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352" r:id="rId2"/>
    <p:sldId id="339" r:id="rId3"/>
    <p:sldId id="340" r:id="rId4"/>
    <p:sldId id="341" r:id="rId5"/>
    <p:sldId id="344" r:id="rId6"/>
    <p:sldId id="345" r:id="rId7"/>
    <p:sldId id="346" r:id="rId8"/>
    <p:sldId id="347" r:id="rId9"/>
    <p:sldId id="348" r:id="rId10"/>
    <p:sldId id="349" r:id="rId11"/>
    <p:sldId id="309" r:id="rId12"/>
    <p:sldId id="310" r:id="rId13"/>
    <p:sldId id="330" r:id="rId14"/>
    <p:sldId id="331" r:id="rId15"/>
    <p:sldId id="335" r:id="rId16"/>
    <p:sldId id="336" r:id="rId17"/>
    <p:sldId id="337" r:id="rId18"/>
    <p:sldId id="338" r:id="rId19"/>
    <p:sldId id="313" r:id="rId20"/>
    <p:sldId id="325" r:id="rId21"/>
    <p:sldId id="322" r:id="rId22"/>
    <p:sldId id="323" r:id="rId23"/>
    <p:sldId id="324" r:id="rId24"/>
    <p:sldId id="334" r:id="rId25"/>
  </p:sldIdLst>
  <p:sldSz cx="12192000" cy="6858000"/>
  <p:notesSz cx="6742113" cy="9872663"/>
  <p:custDataLst>
    <p:tags r:id="rId27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46" d="100"/>
          <a:sy n="46" d="100"/>
        </p:scale>
        <p:origin x="874" y="72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C9D8D5B-822C-4395-AE29-FEE10ECC41D8}" type="doc">
      <dgm:prSet loTypeId="urn:microsoft.com/office/officeart/2005/8/layout/cycle7" loCatId="cycle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ru-RU"/>
        </a:p>
      </dgm:t>
    </dgm:pt>
    <dgm:pt modelId="{E23EBF64-255D-4B54-849B-4DFBBEE87E61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uz-Latn-UZ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–</a:t>
          </a:r>
          <a:r>
            <a:rPr lang="uz-Latn-UZ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</a:t>
          </a:r>
          <a:endParaRPr lang="ru-RU" sz="2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  <a:p>
          <a:pPr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7CC1BD5F-9F3E-4C7A-8A8E-FB56A6B20EDB}" type="parTrans" cxnId="{FE3792A7-6391-4291-A408-19A817EC0D26}">
      <dgm:prSet/>
      <dgm:spPr/>
      <dgm:t>
        <a:bodyPr/>
        <a:lstStyle/>
        <a:p>
          <a:endParaRPr lang="ru-RU"/>
        </a:p>
      </dgm:t>
    </dgm:pt>
    <dgm:pt modelId="{5F4A049B-5C4E-4039-AF1A-6B1966F1D70C}" type="sibTrans" cxnId="{FE3792A7-6391-4291-A408-19A817EC0D26}">
      <dgm:prSet/>
      <dgm:spPr/>
      <dgm:t>
        <a:bodyPr/>
        <a:lstStyle/>
        <a:p>
          <a:endParaRPr lang="ru-RU"/>
        </a:p>
      </dgm:t>
    </dgm:pt>
    <dgm:pt modelId="{C8A885F6-BB97-4BFE-9333-503F1877BCEE}">
      <dgm:prSet phldrT="[Текст]" custT="1"/>
      <dgm:spPr/>
      <dgm:t>
        <a:bodyPr/>
        <a:lstStyle/>
        <a:p>
          <a:r>
            <a:rPr lang="uz-Latn-UZ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–</a:t>
          </a:r>
          <a:r>
            <a:rPr lang="uz-Latn-UZ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texnologiya</a:t>
          </a:r>
          <a:endParaRPr lang="ru-RU" sz="2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B15898C5-6A56-4D6D-BD0B-913D497E608E}" type="parTrans" cxnId="{54847CA8-22EA-4AA6-A27B-EB51EB7CE54A}">
      <dgm:prSet/>
      <dgm:spPr/>
      <dgm:t>
        <a:bodyPr/>
        <a:lstStyle/>
        <a:p>
          <a:endParaRPr lang="ru-RU"/>
        </a:p>
      </dgm:t>
    </dgm:pt>
    <dgm:pt modelId="{8F6E5B3B-2EEE-414D-A0DF-DC8E4543FDB1}" type="sibTrans" cxnId="{54847CA8-22EA-4AA6-A27B-EB51EB7CE54A}">
      <dgm:prSet/>
      <dgm:spPr/>
      <dgm:t>
        <a:bodyPr/>
        <a:lstStyle/>
        <a:p>
          <a:endParaRPr lang="ru-RU"/>
        </a:p>
      </dgm:t>
    </dgm:pt>
    <dgm:pt modelId="{2A1E8D3A-894C-4050-849A-AE7162BD6DB9}">
      <dgm:prSet phldrT="[Текст]" custT="1"/>
      <dgm:spPr/>
      <dgm:t>
        <a:bodyPr/>
        <a:lstStyle/>
        <a:p>
          <a:r>
            <a:rPr lang="uz-Latn-UZ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E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–</a:t>
          </a:r>
          <a:r>
            <a:rPr lang="uz-Latn-UZ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muhandislik</a:t>
          </a:r>
          <a:endParaRPr lang="ru-RU" sz="2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FA8C0BB3-B3B1-4F79-8221-9D7DD7F15381}" type="parTrans" cxnId="{A2BBA1E8-BC0F-442E-92F7-1AB4B878C934}">
      <dgm:prSet/>
      <dgm:spPr/>
      <dgm:t>
        <a:bodyPr/>
        <a:lstStyle/>
        <a:p>
          <a:endParaRPr lang="ru-RU"/>
        </a:p>
      </dgm:t>
    </dgm:pt>
    <dgm:pt modelId="{F3C4FF7D-6E6F-42EC-8FC8-AE36410DC7D8}" type="sibTrans" cxnId="{A2BBA1E8-BC0F-442E-92F7-1AB4B878C934}">
      <dgm:prSet/>
      <dgm:spPr/>
      <dgm:t>
        <a:bodyPr/>
        <a:lstStyle/>
        <a:p>
          <a:endParaRPr lang="ru-RU"/>
        </a:p>
      </dgm:t>
    </dgm:pt>
    <dgm:pt modelId="{761F4473-97F0-4020-88C2-7187EA0856CE}">
      <dgm:prSet phldrT="[Текст]" custT="1"/>
      <dgm:spPr/>
      <dgm:t>
        <a:bodyPr/>
        <a:lstStyle/>
        <a:p>
          <a:r>
            <a:rPr lang="uz-Latn-UZ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–</a:t>
          </a:r>
          <a:r>
            <a:rPr lang="uz-Latn-UZ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san’at</a:t>
          </a:r>
          <a:endParaRPr lang="ru-RU" sz="2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E478B778-3810-48E7-AECD-8F65D58AB53B}" type="parTrans" cxnId="{6CC81048-10B6-44AE-ADAC-8071E71AB108}">
      <dgm:prSet/>
      <dgm:spPr/>
      <dgm:t>
        <a:bodyPr/>
        <a:lstStyle/>
        <a:p>
          <a:endParaRPr lang="ru-RU"/>
        </a:p>
      </dgm:t>
    </dgm:pt>
    <dgm:pt modelId="{EFE44C09-A473-45AB-B7EA-1F011FCEB49F}" type="sibTrans" cxnId="{6CC81048-10B6-44AE-ADAC-8071E71AB108}">
      <dgm:prSet/>
      <dgm:spPr/>
      <dgm:t>
        <a:bodyPr/>
        <a:lstStyle/>
        <a:p>
          <a:endParaRPr lang="ru-RU"/>
        </a:p>
      </dgm:t>
    </dgm:pt>
    <dgm:pt modelId="{06EDD6F4-3334-4CB4-A004-AA81FF24E4AD}">
      <dgm:prSet phldrT="[Текст]" custT="1"/>
      <dgm:spPr/>
      <dgm:t>
        <a:bodyPr/>
        <a:lstStyle/>
        <a:p>
          <a:r>
            <a:rPr lang="uz-Latn-UZ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–</a:t>
          </a:r>
          <a:r>
            <a:rPr lang="uz-Latn-UZ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matematika</a:t>
          </a:r>
          <a:endParaRPr lang="ru-RU" sz="2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CDF708FF-7192-466A-A1A6-783D802DC785}" type="parTrans" cxnId="{8AC1E047-1585-4B84-939B-157FD21CDE7B}">
      <dgm:prSet/>
      <dgm:spPr/>
      <dgm:t>
        <a:bodyPr/>
        <a:lstStyle/>
        <a:p>
          <a:endParaRPr lang="ru-RU"/>
        </a:p>
      </dgm:t>
    </dgm:pt>
    <dgm:pt modelId="{B01B8763-A29D-40C1-A69F-3B31FE73799A}" type="sibTrans" cxnId="{8AC1E047-1585-4B84-939B-157FD21CDE7B}">
      <dgm:prSet/>
      <dgm:spPr/>
      <dgm:t>
        <a:bodyPr/>
        <a:lstStyle/>
        <a:p>
          <a:endParaRPr lang="ru-RU"/>
        </a:p>
      </dgm:t>
    </dgm:pt>
    <dgm:pt modelId="{C0513B4C-07C8-466D-97F0-0DAFB1AB2E98}" type="pres">
      <dgm:prSet presAssocID="{0C9D8D5B-822C-4395-AE29-FEE10ECC41D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233612D-6934-418B-B94A-088BFBD4D26E}" type="pres">
      <dgm:prSet presAssocID="{E23EBF64-255D-4B54-849B-4DFBBEE87E61}" presName="node" presStyleLbl="node1" presStyleIdx="0" presStyleCnt="5" custScaleX="150630" custRadScaleRad="100137" custRadScaleInc="55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55035D-7DF7-43C5-969F-E43B2BE171D1}" type="pres">
      <dgm:prSet presAssocID="{5F4A049B-5C4E-4039-AF1A-6B1966F1D70C}" presName="sibTrans" presStyleLbl="sibTrans2D1" presStyleIdx="0" presStyleCnt="5"/>
      <dgm:spPr/>
      <dgm:t>
        <a:bodyPr/>
        <a:lstStyle/>
        <a:p>
          <a:endParaRPr lang="ru-RU"/>
        </a:p>
      </dgm:t>
    </dgm:pt>
    <dgm:pt modelId="{0B17A829-6239-4E02-91C3-048635D2C785}" type="pres">
      <dgm:prSet presAssocID="{5F4A049B-5C4E-4039-AF1A-6B1966F1D70C}" presName="connectorText" presStyleLbl="sibTrans2D1" presStyleIdx="0" presStyleCnt="5"/>
      <dgm:spPr/>
      <dgm:t>
        <a:bodyPr/>
        <a:lstStyle/>
        <a:p>
          <a:endParaRPr lang="ru-RU"/>
        </a:p>
      </dgm:t>
    </dgm:pt>
    <dgm:pt modelId="{B2B707BA-AEE5-4814-BFC6-7A24E6EF2554}" type="pres">
      <dgm:prSet presAssocID="{C8A885F6-BB97-4BFE-9333-503F1877BCEE}" presName="node" presStyleLbl="node1" presStyleIdx="1" presStyleCnt="5" custScaleX="123661" custRadScaleRad="106771" custRadScaleInc="-21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C00F5D-3D5A-4039-97AA-F56F0B06FB16}" type="pres">
      <dgm:prSet presAssocID="{8F6E5B3B-2EEE-414D-A0DF-DC8E4543FDB1}" presName="sibTrans" presStyleLbl="sibTrans2D1" presStyleIdx="1" presStyleCnt="5"/>
      <dgm:spPr/>
      <dgm:t>
        <a:bodyPr/>
        <a:lstStyle/>
        <a:p>
          <a:endParaRPr lang="ru-RU"/>
        </a:p>
      </dgm:t>
    </dgm:pt>
    <dgm:pt modelId="{14279446-6E0A-4DCD-A4A1-C6C8E058B64E}" type="pres">
      <dgm:prSet presAssocID="{8F6E5B3B-2EEE-414D-A0DF-DC8E4543FDB1}" presName="connectorText" presStyleLbl="sibTrans2D1" presStyleIdx="1" presStyleCnt="5"/>
      <dgm:spPr/>
      <dgm:t>
        <a:bodyPr/>
        <a:lstStyle/>
        <a:p>
          <a:endParaRPr lang="ru-RU"/>
        </a:p>
      </dgm:t>
    </dgm:pt>
    <dgm:pt modelId="{A8C75B01-6CC2-4088-BD19-4BEBE88401A5}" type="pres">
      <dgm:prSet presAssocID="{2A1E8D3A-894C-4050-849A-AE7162BD6DB9}" presName="node" presStyleLbl="node1" presStyleIdx="2" presStyleCnt="5" custScaleX="151998" custRadScaleRad="113861" custRadScaleInc="-420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C016BF-44A1-48BC-A63A-5BE8A969FC01}" type="pres">
      <dgm:prSet presAssocID="{F3C4FF7D-6E6F-42EC-8FC8-AE36410DC7D8}" presName="sibTrans" presStyleLbl="sibTrans2D1" presStyleIdx="2" presStyleCnt="5"/>
      <dgm:spPr/>
      <dgm:t>
        <a:bodyPr/>
        <a:lstStyle/>
        <a:p>
          <a:endParaRPr lang="ru-RU"/>
        </a:p>
      </dgm:t>
    </dgm:pt>
    <dgm:pt modelId="{A981FF4C-6D74-40B9-AAAA-4E237E9932A2}" type="pres">
      <dgm:prSet presAssocID="{F3C4FF7D-6E6F-42EC-8FC8-AE36410DC7D8}" presName="connectorText" presStyleLbl="sibTrans2D1" presStyleIdx="2" presStyleCnt="5"/>
      <dgm:spPr/>
      <dgm:t>
        <a:bodyPr/>
        <a:lstStyle/>
        <a:p>
          <a:endParaRPr lang="ru-RU"/>
        </a:p>
      </dgm:t>
    </dgm:pt>
    <dgm:pt modelId="{E4EEC654-C9E7-48B7-B5D3-ECF7EF91A386}" type="pres">
      <dgm:prSet presAssocID="{761F4473-97F0-4020-88C2-7187EA0856CE}" presName="node" presStyleLbl="node1" presStyleIdx="3" presStyleCnt="5" custScaleX="115216" custRadScaleRad="102294" custRadScaleInc="236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D7B293-DA05-490C-B58D-872378FE1CD7}" type="pres">
      <dgm:prSet presAssocID="{EFE44C09-A473-45AB-B7EA-1F011FCEB49F}" presName="sibTrans" presStyleLbl="sibTrans2D1" presStyleIdx="3" presStyleCnt="5"/>
      <dgm:spPr/>
      <dgm:t>
        <a:bodyPr/>
        <a:lstStyle/>
        <a:p>
          <a:endParaRPr lang="ru-RU"/>
        </a:p>
      </dgm:t>
    </dgm:pt>
    <dgm:pt modelId="{57B8EB12-963D-4FE5-B10B-30C14648C2D3}" type="pres">
      <dgm:prSet presAssocID="{EFE44C09-A473-45AB-B7EA-1F011FCEB49F}" presName="connectorText" presStyleLbl="sibTrans2D1" presStyleIdx="3" presStyleCnt="5"/>
      <dgm:spPr/>
      <dgm:t>
        <a:bodyPr/>
        <a:lstStyle/>
        <a:p>
          <a:endParaRPr lang="ru-RU"/>
        </a:p>
      </dgm:t>
    </dgm:pt>
    <dgm:pt modelId="{7D4F057D-B34D-4DEE-91C1-0C96DC8614C1}" type="pres">
      <dgm:prSet presAssocID="{06EDD6F4-3334-4CB4-A004-AA81FF24E4AD}" presName="node" presStyleLbl="node1" presStyleIdx="4" presStyleCnt="5" custScaleX="142386" custRadScaleRad="97798" custRadScaleInc="-5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A8C25C-9C91-4FA1-BDB3-1012679EC243}" type="pres">
      <dgm:prSet presAssocID="{B01B8763-A29D-40C1-A69F-3B31FE73799A}" presName="sibTrans" presStyleLbl="sibTrans2D1" presStyleIdx="4" presStyleCnt="5"/>
      <dgm:spPr/>
      <dgm:t>
        <a:bodyPr/>
        <a:lstStyle/>
        <a:p>
          <a:endParaRPr lang="ru-RU"/>
        </a:p>
      </dgm:t>
    </dgm:pt>
    <dgm:pt modelId="{1B538E2A-E970-4F31-8979-7BCE47433052}" type="pres">
      <dgm:prSet presAssocID="{B01B8763-A29D-40C1-A69F-3B31FE73799A}" presName="connectorText" presStyleLbl="sibTrans2D1" presStyleIdx="4" presStyleCnt="5"/>
      <dgm:spPr/>
      <dgm:t>
        <a:bodyPr/>
        <a:lstStyle/>
        <a:p>
          <a:endParaRPr lang="ru-RU"/>
        </a:p>
      </dgm:t>
    </dgm:pt>
  </dgm:ptLst>
  <dgm:cxnLst>
    <dgm:cxn modelId="{A2BBA1E8-BC0F-442E-92F7-1AB4B878C934}" srcId="{0C9D8D5B-822C-4395-AE29-FEE10ECC41D8}" destId="{2A1E8D3A-894C-4050-849A-AE7162BD6DB9}" srcOrd="2" destOrd="0" parTransId="{FA8C0BB3-B3B1-4F79-8221-9D7DD7F15381}" sibTransId="{F3C4FF7D-6E6F-42EC-8FC8-AE36410DC7D8}"/>
    <dgm:cxn modelId="{F79B6842-2964-4760-BB37-D0CA97CD3D8C}" type="presOf" srcId="{06EDD6F4-3334-4CB4-A004-AA81FF24E4AD}" destId="{7D4F057D-B34D-4DEE-91C1-0C96DC8614C1}" srcOrd="0" destOrd="0" presId="urn:microsoft.com/office/officeart/2005/8/layout/cycle7"/>
    <dgm:cxn modelId="{07844032-65CC-46EA-86B8-BBD5A8AFD54D}" type="presOf" srcId="{8F6E5B3B-2EEE-414D-A0DF-DC8E4543FDB1}" destId="{6AC00F5D-3D5A-4039-97AA-F56F0B06FB16}" srcOrd="0" destOrd="0" presId="urn:microsoft.com/office/officeart/2005/8/layout/cycle7"/>
    <dgm:cxn modelId="{A03FDEBE-DE84-4C0D-826D-91983D9A96A9}" type="presOf" srcId="{B01B8763-A29D-40C1-A69F-3B31FE73799A}" destId="{1B538E2A-E970-4F31-8979-7BCE47433052}" srcOrd="1" destOrd="0" presId="urn:microsoft.com/office/officeart/2005/8/layout/cycle7"/>
    <dgm:cxn modelId="{D06E26BF-F4FB-4645-A915-D90A0637E23C}" type="presOf" srcId="{EFE44C09-A473-45AB-B7EA-1F011FCEB49F}" destId="{B1D7B293-DA05-490C-B58D-872378FE1CD7}" srcOrd="0" destOrd="0" presId="urn:microsoft.com/office/officeart/2005/8/layout/cycle7"/>
    <dgm:cxn modelId="{9D3857BA-8922-48F4-AD7A-CA0678E38952}" type="presOf" srcId="{C8A885F6-BB97-4BFE-9333-503F1877BCEE}" destId="{B2B707BA-AEE5-4814-BFC6-7A24E6EF2554}" srcOrd="0" destOrd="0" presId="urn:microsoft.com/office/officeart/2005/8/layout/cycle7"/>
    <dgm:cxn modelId="{2B2347EB-F785-449A-8D24-06AA10115D49}" type="presOf" srcId="{8F6E5B3B-2EEE-414D-A0DF-DC8E4543FDB1}" destId="{14279446-6E0A-4DCD-A4A1-C6C8E058B64E}" srcOrd="1" destOrd="0" presId="urn:microsoft.com/office/officeart/2005/8/layout/cycle7"/>
    <dgm:cxn modelId="{6CC81048-10B6-44AE-ADAC-8071E71AB108}" srcId="{0C9D8D5B-822C-4395-AE29-FEE10ECC41D8}" destId="{761F4473-97F0-4020-88C2-7187EA0856CE}" srcOrd="3" destOrd="0" parTransId="{E478B778-3810-48E7-AECD-8F65D58AB53B}" sibTransId="{EFE44C09-A473-45AB-B7EA-1F011FCEB49F}"/>
    <dgm:cxn modelId="{8AC1E047-1585-4B84-939B-157FD21CDE7B}" srcId="{0C9D8D5B-822C-4395-AE29-FEE10ECC41D8}" destId="{06EDD6F4-3334-4CB4-A004-AA81FF24E4AD}" srcOrd="4" destOrd="0" parTransId="{CDF708FF-7192-466A-A1A6-783D802DC785}" sibTransId="{B01B8763-A29D-40C1-A69F-3B31FE73799A}"/>
    <dgm:cxn modelId="{224BB4E2-75B9-4D8D-B755-537F4292BC31}" type="presOf" srcId="{2A1E8D3A-894C-4050-849A-AE7162BD6DB9}" destId="{A8C75B01-6CC2-4088-BD19-4BEBE88401A5}" srcOrd="0" destOrd="0" presId="urn:microsoft.com/office/officeart/2005/8/layout/cycle7"/>
    <dgm:cxn modelId="{88DF6C07-EA21-4A58-8332-4E2DCCC8DDC2}" type="presOf" srcId="{B01B8763-A29D-40C1-A69F-3B31FE73799A}" destId="{D2A8C25C-9C91-4FA1-BDB3-1012679EC243}" srcOrd="0" destOrd="0" presId="urn:microsoft.com/office/officeart/2005/8/layout/cycle7"/>
    <dgm:cxn modelId="{392E5902-9E1D-4367-BEA5-DA5FD2671649}" type="presOf" srcId="{761F4473-97F0-4020-88C2-7187EA0856CE}" destId="{E4EEC654-C9E7-48B7-B5D3-ECF7EF91A386}" srcOrd="0" destOrd="0" presId="urn:microsoft.com/office/officeart/2005/8/layout/cycle7"/>
    <dgm:cxn modelId="{3A31E9C9-3F46-4408-B74E-00B23BD02B62}" type="presOf" srcId="{5F4A049B-5C4E-4039-AF1A-6B1966F1D70C}" destId="{0B17A829-6239-4E02-91C3-048635D2C785}" srcOrd="1" destOrd="0" presId="urn:microsoft.com/office/officeart/2005/8/layout/cycle7"/>
    <dgm:cxn modelId="{F892965E-8223-4B16-8F6C-13B53B962112}" type="presOf" srcId="{F3C4FF7D-6E6F-42EC-8FC8-AE36410DC7D8}" destId="{A981FF4C-6D74-40B9-AAAA-4E237E9932A2}" srcOrd="1" destOrd="0" presId="urn:microsoft.com/office/officeart/2005/8/layout/cycle7"/>
    <dgm:cxn modelId="{8E931F7D-64E9-4693-A2E5-0B3144FF0A38}" type="presOf" srcId="{0C9D8D5B-822C-4395-AE29-FEE10ECC41D8}" destId="{C0513B4C-07C8-466D-97F0-0DAFB1AB2E98}" srcOrd="0" destOrd="0" presId="urn:microsoft.com/office/officeart/2005/8/layout/cycle7"/>
    <dgm:cxn modelId="{54847CA8-22EA-4AA6-A27B-EB51EB7CE54A}" srcId="{0C9D8D5B-822C-4395-AE29-FEE10ECC41D8}" destId="{C8A885F6-BB97-4BFE-9333-503F1877BCEE}" srcOrd="1" destOrd="0" parTransId="{B15898C5-6A56-4D6D-BD0B-913D497E608E}" sibTransId="{8F6E5B3B-2EEE-414D-A0DF-DC8E4543FDB1}"/>
    <dgm:cxn modelId="{4A00EFF5-E03B-4C2D-AEC7-6130C8481F54}" type="presOf" srcId="{EFE44C09-A473-45AB-B7EA-1F011FCEB49F}" destId="{57B8EB12-963D-4FE5-B10B-30C14648C2D3}" srcOrd="1" destOrd="0" presId="urn:microsoft.com/office/officeart/2005/8/layout/cycle7"/>
    <dgm:cxn modelId="{9277A7F6-CF4B-4FD0-939A-0A360E18E149}" type="presOf" srcId="{5F4A049B-5C4E-4039-AF1A-6B1966F1D70C}" destId="{C755035D-7DF7-43C5-969F-E43B2BE171D1}" srcOrd="0" destOrd="0" presId="urn:microsoft.com/office/officeart/2005/8/layout/cycle7"/>
    <dgm:cxn modelId="{5A08FB43-47B8-49DF-89B1-BCC0581A39AD}" type="presOf" srcId="{E23EBF64-255D-4B54-849B-4DFBBEE87E61}" destId="{9233612D-6934-418B-B94A-088BFBD4D26E}" srcOrd="0" destOrd="0" presId="urn:microsoft.com/office/officeart/2005/8/layout/cycle7"/>
    <dgm:cxn modelId="{73040283-EE87-4821-A422-F78DAF96E2F0}" type="presOf" srcId="{F3C4FF7D-6E6F-42EC-8FC8-AE36410DC7D8}" destId="{95C016BF-44A1-48BC-A63A-5BE8A969FC01}" srcOrd="0" destOrd="0" presId="urn:microsoft.com/office/officeart/2005/8/layout/cycle7"/>
    <dgm:cxn modelId="{FE3792A7-6391-4291-A408-19A817EC0D26}" srcId="{0C9D8D5B-822C-4395-AE29-FEE10ECC41D8}" destId="{E23EBF64-255D-4B54-849B-4DFBBEE87E61}" srcOrd="0" destOrd="0" parTransId="{7CC1BD5F-9F3E-4C7A-8A8E-FB56A6B20EDB}" sibTransId="{5F4A049B-5C4E-4039-AF1A-6B1966F1D70C}"/>
    <dgm:cxn modelId="{A1556401-5CF7-45A4-A255-217EBF032245}" type="presParOf" srcId="{C0513B4C-07C8-466D-97F0-0DAFB1AB2E98}" destId="{9233612D-6934-418B-B94A-088BFBD4D26E}" srcOrd="0" destOrd="0" presId="urn:microsoft.com/office/officeart/2005/8/layout/cycle7"/>
    <dgm:cxn modelId="{AE0C9BDA-C39A-40D2-B25A-F9DA70DAE7D1}" type="presParOf" srcId="{C0513B4C-07C8-466D-97F0-0DAFB1AB2E98}" destId="{C755035D-7DF7-43C5-969F-E43B2BE171D1}" srcOrd="1" destOrd="0" presId="urn:microsoft.com/office/officeart/2005/8/layout/cycle7"/>
    <dgm:cxn modelId="{902F4E43-2F34-408A-8B2D-9FD147D57508}" type="presParOf" srcId="{C755035D-7DF7-43C5-969F-E43B2BE171D1}" destId="{0B17A829-6239-4E02-91C3-048635D2C785}" srcOrd="0" destOrd="0" presId="urn:microsoft.com/office/officeart/2005/8/layout/cycle7"/>
    <dgm:cxn modelId="{035BF7E5-5409-4405-8AB6-82082A0ADB4F}" type="presParOf" srcId="{C0513B4C-07C8-466D-97F0-0DAFB1AB2E98}" destId="{B2B707BA-AEE5-4814-BFC6-7A24E6EF2554}" srcOrd="2" destOrd="0" presId="urn:microsoft.com/office/officeart/2005/8/layout/cycle7"/>
    <dgm:cxn modelId="{550D1CE8-2C49-4817-A913-907AD94A65A3}" type="presParOf" srcId="{C0513B4C-07C8-466D-97F0-0DAFB1AB2E98}" destId="{6AC00F5D-3D5A-4039-97AA-F56F0B06FB16}" srcOrd="3" destOrd="0" presId="urn:microsoft.com/office/officeart/2005/8/layout/cycle7"/>
    <dgm:cxn modelId="{D74176FB-DA79-4C05-9C44-75C64876D0A9}" type="presParOf" srcId="{6AC00F5D-3D5A-4039-97AA-F56F0B06FB16}" destId="{14279446-6E0A-4DCD-A4A1-C6C8E058B64E}" srcOrd="0" destOrd="0" presId="urn:microsoft.com/office/officeart/2005/8/layout/cycle7"/>
    <dgm:cxn modelId="{07BB369C-B130-4489-9F1E-AF93DC80F5A3}" type="presParOf" srcId="{C0513B4C-07C8-466D-97F0-0DAFB1AB2E98}" destId="{A8C75B01-6CC2-4088-BD19-4BEBE88401A5}" srcOrd="4" destOrd="0" presId="urn:microsoft.com/office/officeart/2005/8/layout/cycle7"/>
    <dgm:cxn modelId="{CF45A975-2D5C-4BD1-9F16-068B9C337A31}" type="presParOf" srcId="{C0513B4C-07C8-466D-97F0-0DAFB1AB2E98}" destId="{95C016BF-44A1-48BC-A63A-5BE8A969FC01}" srcOrd="5" destOrd="0" presId="urn:microsoft.com/office/officeart/2005/8/layout/cycle7"/>
    <dgm:cxn modelId="{114F4531-EFD3-4902-9C9E-E5108DB7A1A8}" type="presParOf" srcId="{95C016BF-44A1-48BC-A63A-5BE8A969FC01}" destId="{A981FF4C-6D74-40B9-AAAA-4E237E9932A2}" srcOrd="0" destOrd="0" presId="urn:microsoft.com/office/officeart/2005/8/layout/cycle7"/>
    <dgm:cxn modelId="{DE83CCA7-0962-4F55-8599-3E2F8C5D8069}" type="presParOf" srcId="{C0513B4C-07C8-466D-97F0-0DAFB1AB2E98}" destId="{E4EEC654-C9E7-48B7-B5D3-ECF7EF91A386}" srcOrd="6" destOrd="0" presId="urn:microsoft.com/office/officeart/2005/8/layout/cycle7"/>
    <dgm:cxn modelId="{6059CEA3-C16F-4407-9C2F-6EE684C9B6F5}" type="presParOf" srcId="{C0513B4C-07C8-466D-97F0-0DAFB1AB2E98}" destId="{B1D7B293-DA05-490C-B58D-872378FE1CD7}" srcOrd="7" destOrd="0" presId="urn:microsoft.com/office/officeart/2005/8/layout/cycle7"/>
    <dgm:cxn modelId="{FCBE59A9-D399-4D33-AC56-8F3132EF4E24}" type="presParOf" srcId="{B1D7B293-DA05-490C-B58D-872378FE1CD7}" destId="{57B8EB12-963D-4FE5-B10B-30C14648C2D3}" srcOrd="0" destOrd="0" presId="urn:microsoft.com/office/officeart/2005/8/layout/cycle7"/>
    <dgm:cxn modelId="{483F178F-95D7-43C2-BECA-1652B2A11B18}" type="presParOf" srcId="{C0513B4C-07C8-466D-97F0-0DAFB1AB2E98}" destId="{7D4F057D-B34D-4DEE-91C1-0C96DC8614C1}" srcOrd="8" destOrd="0" presId="urn:microsoft.com/office/officeart/2005/8/layout/cycle7"/>
    <dgm:cxn modelId="{AD4DEF3F-0C91-49A6-AC49-047850F5BE5D}" type="presParOf" srcId="{C0513B4C-07C8-466D-97F0-0DAFB1AB2E98}" destId="{D2A8C25C-9C91-4FA1-BDB3-1012679EC243}" srcOrd="9" destOrd="0" presId="urn:microsoft.com/office/officeart/2005/8/layout/cycle7"/>
    <dgm:cxn modelId="{F56818CD-D7CD-4E6D-97BC-4D2AC3710FE3}" type="presParOf" srcId="{D2A8C25C-9C91-4FA1-BDB3-1012679EC243}" destId="{1B538E2A-E970-4F31-8979-7BCE47433052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33612D-6934-418B-B94A-088BFBD4D26E}">
      <dsp:nvSpPr>
        <dsp:cNvPr id="0" name=""/>
        <dsp:cNvSpPr/>
      </dsp:nvSpPr>
      <dsp:spPr>
        <a:xfrm>
          <a:off x="4614797" y="0"/>
          <a:ext cx="3394082" cy="1126628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uz-Latn-UZ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–</a:t>
          </a:r>
          <a:r>
            <a:rPr lang="uz-Latn-UZ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fan</a:t>
          </a:r>
          <a:endParaRPr lang="ru-RU" sz="2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4647795" y="32998"/>
        <a:ext cx="3328086" cy="1060632"/>
      </dsp:txXfrm>
    </dsp:sp>
    <dsp:sp modelId="{C755035D-7DF7-43C5-969F-E43B2BE171D1}">
      <dsp:nvSpPr>
        <dsp:cNvPr id="0" name=""/>
        <dsp:cNvSpPr/>
      </dsp:nvSpPr>
      <dsp:spPr>
        <a:xfrm rot="2036588">
          <a:off x="7174024" y="1405858"/>
          <a:ext cx="1365088" cy="394320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/>
        </a:p>
      </dsp:txBody>
      <dsp:txXfrm>
        <a:off x="7292320" y="1484722"/>
        <a:ext cx="1128496" cy="236592"/>
      </dsp:txXfrm>
    </dsp:sp>
    <dsp:sp modelId="{B2B707BA-AEE5-4814-BFC6-7A24E6EF2554}">
      <dsp:nvSpPr>
        <dsp:cNvPr id="0" name=""/>
        <dsp:cNvSpPr/>
      </dsp:nvSpPr>
      <dsp:spPr>
        <a:xfrm>
          <a:off x="8008098" y="2079408"/>
          <a:ext cx="2786401" cy="1126628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hueOff val="0"/>
            <a:satOff val="0"/>
            <a:lumOff val="0"/>
            <a:alphaOff val="-1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Latn-UZ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–</a:t>
          </a:r>
          <a:r>
            <a:rPr lang="uz-Latn-UZ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texnologiya</a:t>
          </a:r>
          <a:endParaRPr lang="ru-RU" sz="2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8041096" y="2112406"/>
        <a:ext cx="2720405" cy="1060632"/>
      </dsp:txXfrm>
    </dsp:sp>
    <dsp:sp modelId="{6AC00F5D-3D5A-4039-97AA-F56F0B06FB16}">
      <dsp:nvSpPr>
        <dsp:cNvPr id="0" name=""/>
        <dsp:cNvSpPr/>
      </dsp:nvSpPr>
      <dsp:spPr>
        <a:xfrm rot="5801657">
          <a:off x="8522155" y="4120578"/>
          <a:ext cx="1365088" cy="394320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shade val="90000"/>
            <a:hueOff val="87729"/>
            <a:satOff val="-804"/>
            <a:lumOff val="693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/>
        </a:p>
      </dsp:txBody>
      <dsp:txXfrm rot="10800000">
        <a:off x="8640451" y="4199442"/>
        <a:ext cx="1128496" cy="236592"/>
      </dsp:txXfrm>
    </dsp:sp>
    <dsp:sp modelId="{A8C75B01-6CC2-4088-BD19-4BEBE88401A5}">
      <dsp:nvSpPr>
        <dsp:cNvPr id="0" name=""/>
        <dsp:cNvSpPr/>
      </dsp:nvSpPr>
      <dsp:spPr>
        <a:xfrm>
          <a:off x="7295645" y="5429438"/>
          <a:ext cx="3424906" cy="1126628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hueOff val="0"/>
            <a:satOff val="0"/>
            <a:lumOff val="0"/>
            <a:alphaOff val="-2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Latn-UZ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E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–</a:t>
          </a:r>
          <a:r>
            <a:rPr lang="uz-Latn-UZ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muhandislik</a:t>
          </a:r>
          <a:endParaRPr lang="ru-RU" sz="2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7328643" y="5462436"/>
        <a:ext cx="3358910" cy="1060632"/>
      </dsp:txXfrm>
    </dsp:sp>
    <dsp:sp modelId="{95C016BF-44A1-48BC-A63A-5BE8A969FC01}">
      <dsp:nvSpPr>
        <dsp:cNvPr id="0" name=""/>
        <dsp:cNvSpPr/>
      </dsp:nvSpPr>
      <dsp:spPr>
        <a:xfrm rot="10767991">
          <a:off x="5579752" y="5821159"/>
          <a:ext cx="1365088" cy="394320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shade val="90000"/>
            <a:hueOff val="175458"/>
            <a:satOff val="-1607"/>
            <a:lumOff val="1387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/>
        </a:p>
      </dsp:txBody>
      <dsp:txXfrm rot="10800000">
        <a:off x="5698048" y="5900023"/>
        <a:ext cx="1128496" cy="236592"/>
      </dsp:txXfrm>
    </dsp:sp>
    <dsp:sp modelId="{E4EEC654-C9E7-48B7-B5D3-ECF7EF91A386}">
      <dsp:nvSpPr>
        <dsp:cNvPr id="0" name=""/>
        <dsp:cNvSpPr/>
      </dsp:nvSpPr>
      <dsp:spPr>
        <a:xfrm>
          <a:off x="2632834" y="5476713"/>
          <a:ext cx="2596113" cy="1126628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hueOff val="0"/>
            <a:satOff val="0"/>
            <a:lumOff val="0"/>
            <a:alphaOff val="-3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Latn-UZ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–</a:t>
          </a:r>
          <a:r>
            <a:rPr lang="uz-Latn-UZ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san’at</a:t>
          </a:r>
          <a:endParaRPr lang="ru-RU" sz="2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2665832" y="5509711"/>
        <a:ext cx="2530117" cy="1060632"/>
      </dsp:txXfrm>
    </dsp:sp>
    <dsp:sp modelId="{B1D7B293-DA05-490C-B58D-872378FE1CD7}">
      <dsp:nvSpPr>
        <dsp:cNvPr id="0" name=""/>
        <dsp:cNvSpPr/>
      </dsp:nvSpPr>
      <dsp:spPr>
        <a:xfrm rot="15495148">
          <a:off x="2909856" y="4215156"/>
          <a:ext cx="1365088" cy="394320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shade val="90000"/>
            <a:hueOff val="263186"/>
            <a:satOff val="-2411"/>
            <a:lumOff val="2081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/>
        </a:p>
      </dsp:txBody>
      <dsp:txXfrm rot="10800000">
        <a:off x="3028152" y="4294020"/>
        <a:ext cx="1128496" cy="236592"/>
      </dsp:txXfrm>
    </dsp:sp>
    <dsp:sp modelId="{7D4F057D-B34D-4DEE-91C1-0C96DC8614C1}">
      <dsp:nvSpPr>
        <dsp:cNvPr id="0" name=""/>
        <dsp:cNvSpPr/>
      </dsp:nvSpPr>
      <dsp:spPr>
        <a:xfrm>
          <a:off x="1649747" y="2221291"/>
          <a:ext cx="3208323" cy="1126628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hueOff val="0"/>
            <a:satOff val="0"/>
            <a:lumOff val="0"/>
            <a:alphaOff val="-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Latn-UZ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–</a:t>
          </a:r>
          <a:r>
            <a:rPr lang="uz-Latn-UZ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matematika</a:t>
          </a:r>
          <a:endParaRPr lang="ru-RU" sz="2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1682745" y="2254289"/>
        <a:ext cx="3142327" cy="1060632"/>
      </dsp:txXfrm>
    </dsp:sp>
    <dsp:sp modelId="{D2A8C25C-9C91-4FA1-BDB3-1012679EC243}">
      <dsp:nvSpPr>
        <dsp:cNvPr id="0" name=""/>
        <dsp:cNvSpPr/>
      </dsp:nvSpPr>
      <dsp:spPr>
        <a:xfrm rot="19440313">
          <a:off x="4100329" y="1476799"/>
          <a:ext cx="1365088" cy="394320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shade val="90000"/>
            <a:hueOff val="350915"/>
            <a:satOff val="-3215"/>
            <a:lumOff val="2775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/>
        </a:p>
      </dsp:txBody>
      <dsp:txXfrm>
        <a:off x="4218625" y="1555663"/>
        <a:ext cx="1128496" cy="2365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8971" y="0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2A5DB4-633B-4412-9E12-01CA16B6E861}" type="datetimeFigureOut">
              <a:rPr lang="ru-RU" smtClean="0"/>
              <a:pPr/>
              <a:t>пт 09.10.26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83363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4212" y="4689515"/>
            <a:ext cx="5393690" cy="44426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7316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8971" y="9377316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065BDE-4D1A-40BB-8396-72BB068D640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g8641a476e9_0_4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83363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4" name="Google Shape;424;g8641a476e9_0_445:notes"/>
          <p:cNvSpPr txBox="1">
            <a:spLocks noGrp="1"/>
          </p:cNvSpPr>
          <p:nvPr>
            <p:ph type="body" idx="1"/>
          </p:nvPr>
        </p:nvSpPr>
        <p:spPr>
          <a:xfrm>
            <a:off x="674212" y="4689515"/>
            <a:ext cx="5393690" cy="444269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2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8971" y="9377316"/>
            <a:ext cx="2921582" cy="493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E88BA40-D98C-4596-B0CF-C467308A7471}" type="slidenum">
              <a:rPr lang="ru-RU" altLang="ru-RU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19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17411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79375" y="739775"/>
            <a:ext cx="6583363" cy="37036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2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74211" y="4689515"/>
            <a:ext cx="5387448" cy="443584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703104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2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8971" y="9377316"/>
            <a:ext cx="2921582" cy="493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E88BA40-D98C-4596-B0CF-C467308A7471}" type="slidenum">
              <a:rPr lang="ru-RU" altLang="ru-RU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20</a:t>
            </a:fld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17411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79375" y="739775"/>
            <a:ext cx="6583363" cy="37036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2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74211" y="4689515"/>
            <a:ext cx="5387448" cy="443584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703104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6" name="Google Shape;1676;g9634589339_0_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83363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7" name="Google Shape;1677;g9634589339_0_64:notes"/>
          <p:cNvSpPr txBox="1">
            <a:spLocks noGrp="1"/>
          </p:cNvSpPr>
          <p:nvPr>
            <p:ph type="body" idx="1"/>
          </p:nvPr>
        </p:nvSpPr>
        <p:spPr>
          <a:xfrm>
            <a:off x="674212" y="4689515"/>
            <a:ext cx="5393690" cy="444269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581609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6" name="Google Shape;1676;g9634589339_0_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83363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7" name="Google Shape;1677;g9634589339_0_64:notes"/>
          <p:cNvSpPr txBox="1">
            <a:spLocks noGrp="1"/>
          </p:cNvSpPr>
          <p:nvPr>
            <p:ph type="body" idx="1"/>
          </p:nvPr>
        </p:nvSpPr>
        <p:spPr>
          <a:xfrm>
            <a:off x="674212" y="4689515"/>
            <a:ext cx="5393690" cy="444269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581609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" name="Google Shape;1597;g97c0c60065_0_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83363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98" name="Google Shape;1598;g97c0c60065_0_90:notes"/>
          <p:cNvSpPr txBox="1">
            <a:spLocks noGrp="1"/>
          </p:cNvSpPr>
          <p:nvPr>
            <p:ph type="body" idx="1"/>
          </p:nvPr>
        </p:nvSpPr>
        <p:spPr>
          <a:xfrm>
            <a:off x="674212" y="4689515"/>
            <a:ext cx="5393690" cy="444269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пт 09.10.26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36917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пт 09.10.26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01959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пт 09.10.26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85532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пт 09.10.26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72589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пт 09.10.26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4791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пт 09.10.26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04059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пт 09.10.26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03854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пт 09.10.26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93041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пт 09.10.26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6891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пт 09.10.26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63431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пт 09.10.26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4048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EC38F6-3005-4243-915D-5E3FE7E2EC1F}" type="datetimeFigureOut">
              <a:rPr lang="ru-RU" smtClean="0"/>
              <a:pPr/>
              <a:t>пт 09.10.26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6695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3218" y="98474"/>
            <a:ext cx="11830930" cy="641486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Latn-UZ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III. FANNI OʻQITISHGA ZAMONAVIY </a:t>
            </a:r>
            <a:r>
              <a:rPr lang="uz-Latn-UZ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YONDASHUVLAR</a:t>
            </a:r>
            <a:endParaRPr lang="en-US" sz="3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z-Cyrl-UZ" alt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3.5.2</a:t>
            </a:r>
            <a:r>
              <a:rPr lang="uz-Cyrl-UZ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Tabiiy fanlarda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tabiatni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muhofaza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qilishga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doir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uz-Cyrl-UZ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 loyihasi”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endParaRPr lang="en-US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4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Karimova </a:t>
            </a:r>
            <a:r>
              <a:rPr lang="en-US" sz="4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Nargiza </a:t>
            </a:r>
            <a:r>
              <a:rPr lang="en-US" sz="48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Raximovna</a:t>
            </a:r>
            <a:endParaRPr lang="en-US" sz="4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MBMTM </a:t>
            </a:r>
            <a:r>
              <a:rPr lang="en-US" sz="36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kafedra</a:t>
            </a:r>
            <a:r>
              <a:rPr lang="en-US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mudiri</a:t>
            </a:r>
            <a:r>
              <a:rPr lang="en-US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Pedagogika</a:t>
            </a:r>
            <a:r>
              <a:rPr lang="en-US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fanlari</a:t>
            </a:r>
            <a:r>
              <a:rPr lang="en-US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falsafa</a:t>
            </a:r>
            <a:r>
              <a:rPr lang="en-US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doktori</a:t>
            </a:r>
            <a:r>
              <a:rPr lang="en-US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(PhD</a:t>
            </a:r>
            <a:r>
              <a:rPr lang="en-US" sz="3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600" b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v/b Professor</a:t>
            </a:r>
            <a:endParaRPr lang="ru-RU" sz="36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8757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64524" y="648394"/>
            <a:ext cx="10889673" cy="563602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1446415" y="1163782"/>
            <a:ext cx="6916190" cy="399010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5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loyihasi</a:t>
            </a:r>
            <a:r>
              <a:rPr lang="en-US" sz="5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5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5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1269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81397" y="448889"/>
            <a:ext cx="10889673" cy="563602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446415" y="980902"/>
            <a:ext cx="8894618" cy="423949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loyihasi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faoliyatga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asoslangan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muayyan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mavzuni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o‘rganib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natijaga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erishishini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ko‘zda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tutadigan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usulidir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7518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9505" y="0"/>
            <a:ext cx="11770822" cy="6858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964276" y="448889"/>
            <a:ext cx="9376757" cy="616804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loyihasi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o‘ylaydi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izlanadi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tekshiradi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muhokama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yakunda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mahsulot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plakat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albom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taqdimot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yaratadigan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jarayonidir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o‘qituvchi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yo‘naltiruvchi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rahbar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ishtirokchi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05524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9505" y="0"/>
            <a:ext cx="11770822" cy="6858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964276" y="448889"/>
            <a:ext cx="9376757" cy="616804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loyihasining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belgilari</a:t>
            </a:r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1.Muammo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savol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endParaRPr lang="en-US" sz="4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2.Amaliy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faoliyatga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yo‘naltirilgan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endParaRPr lang="en-US" sz="4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3.Guruh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yakka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tartibda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bajariladi</a:t>
            </a:r>
            <a:endParaRPr lang="en-US" sz="4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4.Fanlararo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bog‘liqlikni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ta’minlaydi</a:t>
            </a:r>
            <a:endParaRPr lang="en-US" sz="4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5.Yakunda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mahsulot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endParaRPr lang="ru-RU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0340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9505" y="0"/>
            <a:ext cx="11770822" cy="6858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964276" y="448889"/>
            <a:ext cx="9376757" cy="616804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sinflarda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loyihasi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sinflarda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qisqa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muddatli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(1–5 kun);</a:t>
            </a:r>
          </a:p>
          <a:p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sodda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tushunarli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o‘yin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chizish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hayotiy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misollarga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asoslangan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4978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9505" y="0"/>
            <a:ext cx="11770822" cy="6858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964276" y="448889"/>
            <a:ext cx="10690168" cy="616804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loyihasining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bosqichlari</a:t>
            </a:r>
            <a:endParaRPr lang="en-US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Muammoni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Nimani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o‘rganamiz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?)</a:t>
            </a:r>
          </a:p>
          <a:p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Rejalashtirish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qilamiz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Kim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?)</a:t>
            </a:r>
          </a:p>
          <a:p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tajriba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Natijani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Plakat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hikoya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xulosa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4441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9505" y="0"/>
            <a:ext cx="11770822" cy="6858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964276" y="448889"/>
            <a:ext cx="10690168" cy="616804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loyihasining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afzalliklari</a:t>
            </a:r>
            <a:endParaRPr lang="en-US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rivojlanadi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bog‘lanadi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Jamoada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o‘rganiladi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ortadi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9235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9505" y="0"/>
            <a:ext cx="11770822" cy="6858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964276" y="448889"/>
            <a:ext cx="10690168" cy="616804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loyihasining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afzalliklari</a:t>
            </a:r>
            <a:endParaRPr lang="en-US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rivojlanadi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bog‘lanadi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Jamoada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o‘rganiladi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ortadi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9039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9505" y="0"/>
            <a:ext cx="11770822" cy="6858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964276" y="448889"/>
            <a:ext cx="10690168" cy="616804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Daraxtmiz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mashqi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qo‘llar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shoxlar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chuqur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toza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ramzi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1381549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 t="3804" r="2562" b="56705"/>
          <a:stretch>
            <a:fillRect/>
          </a:stretch>
        </p:blipFill>
        <p:spPr>
          <a:xfrm>
            <a:off x="1918742" y="394138"/>
            <a:ext cx="8103475" cy="6463862"/>
          </a:xfrm>
        </p:spPr>
      </p:pic>
      <p:sp>
        <p:nvSpPr>
          <p:cNvPr id="6" name="Месяц 5"/>
          <p:cNvSpPr/>
          <p:nvPr/>
        </p:nvSpPr>
        <p:spPr>
          <a:xfrm rot="8714466">
            <a:off x="8016373" y="-322450"/>
            <a:ext cx="2025232" cy="2530812"/>
          </a:xfrm>
          <a:prstGeom prst="moon">
            <a:avLst>
              <a:gd name="adj" fmla="val 72086"/>
            </a:avLst>
          </a:prstGeo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939159" y="441435"/>
            <a:ext cx="1150883" cy="214411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455532016"/>
              </p:ext>
            </p:extLst>
          </p:nvPr>
        </p:nvGraphicFramePr>
        <p:xfrm>
          <a:off x="1" y="1"/>
          <a:ext cx="12192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2" descr="Steam Education banner icon - Science, Technology, Engineering, Arts and  Mathematics Stock Vector | Adobe Stock"/>
          <p:cNvPicPr>
            <a:picLocks noChangeAspect="1" noChangeArrowheads="1"/>
          </p:cNvPicPr>
          <p:nvPr/>
        </p:nvPicPr>
        <p:blipFill>
          <a:blip r:embed="rId7" cstate="print"/>
          <a:srcRect t="5247" r="5881" b="6349"/>
          <a:stretch>
            <a:fillRect/>
          </a:stretch>
        </p:blipFill>
        <p:spPr bwMode="auto">
          <a:xfrm>
            <a:off x="4455622" y="1259379"/>
            <a:ext cx="3541221" cy="433924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94121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p23"/>
          <p:cNvSpPr txBox="1">
            <a:spLocks noGrp="1"/>
          </p:cNvSpPr>
          <p:nvPr>
            <p:ph type="title"/>
          </p:nvPr>
        </p:nvSpPr>
        <p:spPr>
          <a:xfrm>
            <a:off x="1105464" y="264536"/>
            <a:ext cx="10298000" cy="6416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marL="365760" indent="-283464" algn="ctr">
              <a:defRPr/>
            </a:pPr>
            <a:r>
              <a:rPr lang="en-US" sz="2800" b="1" dirty="0">
                <a:latin typeface="Arial" pitchFamily="34" charset="0"/>
                <a:cs typeface="Arial" pitchFamily="34" charset="0"/>
              </a:rPr>
              <a:t>STEAM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ta’limi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ilgari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surgan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asosiy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g‘oyalar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: 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27" name="Google Shape;427;p23"/>
          <p:cNvSpPr/>
          <p:nvPr/>
        </p:nvSpPr>
        <p:spPr>
          <a:xfrm>
            <a:off x="6095785" y="2263118"/>
            <a:ext cx="433" cy="833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0" y="1"/>
                </a:moveTo>
                <a:lnTo>
                  <a:pt x="0" y="25"/>
                </a:lnTo>
                <a:lnTo>
                  <a:pt x="12" y="13"/>
                </a:lnTo>
                <a:lnTo>
                  <a:pt x="0" y="1"/>
                </a:lnTo>
                <a:close/>
              </a:path>
            </a:pathLst>
          </a:custGeom>
          <a:solidFill>
            <a:srgbClr val="FCBD24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endParaRPr dirty="0"/>
          </a:p>
        </p:txBody>
      </p:sp>
      <p:sp>
        <p:nvSpPr>
          <p:cNvPr id="428" name="Google Shape;428;p23"/>
          <p:cNvSpPr/>
          <p:nvPr/>
        </p:nvSpPr>
        <p:spPr>
          <a:xfrm>
            <a:off x="5903518" y="3458834"/>
            <a:ext cx="433" cy="833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0" y="1"/>
                </a:moveTo>
                <a:lnTo>
                  <a:pt x="0" y="25"/>
                </a:lnTo>
                <a:lnTo>
                  <a:pt x="12" y="13"/>
                </a:lnTo>
                <a:lnTo>
                  <a:pt x="0" y="1"/>
                </a:lnTo>
                <a:close/>
              </a:path>
            </a:pathLst>
          </a:custGeom>
          <a:solidFill>
            <a:srgbClr val="869FB2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endParaRPr dirty="0"/>
          </a:p>
        </p:txBody>
      </p:sp>
      <p:sp>
        <p:nvSpPr>
          <p:cNvPr id="429" name="Google Shape;429;p23"/>
          <p:cNvSpPr/>
          <p:nvPr/>
        </p:nvSpPr>
        <p:spPr>
          <a:xfrm>
            <a:off x="5903518" y="4713368"/>
            <a:ext cx="433" cy="833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0" y="0"/>
                </a:moveTo>
                <a:lnTo>
                  <a:pt x="0" y="24"/>
                </a:lnTo>
                <a:lnTo>
                  <a:pt x="12" y="12"/>
                </a:lnTo>
                <a:lnTo>
                  <a:pt x="0" y="0"/>
                </a:lnTo>
                <a:close/>
              </a:path>
            </a:pathLst>
          </a:custGeom>
          <a:solidFill>
            <a:srgbClr val="4949E7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endParaRPr dirty="0"/>
          </a:p>
        </p:txBody>
      </p:sp>
      <p:sp>
        <p:nvSpPr>
          <p:cNvPr id="430" name="Google Shape;430;p23"/>
          <p:cNvSpPr/>
          <p:nvPr/>
        </p:nvSpPr>
        <p:spPr>
          <a:xfrm>
            <a:off x="6287685" y="2833768"/>
            <a:ext cx="433" cy="833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12" y="0"/>
                </a:moveTo>
                <a:lnTo>
                  <a:pt x="0" y="12"/>
                </a:lnTo>
                <a:lnTo>
                  <a:pt x="12" y="24"/>
                </a:lnTo>
                <a:lnTo>
                  <a:pt x="12" y="0"/>
                </a:lnTo>
                <a:close/>
              </a:path>
            </a:pathLst>
          </a:custGeom>
          <a:solidFill>
            <a:srgbClr val="69E781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endParaRPr dirty="0"/>
          </a:p>
        </p:txBody>
      </p:sp>
      <p:sp>
        <p:nvSpPr>
          <p:cNvPr id="431" name="Google Shape;431;p23"/>
          <p:cNvSpPr/>
          <p:nvPr/>
        </p:nvSpPr>
        <p:spPr>
          <a:xfrm>
            <a:off x="6287685" y="5340434"/>
            <a:ext cx="433" cy="833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12" y="0"/>
                </a:moveTo>
                <a:lnTo>
                  <a:pt x="0" y="12"/>
                </a:lnTo>
                <a:lnTo>
                  <a:pt x="12" y="24"/>
                </a:lnTo>
                <a:lnTo>
                  <a:pt x="12" y="0"/>
                </a:lnTo>
                <a:close/>
              </a:path>
            </a:pathLst>
          </a:custGeom>
          <a:solidFill>
            <a:srgbClr val="EC3A3B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endParaRPr dirty="0"/>
          </a:p>
        </p:txBody>
      </p:sp>
      <p:sp>
        <p:nvSpPr>
          <p:cNvPr id="432" name="Google Shape;432;p23"/>
          <p:cNvSpPr/>
          <p:nvPr/>
        </p:nvSpPr>
        <p:spPr>
          <a:xfrm>
            <a:off x="6287685" y="4090268"/>
            <a:ext cx="433" cy="833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12" y="1"/>
                </a:moveTo>
                <a:lnTo>
                  <a:pt x="0" y="13"/>
                </a:lnTo>
                <a:lnTo>
                  <a:pt x="12" y="24"/>
                </a:lnTo>
                <a:lnTo>
                  <a:pt x="12" y="1"/>
                </a:lnTo>
                <a:close/>
              </a:path>
            </a:pathLst>
          </a:custGeom>
          <a:solidFill>
            <a:srgbClr val="5EB2FC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endParaRPr dirty="0"/>
          </a:p>
        </p:txBody>
      </p:sp>
      <p:grpSp>
        <p:nvGrpSpPr>
          <p:cNvPr id="2" name="Google Shape;433;p23"/>
          <p:cNvGrpSpPr/>
          <p:nvPr/>
        </p:nvGrpSpPr>
        <p:grpSpPr>
          <a:xfrm>
            <a:off x="5966853" y="1377540"/>
            <a:ext cx="5861102" cy="1696736"/>
            <a:chOff x="4427638" y="1213900"/>
            <a:chExt cx="3984655" cy="885550"/>
          </a:xfrm>
        </p:grpSpPr>
        <p:sp>
          <p:nvSpPr>
            <p:cNvPr id="434" name="Google Shape;434;p23"/>
            <p:cNvSpPr/>
            <p:nvPr/>
          </p:nvSpPr>
          <p:spPr>
            <a:xfrm>
              <a:off x="4427638" y="1213900"/>
              <a:ext cx="1252850" cy="885550"/>
            </a:xfrm>
            <a:custGeom>
              <a:avLst/>
              <a:gdLst/>
              <a:ahLst/>
              <a:cxnLst/>
              <a:rect l="l" t="t" r="r" b="b"/>
              <a:pathLst>
                <a:path w="50114" h="35422" extrusionOk="0">
                  <a:moveTo>
                    <a:pt x="13764" y="1"/>
                  </a:moveTo>
                  <a:lnTo>
                    <a:pt x="3679" y="13002"/>
                  </a:lnTo>
                  <a:lnTo>
                    <a:pt x="0" y="17717"/>
                  </a:lnTo>
                  <a:lnTo>
                    <a:pt x="12" y="17741"/>
                  </a:lnTo>
                  <a:lnTo>
                    <a:pt x="12" y="17753"/>
                  </a:lnTo>
                  <a:lnTo>
                    <a:pt x="0" y="17765"/>
                  </a:lnTo>
                  <a:lnTo>
                    <a:pt x="0" y="17789"/>
                  </a:lnTo>
                  <a:lnTo>
                    <a:pt x="595" y="18503"/>
                  </a:lnTo>
                  <a:lnTo>
                    <a:pt x="13764" y="35422"/>
                  </a:lnTo>
                  <a:lnTo>
                    <a:pt x="29909" y="35422"/>
                  </a:lnTo>
                  <a:lnTo>
                    <a:pt x="24241" y="27980"/>
                  </a:lnTo>
                  <a:lnTo>
                    <a:pt x="50078" y="27980"/>
                  </a:lnTo>
                  <a:lnTo>
                    <a:pt x="42041" y="17729"/>
                  </a:lnTo>
                  <a:lnTo>
                    <a:pt x="50114" y="7442"/>
                  </a:lnTo>
                  <a:lnTo>
                    <a:pt x="24134" y="7442"/>
                  </a:lnTo>
                  <a:lnTo>
                    <a:pt x="29909" y="1"/>
                  </a:ln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437" name="Google Shape;437;p23"/>
            <p:cNvSpPr txBox="1"/>
            <p:nvPr/>
          </p:nvSpPr>
          <p:spPr>
            <a:xfrm>
              <a:off x="5811465" y="1400760"/>
              <a:ext cx="2600828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365760" indent="-283464" algn="ctr">
                <a:defRPr/>
              </a:pP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Nafaqat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miyalarimiz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balki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qo‘llarimiz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ham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ishlaydi</a:t>
              </a:r>
              <a:endParaRPr lang="en-US" sz="24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38" name="Google Shape;438;p23"/>
            <p:cNvSpPr txBox="1"/>
            <p:nvPr/>
          </p:nvSpPr>
          <p:spPr>
            <a:xfrm>
              <a:off x="4504163" y="1374825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3300" b="1" dirty="0"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04</a:t>
              </a:r>
              <a:endParaRPr sz="3300" b="1" dirty="0"/>
            </a:p>
          </p:txBody>
        </p:sp>
      </p:grpSp>
      <p:grpSp>
        <p:nvGrpSpPr>
          <p:cNvPr id="3" name="Google Shape;439;p23"/>
          <p:cNvGrpSpPr/>
          <p:nvPr/>
        </p:nvGrpSpPr>
        <p:grpSpPr>
          <a:xfrm>
            <a:off x="6077623" y="5088436"/>
            <a:ext cx="5781732" cy="1769564"/>
            <a:chOff x="4427638" y="3092700"/>
            <a:chExt cx="4017048" cy="885550"/>
          </a:xfrm>
        </p:grpSpPr>
        <p:sp>
          <p:nvSpPr>
            <p:cNvPr id="440" name="Google Shape;440;p23"/>
            <p:cNvSpPr/>
            <p:nvPr/>
          </p:nvSpPr>
          <p:spPr>
            <a:xfrm>
              <a:off x="4427638" y="3092700"/>
              <a:ext cx="1252850" cy="885550"/>
            </a:xfrm>
            <a:custGeom>
              <a:avLst/>
              <a:gdLst/>
              <a:ahLst/>
              <a:cxnLst/>
              <a:rect l="l" t="t" r="r" b="b"/>
              <a:pathLst>
                <a:path w="50114" h="35422" extrusionOk="0">
                  <a:moveTo>
                    <a:pt x="13764" y="1"/>
                  </a:moveTo>
                  <a:lnTo>
                    <a:pt x="3679" y="12979"/>
                  </a:lnTo>
                  <a:lnTo>
                    <a:pt x="0" y="17693"/>
                  </a:lnTo>
                  <a:lnTo>
                    <a:pt x="12" y="17705"/>
                  </a:lnTo>
                  <a:lnTo>
                    <a:pt x="0" y="17717"/>
                  </a:lnTo>
                  <a:lnTo>
                    <a:pt x="0" y="17741"/>
                  </a:lnTo>
                  <a:lnTo>
                    <a:pt x="595" y="18491"/>
                  </a:lnTo>
                  <a:lnTo>
                    <a:pt x="13764" y="35422"/>
                  </a:lnTo>
                  <a:lnTo>
                    <a:pt x="29909" y="35422"/>
                  </a:lnTo>
                  <a:lnTo>
                    <a:pt x="24241" y="28135"/>
                  </a:lnTo>
                  <a:lnTo>
                    <a:pt x="50078" y="28135"/>
                  </a:lnTo>
                  <a:lnTo>
                    <a:pt x="42041" y="17812"/>
                  </a:lnTo>
                  <a:lnTo>
                    <a:pt x="50114" y="7442"/>
                  </a:lnTo>
                  <a:lnTo>
                    <a:pt x="24134" y="7442"/>
                  </a:lnTo>
                  <a:lnTo>
                    <a:pt x="29909" y="1"/>
                  </a:ln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441" name="Google Shape;441;p23"/>
            <p:cNvSpPr txBox="1"/>
            <p:nvPr/>
          </p:nvSpPr>
          <p:spPr>
            <a:xfrm>
              <a:off x="4504163" y="3253625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3300" b="1" dirty="0"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06</a:t>
              </a:r>
              <a:endParaRPr sz="3300" b="1" dirty="0"/>
            </a:p>
          </p:txBody>
        </p:sp>
        <p:sp>
          <p:nvSpPr>
            <p:cNvPr id="444" name="Google Shape;444;p23"/>
            <p:cNvSpPr txBox="1"/>
            <p:nvPr/>
          </p:nvSpPr>
          <p:spPr>
            <a:xfrm>
              <a:off x="5843857" y="3374974"/>
              <a:ext cx="2600829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2400" dirty="0">
                  <a:latin typeface="Arial" pitchFamily="34" charset="0"/>
                  <a:ea typeface="Fira Sans Extra Condensed Medium"/>
                  <a:cs typeface="Arial" pitchFamily="34" charset="0"/>
                  <a:sym typeface="Fira Sans Extra Condensed Medium"/>
                </a:rPr>
                <a:t>Zerikmasdan </a:t>
              </a:r>
              <a:r>
                <a:rPr lang="en-US" sz="2400" dirty="0">
                  <a:latin typeface="Arial" pitchFamily="34" charset="0"/>
                  <a:ea typeface="Fira Sans Extra Condensed Medium"/>
                  <a:cs typeface="Arial" pitchFamily="34" charset="0"/>
                  <a:sym typeface="Fira Sans Extra Condensed Medium"/>
                </a:rPr>
                <a:t>o‘</a:t>
              </a:r>
              <a:r>
                <a:rPr lang="en" sz="2400" dirty="0">
                  <a:latin typeface="Arial" pitchFamily="34" charset="0"/>
                  <a:ea typeface="Fira Sans Extra Condensed Medium"/>
                  <a:cs typeface="Arial" pitchFamily="34" charset="0"/>
                  <a:sym typeface="Fira Sans Extra Condensed Medium"/>
                </a:rPr>
                <a:t>qiymiz,ishlaymiz va </a:t>
              </a:r>
              <a:r>
                <a:rPr lang="en-US" sz="2400" dirty="0">
                  <a:latin typeface="Arial" pitchFamily="34" charset="0"/>
                  <a:ea typeface="Fira Sans Extra Condensed Medium"/>
                  <a:cs typeface="Arial" pitchFamily="34" charset="0"/>
                  <a:sym typeface="Fira Sans Extra Condensed Medium"/>
                </a:rPr>
                <a:t>o‘</a:t>
              </a:r>
              <a:r>
                <a:rPr lang="en" sz="2400" dirty="0">
                  <a:latin typeface="Arial" pitchFamily="34" charset="0"/>
                  <a:ea typeface="Fira Sans Extra Condensed Medium"/>
                  <a:cs typeface="Arial" pitchFamily="34" charset="0"/>
                  <a:sym typeface="Fira Sans Extra Condensed Medium"/>
                </a:rPr>
                <a:t>rganamiz</a:t>
              </a:r>
              <a:endParaRPr sz="2400" dirty="0"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endParaRPr>
            </a:p>
          </p:txBody>
        </p:sp>
      </p:grpSp>
      <p:grpSp>
        <p:nvGrpSpPr>
          <p:cNvPr id="4" name="Google Shape;445;p23"/>
          <p:cNvGrpSpPr/>
          <p:nvPr/>
        </p:nvGrpSpPr>
        <p:grpSpPr>
          <a:xfrm>
            <a:off x="5903519" y="3134472"/>
            <a:ext cx="6288481" cy="1694213"/>
            <a:chOff x="4427638" y="2151525"/>
            <a:chExt cx="4006095" cy="885550"/>
          </a:xfrm>
        </p:grpSpPr>
        <p:sp>
          <p:nvSpPr>
            <p:cNvPr id="446" name="Google Shape;446;p23"/>
            <p:cNvSpPr/>
            <p:nvPr/>
          </p:nvSpPr>
          <p:spPr>
            <a:xfrm>
              <a:off x="4427638" y="2151525"/>
              <a:ext cx="1252850" cy="885550"/>
            </a:xfrm>
            <a:custGeom>
              <a:avLst/>
              <a:gdLst/>
              <a:ahLst/>
              <a:cxnLst/>
              <a:rect l="l" t="t" r="r" b="b"/>
              <a:pathLst>
                <a:path w="50114" h="35422" extrusionOk="0">
                  <a:moveTo>
                    <a:pt x="13764" y="0"/>
                  </a:moveTo>
                  <a:lnTo>
                    <a:pt x="3679" y="12990"/>
                  </a:lnTo>
                  <a:lnTo>
                    <a:pt x="0" y="17705"/>
                  </a:lnTo>
                  <a:lnTo>
                    <a:pt x="12" y="17717"/>
                  </a:lnTo>
                  <a:lnTo>
                    <a:pt x="12" y="17729"/>
                  </a:lnTo>
                  <a:lnTo>
                    <a:pt x="0" y="17741"/>
                  </a:lnTo>
                  <a:lnTo>
                    <a:pt x="0" y="17764"/>
                  </a:lnTo>
                  <a:lnTo>
                    <a:pt x="595" y="18491"/>
                  </a:lnTo>
                  <a:lnTo>
                    <a:pt x="13764" y="35421"/>
                  </a:lnTo>
                  <a:lnTo>
                    <a:pt x="29909" y="35421"/>
                  </a:lnTo>
                  <a:lnTo>
                    <a:pt x="24241" y="27980"/>
                  </a:lnTo>
                  <a:lnTo>
                    <a:pt x="50078" y="27980"/>
                  </a:lnTo>
                  <a:lnTo>
                    <a:pt x="42041" y="17657"/>
                  </a:lnTo>
                  <a:lnTo>
                    <a:pt x="50114" y="7287"/>
                  </a:lnTo>
                  <a:lnTo>
                    <a:pt x="24134" y="7287"/>
                  </a:lnTo>
                  <a:lnTo>
                    <a:pt x="29909" y="0"/>
                  </a:lnTo>
                  <a:close/>
                </a:path>
              </a:pathLst>
            </a:custGeom>
            <a:solidFill>
              <a:srgbClr val="869FB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447" name="Google Shape;447;p23"/>
            <p:cNvSpPr txBox="1"/>
            <p:nvPr/>
          </p:nvSpPr>
          <p:spPr>
            <a:xfrm>
              <a:off x="4504163" y="2312450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3300" b="1" dirty="0"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05</a:t>
              </a:r>
              <a:endParaRPr sz="3300" b="1" dirty="0"/>
            </a:p>
          </p:txBody>
        </p:sp>
        <p:sp>
          <p:nvSpPr>
            <p:cNvPr id="450" name="Google Shape;450;p23"/>
            <p:cNvSpPr txBox="1"/>
            <p:nvPr/>
          </p:nvSpPr>
          <p:spPr>
            <a:xfrm>
              <a:off x="5832904" y="2434890"/>
              <a:ext cx="2600829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Faqat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sinf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devorlaridagi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ta’lim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tez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o‘zgaruvchan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dunyo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bilan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hamqadam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bo‘lmaydi</a:t>
              </a:r>
              <a:endParaRPr sz="2400" dirty="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5" name="Google Shape;451;p23"/>
          <p:cNvGrpSpPr/>
          <p:nvPr/>
        </p:nvGrpSpPr>
        <p:grpSpPr>
          <a:xfrm>
            <a:off x="190620" y="5127823"/>
            <a:ext cx="5781437" cy="1730177"/>
            <a:chOff x="710004" y="3561525"/>
            <a:chExt cx="4006084" cy="885550"/>
          </a:xfrm>
        </p:grpSpPr>
        <p:sp>
          <p:nvSpPr>
            <p:cNvPr id="452" name="Google Shape;452;p23"/>
            <p:cNvSpPr/>
            <p:nvPr/>
          </p:nvSpPr>
          <p:spPr>
            <a:xfrm>
              <a:off x="3463213" y="3561525"/>
              <a:ext cx="1252875" cy="885550"/>
            </a:xfrm>
            <a:custGeom>
              <a:avLst/>
              <a:gdLst/>
              <a:ahLst/>
              <a:cxnLst/>
              <a:rect l="l" t="t" r="r" b="b"/>
              <a:pathLst>
                <a:path w="50115" h="35422" extrusionOk="0">
                  <a:moveTo>
                    <a:pt x="20206" y="0"/>
                  </a:moveTo>
                  <a:lnTo>
                    <a:pt x="25980" y="7441"/>
                  </a:lnTo>
                  <a:lnTo>
                    <a:pt x="1" y="7441"/>
                  </a:lnTo>
                  <a:lnTo>
                    <a:pt x="8073" y="17740"/>
                  </a:lnTo>
                  <a:lnTo>
                    <a:pt x="49" y="27980"/>
                  </a:lnTo>
                  <a:lnTo>
                    <a:pt x="25873" y="27980"/>
                  </a:lnTo>
                  <a:lnTo>
                    <a:pt x="20206" y="35421"/>
                  </a:lnTo>
                  <a:lnTo>
                    <a:pt x="36363" y="35421"/>
                  </a:lnTo>
                  <a:lnTo>
                    <a:pt x="49531" y="18514"/>
                  </a:lnTo>
                  <a:lnTo>
                    <a:pt x="50114" y="17800"/>
                  </a:lnTo>
                  <a:lnTo>
                    <a:pt x="50114" y="17776"/>
                  </a:lnTo>
                  <a:lnTo>
                    <a:pt x="50102" y="17764"/>
                  </a:lnTo>
                  <a:lnTo>
                    <a:pt x="50102" y="17752"/>
                  </a:lnTo>
                  <a:lnTo>
                    <a:pt x="50114" y="17740"/>
                  </a:lnTo>
                  <a:lnTo>
                    <a:pt x="46435" y="13014"/>
                  </a:lnTo>
                  <a:lnTo>
                    <a:pt x="36363" y="0"/>
                  </a:lnTo>
                  <a:close/>
                </a:path>
              </a:pathLst>
            </a:custGeom>
            <a:solidFill>
              <a:srgbClr val="EC3A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453" name="Google Shape;453;p23"/>
            <p:cNvSpPr txBox="1"/>
            <p:nvPr/>
          </p:nvSpPr>
          <p:spPr>
            <a:xfrm>
              <a:off x="4033588" y="3722450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3300" b="1" dirty="0"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 sz="3300" b="1" dirty="0"/>
            </a:p>
          </p:txBody>
        </p:sp>
        <p:sp>
          <p:nvSpPr>
            <p:cNvPr id="456" name="Google Shape;456;p23"/>
            <p:cNvSpPr txBox="1"/>
            <p:nvPr/>
          </p:nvSpPr>
          <p:spPr>
            <a:xfrm>
              <a:off x="710004" y="3758742"/>
              <a:ext cx="2600829" cy="47046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Nazariy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bilimlarni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amaliyot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bilan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bog‘lash</a:t>
              </a:r>
              <a:endParaRPr sz="2400" dirty="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6" name="Google Shape;457;p23"/>
          <p:cNvGrpSpPr/>
          <p:nvPr/>
        </p:nvGrpSpPr>
        <p:grpSpPr>
          <a:xfrm>
            <a:off x="0" y="3087245"/>
            <a:ext cx="5860606" cy="1847362"/>
            <a:chOff x="710003" y="2623900"/>
            <a:chExt cx="4006085" cy="885550"/>
          </a:xfrm>
        </p:grpSpPr>
        <p:sp>
          <p:nvSpPr>
            <p:cNvPr id="458" name="Google Shape;458;p23"/>
            <p:cNvSpPr/>
            <p:nvPr/>
          </p:nvSpPr>
          <p:spPr>
            <a:xfrm>
              <a:off x="3463213" y="2623900"/>
              <a:ext cx="1252875" cy="885550"/>
            </a:xfrm>
            <a:custGeom>
              <a:avLst/>
              <a:gdLst/>
              <a:ahLst/>
              <a:cxnLst/>
              <a:rect l="l" t="t" r="r" b="b"/>
              <a:pathLst>
                <a:path w="50115" h="35422" extrusionOk="0">
                  <a:moveTo>
                    <a:pt x="20206" y="0"/>
                  </a:moveTo>
                  <a:lnTo>
                    <a:pt x="25980" y="7442"/>
                  </a:lnTo>
                  <a:lnTo>
                    <a:pt x="1" y="7442"/>
                  </a:lnTo>
                  <a:lnTo>
                    <a:pt x="8073" y="17812"/>
                  </a:lnTo>
                  <a:lnTo>
                    <a:pt x="49" y="28135"/>
                  </a:lnTo>
                  <a:lnTo>
                    <a:pt x="25873" y="28135"/>
                  </a:lnTo>
                  <a:lnTo>
                    <a:pt x="20206" y="35421"/>
                  </a:lnTo>
                  <a:lnTo>
                    <a:pt x="36363" y="35421"/>
                  </a:lnTo>
                  <a:lnTo>
                    <a:pt x="49531" y="18515"/>
                  </a:lnTo>
                  <a:lnTo>
                    <a:pt x="50114" y="17800"/>
                  </a:lnTo>
                  <a:lnTo>
                    <a:pt x="50114" y="17788"/>
                  </a:lnTo>
                  <a:lnTo>
                    <a:pt x="50102" y="17765"/>
                  </a:lnTo>
                  <a:lnTo>
                    <a:pt x="50114" y="17741"/>
                  </a:lnTo>
                  <a:lnTo>
                    <a:pt x="46435" y="13014"/>
                  </a:lnTo>
                  <a:lnTo>
                    <a:pt x="36363" y="0"/>
                  </a:lnTo>
                  <a:close/>
                </a:path>
              </a:pathLst>
            </a:custGeom>
            <a:solidFill>
              <a:srgbClr val="5EB2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459" name="Google Shape;459;p23"/>
            <p:cNvSpPr txBox="1"/>
            <p:nvPr/>
          </p:nvSpPr>
          <p:spPr>
            <a:xfrm>
              <a:off x="4033588" y="2784825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3300" b="1" dirty="0"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 sz="3300" b="1" dirty="0"/>
            </a:p>
          </p:txBody>
        </p:sp>
        <p:sp>
          <p:nvSpPr>
            <p:cNvPr id="462" name="Google Shape;462;p23"/>
            <p:cNvSpPr txBox="1"/>
            <p:nvPr/>
          </p:nvSpPr>
          <p:spPr>
            <a:xfrm>
              <a:off x="710003" y="2912962"/>
              <a:ext cx="2600829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365760" lvl="0" indent="-283464" algn="ctr">
                <a:defRPr/>
              </a:pP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Bilim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ko‘nikma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va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malaka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bog‘lansada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bilim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yetakchi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bo‘lib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qolaveradi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. </a:t>
              </a:r>
            </a:p>
          </p:txBody>
        </p:sp>
      </p:grpSp>
      <p:grpSp>
        <p:nvGrpSpPr>
          <p:cNvPr id="7" name="Google Shape;463;p23"/>
          <p:cNvGrpSpPr/>
          <p:nvPr/>
        </p:nvGrpSpPr>
        <p:grpSpPr>
          <a:xfrm>
            <a:off x="0" y="1361906"/>
            <a:ext cx="5813105" cy="1630879"/>
            <a:chOff x="710003" y="1682700"/>
            <a:chExt cx="4006085" cy="885550"/>
          </a:xfrm>
        </p:grpSpPr>
        <p:sp>
          <p:nvSpPr>
            <p:cNvPr id="464" name="Google Shape;464;p23"/>
            <p:cNvSpPr/>
            <p:nvPr/>
          </p:nvSpPr>
          <p:spPr>
            <a:xfrm>
              <a:off x="3463213" y="1682700"/>
              <a:ext cx="1252875" cy="885550"/>
            </a:xfrm>
            <a:custGeom>
              <a:avLst/>
              <a:gdLst/>
              <a:ahLst/>
              <a:cxnLst/>
              <a:rect l="l" t="t" r="r" b="b"/>
              <a:pathLst>
                <a:path w="50115" h="35422" extrusionOk="0">
                  <a:moveTo>
                    <a:pt x="20206" y="1"/>
                  </a:moveTo>
                  <a:lnTo>
                    <a:pt x="25873" y="7288"/>
                  </a:lnTo>
                  <a:lnTo>
                    <a:pt x="49" y="7288"/>
                  </a:lnTo>
                  <a:lnTo>
                    <a:pt x="8073" y="17610"/>
                  </a:lnTo>
                  <a:lnTo>
                    <a:pt x="1" y="27981"/>
                  </a:lnTo>
                  <a:lnTo>
                    <a:pt x="25980" y="27981"/>
                  </a:lnTo>
                  <a:lnTo>
                    <a:pt x="20206" y="35422"/>
                  </a:lnTo>
                  <a:lnTo>
                    <a:pt x="36363" y="35422"/>
                  </a:lnTo>
                  <a:lnTo>
                    <a:pt x="46435" y="22432"/>
                  </a:lnTo>
                  <a:lnTo>
                    <a:pt x="50114" y="17729"/>
                  </a:lnTo>
                  <a:lnTo>
                    <a:pt x="50102" y="17717"/>
                  </a:lnTo>
                  <a:lnTo>
                    <a:pt x="50102" y="17705"/>
                  </a:lnTo>
                  <a:lnTo>
                    <a:pt x="50114" y="17694"/>
                  </a:lnTo>
                  <a:lnTo>
                    <a:pt x="50114" y="17682"/>
                  </a:lnTo>
                  <a:lnTo>
                    <a:pt x="49531" y="16932"/>
                  </a:lnTo>
                  <a:lnTo>
                    <a:pt x="36363" y="1"/>
                  </a:lnTo>
                  <a:close/>
                </a:path>
              </a:pathLst>
            </a:cu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465" name="Google Shape;465;p23"/>
            <p:cNvSpPr txBox="1"/>
            <p:nvPr/>
          </p:nvSpPr>
          <p:spPr>
            <a:xfrm>
              <a:off x="4033588" y="1843625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3300" b="1" dirty="0">
                  <a:latin typeface="Arial" pitchFamily="34" charset="0"/>
                  <a:ea typeface="Fira Sans Extra Condensed Medium"/>
                  <a:cs typeface="Arial" pitchFamily="34" charset="0"/>
                  <a:sym typeface="Fira Sans Extra Condensed Medium"/>
                </a:rPr>
                <a:t>01</a:t>
              </a:r>
              <a:endParaRPr sz="33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68" name="Google Shape;468;p23"/>
            <p:cNvSpPr txBox="1"/>
            <p:nvPr/>
          </p:nvSpPr>
          <p:spPr>
            <a:xfrm>
              <a:off x="710003" y="1807293"/>
              <a:ext cx="2803108" cy="53982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-US" sz="2400" dirty="0">
                  <a:latin typeface="Arial" pitchFamily="34" charset="0"/>
                  <a:cs typeface="Arial" pitchFamily="34" charset="0"/>
                </a:rPr>
                <a:t>STEAM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yangi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innovatsion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texnologiyalarini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shakllantiruvchi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o‘quv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maydonidir</a:t>
              </a:r>
              <a:endParaRPr sz="2400" dirty="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64524" y="648394"/>
            <a:ext cx="10889673" cy="563602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sz="6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uz-Latn-UZ" sz="6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Tejamkorlik-tabiatga yordam</a:t>
            </a:r>
          </a:p>
          <a:p>
            <a:pPr algn="ctr"/>
            <a:r>
              <a:rPr lang="uz-Latn-UZ" sz="6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Tejamkorlik</a:t>
            </a:r>
            <a:r>
              <a:rPr lang="en-US" sz="6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6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6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algn="ctr"/>
            <a:endParaRPr lang="ru-RU" sz="6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0842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64524" y="648394"/>
            <a:ext cx="10889673" cy="563602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Latn-UZ" sz="6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Tejamkorlik</a:t>
            </a:r>
            <a:r>
              <a:rPr lang="en-US" sz="6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6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6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algn="ctr"/>
            <a:endParaRPr lang="ru-RU" sz="6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0495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64524" y="648394"/>
            <a:ext cx="10889673" cy="563602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chimlik</a:t>
            </a:r>
            <a:r>
              <a:rPr lang="en-US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odamlar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tirik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organizmlar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ichish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oziqlanish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sog'liqni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saqlash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suvdir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Ichimlik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toza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zararli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moddalar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mikroorganizmlar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ifloslanishlardan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bo'lishi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4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0300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64524" y="648394"/>
            <a:ext cx="10889673" cy="563602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D:\DOVNLOAD\Без названия (35)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780" y="648394"/>
            <a:ext cx="10972800" cy="551964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79160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771" y="498764"/>
            <a:ext cx="10390909" cy="5669280"/>
          </a:xfrm>
        </p:spPr>
      </p:pic>
    </p:spTree>
    <p:extLst>
      <p:ext uri="{BB962C8B-B14F-4D97-AF65-F5344CB8AC3E}">
        <p14:creationId xmlns:p14="http://schemas.microsoft.com/office/powerpoint/2010/main" val="545438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644824" y="247317"/>
            <a:ext cx="10521934" cy="6408316"/>
            <a:chOff x="626" y="781"/>
            <a:chExt cx="4527" cy="3424"/>
          </a:xfrm>
        </p:grpSpPr>
        <p:sp>
          <p:nvSpPr>
            <p:cNvPr id="16389" name="Line 3"/>
            <p:cNvSpPr>
              <a:spLocks noChangeShapeType="1"/>
            </p:cNvSpPr>
            <p:nvPr/>
          </p:nvSpPr>
          <p:spPr bwMode="auto">
            <a:xfrm flipH="1" flipV="1">
              <a:off x="2096" y="1881"/>
              <a:ext cx="394" cy="308"/>
            </a:xfrm>
            <a:prstGeom prst="line">
              <a:avLst/>
            </a:prstGeom>
            <a:ln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/>
            <a:lstStyle/>
            <a:p>
              <a:endParaRPr lang="ru-RU" sz="28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390" name="Oval 4"/>
            <p:cNvSpPr>
              <a:spLocks noChangeArrowheads="1"/>
            </p:cNvSpPr>
            <p:nvPr/>
          </p:nvSpPr>
          <p:spPr bwMode="auto">
            <a:xfrm>
              <a:off x="1161" y="1157"/>
              <a:ext cx="1095" cy="849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wrap="none" lIns="0" tIns="0" rIns="0" bIns="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ru-RU" altLang="ru-RU" sz="15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391" name="Line 5"/>
            <p:cNvSpPr>
              <a:spLocks noChangeShapeType="1"/>
            </p:cNvSpPr>
            <p:nvPr/>
          </p:nvSpPr>
          <p:spPr bwMode="auto">
            <a:xfrm flipH="1">
              <a:off x="1774" y="2491"/>
              <a:ext cx="555" cy="0"/>
            </a:xfrm>
            <a:prstGeom prst="line">
              <a:avLst/>
            </a:prstGeom>
            <a:ln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/>
            <a:lstStyle/>
            <a:p>
              <a:endParaRPr lang="ru-RU" sz="28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392" name="Oval 6"/>
            <p:cNvSpPr>
              <a:spLocks noChangeArrowheads="1"/>
            </p:cNvSpPr>
            <p:nvPr/>
          </p:nvSpPr>
          <p:spPr bwMode="auto">
            <a:xfrm>
              <a:off x="626" y="2064"/>
              <a:ext cx="1146" cy="921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wrap="none" lIns="0" tIns="0" rIns="0" bIns="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US" altLang="ru-RU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393" name="Line 7"/>
            <p:cNvSpPr>
              <a:spLocks noChangeShapeType="1"/>
            </p:cNvSpPr>
            <p:nvPr/>
          </p:nvSpPr>
          <p:spPr bwMode="auto">
            <a:xfrm flipH="1">
              <a:off x="2097" y="2794"/>
              <a:ext cx="394" cy="295"/>
            </a:xfrm>
            <a:prstGeom prst="line">
              <a:avLst/>
            </a:prstGeom>
            <a:ln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/>
            <a:lstStyle/>
            <a:p>
              <a:endParaRPr lang="ru-RU" sz="28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394" name="Oval 8"/>
            <p:cNvSpPr>
              <a:spLocks noChangeArrowheads="1"/>
            </p:cNvSpPr>
            <p:nvPr/>
          </p:nvSpPr>
          <p:spPr bwMode="auto">
            <a:xfrm>
              <a:off x="1162" y="2971"/>
              <a:ext cx="1095" cy="849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lIns="0" tIns="0" rIns="0" bIns="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US" altLang="ru-RU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395" name="Line 9"/>
            <p:cNvSpPr>
              <a:spLocks noChangeShapeType="1"/>
            </p:cNvSpPr>
            <p:nvPr/>
          </p:nvSpPr>
          <p:spPr bwMode="auto">
            <a:xfrm>
              <a:off x="2880" y="2919"/>
              <a:ext cx="0" cy="421"/>
            </a:xfrm>
            <a:prstGeom prst="line">
              <a:avLst/>
            </a:prstGeom>
            <a:ln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/>
            <a:lstStyle/>
            <a:p>
              <a:endParaRPr lang="ru-RU" sz="28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396" name="Oval 10"/>
            <p:cNvSpPr>
              <a:spLocks noChangeArrowheads="1"/>
            </p:cNvSpPr>
            <p:nvPr/>
          </p:nvSpPr>
          <p:spPr bwMode="auto">
            <a:xfrm>
              <a:off x="2304" y="3356"/>
              <a:ext cx="1159" cy="849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lIns="0" tIns="0" rIns="0" bIns="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US" altLang="ru-RU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397" name="Line 11"/>
            <p:cNvSpPr>
              <a:spLocks noChangeShapeType="1"/>
            </p:cNvSpPr>
            <p:nvPr/>
          </p:nvSpPr>
          <p:spPr bwMode="auto">
            <a:xfrm>
              <a:off x="3270" y="2794"/>
              <a:ext cx="382" cy="296"/>
            </a:xfrm>
            <a:prstGeom prst="line">
              <a:avLst/>
            </a:prstGeom>
            <a:ln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/>
            <a:lstStyle/>
            <a:p>
              <a:endParaRPr lang="ru-RU" sz="28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398" name="Oval 12"/>
            <p:cNvSpPr>
              <a:spLocks noChangeArrowheads="1"/>
            </p:cNvSpPr>
            <p:nvPr/>
          </p:nvSpPr>
          <p:spPr bwMode="auto">
            <a:xfrm>
              <a:off x="3497" y="2971"/>
              <a:ext cx="1095" cy="849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lIns="0" tIns="0" rIns="0" bIns="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US" altLang="ru-RU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399" name="Line 13"/>
            <p:cNvSpPr>
              <a:spLocks noChangeShapeType="1"/>
            </p:cNvSpPr>
            <p:nvPr/>
          </p:nvSpPr>
          <p:spPr bwMode="auto">
            <a:xfrm>
              <a:off x="3431" y="2491"/>
              <a:ext cx="544" cy="0"/>
            </a:xfrm>
            <a:prstGeom prst="line">
              <a:avLst/>
            </a:prstGeom>
            <a:ln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/>
            <a:lstStyle/>
            <a:p>
              <a:endParaRPr lang="ru-RU" sz="28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400" name="Oval 14"/>
            <p:cNvSpPr>
              <a:spLocks noChangeArrowheads="1"/>
            </p:cNvSpPr>
            <p:nvPr/>
          </p:nvSpPr>
          <p:spPr bwMode="auto">
            <a:xfrm>
              <a:off x="3981" y="2064"/>
              <a:ext cx="1172" cy="932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lIns="0" tIns="0" rIns="0" bIns="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US" altLang="ru-RU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401" name="Line 15"/>
            <p:cNvSpPr>
              <a:spLocks noChangeShapeType="1"/>
            </p:cNvSpPr>
            <p:nvPr/>
          </p:nvSpPr>
          <p:spPr bwMode="auto">
            <a:xfrm flipV="1">
              <a:off x="3269" y="1881"/>
              <a:ext cx="383" cy="308"/>
            </a:xfrm>
            <a:prstGeom prst="line">
              <a:avLst/>
            </a:prstGeom>
            <a:ln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/>
            <a:lstStyle/>
            <a:p>
              <a:endParaRPr lang="ru-RU" sz="28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402" name="Oval 16"/>
            <p:cNvSpPr>
              <a:spLocks noChangeArrowheads="1"/>
            </p:cNvSpPr>
            <p:nvPr/>
          </p:nvSpPr>
          <p:spPr bwMode="auto">
            <a:xfrm>
              <a:off x="3497" y="1157"/>
              <a:ext cx="1115" cy="849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lIns="0" tIns="0" rIns="0" bIns="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ru-RU" b="1" dirty="0">
                  <a:solidFill>
                    <a:srgbClr val="002060"/>
                  </a:solidFill>
                  <a:latin typeface="+mj-lt"/>
                  <a:cs typeface="Arial" panose="020B0604020202020204" pitchFamily="34" charset="0"/>
                </a:rPr>
                <a:t> </a:t>
              </a:r>
            </a:p>
          </p:txBody>
        </p:sp>
        <p:sp>
          <p:nvSpPr>
            <p:cNvPr id="16403" name="Line 17"/>
            <p:cNvSpPr>
              <a:spLocks noChangeShapeType="1"/>
            </p:cNvSpPr>
            <p:nvPr/>
          </p:nvSpPr>
          <p:spPr bwMode="auto">
            <a:xfrm flipV="1">
              <a:off x="2880" y="1630"/>
              <a:ext cx="0" cy="434"/>
            </a:xfrm>
            <a:prstGeom prst="line">
              <a:avLst/>
            </a:prstGeom>
            <a:ln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/>
            <a:lstStyle/>
            <a:p>
              <a:endParaRPr lang="ru-RU" sz="28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404" name="Oval 18"/>
            <p:cNvSpPr>
              <a:spLocks noChangeArrowheads="1"/>
            </p:cNvSpPr>
            <p:nvPr/>
          </p:nvSpPr>
          <p:spPr bwMode="auto">
            <a:xfrm>
              <a:off x="2329" y="781"/>
              <a:ext cx="1095" cy="849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lIns="0" tIns="0" rIns="0" bIns="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US" alt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405" name="Oval 19"/>
            <p:cNvSpPr>
              <a:spLocks noChangeArrowheads="1"/>
            </p:cNvSpPr>
            <p:nvPr/>
          </p:nvSpPr>
          <p:spPr bwMode="auto">
            <a:xfrm>
              <a:off x="2145" y="1862"/>
              <a:ext cx="1450" cy="1281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lIns="0" tIns="0" rIns="0" bIns="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ru-RU" altLang="ru-RU" sz="28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ru-RU" altLang="ru-RU" sz="28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</p:grpSp>
      <p:sp>
        <p:nvSpPr>
          <p:cNvPr id="24" name="Text Box 1"/>
          <p:cNvSpPr txBox="1">
            <a:spLocks noChangeArrowheads="1"/>
          </p:cNvSpPr>
          <p:nvPr/>
        </p:nvSpPr>
        <p:spPr bwMode="auto">
          <a:xfrm>
            <a:off x="4569348" y="2811509"/>
            <a:ext cx="2538834" cy="112230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9998" tIns="46799" rIns="89998" bIns="46799" anchor="ctr"/>
          <a:lstStyle/>
          <a:p>
            <a:pPr algn="ctr">
              <a:tabLst>
                <a:tab pos="0" algn="l"/>
                <a:tab pos="447663" algn="l"/>
                <a:tab pos="896916" algn="l"/>
                <a:tab pos="1346166" algn="l"/>
                <a:tab pos="1795418" algn="l"/>
                <a:tab pos="2244669" algn="l"/>
                <a:tab pos="2693921" algn="l"/>
                <a:tab pos="3143172" algn="l"/>
                <a:tab pos="3592424" algn="l"/>
                <a:tab pos="4041674" algn="l"/>
                <a:tab pos="4490926" algn="l"/>
                <a:tab pos="4940176" algn="l"/>
                <a:tab pos="5389428" algn="l"/>
                <a:tab pos="5838679" algn="l"/>
                <a:tab pos="6287931" algn="l"/>
                <a:tab pos="6737182" algn="l"/>
                <a:tab pos="7186434" algn="l"/>
                <a:tab pos="7635684" algn="l"/>
                <a:tab pos="8084937" algn="l"/>
                <a:tab pos="8534187" algn="l"/>
                <a:tab pos="8983438" algn="l"/>
              </a:tabLst>
              <a:defRPr/>
            </a:pPr>
            <a:r>
              <a:rPr lang="en-US" sz="28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suv</a:t>
            </a:r>
            <a:endParaRPr 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8184248" y="1389631"/>
            <a:ext cx="1066954" cy="492438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ru-RU" sz="24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hayot</a:t>
            </a:r>
            <a:endParaRPr lang="en-US" altLang="ru-RU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357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614844" y="262307"/>
            <a:ext cx="9916522" cy="6107251"/>
            <a:chOff x="626" y="781"/>
            <a:chExt cx="4450" cy="3424"/>
          </a:xfrm>
        </p:grpSpPr>
        <p:sp>
          <p:nvSpPr>
            <p:cNvPr id="16389" name="Line 3"/>
            <p:cNvSpPr>
              <a:spLocks noChangeShapeType="1"/>
            </p:cNvSpPr>
            <p:nvPr/>
          </p:nvSpPr>
          <p:spPr bwMode="auto">
            <a:xfrm flipH="1" flipV="1">
              <a:off x="2096" y="1881"/>
              <a:ext cx="394" cy="308"/>
            </a:xfrm>
            <a:prstGeom prst="line">
              <a:avLst/>
            </a:prstGeom>
            <a:ln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endParaRPr lang="ru-RU" sz="28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390" name="Oval 4"/>
            <p:cNvSpPr>
              <a:spLocks noChangeArrowheads="1"/>
            </p:cNvSpPr>
            <p:nvPr/>
          </p:nvSpPr>
          <p:spPr bwMode="auto">
            <a:xfrm>
              <a:off x="1161" y="1157"/>
              <a:ext cx="1095" cy="849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lIns="0" tIns="0" rIns="0" bIns="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ru-RU" altLang="ru-RU" sz="15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391" name="Line 5"/>
            <p:cNvSpPr>
              <a:spLocks noChangeShapeType="1"/>
            </p:cNvSpPr>
            <p:nvPr/>
          </p:nvSpPr>
          <p:spPr bwMode="auto">
            <a:xfrm flipH="1">
              <a:off x="1774" y="2491"/>
              <a:ext cx="555" cy="0"/>
            </a:xfrm>
            <a:prstGeom prst="line">
              <a:avLst/>
            </a:prstGeom>
            <a:ln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endParaRPr lang="ru-RU" sz="28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392" name="Oval 6"/>
            <p:cNvSpPr>
              <a:spLocks noChangeArrowheads="1"/>
            </p:cNvSpPr>
            <p:nvPr/>
          </p:nvSpPr>
          <p:spPr bwMode="auto">
            <a:xfrm>
              <a:off x="626" y="2064"/>
              <a:ext cx="1146" cy="921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lIns="0" tIns="0" rIns="0" bIns="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US" altLang="ru-RU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393" name="Line 7"/>
            <p:cNvSpPr>
              <a:spLocks noChangeShapeType="1"/>
            </p:cNvSpPr>
            <p:nvPr/>
          </p:nvSpPr>
          <p:spPr bwMode="auto">
            <a:xfrm flipH="1">
              <a:off x="2097" y="2794"/>
              <a:ext cx="394" cy="295"/>
            </a:xfrm>
            <a:prstGeom prst="line">
              <a:avLst/>
            </a:prstGeom>
            <a:ln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endParaRPr lang="ru-RU" sz="28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394" name="Oval 8"/>
            <p:cNvSpPr>
              <a:spLocks noChangeArrowheads="1"/>
            </p:cNvSpPr>
            <p:nvPr/>
          </p:nvSpPr>
          <p:spPr bwMode="auto">
            <a:xfrm>
              <a:off x="1162" y="2971"/>
              <a:ext cx="1095" cy="849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tIns="0" rIns="0" bIns="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US" altLang="ru-RU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395" name="Line 9"/>
            <p:cNvSpPr>
              <a:spLocks noChangeShapeType="1"/>
            </p:cNvSpPr>
            <p:nvPr/>
          </p:nvSpPr>
          <p:spPr bwMode="auto">
            <a:xfrm>
              <a:off x="2880" y="2919"/>
              <a:ext cx="0" cy="421"/>
            </a:xfrm>
            <a:prstGeom prst="line">
              <a:avLst/>
            </a:prstGeom>
            <a:ln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endParaRPr lang="ru-RU" sz="28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396" name="Oval 10"/>
            <p:cNvSpPr>
              <a:spLocks noChangeArrowheads="1"/>
            </p:cNvSpPr>
            <p:nvPr/>
          </p:nvSpPr>
          <p:spPr bwMode="auto">
            <a:xfrm>
              <a:off x="2304" y="3356"/>
              <a:ext cx="1159" cy="849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tIns="0" rIns="0" bIns="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US" altLang="ru-RU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397" name="Line 11"/>
            <p:cNvSpPr>
              <a:spLocks noChangeShapeType="1"/>
            </p:cNvSpPr>
            <p:nvPr/>
          </p:nvSpPr>
          <p:spPr bwMode="auto">
            <a:xfrm>
              <a:off x="3270" y="2794"/>
              <a:ext cx="382" cy="296"/>
            </a:xfrm>
            <a:prstGeom prst="line">
              <a:avLst/>
            </a:prstGeom>
            <a:ln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endParaRPr lang="ru-RU" sz="28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398" name="Oval 12"/>
            <p:cNvSpPr>
              <a:spLocks noChangeArrowheads="1"/>
            </p:cNvSpPr>
            <p:nvPr/>
          </p:nvSpPr>
          <p:spPr bwMode="auto">
            <a:xfrm>
              <a:off x="3497" y="2971"/>
              <a:ext cx="1095" cy="849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tIns="0" rIns="0" bIns="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US" altLang="ru-RU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399" name="Line 13"/>
            <p:cNvSpPr>
              <a:spLocks noChangeShapeType="1"/>
            </p:cNvSpPr>
            <p:nvPr/>
          </p:nvSpPr>
          <p:spPr bwMode="auto">
            <a:xfrm>
              <a:off x="3431" y="2491"/>
              <a:ext cx="544" cy="0"/>
            </a:xfrm>
            <a:prstGeom prst="line">
              <a:avLst/>
            </a:prstGeom>
            <a:ln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endParaRPr lang="ru-RU" sz="28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400" name="Oval 14"/>
            <p:cNvSpPr>
              <a:spLocks noChangeArrowheads="1"/>
            </p:cNvSpPr>
            <p:nvPr/>
          </p:nvSpPr>
          <p:spPr bwMode="auto">
            <a:xfrm>
              <a:off x="3981" y="2064"/>
              <a:ext cx="1095" cy="849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tIns="0" rIns="0" bIns="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US" altLang="ru-RU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401" name="Line 15"/>
            <p:cNvSpPr>
              <a:spLocks noChangeShapeType="1"/>
            </p:cNvSpPr>
            <p:nvPr/>
          </p:nvSpPr>
          <p:spPr bwMode="auto">
            <a:xfrm flipV="1">
              <a:off x="3269" y="1881"/>
              <a:ext cx="383" cy="308"/>
            </a:xfrm>
            <a:prstGeom prst="line">
              <a:avLst/>
            </a:prstGeom>
            <a:ln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endParaRPr lang="ru-RU" sz="28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402" name="Oval 16"/>
            <p:cNvSpPr>
              <a:spLocks noChangeArrowheads="1"/>
            </p:cNvSpPr>
            <p:nvPr/>
          </p:nvSpPr>
          <p:spPr bwMode="auto">
            <a:xfrm>
              <a:off x="3497" y="1157"/>
              <a:ext cx="1183" cy="849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tIns="0" rIns="0" bIns="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ru-RU" b="1" dirty="0">
                  <a:solidFill>
                    <a:srgbClr val="002060"/>
                  </a:solidFill>
                  <a:latin typeface="+mj-lt"/>
                  <a:cs typeface="Arial" panose="020B0604020202020204" pitchFamily="34" charset="0"/>
                </a:rPr>
                <a:t> </a:t>
              </a:r>
            </a:p>
          </p:txBody>
        </p:sp>
        <p:sp>
          <p:nvSpPr>
            <p:cNvPr id="16403" name="Line 17"/>
            <p:cNvSpPr>
              <a:spLocks noChangeShapeType="1"/>
            </p:cNvSpPr>
            <p:nvPr/>
          </p:nvSpPr>
          <p:spPr bwMode="auto">
            <a:xfrm flipV="1">
              <a:off x="2880" y="1630"/>
              <a:ext cx="0" cy="434"/>
            </a:xfrm>
            <a:prstGeom prst="line">
              <a:avLst/>
            </a:prstGeom>
            <a:ln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endParaRPr lang="ru-RU" sz="28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404" name="Oval 18"/>
            <p:cNvSpPr>
              <a:spLocks noChangeArrowheads="1"/>
            </p:cNvSpPr>
            <p:nvPr/>
          </p:nvSpPr>
          <p:spPr bwMode="auto">
            <a:xfrm>
              <a:off x="2329" y="781"/>
              <a:ext cx="1095" cy="849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tIns="0" rIns="0" bIns="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ru-RU" sz="2400" b="1" dirty="0" err="1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Quyosh</a:t>
              </a:r>
              <a:endParaRPr lang="en-US" alt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405" name="Oval 19"/>
            <p:cNvSpPr>
              <a:spLocks noChangeArrowheads="1"/>
            </p:cNvSpPr>
            <p:nvPr/>
          </p:nvSpPr>
          <p:spPr bwMode="auto">
            <a:xfrm>
              <a:off x="2145" y="1862"/>
              <a:ext cx="1450" cy="1281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0" tIns="0" rIns="0" bIns="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ru-RU" altLang="ru-RU" sz="28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ru-RU" altLang="ru-RU" sz="28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endParaRPr>
            </a:p>
          </p:txBody>
        </p:sp>
      </p:grpSp>
      <p:sp>
        <p:nvSpPr>
          <p:cNvPr id="24" name="Text Box 1"/>
          <p:cNvSpPr txBox="1">
            <a:spLocks noChangeArrowheads="1"/>
          </p:cNvSpPr>
          <p:nvPr/>
        </p:nvSpPr>
        <p:spPr bwMode="auto">
          <a:xfrm>
            <a:off x="4224574" y="2691588"/>
            <a:ext cx="2538834" cy="112230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9998" tIns="46799" rIns="89998" bIns="46799" anchor="ctr"/>
          <a:lstStyle/>
          <a:p>
            <a:pPr algn="ctr">
              <a:tabLst>
                <a:tab pos="0" algn="l"/>
                <a:tab pos="447663" algn="l"/>
                <a:tab pos="896916" algn="l"/>
                <a:tab pos="1346166" algn="l"/>
                <a:tab pos="1795418" algn="l"/>
                <a:tab pos="2244669" algn="l"/>
                <a:tab pos="2693921" algn="l"/>
                <a:tab pos="3143172" algn="l"/>
                <a:tab pos="3592424" algn="l"/>
                <a:tab pos="4041674" algn="l"/>
                <a:tab pos="4490926" algn="l"/>
                <a:tab pos="4940176" algn="l"/>
                <a:tab pos="5389428" algn="l"/>
                <a:tab pos="5838679" algn="l"/>
                <a:tab pos="6287931" algn="l"/>
                <a:tab pos="6737182" algn="l"/>
                <a:tab pos="7186434" algn="l"/>
                <a:tab pos="7635684" algn="l"/>
                <a:tab pos="8084937" algn="l"/>
                <a:tab pos="8534187" algn="l"/>
                <a:tab pos="8983438" algn="l"/>
              </a:tabLst>
              <a:defRPr/>
            </a:pP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Murakkab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</a:p>
          <a:p>
            <a:pPr algn="ctr">
              <a:tabLst>
                <a:tab pos="0" algn="l"/>
                <a:tab pos="447663" algn="l"/>
                <a:tab pos="896916" algn="l"/>
                <a:tab pos="1346166" algn="l"/>
                <a:tab pos="1795418" algn="l"/>
                <a:tab pos="2244669" algn="l"/>
                <a:tab pos="2693921" algn="l"/>
                <a:tab pos="3143172" algn="l"/>
                <a:tab pos="3592424" algn="l"/>
                <a:tab pos="4041674" algn="l"/>
                <a:tab pos="4490926" algn="l"/>
                <a:tab pos="4940176" algn="l"/>
                <a:tab pos="5389428" algn="l"/>
                <a:tab pos="5838679" algn="l"/>
                <a:tab pos="6287931" algn="l"/>
                <a:tab pos="6737182" algn="l"/>
                <a:tab pos="7186434" algn="l"/>
                <a:tab pos="7635684" algn="l"/>
                <a:tab pos="8084937" algn="l"/>
                <a:tab pos="8534187" algn="l"/>
                <a:tab pos="8983438" algn="l"/>
              </a:tabLst>
              <a:defRPr/>
            </a:pP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mavzular</a:t>
            </a:r>
            <a:endParaRPr 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7735843" y="1389631"/>
            <a:ext cx="1304197" cy="492438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Globus</a:t>
            </a:r>
            <a:endParaRPr lang="en-US" altLang="ru-RU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8543758" y="3087051"/>
            <a:ext cx="1821968" cy="492438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Sayyoralar</a:t>
            </a:r>
            <a:endParaRPr lang="en-US" altLang="ru-RU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2134229" y="4595286"/>
            <a:ext cx="1765862" cy="861770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Odamning</a:t>
            </a:r>
            <a:endParaRPr lang="en-US" altLang="ru-RU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spcBef>
                <a:spcPct val="0"/>
              </a:spcBef>
            </a:pPr>
            <a:r>
              <a:rPr lang="en-US" alt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tuzilishi</a:t>
            </a:r>
            <a:endParaRPr lang="en-US" altLang="ru-RU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4631706" y="5331009"/>
            <a:ext cx="2057609" cy="861770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Suv</a:t>
            </a:r>
            <a:r>
              <a:rPr lang="en-US" alt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alt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hayot</a:t>
            </a:r>
            <a:r>
              <a:rPr lang="en-US" alt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>
              <a:spcBef>
                <a:spcPct val="0"/>
              </a:spcBef>
            </a:pPr>
            <a:r>
              <a:rPr lang="en-US" alt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manbayi</a:t>
            </a:r>
            <a:endParaRPr lang="en-US" altLang="ru-RU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7706285" y="4647837"/>
            <a:ext cx="1478925" cy="492438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Xaritalar</a:t>
            </a:r>
            <a:endParaRPr lang="en-US" altLang="ru-RU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667556" y="2813783"/>
            <a:ext cx="2397445" cy="861770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Oy</a:t>
            </a:r>
            <a:r>
              <a:rPr lang="en-US" alt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alt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Yerning</a:t>
            </a:r>
            <a:r>
              <a:rPr lang="en-US" alt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>
              <a:spcBef>
                <a:spcPct val="0"/>
              </a:spcBef>
            </a:pPr>
            <a:r>
              <a:rPr lang="en-US" alt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tabiiy</a:t>
            </a:r>
            <a:r>
              <a:rPr lang="en-US" altLang="ru-RU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yo‘doshi</a:t>
            </a:r>
            <a:endParaRPr lang="en-US" altLang="ru-RU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1888975" y="1442181"/>
            <a:ext cx="2350959" cy="492438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ru-RU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Kosmonavtika</a:t>
            </a:r>
            <a:endParaRPr lang="en-US" altLang="ru-RU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9278911" y="329784"/>
            <a:ext cx="15965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Tabiiy</a:t>
            </a:r>
            <a:r>
              <a:rPr lang="en-US" sz="24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fan</a:t>
            </a:r>
            <a:endParaRPr lang="ru-RU" sz="24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357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" name="Google Shape;1679;p38"/>
          <p:cNvSpPr txBox="1">
            <a:spLocks noGrp="1"/>
          </p:cNvSpPr>
          <p:nvPr>
            <p:ph type="title"/>
          </p:nvPr>
        </p:nvSpPr>
        <p:spPr>
          <a:xfrm>
            <a:off x="1219200" y="367258"/>
            <a:ext cx="10972800" cy="65164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lvl="0" algn="ctr"/>
            <a:r>
              <a:rPr lang="en-US" sz="3600" dirty="0" err="1">
                <a:latin typeface="Arial" pitchFamily="34" charset="0"/>
                <a:cs typeface="Arial" pitchFamily="34" charset="0"/>
              </a:rPr>
              <a:t>O‘qituvchi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faoliyati</a:t>
            </a:r>
            <a:endParaRPr sz="36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" name="Google Shape;1680;p38"/>
          <p:cNvGrpSpPr/>
          <p:nvPr/>
        </p:nvGrpSpPr>
        <p:grpSpPr>
          <a:xfrm>
            <a:off x="3644731" y="2550125"/>
            <a:ext cx="4902540" cy="3747472"/>
            <a:chOff x="383475" y="238125"/>
            <a:chExt cx="6850950" cy="5236825"/>
          </a:xfrm>
        </p:grpSpPr>
        <p:sp>
          <p:nvSpPr>
            <p:cNvPr id="1681" name="Google Shape;1681;p38"/>
            <p:cNvSpPr/>
            <p:nvPr/>
          </p:nvSpPr>
          <p:spPr>
            <a:xfrm>
              <a:off x="1119350" y="4740875"/>
              <a:ext cx="5405150" cy="734075"/>
            </a:xfrm>
            <a:custGeom>
              <a:avLst/>
              <a:gdLst/>
              <a:ahLst/>
              <a:cxnLst/>
              <a:rect l="l" t="t" r="r" b="b"/>
              <a:pathLst>
                <a:path w="216206" h="29363" extrusionOk="0">
                  <a:moveTo>
                    <a:pt x="14573" y="1"/>
                  </a:moveTo>
                  <a:cubicBezTo>
                    <a:pt x="6563" y="1"/>
                    <a:pt x="0" y="6564"/>
                    <a:pt x="0" y="14574"/>
                  </a:cubicBezTo>
                  <a:lnTo>
                    <a:pt x="0" y="14815"/>
                  </a:lnTo>
                  <a:cubicBezTo>
                    <a:pt x="0" y="22825"/>
                    <a:pt x="6563" y="29363"/>
                    <a:pt x="14573" y="29363"/>
                  </a:cubicBezTo>
                  <a:lnTo>
                    <a:pt x="216205" y="29363"/>
                  </a:lnTo>
                  <a:lnTo>
                    <a:pt x="216205" y="1"/>
                  </a:lnTo>
                  <a:close/>
                </a:path>
              </a:pathLst>
            </a:custGeom>
            <a:solidFill>
              <a:schemeClr val="accent6"/>
            </a:solidFill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82" name="Google Shape;1682;p38"/>
            <p:cNvSpPr/>
            <p:nvPr/>
          </p:nvSpPr>
          <p:spPr>
            <a:xfrm>
              <a:off x="1760550" y="4921850"/>
              <a:ext cx="4763950" cy="117025"/>
            </a:xfrm>
            <a:custGeom>
              <a:avLst/>
              <a:gdLst/>
              <a:ahLst/>
              <a:cxnLst/>
              <a:rect l="l" t="t" r="r" b="b"/>
              <a:pathLst>
                <a:path w="190558" h="4681" extrusionOk="0">
                  <a:moveTo>
                    <a:pt x="190557" y="0"/>
                  </a:moveTo>
                  <a:cubicBezTo>
                    <a:pt x="187228" y="97"/>
                    <a:pt x="182595" y="241"/>
                    <a:pt x="177094" y="361"/>
                  </a:cubicBezTo>
                  <a:cubicBezTo>
                    <a:pt x="174222" y="434"/>
                    <a:pt x="182499" y="506"/>
                    <a:pt x="179217" y="531"/>
                  </a:cubicBezTo>
                  <a:cubicBezTo>
                    <a:pt x="175936" y="602"/>
                    <a:pt x="172485" y="651"/>
                    <a:pt x="168891" y="676"/>
                  </a:cubicBezTo>
                  <a:cubicBezTo>
                    <a:pt x="165320" y="699"/>
                    <a:pt x="161605" y="772"/>
                    <a:pt x="157841" y="772"/>
                  </a:cubicBezTo>
                  <a:cubicBezTo>
                    <a:pt x="154100" y="772"/>
                    <a:pt x="102734" y="795"/>
                    <a:pt x="98897" y="795"/>
                  </a:cubicBezTo>
                  <a:cubicBezTo>
                    <a:pt x="95085" y="795"/>
                    <a:pt x="91273" y="772"/>
                    <a:pt x="87509" y="772"/>
                  </a:cubicBezTo>
                  <a:cubicBezTo>
                    <a:pt x="83745" y="772"/>
                    <a:pt x="34502" y="699"/>
                    <a:pt x="30932" y="676"/>
                  </a:cubicBezTo>
                  <a:cubicBezTo>
                    <a:pt x="27336" y="651"/>
                    <a:pt x="23886" y="602"/>
                    <a:pt x="20605" y="554"/>
                  </a:cubicBezTo>
                  <a:cubicBezTo>
                    <a:pt x="17324" y="506"/>
                    <a:pt x="14210" y="434"/>
                    <a:pt x="11340" y="361"/>
                  </a:cubicBezTo>
                  <a:cubicBezTo>
                    <a:pt x="7914" y="290"/>
                    <a:pt x="4801" y="216"/>
                    <a:pt x="2172" y="145"/>
                  </a:cubicBezTo>
                  <a:cubicBezTo>
                    <a:pt x="1159" y="1448"/>
                    <a:pt x="410" y="2967"/>
                    <a:pt x="0" y="4607"/>
                  </a:cubicBezTo>
                  <a:cubicBezTo>
                    <a:pt x="3064" y="4511"/>
                    <a:pt x="6924" y="4391"/>
                    <a:pt x="11340" y="4318"/>
                  </a:cubicBezTo>
                  <a:cubicBezTo>
                    <a:pt x="14210" y="4246"/>
                    <a:pt x="17324" y="4173"/>
                    <a:pt x="20605" y="4125"/>
                  </a:cubicBezTo>
                  <a:cubicBezTo>
                    <a:pt x="23886" y="4077"/>
                    <a:pt x="27336" y="4028"/>
                    <a:pt x="30932" y="4005"/>
                  </a:cubicBezTo>
                  <a:cubicBezTo>
                    <a:pt x="34502" y="3957"/>
                    <a:pt x="83745" y="3909"/>
                    <a:pt x="87509" y="3909"/>
                  </a:cubicBezTo>
                  <a:cubicBezTo>
                    <a:pt x="91273" y="3909"/>
                    <a:pt x="95085" y="3884"/>
                    <a:pt x="98897" y="3884"/>
                  </a:cubicBezTo>
                  <a:cubicBezTo>
                    <a:pt x="102734" y="3884"/>
                    <a:pt x="154100" y="3909"/>
                    <a:pt x="157841" y="3909"/>
                  </a:cubicBezTo>
                  <a:cubicBezTo>
                    <a:pt x="161605" y="3909"/>
                    <a:pt x="165320" y="3980"/>
                    <a:pt x="168891" y="4005"/>
                  </a:cubicBezTo>
                  <a:cubicBezTo>
                    <a:pt x="172485" y="4028"/>
                    <a:pt x="175936" y="4077"/>
                    <a:pt x="179217" y="4125"/>
                  </a:cubicBezTo>
                  <a:cubicBezTo>
                    <a:pt x="182499" y="4173"/>
                    <a:pt x="174222" y="4246"/>
                    <a:pt x="177094" y="4318"/>
                  </a:cubicBezTo>
                  <a:cubicBezTo>
                    <a:pt x="182595" y="4439"/>
                    <a:pt x="187228" y="4559"/>
                    <a:pt x="190557" y="4681"/>
                  </a:cubicBezTo>
                  <a:lnTo>
                    <a:pt x="190557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83" name="Google Shape;1683;p38"/>
            <p:cNvSpPr/>
            <p:nvPr/>
          </p:nvSpPr>
          <p:spPr>
            <a:xfrm>
              <a:off x="1829900" y="4810225"/>
              <a:ext cx="4694600" cy="100775"/>
            </a:xfrm>
            <a:custGeom>
              <a:avLst/>
              <a:gdLst/>
              <a:ahLst/>
              <a:cxnLst/>
              <a:rect l="l" t="t" r="r" b="b"/>
              <a:pathLst>
                <a:path w="187784" h="4031" extrusionOk="0">
                  <a:moveTo>
                    <a:pt x="8734" y="1"/>
                  </a:moveTo>
                  <a:cubicBezTo>
                    <a:pt x="5285" y="1"/>
                    <a:pt x="2172" y="1496"/>
                    <a:pt x="0" y="3861"/>
                  </a:cubicBezTo>
                  <a:cubicBezTo>
                    <a:pt x="2509" y="3790"/>
                    <a:pt x="5405" y="3716"/>
                    <a:pt x="8566" y="3668"/>
                  </a:cubicBezTo>
                  <a:cubicBezTo>
                    <a:pt x="11436" y="3596"/>
                    <a:pt x="14550" y="3523"/>
                    <a:pt x="17831" y="3475"/>
                  </a:cubicBezTo>
                  <a:cubicBezTo>
                    <a:pt x="21112" y="3427"/>
                    <a:pt x="24562" y="3378"/>
                    <a:pt x="28158" y="3355"/>
                  </a:cubicBezTo>
                  <a:cubicBezTo>
                    <a:pt x="31728" y="3330"/>
                    <a:pt x="80971" y="3259"/>
                    <a:pt x="84735" y="3259"/>
                  </a:cubicBezTo>
                  <a:cubicBezTo>
                    <a:pt x="88499" y="3259"/>
                    <a:pt x="92311" y="3234"/>
                    <a:pt x="96123" y="3234"/>
                  </a:cubicBezTo>
                  <a:cubicBezTo>
                    <a:pt x="99960" y="3234"/>
                    <a:pt x="151326" y="3259"/>
                    <a:pt x="155067" y="3259"/>
                  </a:cubicBezTo>
                  <a:cubicBezTo>
                    <a:pt x="158831" y="3259"/>
                    <a:pt x="162546" y="3330"/>
                    <a:pt x="166117" y="3355"/>
                  </a:cubicBezTo>
                  <a:cubicBezTo>
                    <a:pt x="169711" y="3378"/>
                    <a:pt x="173162" y="3427"/>
                    <a:pt x="176443" y="3475"/>
                  </a:cubicBezTo>
                  <a:cubicBezTo>
                    <a:pt x="179725" y="3523"/>
                    <a:pt x="171448" y="3596"/>
                    <a:pt x="174320" y="3668"/>
                  </a:cubicBezTo>
                  <a:cubicBezTo>
                    <a:pt x="179821" y="3790"/>
                    <a:pt x="184454" y="3909"/>
                    <a:pt x="187783" y="4031"/>
                  </a:cubicBezTo>
                  <a:lnTo>
                    <a:pt x="187783" y="1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84" name="Google Shape;1684;p38"/>
            <p:cNvSpPr/>
            <p:nvPr/>
          </p:nvSpPr>
          <p:spPr>
            <a:xfrm>
              <a:off x="1829900" y="5305475"/>
              <a:ext cx="4694600" cy="100725"/>
            </a:xfrm>
            <a:custGeom>
              <a:avLst/>
              <a:gdLst/>
              <a:ahLst/>
              <a:cxnLst/>
              <a:rect l="l" t="t" r="r" b="b"/>
              <a:pathLst>
                <a:path w="187784" h="4029" extrusionOk="0">
                  <a:moveTo>
                    <a:pt x="187783" y="0"/>
                  </a:moveTo>
                  <a:cubicBezTo>
                    <a:pt x="184454" y="120"/>
                    <a:pt x="179821" y="241"/>
                    <a:pt x="174320" y="361"/>
                  </a:cubicBezTo>
                  <a:cubicBezTo>
                    <a:pt x="171448" y="434"/>
                    <a:pt x="179725" y="506"/>
                    <a:pt x="176443" y="554"/>
                  </a:cubicBezTo>
                  <a:cubicBezTo>
                    <a:pt x="173162" y="602"/>
                    <a:pt x="169711" y="650"/>
                    <a:pt x="166117" y="676"/>
                  </a:cubicBezTo>
                  <a:cubicBezTo>
                    <a:pt x="162546" y="699"/>
                    <a:pt x="158831" y="772"/>
                    <a:pt x="155067" y="772"/>
                  </a:cubicBezTo>
                  <a:cubicBezTo>
                    <a:pt x="151326" y="772"/>
                    <a:pt x="99960" y="795"/>
                    <a:pt x="96123" y="795"/>
                  </a:cubicBezTo>
                  <a:cubicBezTo>
                    <a:pt x="92311" y="795"/>
                    <a:pt x="88499" y="772"/>
                    <a:pt x="84735" y="772"/>
                  </a:cubicBezTo>
                  <a:cubicBezTo>
                    <a:pt x="80971" y="772"/>
                    <a:pt x="31728" y="699"/>
                    <a:pt x="28158" y="676"/>
                  </a:cubicBezTo>
                  <a:cubicBezTo>
                    <a:pt x="24562" y="650"/>
                    <a:pt x="21112" y="602"/>
                    <a:pt x="17831" y="554"/>
                  </a:cubicBezTo>
                  <a:cubicBezTo>
                    <a:pt x="14550" y="506"/>
                    <a:pt x="11436" y="434"/>
                    <a:pt x="8566" y="361"/>
                  </a:cubicBezTo>
                  <a:cubicBezTo>
                    <a:pt x="5381" y="313"/>
                    <a:pt x="2509" y="216"/>
                    <a:pt x="0" y="145"/>
                  </a:cubicBezTo>
                  <a:lnTo>
                    <a:pt x="0" y="145"/>
                  </a:lnTo>
                  <a:cubicBezTo>
                    <a:pt x="2172" y="2532"/>
                    <a:pt x="5285" y="4028"/>
                    <a:pt x="8734" y="4028"/>
                  </a:cubicBezTo>
                  <a:lnTo>
                    <a:pt x="187783" y="4028"/>
                  </a:lnTo>
                  <a:lnTo>
                    <a:pt x="187783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85" name="Google Shape;1685;p38"/>
            <p:cNvSpPr/>
            <p:nvPr/>
          </p:nvSpPr>
          <p:spPr>
            <a:xfrm>
              <a:off x="1752675" y="5049725"/>
              <a:ext cx="4771825" cy="117025"/>
            </a:xfrm>
            <a:custGeom>
              <a:avLst/>
              <a:gdLst/>
              <a:ahLst/>
              <a:cxnLst/>
              <a:rect l="l" t="t" r="r" b="b"/>
              <a:pathLst>
                <a:path w="190873" h="4681" extrusionOk="0">
                  <a:moveTo>
                    <a:pt x="190872" y="0"/>
                  </a:moveTo>
                  <a:cubicBezTo>
                    <a:pt x="187543" y="97"/>
                    <a:pt x="182910" y="241"/>
                    <a:pt x="177409" y="361"/>
                  </a:cubicBezTo>
                  <a:cubicBezTo>
                    <a:pt x="174537" y="434"/>
                    <a:pt x="182814" y="506"/>
                    <a:pt x="179532" y="531"/>
                  </a:cubicBezTo>
                  <a:cubicBezTo>
                    <a:pt x="176251" y="602"/>
                    <a:pt x="172800" y="651"/>
                    <a:pt x="169206" y="676"/>
                  </a:cubicBezTo>
                  <a:cubicBezTo>
                    <a:pt x="165635" y="699"/>
                    <a:pt x="161920" y="772"/>
                    <a:pt x="158156" y="772"/>
                  </a:cubicBezTo>
                  <a:cubicBezTo>
                    <a:pt x="154415" y="772"/>
                    <a:pt x="103049" y="795"/>
                    <a:pt x="99212" y="795"/>
                  </a:cubicBezTo>
                  <a:cubicBezTo>
                    <a:pt x="95400" y="795"/>
                    <a:pt x="91588" y="772"/>
                    <a:pt x="87824" y="772"/>
                  </a:cubicBezTo>
                  <a:cubicBezTo>
                    <a:pt x="84060" y="772"/>
                    <a:pt x="34817" y="699"/>
                    <a:pt x="31247" y="676"/>
                  </a:cubicBezTo>
                  <a:cubicBezTo>
                    <a:pt x="27651" y="651"/>
                    <a:pt x="24201" y="602"/>
                    <a:pt x="20920" y="554"/>
                  </a:cubicBezTo>
                  <a:cubicBezTo>
                    <a:pt x="17639" y="506"/>
                    <a:pt x="14525" y="434"/>
                    <a:pt x="11655" y="361"/>
                  </a:cubicBezTo>
                  <a:cubicBezTo>
                    <a:pt x="7191" y="264"/>
                    <a:pt x="3282" y="168"/>
                    <a:pt x="194" y="71"/>
                  </a:cubicBezTo>
                  <a:cubicBezTo>
                    <a:pt x="74" y="772"/>
                    <a:pt x="1" y="1496"/>
                    <a:pt x="1" y="2243"/>
                  </a:cubicBezTo>
                  <a:lnTo>
                    <a:pt x="1" y="2436"/>
                  </a:lnTo>
                  <a:cubicBezTo>
                    <a:pt x="1" y="3185"/>
                    <a:pt x="74" y="3909"/>
                    <a:pt x="194" y="4607"/>
                  </a:cubicBezTo>
                  <a:cubicBezTo>
                    <a:pt x="3282" y="4511"/>
                    <a:pt x="7191" y="4414"/>
                    <a:pt x="11655" y="4318"/>
                  </a:cubicBezTo>
                  <a:cubicBezTo>
                    <a:pt x="14525" y="4246"/>
                    <a:pt x="17639" y="4173"/>
                    <a:pt x="20920" y="4125"/>
                  </a:cubicBezTo>
                  <a:cubicBezTo>
                    <a:pt x="24201" y="4077"/>
                    <a:pt x="27651" y="4028"/>
                    <a:pt x="31247" y="4005"/>
                  </a:cubicBezTo>
                  <a:cubicBezTo>
                    <a:pt x="34817" y="3980"/>
                    <a:pt x="84060" y="3909"/>
                    <a:pt x="87824" y="3909"/>
                  </a:cubicBezTo>
                  <a:cubicBezTo>
                    <a:pt x="91588" y="3909"/>
                    <a:pt x="95400" y="3884"/>
                    <a:pt x="99212" y="3884"/>
                  </a:cubicBezTo>
                  <a:cubicBezTo>
                    <a:pt x="103049" y="3884"/>
                    <a:pt x="154415" y="3909"/>
                    <a:pt x="158156" y="3909"/>
                  </a:cubicBezTo>
                  <a:cubicBezTo>
                    <a:pt x="161920" y="3909"/>
                    <a:pt x="165635" y="3980"/>
                    <a:pt x="169206" y="4005"/>
                  </a:cubicBezTo>
                  <a:cubicBezTo>
                    <a:pt x="172800" y="4028"/>
                    <a:pt x="176251" y="4077"/>
                    <a:pt x="179532" y="4125"/>
                  </a:cubicBezTo>
                  <a:cubicBezTo>
                    <a:pt x="182814" y="4173"/>
                    <a:pt x="174537" y="4246"/>
                    <a:pt x="177409" y="4318"/>
                  </a:cubicBezTo>
                  <a:cubicBezTo>
                    <a:pt x="182910" y="4439"/>
                    <a:pt x="187543" y="4559"/>
                    <a:pt x="190872" y="4681"/>
                  </a:cubicBezTo>
                  <a:lnTo>
                    <a:pt x="190872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86" name="Google Shape;1686;p38"/>
            <p:cNvSpPr/>
            <p:nvPr/>
          </p:nvSpPr>
          <p:spPr>
            <a:xfrm>
              <a:off x="1760550" y="5177600"/>
              <a:ext cx="4763950" cy="117025"/>
            </a:xfrm>
            <a:custGeom>
              <a:avLst/>
              <a:gdLst/>
              <a:ahLst/>
              <a:cxnLst/>
              <a:rect l="l" t="t" r="r" b="b"/>
              <a:pathLst>
                <a:path w="190558" h="4681" extrusionOk="0">
                  <a:moveTo>
                    <a:pt x="190557" y="0"/>
                  </a:moveTo>
                  <a:cubicBezTo>
                    <a:pt x="187228" y="120"/>
                    <a:pt x="182595" y="241"/>
                    <a:pt x="177094" y="361"/>
                  </a:cubicBezTo>
                  <a:cubicBezTo>
                    <a:pt x="174222" y="434"/>
                    <a:pt x="182499" y="506"/>
                    <a:pt x="179217" y="531"/>
                  </a:cubicBezTo>
                  <a:cubicBezTo>
                    <a:pt x="175936" y="602"/>
                    <a:pt x="172485" y="651"/>
                    <a:pt x="168891" y="676"/>
                  </a:cubicBezTo>
                  <a:cubicBezTo>
                    <a:pt x="165320" y="699"/>
                    <a:pt x="161605" y="772"/>
                    <a:pt x="157841" y="772"/>
                  </a:cubicBezTo>
                  <a:cubicBezTo>
                    <a:pt x="154100" y="772"/>
                    <a:pt x="102734" y="795"/>
                    <a:pt x="98897" y="795"/>
                  </a:cubicBezTo>
                  <a:cubicBezTo>
                    <a:pt x="95085" y="795"/>
                    <a:pt x="91273" y="772"/>
                    <a:pt x="87509" y="772"/>
                  </a:cubicBezTo>
                  <a:cubicBezTo>
                    <a:pt x="83745" y="772"/>
                    <a:pt x="34502" y="699"/>
                    <a:pt x="30932" y="676"/>
                  </a:cubicBezTo>
                  <a:cubicBezTo>
                    <a:pt x="27336" y="651"/>
                    <a:pt x="23886" y="602"/>
                    <a:pt x="20605" y="554"/>
                  </a:cubicBezTo>
                  <a:cubicBezTo>
                    <a:pt x="17324" y="506"/>
                    <a:pt x="14210" y="434"/>
                    <a:pt x="11340" y="361"/>
                  </a:cubicBezTo>
                  <a:cubicBezTo>
                    <a:pt x="6924" y="264"/>
                    <a:pt x="3064" y="168"/>
                    <a:pt x="0" y="71"/>
                  </a:cubicBezTo>
                  <a:lnTo>
                    <a:pt x="0" y="71"/>
                  </a:lnTo>
                  <a:cubicBezTo>
                    <a:pt x="410" y="1712"/>
                    <a:pt x="1159" y="3233"/>
                    <a:pt x="2172" y="4536"/>
                  </a:cubicBezTo>
                  <a:cubicBezTo>
                    <a:pt x="4801" y="4463"/>
                    <a:pt x="7914" y="4391"/>
                    <a:pt x="11340" y="4318"/>
                  </a:cubicBezTo>
                  <a:cubicBezTo>
                    <a:pt x="14210" y="4246"/>
                    <a:pt x="17324" y="4173"/>
                    <a:pt x="20605" y="4125"/>
                  </a:cubicBezTo>
                  <a:cubicBezTo>
                    <a:pt x="23886" y="4077"/>
                    <a:pt x="27336" y="4028"/>
                    <a:pt x="30932" y="4005"/>
                  </a:cubicBezTo>
                  <a:cubicBezTo>
                    <a:pt x="34502" y="3980"/>
                    <a:pt x="83745" y="3909"/>
                    <a:pt x="87509" y="3909"/>
                  </a:cubicBezTo>
                  <a:cubicBezTo>
                    <a:pt x="91273" y="3909"/>
                    <a:pt x="95085" y="3884"/>
                    <a:pt x="98897" y="3884"/>
                  </a:cubicBezTo>
                  <a:cubicBezTo>
                    <a:pt x="102734" y="3884"/>
                    <a:pt x="154100" y="3909"/>
                    <a:pt x="157841" y="3909"/>
                  </a:cubicBezTo>
                  <a:cubicBezTo>
                    <a:pt x="161605" y="3909"/>
                    <a:pt x="165320" y="3980"/>
                    <a:pt x="168891" y="4005"/>
                  </a:cubicBezTo>
                  <a:cubicBezTo>
                    <a:pt x="172485" y="4028"/>
                    <a:pt x="175936" y="4077"/>
                    <a:pt x="179217" y="4125"/>
                  </a:cubicBezTo>
                  <a:cubicBezTo>
                    <a:pt x="182499" y="4173"/>
                    <a:pt x="174222" y="4246"/>
                    <a:pt x="177094" y="4318"/>
                  </a:cubicBezTo>
                  <a:cubicBezTo>
                    <a:pt x="182595" y="4439"/>
                    <a:pt x="187228" y="4559"/>
                    <a:pt x="190557" y="4681"/>
                  </a:cubicBezTo>
                  <a:lnTo>
                    <a:pt x="190557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87" name="Google Shape;1687;p38"/>
            <p:cNvSpPr/>
            <p:nvPr/>
          </p:nvSpPr>
          <p:spPr>
            <a:xfrm>
              <a:off x="1814825" y="4891050"/>
              <a:ext cx="4709675" cy="50700"/>
            </a:xfrm>
            <a:custGeom>
              <a:avLst/>
              <a:gdLst/>
              <a:ahLst/>
              <a:cxnLst/>
              <a:rect l="l" t="t" r="r" b="b"/>
              <a:pathLst>
                <a:path w="188387" h="2028" extrusionOk="0">
                  <a:moveTo>
                    <a:pt x="96726" y="1"/>
                  </a:moveTo>
                  <a:cubicBezTo>
                    <a:pt x="92914" y="1"/>
                    <a:pt x="89102" y="26"/>
                    <a:pt x="85338" y="26"/>
                  </a:cubicBezTo>
                  <a:cubicBezTo>
                    <a:pt x="81574" y="26"/>
                    <a:pt x="32331" y="97"/>
                    <a:pt x="28761" y="122"/>
                  </a:cubicBezTo>
                  <a:cubicBezTo>
                    <a:pt x="25165" y="145"/>
                    <a:pt x="21715" y="194"/>
                    <a:pt x="18434" y="242"/>
                  </a:cubicBezTo>
                  <a:cubicBezTo>
                    <a:pt x="15153" y="290"/>
                    <a:pt x="12039" y="363"/>
                    <a:pt x="9169" y="435"/>
                  </a:cubicBezTo>
                  <a:cubicBezTo>
                    <a:pt x="6008" y="483"/>
                    <a:pt x="3112" y="557"/>
                    <a:pt x="603" y="628"/>
                  </a:cubicBezTo>
                  <a:cubicBezTo>
                    <a:pt x="387" y="869"/>
                    <a:pt x="194" y="1110"/>
                    <a:pt x="1" y="1377"/>
                  </a:cubicBezTo>
                  <a:cubicBezTo>
                    <a:pt x="2630" y="1448"/>
                    <a:pt x="5743" y="1522"/>
                    <a:pt x="9169" y="1593"/>
                  </a:cubicBezTo>
                  <a:cubicBezTo>
                    <a:pt x="12039" y="1666"/>
                    <a:pt x="15153" y="1738"/>
                    <a:pt x="18434" y="1786"/>
                  </a:cubicBezTo>
                  <a:cubicBezTo>
                    <a:pt x="21715" y="1834"/>
                    <a:pt x="25165" y="1883"/>
                    <a:pt x="28761" y="1908"/>
                  </a:cubicBezTo>
                  <a:cubicBezTo>
                    <a:pt x="32331" y="1931"/>
                    <a:pt x="81574" y="2004"/>
                    <a:pt x="85338" y="2004"/>
                  </a:cubicBezTo>
                  <a:cubicBezTo>
                    <a:pt x="89102" y="2004"/>
                    <a:pt x="92914" y="2027"/>
                    <a:pt x="96726" y="2027"/>
                  </a:cubicBezTo>
                  <a:cubicBezTo>
                    <a:pt x="100563" y="2027"/>
                    <a:pt x="151929" y="2004"/>
                    <a:pt x="155670" y="2004"/>
                  </a:cubicBezTo>
                  <a:cubicBezTo>
                    <a:pt x="159434" y="2004"/>
                    <a:pt x="163149" y="1931"/>
                    <a:pt x="166720" y="1908"/>
                  </a:cubicBezTo>
                  <a:cubicBezTo>
                    <a:pt x="170314" y="1883"/>
                    <a:pt x="173765" y="1834"/>
                    <a:pt x="177046" y="1763"/>
                  </a:cubicBezTo>
                  <a:cubicBezTo>
                    <a:pt x="180328" y="1738"/>
                    <a:pt x="172051" y="1666"/>
                    <a:pt x="174923" y="1593"/>
                  </a:cubicBezTo>
                  <a:cubicBezTo>
                    <a:pt x="180424" y="1473"/>
                    <a:pt x="185057" y="1329"/>
                    <a:pt x="188386" y="1232"/>
                  </a:cubicBezTo>
                  <a:lnTo>
                    <a:pt x="188386" y="798"/>
                  </a:lnTo>
                  <a:cubicBezTo>
                    <a:pt x="185057" y="676"/>
                    <a:pt x="180424" y="557"/>
                    <a:pt x="174923" y="435"/>
                  </a:cubicBezTo>
                  <a:cubicBezTo>
                    <a:pt x="172051" y="363"/>
                    <a:pt x="180328" y="290"/>
                    <a:pt x="177046" y="242"/>
                  </a:cubicBezTo>
                  <a:cubicBezTo>
                    <a:pt x="173765" y="194"/>
                    <a:pt x="170314" y="145"/>
                    <a:pt x="166720" y="122"/>
                  </a:cubicBezTo>
                  <a:cubicBezTo>
                    <a:pt x="163149" y="97"/>
                    <a:pt x="159434" y="26"/>
                    <a:pt x="155670" y="26"/>
                  </a:cubicBezTo>
                  <a:cubicBezTo>
                    <a:pt x="151929" y="26"/>
                    <a:pt x="100563" y="1"/>
                    <a:pt x="96726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88" name="Google Shape;1688;p38"/>
            <p:cNvSpPr/>
            <p:nvPr/>
          </p:nvSpPr>
          <p:spPr>
            <a:xfrm>
              <a:off x="1757500" y="5018925"/>
              <a:ext cx="4767000" cy="50700"/>
            </a:xfrm>
            <a:custGeom>
              <a:avLst/>
              <a:gdLst/>
              <a:ahLst/>
              <a:cxnLst/>
              <a:rect l="l" t="t" r="r" b="b"/>
              <a:pathLst>
                <a:path w="190680" h="2028" extrusionOk="0">
                  <a:moveTo>
                    <a:pt x="99019" y="1"/>
                  </a:moveTo>
                  <a:cubicBezTo>
                    <a:pt x="95207" y="1"/>
                    <a:pt x="91395" y="26"/>
                    <a:pt x="87631" y="26"/>
                  </a:cubicBezTo>
                  <a:cubicBezTo>
                    <a:pt x="83867" y="26"/>
                    <a:pt x="34624" y="74"/>
                    <a:pt x="31054" y="122"/>
                  </a:cubicBezTo>
                  <a:cubicBezTo>
                    <a:pt x="27458" y="145"/>
                    <a:pt x="24008" y="194"/>
                    <a:pt x="20727" y="242"/>
                  </a:cubicBezTo>
                  <a:cubicBezTo>
                    <a:pt x="17446" y="290"/>
                    <a:pt x="14332" y="363"/>
                    <a:pt x="11462" y="435"/>
                  </a:cubicBezTo>
                  <a:cubicBezTo>
                    <a:pt x="7046" y="508"/>
                    <a:pt x="3186" y="628"/>
                    <a:pt x="122" y="724"/>
                  </a:cubicBezTo>
                  <a:cubicBezTo>
                    <a:pt x="74" y="917"/>
                    <a:pt x="49" y="1110"/>
                    <a:pt x="1" y="1303"/>
                  </a:cubicBezTo>
                  <a:cubicBezTo>
                    <a:pt x="3089" y="1400"/>
                    <a:pt x="6998" y="1496"/>
                    <a:pt x="11462" y="1593"/>
                  </a:cubicBezTo>
                  <a:cubicBezTo>
                    <a:pt x="14332" y="1666"/>
                    <a:pt x="17446" y="1738"/>
                    <a:pt x="20727" y="1786"/>
                  </a:cubicBezTo>
                  <a:cubicBezTo>
                    <a:pt x="24008" y="1834"/>
                    <a:pt x="27458" y="1883"/>
                    <a:pt x="31054" y="1908"/>
                  </a:cubicBezTo>
                  <a:cubicBezTo>
                    <a:pt x="34624" y="1931"/>
                    <a:pt x="83867" y="2004"/>
                    <a:pt x="87631" y="2004"/>
                  </a:cubicBezTo>
                  <a:cubicBezTo>
                    <a:pt x="91395" y="2004"/>
                    <a:pt x="95207" y="2027"/>
                    <a:pt x="99019" y="2027"/>
                  </a:cubicBezTo>
                  <a:cubicBezTo>
                    <a:pt x="102856" y="2027"/>
                    <a:pt x="154222" y="2004"/>
                    <a:pt x="157963" y="2004"/>
                  </a:cubicBezTo>
                  <a:cubicBezTo>
                    <a:pt x="161727" y="2004"/>
                    <a:pt x="165442" y="1931"/>
                    <a:pt x="169013" y="1908"/>
                  </a:cubicBezTo>
                  <a:cubicBezTo>
                    <a:pt x="172607" y="1883"/>
                    <a:pt x="176058" y="1834"/>
                    <a:pt x="179339" y="1763"/>
                  </a:cubicBezTo>
                  <a:cubicBezTo>
                    <a:pt x="182621" y="1738"/>
                    <a:pt x="174344" y="1666"/>
                    <a:pt x="177216" y="1593"/>
                  </a:cubicBezTo>
                  <a:cubicBezTo>
                    <a:pt x="182717" y="1473"/>
                    <a:pt x="187350" y="1329"/>
                    <a:pt x="190679" y="1232"/>
                  </a:cubicBezTo>
                  <a:lnTo>
                    <a:pt x="190679" y="798"/>
                  </a:lnTo>
                  <a:cubicBezTo>
                    <a:pt x="187350" y="676"/>
                    <a:pt x="182717" y="556"/>
                    <a:pt x="177216" y="435"/>
                  </a:cubicBezTo>
                  <a:cubicBezTo>
                    <a:pt x="174344" y="363"/>
                    <a:pt x="182621" y="290"/>
                    <a:pt x="179339" y="242"/>
                  </a:cubicBezTo>
                  <a:cubicBezTo>
                    <a:pt x="176058" y="194"/>
                    <a:pt x="172607" y="145"/>
                    <a:pt x="169013" y="122"/>
                  </a:cubicBezTo>
                  <a:cubicBezTo>
                    <a:pt x="165442" y="97"/>
                    <a:pt x="161727" y="26"/>
                    <a:pt x="157963" y="26"/>
                  </a:cubicBezTo>
                  <a:cubicBezTo>
                    <a:pt x="154222" y="26"/>
                    <a:pt x="102856" y="1"/>
                    <a:pt x="99019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89" name="Google Shape;1689;p38"/>
            <p:cNvSpPr/>
            <p:nvPr/>
          </p:nvSpPr>
          <p:spPr>
            <a:xfrm>
              <a:off x="1757500" y="5146800"/>
              <a:ext cx="4767000" cy="50700"/>
            </a:xfrm>
            <a:custGeom>
              <a:avLst/>
              <a:gdLst/>
              <a:ahLst/>
              <a:cxnLst/>
              <a:rect l="l" t="t" r="r" b="b"/>
              <a:pathLst>
                <a:path w="190680" h="2028" extrusionOk="0">
                  <a:moveTo>
                    <a:pt x="99019" y="1"/>
                  </a:moveTo>
                  <a:cubicBezTo>
                    <a:pt x="95207" y="1"/>
                    <a:pt x="91395" y="26"/>
                    <a:pt x="87631" y="26"/>
                  </a:cubicBezTo>
                  <a:cubicBezTo>
                    <a:pt x="83867" y="26"/>
                    <a:pt x="34624" y="97"/>
                    <a:pt x="31054" y="122"/>
                  </a:cubicBezTo>
                  <a:cubicBezTo>
                    <a:pt x="27458" y="145"/>
                    <a:pt x="24008" y="194"/>
                    <a:pt x="20727" y="242"/>
                  </a:cubicBezTo>
                  <a:cubicBezTo>
                    <a:pt x="17446" y="290"/>
                    <a:pt x="14332" y="363"/>
                    <a:pt x="11462" y="435"/>
                  </a:cubicBezTo>
                  <a:cubicBezTo>
                    <a:pt x="6998" y="531"/>
                    <a:pt x="3089" y="628"/>
                    <a:pt x="1" y="724"/>
                  </a:cubicBezTo>
                  <a:cubicBezTo>
                    <a:pt x="49" y="917"/>
                    <a:pt x="74" y="1110"/>
                    <a:pt x="122" y="1303"/>
                  </a:cubicBezTo>
                  <a:cubicBezTo>
                    <a:pt x="3186" y="1400"/>
                    <a:pt x="7046" y="1496"/>
                    <a:pt x="11462" y="1593"/>
                  </a:cubicBezTo>
                  <a:cubicBezTo>
                    <a:pt x="14332" y="1666"/>
                    <a:pt x="17446" y="1738"/>
                    <a:pt x="20727" y="1786"/>
                  </a:cubicBezTo>
                  <a:cubicBezTo>
                    <a:pt x="24008" y="1834"/>
                    <a:pt x="27458" y="1883"/>
                    <a:pt x="31054" y="1908"/>
                  </a:cubicBezTo>
                  <a:cubicBezTo>
                    <a:pt x="34624" y="1931"/>
                    <a:pt x="83867" y="2004"/>
                    <a:pt x="87631" y="2004"/>
                  </a:cubicBezTo>
                  <a:cubicBezTo>
                    <a:pt x="91395" y="2004"/>
                    <a:pt x="95207" y="2027"/>
                    <a:pt x="99019" y="2027"/>
                  </a:cubicBezTo>
                  <a:cubicBezTo>
                    <a:pt x="102856" y="2027"/>
                    <a:pt x="154222" y="2004"/>
                    <a:pt x="157963" y="2004"/>
                  </a:cubicBezTo>
                  <a:cubicBezTo>
                    <a:pt x="161727" y="2004"/>
                    <a:pt x="165442" y="1931"/>
                    <a:pt x="169013" y="1908"/>
                  </a:cubicBezTo>
                  <a:cubicBezTo>
                    <a:pt x="172607" y="1883"/>
                    <a:pt x="176058" y="1834"/>
                    <a:pt x="179339" y="1763"/>
                  </a:cubicBezTo>
                  <a:cubicBezTo>
                    <a:pt x="182621" y="1738"/>
                    <a:pt x="174344" y="1666"/>
                    <a:pt x="177216" y="1593"/>
                  </a:cubicBezTo>
                  <a:cubicBezTo>
                    <a:pt x="182717" y="1473"/>
                    <a:pt x="187350" y="1352"/>
                    <a:pt x="190679" y="1232"/>
                  </a:cubicBezTo>
                  <a:lnTo>
                    <a:pt x="190679" y="798"/>
                  </a:lnTo>
                  <a:cubicBezTo>
                    <a:pt x="187350" y="676"/>
                    <a:pt x="182717" y="556"/>
                    <a:pt x="177216" y="435"/>
                  </a:cubicBezTo>
                  <a:cubicBezTo>
                    <a:pt x="174344" y="363"/>
                    <a:pt x="182621" y="290"/>
                    <a:pt x="179339" y="242"/>
                  </a:cubicBezTo>
                  <a:cubicBezTo>
                    <a:pt x="176058" y="194"/>
                    <a:pt x="172607" y="145"/>
                    <a:pt x="169013" y="122"/>
                  </a:cubicBezTo>
                  <a:cubicBezTo>
                    <a:pt x="165442" y="97"/>
                    <a:pt x="161727" y="26"/>
                    <a:pt x="157963" y="26"/>
                  </a:cubicBezTo>
                  <a:cubicBezTo>
                    <a:pt x="154222" y="26"/>
                    <a:pt x="102856" y="1"/>
                    <a:pt x="99019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90" name="Google Shape;1690;p38"/>
            <p:cNvSpPr/>
            <p:nvPr/>
          </p:nvSpPr>
          <p:spPr>
            <a:xfrm>
              <a:off x="1814825" y="5274675"/>
              <a:ext cx="4709675" cy="50700"/>
            </a:xfrm>
            <a:custGeom>
              <a:avLst/>
              <a:gdLst/>
              <a:ahLst/>
              <a:cxnLst/>
              <a:rect l="l" t="t" r="r" b="b"/>
              <a:pathLst>
                <a:path w="188387" h="2028" extrusionOk="0">
                  <a:moveTo>
                    <a:pt x="96726" y="1"/>
                  </a:moveTo>
                  <a:cubicBezTo>
                    <a:pt x="92914" y="1"/>
                    <a:pt x="89102" y="26"/>
                    <a:pt x="85338" y="26"/>
                  </a:cubicBezTo>
                  <a:cubicBezTo>
                    <a:pt x="81574" y="26"/>
                    <a:pt x="32331" y="97"/>
                    <a:pt x="28761" y="122"/>
                  </a:cubicBezTo>
                  <a:cubicBezTo>
                    <a:pt x="25165" y="145"/>
                    <a:pt x="21715" y="194"/>
                    <a:pt x="18434" y="242"/>
                  </a:cubicBezTo>
                  <a:cubicBezTo>
                    <a:pt x="15153" y="290"/>
                    <a:pt x="12039" y="363"/>
                    <a:pt x="9169" y="435"/>
                  </a:cubicBezTo>
                  <a:cubicBezTo>
                    <a:pt x="5743" y="508"/>
                    <a:pt x="2630" y="580"/>
                    <a:pt x="1" y="653"/>
                  </a:cubicBezTo>
                  <a:cubicBezTo>
                    <a:pt x="194" y="917"/>
                    <a:pt x="387" y="1159"/>
                    <a:pt x="603" y="1377"/>
                  </a:cubicBezTo>
                  <a:cubicBezTo>
                    <a:pt x="3112" y="1448"/>
                    <a:pt x="5984" y="1545"/>
                    <a:pt x="9169" y="1593"/>
                  </a:cubicBezTo>
                  <a:cubicBezTo>
                    <a:pt x="12039" y="1666"/>
                    <a:pt x="15153" y="1738"/>
                    <a:pt x="18434" y="1786"/>
                  </a:cubicBezTo>
                  <a:cubicBezTo>
                    <a:pt x="21715" y="1834"/>
                    <a:pt x="25165" y="1882"/>
                    <a:pt x="28761" y="1908"/>
                  </a:cubicBezTo>
                  <a:cubicBezTo>
                    <a:pt x="32331" y="1931"/>
                    <a:pt x="81574" y="2004"/>
                    <a:pt x="85338" y="2004"/>
                  </a:cubicBezTo>
                  <a:cubicBezTo>
                    <a:pt x="89102" y="2004"/>
                    <a:pt x="92914" y="2027"/>
                    <a:pt x="96726" y="2027"/>
                  </a:cubicBezTo>
                  <a:cubicBezTo>
                    <a:pt x="100563" y="2027"/>
                    <a:pt x="151929" y="2004"/>
                    <a:pt x="155670" y="2004"/>
                  </a:cubicBezTo>
                  <a:cubicBezTo>
                    <a:pt x="159434" y="2004"/>
                    <a:pt x="163149" y="1931"/>
                    <a:pt x="166720" y="1908"/>
                  </a:cubicBezTo>
                  <a:cubicBezTo>
                    <a:pt x="170314" y="1882"/>
                    <a:pt x="173765" y="1834"/>
                    <a:pt x="177046" y="1786"/>
                  </a:cubicBezTo>
                  <a:cubicBezTo>
                    <a:pt x="180328" y="1738"/>
                    <a:pt x="172051" y="1666"/>
                    <a:pt x="174923" y="1593"/>
                  </a:cubicBezTo>
                  <a:cubicBezTo>
                    <a:pt x="180424" y="1473"/>
                    <a:pt x="185057" y="1352"/>
                    <a:pt x="188386" y="1232"/>
                  </a:cubicBezTo>
                  <a:lnTo>
                    <a:pt x="188386" y="798"/>
                  </a:lnTo>
                  <a:cubicBezTo>
                    <a:pt x="185057" y="676"/>
                    <a:pt x="180424" y="556"/>
                    <a:pt x="174923" y="435"/>
                  </a:cubicBezTo>
                  <a:cubicBezTo>
                    <a:pt x="172051" y="363"/>
                    <a:pt x="180328" y="290"/>
                    <a:pt x="177046" y="242"/>
                  </a:cubicBezTo>
                  <a:cubicBezTo>
                    <a:pt x="173765" y="194"/>
                    <a:pt x="170314" y="145"/>
                    <a:pt x="166720" y="122"/>
                  </a:cubicBezTo>
                  <a:cubicBezTo>
                    <a:pt x="163149" y="97"/>
                    <a:pt x="159434" y="26"/>
                    <a:pt x="155670" y="26"/>
                  </a:cubicBezTo>
                  <a:cubicBezTo>
                    <a:pt x="151929" y="26"/>
                    <a:pt x="100563" y="1"/>
                    <a:pt x="96726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91" name="Google Shape;1691;p38"/>
            <p:cNvSpPr/>
            <p:nvPr/>
          </p:nvSpPr>
          <p:spPr>
            <a:xfrm>
              <a:off x="1467975" y="3719100"/>
              <a:ext cx="4681925" cy="1021800"/>
            </a:xfrm>
            <a:custGeom>
              <a:avLst/>
              <a:gdLst/>
              <a:ahLst/>
              <a:cxnLst/>
              <a:rect l="l" t="t" r="r" b="b"/>
              <a:pathLst>
                <a:path w="187277" h="40872" extrusionOk="0">
                  <a:moveTo>
                    <a:pt x="1" y="0"/>
                  </a:moveTo>
                  <a:lnTo>
                    <a:pt x="1" y="40872"/>
                  </a:lnTo>
                  <a:lnTo>
                    <a:pt x="166986" y="40872"/>
                  </a:lnTo>
                  <a:cubicBezTo>
                    <a:pt x="178156" y="40872"/>
                    <a:pt x="187276" y="31752"/>
                    <a:pt x="187276" y="20605"/>
                  </a:cubicBezTo>
                  <a:lnTo>
                    <a:pt x="187276" y="20290"/>
                  </a:lnTo>
                  <a:cubicBezTo>
                    <a:pt x="187276" y="9144"/>
                    <a:pt x="178156" y="0"/>
                    <a:pt x="16698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92" name="Google Shape;1692;p38"/>
            <p:cNvSpPr/>
            <p:nvPr/>
          </p:nvSpPr>
          <p:spPr>
            <a:xfrm>
              <a:off x="1469084" y="3814491"/>
              <a:ext cx="3692700" cy="139975"/>
            </a:xfrm>
            <a:custGeom>
              <a:avLst/>
              <a:gdLst/>
              <a:ahLst/>
              <a:cxnLst/>
              <a:rect l="l" t="t" r="r" b="b"/>
              <a:pathLst>
                <a:path w="147708" h="5599" extrusionOk="0">
                  <a:moveTo>
                    <a:pt x="1" y="1"/>
                  </a:moveTo>
                  <a:lnTo>
                    <a:pt x="1" y="5598"/>
                  </a:lnTo>
                  <a:cubicBezTo>
                    <a:pt x="4633" y="5453"/>
                    <a:pt x="11076" y="5260"/>
                    <a:pt x="18749" y="5091"/>
                  </a:cubicBezTo>
                  <a:cubicBezTo>
                    <a:pt x="22754" y="4994"/>
                    <a:pt x="27072" y="4898"/>
                    <a:pt x="31633" y="4849"/>
                  </a:cubicBezTo>
                  <a:cubicBezTo>
                    <a:pt x="36217" y="4778"/>
                    <a:pt x="41042" y="4681"/>
                    <a:pt x="46012" y="4656"/>
                  </a:cubicBezTo>
                  <a:cubicBezTo>
                    <a:pt x="51006" y="4608"/>
                    <a:pt x="56169" y="4537"/>
                    <a:pt x="61406" y="4537"/>
                  </a:cubicBezTo>
                  <a:cubicBezTo>
                    <a:pt x="66640" y="4512"/>
                    <a:pt x="71948" y="4488"/>
                    <a:pt x="77256" y="4488"/>
                  </a:cubicBezTo>
                  <a:cubicBezTo>
                    <a:pt x="82589" y="4488"/>
                    <a:pt x="87897" y="4512"/>
                    <a:pt x="93132" y="4537"/>
                  </a:cubicBezTo>
                  <a:cubicBezTo>
                    <a:pt x="98368" y="4537"/>
                    <a:pt x="103532" y="4608"/>
                    <a:pt x="108525" y="4656"/>
                  </a:cubicBezTo>
                  <a:cubicBezTo>
                    <a:pt x="113495" y="4681"/>
                    <a:pt x="118321" y="4778"/>
                    <a:pt x="122882" y="4849"/>
                  </a:cubicBezTo>
                  <a:cubicBezTo>
                    <a:pt x="127466" y="4898"/>
                    <a:pt x="131784" y="4994"/>
                    <a:pt x="135766" y="5091"/>
                  </a:cubicBezTo>
                  <a:cubicBezTo>
                    <a:pt x="140205" y="5187"/>
                    <a:pt x="144210" y="5284"/>
                    <a:pt x="147708" y="5380"/>
                  </a:cubicBezTo>
                  <a:cubicBezTo>
                    <a:pt x="144693" y="2076"/>
                    <a:pt x="140350" y="1"/>
                    <a:pt x="135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93" name="Google Shape;1693;p38"/>
            <p:cNvSpPr/>
            <p:nvPr/>
          </p:nvSpPr>
          <p:spPr>
            <a:xfrm>
              <a:off x="1467975" y="4326475"/>
              <a:ext cx="3788625" cy="163500"/>
            </a:xfrm>
            <a:custGeom>
              <a:avLst/>
              <a:gdLst/>
              <a:ahLst/>
              <a:cxnLst/>
              <a:rect l="l" t="t" r="r" b="b"/>
              <a:pathLst>
                <a:path w="151545" h="6540" extrusionOk="0">
                  <a:moveTo>
                    <a:pt x="1" y="1"/>
                  </a:moveTo>
                  <a:lnTo>
                    <a:pt x="1" y="6540"/>
                  </a:lnTo>
                  <a:cubicBezTo>
                    <a:pt x="4633" y="6370"/>
                    <a:pt x="11076" y="6177"/>
                    <a:pt x="18749" y="6009"/>
                  </a:cubicBezTo>
                  <a:cubicBezTo>
                    <a:pt x="22754" y="5936"/>
                    <a:pt x="27072" y="5839"/>
                    <a:pt x="31633" y="5768"/>
                  </a:cubicBezTo>
                  <a:cubicBezTo>
                    <a:pt x="36217" y="5695"/>
                    <a:pt x="41042" y="5623"/>
                    <a:pt x="46012" y="5575"/>
                  </a:cubicBezTo>
                  <a:cubicBezTo>
                    <a:pt x="51006" y="5550"/>
                    <a:pt x="56169" y="5453"/>
                    <a:pt x="61406" y="5453"/>
                  </a:cubicBezTo>
                  <a:cubicBezTo>
                    <a:pt x="66640" y="5453"/>
                    <a:pt x="71948" y="5430"/>
                    <a:pt x="77256" y="5405"/>
                  </a:cubicBezTo>
                  <a:cubicBezTo>
                    <a:pt x="82589" y="5430"/>
                    <a:pt x="87897" y="5453"/>
                    <a:pt x="93132" y="5453"/>
                  </a:cubicBezTo>
                  <a:cubicBezTo>
                    <a:pt x="98368" y="5453"/>
                    <a:pt x="103532" y="5550"/>
                    <a:pt x="108525" y="5575"/>
                  </a:cubicBezTo>
                  <a:cubicBezTo>
                    <a:pt x="113495" y="5623"/>
                    <a:pt x="118321" y="5695"/>
                    <a:pt x="122882" y="5768"/>
                  </a:cubicBezTo>
                  <a:cubicBezTo>
                    <a:pt x="127466" y="5839"/>
                    <a:pt x="131784" y="5936"/>
                    <a:pt x="135766" y="6009"/>
                  </a:cubicBezTo>
                  <a:cubicBezTo>
                    <a:pt x="140566" y="6106"/>
                    <a:pt x="144861" y="6225"/>
                    <a:pt x="148553" y="6347"/>
                  </a:cubicBezTo>
                  <a:cubicBezTo>
                    <a:pt x="149952" y="4536"/>
                    <a:pt x="150989" y="2413"/>
                    <a:pt x="151545" y="122"/>
                  </a:cubicBezTo>
                  <a:lnTo>
                    <a:pt x="151545" y="122"/>
                  </a:lnTo>
                  <a:cubicBezTo>
                    <a:pt x="147298" y="242"/>
                    <a:pt x="141917" y="412"/>
                    <a:pt x="135766" y="531"/>
                  </a:cubicBezTo>
                  <a:cubicBezTo>
                    <a:pt x="131784" y="628"/>
                    <a:pt x="127466" y="701"/>
                    <a:pt x="122882" y="773"/>
                  </a:cubicBezTo>
                  <a:cubicBezTo>
                    <a:pt x="118321" y="846"/>
                    <a:pt x="113495" y="942"/>
                    <a:pt x="108525" y="966"/>
                  </a:cubicBezTo>
                  <a:cubicBezTo>
                    <a:pt x="103532" y="1014"/>
                    <a:pt x="98368" y="1087"/>
                    <a:pt x="93132" y="1087"/>
                  </a:cubicBezTo>
                  <a:cubicBezTo>
                    <a:pt x="87897" y="1110"/>
                    <a:pt x="82589" y="1110"/>
                    <a:pt x="77256" y="1135"/>
                  </a:cubicBezTo>
                  <a:cubicBezTo>
                    <a:pt x="71948" y="1110"/>
                    <a:pt x="66640" y="1110"/>
                    <a:pt x="61406" y="1087"/>
                  </a:cubicBezTo>
                  <a:cubicBezTo>
                    <a:pt x="56169" y="1087"/>
                    <a:pt x="51006" y="991"/>
                    <a:pt x="46012" y="966"/>
                  </a:cubicBezTo>
                  <a:cubicBezTo>
                    <a:pt x="41042" y="917"/>
                    <a:pt x="36217" y="846"/>
                    <a:pt x="31633" y="773"/>
                  </a:cubicBezTo>
                  <a:cubicBezTo>
                    <a:pt x="27072" y="701"/>
                    <a:pt x="22754" y="605"/>
                    <a:pt x="18749" y="531"/>
                  </a:cubicBezTo>
                  <a:cubicBezTo>
                    <a:pt x="11076" y="363"/>
                    <a:pt x="4633" y="170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94" name="Google Shape;1694;p38"/>
            <p:cNvSpPr/>
            <p:nvPr/>
          </p:nvSpPr>
          <p:spPr>
            <a:xfrm>
              <a:off x="1467975" y="3970600"/>
              <a:ext cx="3788625" cy="162875"/>
            </a:xfrm>
            <a:custGeom>
              <a:avLst/>
              <a:gdLst/>
              <a:ahLst/>
              <a:cxnLst/>
              <a:rect l="l" t="t" r="r" b="b"/>
              <a:pathLst>
                <a:path w="151545" h="6515" extrusionOk="0">
                  <a:moveTo>
                    <a:pt x="1" y="0"/>
                  </a:moveTo>
                  <a:lnTo>
                    <a:pt x="1" y="6515"/>
                  </a:lnTo>
                  <a:cubicBezTo>
                    <a:pt x="4633" y="6370"/>
                    <a:pt x="11076" y="6177"/>
                    <a:pt x="18749" y="6009"/>
                  </a:cubicBezTo>
                  <a:cubicBezTo>
                    <a:pt x="22754" y="5913"/>
                    <a:pt x="27072" y="5816"/>
                    <a:pt x="31633" y="5768"/>
                  </a:cubicBezTo>
                  <a:cubicBezTo>
                    <a:pt x="36217" y="5694"/>
                    <a:pt x="41042" y="5598"/>
                    <a:pt x="46012" y="5575"/>
                  </a:cubicBezTo>
                  <a:cubicBezTo>
                    <a:pt x="51006" y="5527"/>
                    <a:pt x="56169" y="5453"/>
                    <a:pt x="61406" y="5453"/>
                  </a:cubicBezTo>
                  <a:cubicBezTo>
                    <a:pt x="66640" y="5430"/>
                    <a:pt x="71948" y="5405"/>
                    <a:pt x="77256" y="5405"/>
                  </a:cubicBezTo>
                  <a:cubicBezTo>
                    <a:pt x="82589" y="5405"/>
                    <a:pt x="87897" y="5430"/>
                    <a:pt x="93132" y="5453"/>
                  </a:cubicBezTo>
                  <a:cubicBezTo>
                    <a:pt x="98368" y="5453"/>
                    <a:pt x="103532" y="5527"/>
                    <a:pt x="108525" y="5575"/>
                  </a:cubicBezTo>
                  <a:cubicBezTo>
                    <a:pt x="113495" y="5598"/>
                    <a:pt x="118321" y="5694"/>
                    <a:pt x="122882" y="5768"/>
                  </a:cubicBezTo>
                  <a:cubicBezTo>
                    <a:pt x="127466" y="5816"/>
                    <a:pt x="131784" y="5913"/>
                    <a:pt x="135766" y="6009"/>
                  </a:cubicBezTo>
                  <a:cubicBezTo>
                    <a:pt x="141917" y="6129"/>
                    <a:pt x="147298" y="6299"/>
                    <a:pt x="151545" y="6418"/>
                  </a:cubicBezTo>
                  <a:cubicBezTo>
                    <a:pt x="150989" y="4127"/>
                    <a:pt x="149952" y="2004"/>
                    <a:pt x="148553" y="193"/>
                  </a:cubicBezTo>
                  <a:cubicBezTo>
                    <a:pt x="144861" y="315"/>
                    <a:pt x="140566" y="412"/>
                    <a:pt x="135766" y="531"/>
                  </a:cubicBezTo>
                  <a:cubicBezTo>
                    <a:pt x="131784" y="605"/>
                    <a:pt x="127466" y="701"/>
                    <a:pt x="122882" y="773"/>
                  </a:cubicBezTo>
                  <a:cubicBezTo>
                    <a:pt x="118321" y="846"/>
                    <a:pt x="113495" y="917"/>
                    <a:pt x="108525" y="966"/>
                  </a:cubicBezTo>
                  <a:cubicBezTo>
                    <a:pt x="103532" y="991"/>
                    <a:pt x="98368" y="1087"/>
                    <a:pt x="93132" y="1087"/>
                  </a:cubicBezTo>
                  <a:cubicBezTo>
                    <a:pt x="87897" y="1087"/>
                    <a:pt x="82589" y="1110"/>
                    <a:pt x="77256" y="1135"/>
                  </a:cubicBezTo>
                  <a:cubicBezTo>
                    <a:pt x="71948" y="1110"/>
                    <a:pt x="66640" y="1087"/>
                    <a:pt x="61406" y="1087"/>
                  </a:cubicBezTo>
                  <a:cubicBezTo>
                    <a:pt x="56169" y="1062"/>
                    <a:pt x="51006" y="991"/>
                    <a:pt x="46012" y="942"/>
                  </a:cubicBezTo>
                  <a:cubicBezTo>
                    <a:pt x="41042" y="917"/>
                    <a:pt x="36217" y="821"/>
                    <a:pt x="31633" y="773"/>
                  </a:cubicBezTo>
                  <a:cubicBezTo>
                    <a:pt x="27072" y="701"/>
                    <a:pt x="22754" y="605"/>
                    <a:pt x="18749" y="508"/>
                  </a:cubicBezTo>
                  <a:cubicBezTo>
                    <a:pt x="11076" y="363"/>
                    <a:pt x="4633" y="145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95" name="Google Shape;1695;p38"/>
            <p:cNvSpPr/>
            <p:nvPr/>
          </p:nvSpPr>
          <p:spPr>
            <a:xfrm>
              <a:off x="1467975" y="4505025"/>
              <a:ext cx="3692700" cy="139950"/>
            </a:xfrm>
            <a:custGeom>
              <a:avLst/>
              <a:gdLst/>
              <a:ahLst/>
              <a:cxnLst/>
              <a:rect l="l" t="t" r="r" b="b"/>
              <a:pathLst>
                <a:path w="147708" h="5598" extrusionOk="0">
                  <a:moveTo>
                    <a:pt x="1" y="0"/>
                  </a:moveTo>
                  <a:lnTo>
                    <a:pt x="1" y="5598"/>
                  </a:lnTo>
                  <a:lnTo>
                    <a:pt x="135548" y="5598"/>
                  </a:lnTo>
                  <a:cubicBezTo>
                    <a:pt x="140350" y="5598"/>
                    <a:pt x="144693" y="3523"/>
                    <a:pt x="147708" y="218"/>
                  </a:cubicBezTo>
                  <a:lnTo>
                    <a:pt x="147708" y="218"/>
                  </a:lnTo>
                  <a:cubicBezTo>
                    <a:pt x="144210" y="315"/>
                    <a:pt x="140205" y="411"/>
                    <a:pt x="135766" y="508"/>
                  </a:cubicBezTo>
                  <a:cubicBezTo>
                    <a:pt x="131784" y="604"/>
                    <a:pt x="127466" y="701"/>
                    <a:pt x="122882" y="749"/>
                  </a:cubicBezTo>
                  <a:cubicBezTo>
                    <a:pt x="118321" y="821"/>
                    <a:pt x="113495" y="917"/>
                    <a:pt x="108525" y="942"/>
                  </a:cubicBezTo>
                  <a:cubicBezTo>
                    <a:pt x="103532" y="990"/>
                    <a:pt x="98368" y="1062"/>
                    <a:pt x="93132" y="1062"/>
                  </a:cubicBezTo>
                  <a:cubicBezTo>
                    <a:pt x="87897" y="1087"/>
                    <a:pt x="82589" y="1110"/>
                    <a:pt x="77256" y="1110"/>
                  </a:cubicBezTo>
                  <a:cubicBezTo>
                    <a:pt x="71948" y="1087"/>
                    <a:pt x="66640" y="1087"/>
                    <a:pt x="61406" y="1062"/>
                  </a:cubicBezTo>
                  <a:cubicBezTo>
                    <a:pt x="56169" y="1062"/>
                    <a:pt x="51006" y="990"/>
                    <a:pt x="46012" y="942"/>
                  </a:cubicBezTo>
                  <a:cubicBezTo>
                    <a:pt x="41042" y="917"/>
                    <a:pt x="36217" y="821"/>
                    <a:pt x="31633" y="749"/>
                  </a:cubicBezTo>
                  <a:cubicBezTo>
                    <a:pt x="27072" y="701"/>
                    <a:pt x="22754" y="604"/>
                    <a:pt x="18749" y="508"/>
                  </a:cubicBezTo>
                  <a:cubicBezTo>
                    <a:pt x="11076" y="338"/>
                    <a:pt x="4633" y="145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96" name="Google Shape;1696;p38"/>
            <p:cNvSpPr/>
            <p:nvPr/>
          </p:nvSpPr>
          <p:spPr>
            <a:xfrm>
              <a:off x="1467975" y="4148550"/>
              <a:ext cx="3800075" cy="163475"/>
            </a:xfrm>
            <a:custGeom>
              <a:avLst/>
              <a:gdLst/>
              <a:ahLst/>
              <a:cxnLst/>
              <a:rect l="l" t="t" r="r" b="b"/>
              <a:pathLst>
                <a:path w="152003" h="6539" extrusionOk="0">
                  <a:moveTo>
                    <a:pt x="1" y="1"/>
                  </a:moveTo>
                  <a:lnTo>
                    <a:pt x="1" y="6538"/>
                  </a:lnTo>
                  <a:cubicBezTo>
                    <a:pt x="4633" y="6371"/>
                    <a:pt x="11076" y="6178"/>
                    <a:pt x="18749" y="6008"/>
                  </a:cubicBezTo>
                  <a:cubicBezTo>
                    <a:pt x="22754" y="5936"/>
                    <a:pt x="27072" y="5840"/>
                    <a:pt x="31633" y="5766"/>
                  </a:cubicBezTo>
                  <a:cubicBezTo>
                    <a:pt x="36217" y="5695"/>
                    <a:pt x="41042" y="5622"/>
                    <a:pt x="46012" y="5573"/>
                  </a:cubicBezTo>
                  <a:cubicBezTo>
                    <a:pt x="51006" y="5550"/>
                    <a:pt x="56169" y="5454"/>
                    <a:pt x="61406" y="5454"/>
                  </a:cubicBezTo>
                  <a:cubicBezTo>
                    <a:pt x="66640" y="5429"/>
                    <a:pt x="71948" y="5429"/>
                    <a:pt x="77256" y="5405"/>
                  </a:cubicBezTo>
                  <a:cubicBezTo>
                    <a:pt x="82589" y="5429"/>
                    <a:pt x="87897" y="5429"/>
                    <a:pt x="93132" y="5454"/>
                  </a:cubicBezTo>
                  <a:cubicBezTo>
                    <a:pt x="98368" y="5454"/>
                    <a:pt x="103532" y="5525"/>
                    <a:pt x="108525" y="5573"/>
                  </a:cubicBezTo>
                  <a:cubicBezTo>
                    <a:pt x="113495" y="5598"/>
                    <a:pt x="118321" y="5695"/>
                    <a:pt x="122882" y="5766"/>
                  </a:cubicBezTo>
                  <a:cubicBezTo>
                    <a:pt x="127466" y="5815"/>
                    <a:pt x="131784" y="5911"/>
                    <a:pt x="135766" y="6008"/>
                  </a:cubicBezTo>
                  <a:cubicBezTo>
                    <a:pt x="142014" y="6152"/>
                    <a:pt x="147443" y="6297"/>
                    <a:pt x="151713" y="6442"/>
                  </a:cubicBezTo>
                  <a:cubicBezTo>
                    <a:pt x="151906" y="5454"/>
                    <a:pt x="152002" y="4440"/>
                    <a:pt x="152002" y="3402"/>
                  </a:cubicBezTo>
                  <a:lnTo>
                    <a:pt x="152002" y="3137"/>
                  </a:lnTo>
                  <a:cubicBezTo>
                    <a:pt x="152002" y="2099"/>
                    <a:pt x="151906" y="1086"/>
                    <a:pt x="151713" y="97"/>
                  </a:cubicBezTo>
                  <a:cubicBezTo>
                    <a:pt x="147443" y="242"/>
                    <a:pt x="142014" y="387"/>
                    <a:pt x="135766" y="532"/>
                  </a:cubicBezTo>
                  <a:cubicBezTo>
                    <a:pt x="131784" y="603"/>
                    <a:pt x="127466" y="700"/>
                    <a:pt x="122882" y="773"/>
                  </a:cubicBezTo>
                  <a:cubicBezTo>
                    <a:pt x="118321" y="844"/>
                    <a:pt x="113495" y="918"/>
                    <a:pt x="108525" y="966"/>
                  </a:cubicBezTo>
                  <a:cubicBezTo>
                    <a:pt x="103532" y="989"/>
                    <a:pt x="98368" y="1086"/>
                    <a:pt x="93132" y="1086"/>
                  </a:cubicBezTo>
                  <a:cubicBezTo>
                    <a:pt x="87897" y="1086"/>
                    <a:pt x="82589" y="1111"/>
                    <a:pt x="77256" y="1134"/>
                  </a:cubicBezTo>
                  <a:cubicBezTo>
                    <a:pt x="71948" y="1111"/>
                    <a:pt x="66640" y="1086"/>
                    <a:pt x="61406" y="1086"/>
                  </a:cubicBezTo>
                  <a:cubicBezTo>
                    <a:pt x="56169" y="1063"/>
                    <a:pt x="51006" y="989"/>
                    <a:pt x="46012" y="966"/>
                  </a:cubicBezTo>
                  <a:cubicBezTo>
                    <a:pt x="41042" y="918"/>
                    <a:pt x="36217" y="844"/>
                    <a:pt x="31633" y="773"/>
                  </a:cubicBezTo>
                  <a:cubicBezTo>
                    <a:pt x="27072" y="700"/>
                    <a:pt x="22754" y="603"/>
                    <a:pt x="18749" y="532"/>
                  </a:cubicBezTo>
                  <a:cubicBezTo>
                    <a:pt x="11076" y="362"/>
                    <a:pt x="4633" y="169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97" name="Google Shape;1697;p38"/>
            <p:cNvSpPr/>
            <p:nvPr/>
          </p:nvSpPr>
          <p:spPr>
            <a:xfrm>
              <a:off x="1467975" y="3927800"/>
              <a:ext cx="3713850" cy="71200"/>
            </a:xfrm>
            <a:custGeom>
              <a:avLst/>
              <a:gdLst/>
              <a:ahLst/>
              <a:cxnLst/>
              <a:rect l="l" t="t" r="r" b="b"/>
              <a:pathLst>
                <a:path w="148554" h="2848" extrusionOk="0">
                  <a:moveTo>
                    <a:pt x="77256" y="0"/>
                  </a:moveTo>
                  <a:cubicBezTo>
                    <a:pt x="71948" y="0"/>
                    <a:pt x="66640" y="24"/>
                    <a:pt x="61406" y="49"/>
                  </a:cubicBezTo>
                  <a:cubicBezTo>
                    <a:pt x="56169" y="49"/>
                    <a:pt x="51006" y="120"/>
                    <a:pt x="46012" y="168"/>
                  </a:cubicBezTo>
                  <a:cubicBezTo>
                    <a:pt x="41042" y="193"/>
                    <a:pt x="36217" y="290"/>
                    <a:pt x="31633" y="361"/>
                  </a:cubicBezTo>
                  <a:cubicBezTo>
                    <a:pt x="27072" y="410"/>
                    <a:pt x="22754" y="506"/>
                    <a:pt x="18749" y="603"/>
                  </a:cubicBezTo>
                  <a:cubicBezTo>
                    <a:pt x="11076" y="772"/>
                    <a:pt x="4633" y="965"/>
                    <a:pt x="1" y="1110"/>
                  </a:cubicBezTo>
                  <a:lnTo>
                    <a:pt x="1" y="1712"/>
                  </a:lnTo>
                  <a:cubicBezTo>
                    <a:pt x="4633" y="1857"/>
                    <a:pt x="11076" y="2075"/>
                    <a:pt x="18749" y="2220"/>
                  </a:cubicBezTo>
                  <a:cubicBezTo>
                    <a:pt x="22754" y="2317"/>
                    <a:pt x="27072" y="2413"/>
                    <a:pt x="31633" y="2485"/>
                  </a:cubicBezTo>
                  <a:cubicBezTo>
                    <a:pt x="36217" y="2533"/>
                    <a:pt x="41042" y="2629"/>
                    <a:pt x="46012" y="2654"/>
                  </a:cubicBezTo>
                  <a:cubicBezTo>
                    <a:pt x="51006" y="2703"/>
                    <a:pt x="56169" y="2774"/>
                    <a:pt x="61406" y="2799"/>
                  </a:cubicBezTo>
                  <a:cubicBezTo>
                    <a:pt x="66640" y="2799"/>
                    <a:pt x="71948" y="2822"/>
                    <a:pt x="77256" y="2847"/>
                  </a:cubicBezTo>
                  <a:cubicBezTo>
                    <a:pt x="82589" y="2822"/>
                    <a:pt x="87897" y="2799"/>
                    <a:pt x="93132" y="2799"/>
                  </a:cubicBezTo>
                  <a:cubicBezTo>
                    <a:pt x="98368" y="2799"/>
                    <a:pt x="103532" y="2703"/>
                    <a:pt x="108525" y="2678"/>
                  </a:cubicBezTo>
                  <a:cubicBezTo>
                    <a:pt x="113495" y="2629"/>
                    <a:pt x="118321" y="2558"/>
                    <a:pt x="122882" y="2485"/>
                  </a:cubicBezTo>
                  <a:cubicBezTo>
                    <a:pt x="127466" y="2413"/>
                    <a:pt x="131784" y="2317"/>
                    <a:pt x="135766" y="2243"/>
                  </a:cubicBezTo>
                  <a:cubicBezTo>
                    <a:pt x="140566" y="2124"/>
                    <a:pt x="144861" y="2027"/>
                    <a:pt x="148553" y="1905"/>
                  </a:cubicBezTo>
                  <a:cubicBezTo>
                    <a:pt x="148287" y="1568"/>
                    <a:pt x="147997" y="1230"/>
                    <a:pt x="147708" y="892"/>
                  </a:cubicBezTo>
                  <a:cubicBezTo>
                    <a:pt x="144210" y="796"/>
                    <a:pt x="140205" y="699"/>
                    <a:pt x="135766" y="603"/>
                  </a:cubicBezTo>
                  <a:cubicBezTo>
                    <a:pt x="131784" y="506"/>
                    <a:pt x="127466" y="410"/>
                    <a:pt x="122882" y="361"/>
                  </a:cubicBezTo>
                  <a:cubicBezTo>
                    <a:pt x="118321" y="290"/>
                    <a:pt x="113495" y="193"/>
                    <a:pt x="108525" y="168"/>
                  </a:cubicBezTo>
                  <a:cubicBezTo>
                    <a:pt x="103532" y="120"/>
                    <a:pt x="98368" y="49"/>
                    <a:pt x="93132" y="49"/>
                  </a:cubicBezTo>
                  <a:cubicBezTo>
                    <a:pt x="87897" y="24"/>
                    <a:pt x="82589" y="0"/>
                    <a:pt x="77256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98" name="Google Shape;1698;p38"/>
            <p:cNvSpPr/>
            <p:nvPr/>
          </p:nvSpPr>
          <p:spPr>
            <a:xfrm>
              <a:off x="1467975" y="4105700"/>
              <a:ext cx="3792825" cy="71200"/>
            </a:xfrm>
            <a:custGeom>
              <a:avLst/>
              <a:gdLst/>
              <a:ahLst/>
              <a:cxnLst/>
              <a:rect l="l" t="t" r="r" b="b"/>
              <a:pathLst>
                <a:path w="151713" h="2848" extrusionOk="0">
                  <a:moveTo>
                    <a:pt x="77256" y="1"/>
                  </a:moveTo>
                  <a:cubicBezTo>
                    <a:pt x="71948" y="1"/>
                    <a:pt x="66640" y="26"/>
                    <a:pt x="61406" y="49"/>
                  </a:cubicBezTo>
                  <a:cubicBezTo>
                    <a:pt x="56169" y="49"/>
                    <a:pt x="51006" y="123"/>
                    <a:pt x="46012" y="171"/>
                  </a:cubicBezTo>
                  <a:cubicBezTo>
                    <a:pt x="41042" y="194"/>
                    <a:pt x="36217" y="290"/>
                    <a:pt x="31633" y="364"/>
                  </a:cubicBezTo>
                  <a:cubicBezTo>
                    <a:pt x="27072" y="412"/>
                    <a:pt x="22754" y="509"/>
                    <a:pt x="18749" y="605"/>
                  </a:cubicBezTo>
                  <a:cubicBezTo>
                    <a:pt x="11076" y="773"/>
                    <a:pt x="4633" y="966"/>
                    <a:pt x="1" y="1111"/>
                  </a:cubicBezTo>
                  <a:lnTo>
                    <a:pt x="1" y="1715"/>
                  </a:lnTo>
                  <a:cubicBezTo>
                    <a:pt x="4633" y="1883"/>
                    <a:pt x="11076" y="2076"/>
                    <a:pt x="18749" y="2246"/>
                  </a:cubicBezTo>
                  <a:cubicBezTo>
                    <a:pt x="22754" y="2317"/>
                    <a:pt x="27072" y="2414"/>
                    <a:pt x="31633" y="2487"/>
                  </a:cubicBezTo>
                  <a:cubicBezTo>
                    <a:pt x="36217" y="2558"/>
                    <a:pt x="41042" y="2632"/>
                    <a:pt x="46012" y="2680"/>
                  </a:cubicBezTo>
                  <a:cubicBezTo>
                    <a:pt x="51006" y="2703"/>
                    <a:pt x="56169" y="2777"/>
                    <a:pt x="61406" y="2800"/>
                  </a:cubicBezTo>
                  <a:cubicBezTo>
                    <a:pt x="66640" y="2800"/>
                    <a:pt x="71948" y="2825"/>
                    <a:pt x="77256" y="2848"/>
                  </a:cubicBezTo>
                  <a:cubicBezTo>
                    <a:pt x="82589" y="2825"/>
                    <a:pt x="87897" y="2800"/>
                    <a:pt x="93132" y="2800"/>
                  </a:cubicBezTo>
                  <a:cubicBezTo>
                    <a:pt x="98368" y="2800"/>
                    <a:pt x="103532" y="2703"/>
                    <a:pt x="108525" y="2680"/>
                  </a:cubicBezTo>
                  <a:cubicBezTo>
                    <a:pt x="113495" y="2632"/>
                    <a:pt x="118321" y="2558"/>
                    <a:pt x="122882" y="2487"/>
                  </a:cubicBezTo>
                  <a:cubicBezTo>
                    <a:pt x="127466" y="2414"/>
                    <a:pt x="131784" y="2317"/>
                    <a:pt x="135766" y="2246"/>
                  </a:cubicBezTo>
                  <a:cubicBezTo>
                    <a:pt x="142014" y="2101"/>
                    <a:pt x="147443" y="1956"/>
                    <a:pt x="151713" y="1811"/>
                  </a:cubicBezTo>
                  <a:cubicBezTo>
                    <a:pt x="151665" y="1545"/>
                    <a:pt x="151616" y="1281"/>
                    <a:pt x="151545" y="1014"/>
                  </a:cubicBezTo>
                  <a:cubicBezTo>
                    <a:pt x="147298" y="895"/>
                    <a:pt x="141917" y="725"/>
                    <a:pt x="135766" y="605"/>
                  </a:cubicBezTo>
                  <a:cubicBezTo>
                    <a:pt x="131784" y="509"/>
                    <a:pt x="127466" y="412"/>
                    <a:pt x="122882" y="364"/>
                  </a:cubicBezTo>
                  <a:cubicBezTo>
                    <a:pt x="118321" y="290"/>
                    <a:pt x="113495" y="194"/>
                    <a:pt x="108525" y="171"/>
                  </a:cubicBezTo>
                  <a:cubicBezTo>
                    <a:pt x="103532" y="123"/>
                    <a:pt x="98368" y="49"/>
                    <a:pt x="93132" y="49"/>
                  </a:cubicBezTo>
                  <a:cubicBezTo>
                    <a:pt x="87897" y="26"/>
                    <a:pt x="82589" y="1"/>
                    <a:pt x="77256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99" name="Google Shape;1699;p38"/>
            <p:cNvSpPr/>
            <p:nvPr/>
          </p:nvSpPr>
          <p:spPr>
            <a:xfrm>
              <a:off x="1467975" y="4283675"/>
              <a:ext cx="3792825" cy="71200"/>
            </a:xfrm>
            <a:custGeom>
              <a:avLst/>
              <a:gdLst/>
              <a:ahLst/>
              <a:cxnLst/>
              <a:rect l="l" t="t" r="r" b="b"/>
              <a:pathLst>
                <a:path w="151713" h="2848" extrusionOk="0">
                  <a:moveTo>
                    <a:pt x="77256" y="0"/>
                  </a:moveTo>
                  <a:cubicBezTo>
                    <a:pt x="71948" y="24"/>
                    <a:pt x="66640" y="24"/>
                    <a:pt x="61406" y="49"/>
                  </a:cubicBezTo>
                  <a:cubicBezTo>
                    <a:pt x="56169" y="49"/>
                    <a:pt x="51006" y="145"/>
                    <a:pt x="46012" y="168"/>
                  </a:cubicBezTo>
                  <a:cubicBezTo>
                    <a:pt x="41042" y="217"/>
                    <a:pt x="36217" y="290"/>
                    <a:pt x="31633" y="361"/>
                  </a:cubicBezTo>
                  <a:cubicBezTo>
                    <a:pt x="27072" y="435"/>
                    <a:pt x="22754" y="531"/>
                    <a:pt x="18749" y="603"/>
                  </a:cubicBezTo>
                  <a:cubicBezTo>
                    <a:pt x="11076" y="773"/>
                    <a:pt x="4633" y="966"/>
                    <a:pt x="1" y="1133"/>
                  </a:cubicBezTo>
                  <a:lnTo>
                    <a:pt x="1" y="1713"/>
                  </a:lnTo>
                  <a:cubicBezTo>
                    <a:pt x="4633" y="1882"/>
                    <a:pt x="11076" y="2075"/>
                    <a:pt x="18749" y="2243"/>
                  </a:cubicBezTo>
                  <a:cubicBezTo>
                    <a:pt x="22754" y="2317"/>
                    <a:pt x="27072" y="2413"/>
                    <a:pt x="31633" y="2485"/>
                  </a:cubicBezTo>
                  <a:cubicBezTo>
                    <a:pt x="36217" y="2558"/>
                    <a:pt x="41042" y="2629"/>
                    <a:pt x="46012" y="2678"/>
                  </a:cubicBezTo>
                  <a:cubicBezTo>
                    <a:pt x="51006" y="2703"/>
                    <a:pt x="56169" y="2799"/>
                    <a:pt x="61406" y="2799"/>
                  </a:cubicBezTo>
                  <a:cubicBezTo>
                    <a:pt x="66640" y="2822"/>
                    <a:pt x="71948" y="2822"/>
                    <a:pt x="77256" y="2847"/>
                  </a:cubicBezTo>
                  <a:cubicBezTo>
                    <a:pt x="82589" y="2822"/>
                    <a:pt x="87897" y="2822"/>
                    <a:pt x="93132" y="2799"/>
                  </a:cubicBezTo>
                  <a:cubicBezTo>
                    <a:pt x="98368" y="2799"/>
                    <a:pt x="103532" y="2726"/>
                    <a:pt x="108525" y="2678"/>
                  </a:cubicBezTo>
                  <a:cubicBezTo>
                    <a:pt x="113495" y="2654"/>
                    <a:pt x="118321" y="2558"/>
                    <a:pt x="122882" y="2485"/>
                  </a:cubicBezTo>
                  <a:cubicBezTo>
                    <a:pt x="127466" y="2413"/>
                    <a:pt x="131784" y="2340"/>
                    <a:pt x="135766" y="2243"/>
                  </a:cubicBezTo>
                  <a:cubicBezTo>
                    <a:pt x="141917" y="2124"/>
                    <a:pt x="147298" y="1954"/>
                    <a:pt x="151545" y="1834"/>
                  </a:cubicBezTo>
                  <a:cubicBezTo>
                    <a:pt x="151616" y="1568"/>
                    <a:pt x="151665" y="1303"/>
                    <a:pt x="151713" y="1037"/>
                  </a:cubicBezTo>
                  <a:cubicBezTo>
                    <a:pt x="147443" y="892"/>
                    <a:pt x="142014" y="747"/>
                    <a:pt x="135766" y="603"/>
                  </a:cubicBezTo>
                  <a:cubicBezTo>
                    <a:pt x="131784" y="506"/>
                    <a:pt x="127466" y="410"/>
                    <a:pt x="122882" y="361"/>
                  </a:cubicBezTo>
                  <a:cubicBezTo>
                    <a:pt x="118321" y="290"/>
                    <a:pt x="113495" y="193"/>
                    <a:pt x="108525" y="168"/>
                  </a:cubicBezTo>
                  <a:cubicBezTo>
                    <a:pt x="103532" y="120"/>
                    <a:pt x="98368" y="49"/>
                    <a:pt x="93132" y="49"/>
                  </a:cubicBezTo>
                  <a:cubicBezTo>
                    <a:pt x="87897" y="24"/>
                    <a:pt x="82589" y="24"/>
                    <a:pt x="77256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00" name="Google Shape;1700;p38"/>
            <p:cNvSpPr/>
            <p:nvPr/>
          </p:nvSpPr>
          <p:spPr>
            <a:xfrm>
              <a:off x="1467975" y="4461600"/>
              <a:ext cx="3713850" cy="71200"/>
            </a:xfrm>
            <a:custGeom>
              <a:avLst/>
              <a:gdLst/>
              <a:ahLst/>
              <a:cxnLst/>
              <a:rect l="l" t="t" r="r" b="b"/>
              <a:pathLst>
                <a:path w="148554" h="2848" extrusionOk="0">
                  <a:moveTo>
                    <a:pt x="77256" y="0"/>
                  </a:moveTo>
                  <a:cubicBezTo>
                    <a:pt x="71948" y="25"/>
                    <a:pt x="66640" y="48"/>
                    <a:pt x="61406" y="48"/>
                  </a:cubicBezTo>
                  <a:cubicBezTo>
                    <a:pt x="56169" y="48"/>
                    <a:pt x="51006" y="145"/>
                    <a:pt x="46012" y="170"/>
                  </a:cubicBezTo>
                  <a:cubicBezTo>
                    <a:pt x="41042" y="218"/>
                    <a:pt x="36217" y="290"/>
                    <a:pt x="31633" y="363"/>
                  </a:cubicBezTo>
                  <a:cubicBezTo>
                    <a:pt x="27072" y="434"/>
                    <a:pt x="22754" y="531"/>
                    <a:pt x="18749" y="604"/>
                  </a:cubicBezTo>
                  <a:cubicBezTo>
                    <a:pt x="11076" y="772"/>
                    <a:pt x="4633" y="965"/>
                    <a:pt x="1" y="1135"/>
                  </a:cubicBezTo>
                  <a:lnTo>
                    <a:pt x="1" y="1737"/>
                  </a:lnTo>
                  <a:cubicBezTo>
                    <a:pt x="4633" y="1882"/>
                    <a:pt x="11076" y="2075"/>
                    <a:pt x="18749" y="2245"/>
                  </a:cubicBezTo>
                  <a:cubicBezTo>
                    <a:pt x="22754" y="2341"/>
                    <a:pt x="27072" y="2438"/>
                    <a:pt x="31633" y="2486"/>
                  </a:cubicBezTo>
                  <a:cubicBezTo>
                    <a:pt x="36217" y="2558"/>
                    <a:pt x="41042" y="2654"/>
                    <a:pt x="46012" y="2679"/>
                  </a:cubicBezTo>
                  <a:cubicBezTo>
                    <a:pt x="51006" y="2727"/>
                    <a:pt x="56169" y="2799"/>
                    <a:pt x="61406" y="2799"/>
                  </a:cubicBezTo>
                  <a:cubicBezTo>
                    <a:pt x="66640" y="2824"/>
                    <a:pt x="71948" y="2824"/>
                    <a:pt x="77256" y="2847"/>
                  </a:cubicBezTo>
                  <a:cubicBezTo>
                    <a:pt x="82589" y="2847"/>
                    <a:pt x="87897" y="2824"/>
                    <a:pt x="93132" y="2799"/>
                  </a:cubicBezTo>
                  <a:cubicBezTo>
                    <a:pt x="98368" y="2799"/>
                    <a:pt x="103532" y="2727"/>
                    <a:pt x="108525" y="2679"/>
                  </a:cubicBezTo>
                  <a:cubicBezTo>
                    <a:pt x="113495" y="2654"/>
                    <a:pt x="118321" y="2558"/>
                    <a:pt x="122882" y="2486"/>
                  </a:cubicBezTo>
                  <a:cubicBezTo>
                    <a:pt x="127466" y="2438"/>
                    <a:pt x="131784" y="2341"/>
                    <a:pt x="135766" y="2245"/>
                  </a:cubicBezTo>
                  <a:cubicBezTo>
                    <a:pt x="140205" y="2148"/>
                    <a:pt x="144210" y="2052"/>
                    <a:pt x="147708" y="1955"/>
                  </a:cubicBezTo>
                  <a:cubicBezTo>
                    <a:pt x="147997" y="1618"/>
                    <a:pt x="148287" y="1280"/>
                    <a:pt x="148553" y="942"/>
                  </a:cubicBezTo>
                  <a:cubicBezTo>
                    <a:pt x="144861" y="820"/>
                    <a:pt x="140566" y="701"/>
                    <a:pt x="135766" y="604"/>
                  </a:cubicBezTo>
                  <a:cubicBezTo>
                    <a:pt x="131784" y="531"/>
                    <a:pt x="127466" y="434"/>
                    <a:pt x="122882" y="363"/>
                  </a:cubicBezTo>
                  <a:cubicBezTo>
                    <a:pt x="118321" y="290"/>
                    <a:pt x="113495" y="218"/>
                    <a:pt x="108525" y="170"/>
                  </a:cubicBezTo>
                  <a:cubicBezTo>
                    <a:pt x="103532" y="145"/>
                    <a:pt x="98368" y="48"/>
                    <a:pt x="93132" y="48"/>
                  </a:cubicBezTo>
                  <a:cubicBezTo>
                    <a:pt x="87897" y="48"/>
                    <a:pt x="82589" y="25"/>
                    <a:pt x="77256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01" name="Google Shape;1701;p38"/>
            <p:cNvSpPr/>
            <p:nvPr/>
          </p:nvSpPr>
          <p:spPr>
            <a:xfrm>
              <a:off x="4264325" y="4167875"/>
              <a:ext cx="371000" cy="399900"/>
            </a:xfrm>
            <a:custGeom>
              <a:avLst/>
              <a:gdLst/>
              <a:ahLst/>
              <a:cxnLst/>
              <a:rect l="l" t="t" r="r" b="b"/>
              <a:pathLst>
                <a:path w="14840" h="15996" extrusionOk="0">
                  <a:moveTo>
                    <a:pt x="1" y="0"/>
                  </a:moveTo>
                  <a:lnTo>
                    <a:pt x="1" y="15995"/>
                  </a:lnTo>
                  <a:lnTo>
                    <a:pt x="7432" y="10471"/>
                  </a:lnTo>
                  <a:lnTo>
                    <a:pt x="14840" y="15995"/>
                  </a:lnTo>
                  <a:lnTo>
                    <a:pt x="1484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02" name="Google Shape;1702;p38"/>
            <p:cNvSpPr/>
            <p:nvPr/>
          </p:nvSpPr>
          <p:spPr>
            <a:xfrm>
              <a:off x="3808950" y="2579050"/>
              <a:ext cx="3351300" cy="1177475"/>
            </a:xfrm>
            <a:custGeom>
              <a:avLst/>
              <a:gdLst/>
              <a:ahLst/>
              <a:cxnLst/>
              <a:rect l="l" t="t" r="r" b="b"/>
              <a:pathLst>
                <a:path w="134052" h="47099" extrusionOk="0">
                  <a:moveTo>
                    <a:pt x="49388" y="0"/>
                  </a:moveTo>
                  <a:cubicBezTo>
                    <a:pt x="22358" y="0"/>
                    <a:pt x="1" y="18024"/>
                    <a:pt x="1" y="18024"/>
                  </a:cubicBezTo>
                  <a:lnTo>
                    <a:pt x="1" y="44155"/>
                  </a:lnTo>
                  <a:cubicBezTo>
                    <a:pt x="117" y="44156"/>
                    <a:pt x="233" y="44157"/>
                    <a:pt x="347" y="44157"/>
                  </a:cubicBezTo>
                  <a:cubicBezTo>
                    <a:pt x="11858" y="44157"/>
                    <a:pt x="14886" y="35903"/>
                    <a:pt x="14886" y="35903"/>
                  </a:cubicBezTo>
                  <a:lnTo>
                    <a:pt x="124545" y="47098"/>
                  </a:lnTo>
                  <a:lnTo>
                    <a:pt x="129757" y="33346"/>
                  </a:lnTo>
                  <a:lnTo>
                    <a:pt x="129757" y="33346"/>
                  </a:lnTo>
                  <a:cubicBezTo>
                    <a:pt x="128767" y="33465"/>
                    <a:pt x="127730" y="33562"/>
                    <a:pt x="126595" y="33610"/>
                  </a:cubicBezTo>
                  <a:cubicBezTo>
                    <a:pt x="125771" y="33655"/>
                    <a:pt x="124913" y="33679"/>
                    <a:pt x="124024" y="33679"/>
                  </a:cubicBezTo>
                  <a:cubicBezTo>
                    <a:pt x="122026" y="33679"/>
                    <a:pt x="119875" y="33557"/>
                    <a:pt x="117620" y="33272"/>
                  </a:cubicBezTo>
                  <a:cubicBezTo>
                    <a:pt x="114338" y="32863"/>
                    <a:pt x="110816" y="32188"/>
                    <a:pt x="107149" y="31271"/>
                  </a:cubicBezTo>
                  <a:cubicBezTo>
                    <a:pt x="103481" y="30354"/>
                    <a:pt x="99669" y="29219"/>
                    <a:pt x="95786" y="27964"/>
                  </a:cubicBezTo>
                  <a:cubicBezTo>
                    <a:pt x="91900" y="26687"/>
                    <a:pt x="87872" y="25384"/>
                    <a:pt x="83793" y="24081"/>
                  </a:cubicBezTo>
                  <a:cubicBezTo>
                    <a:pt x="79692" y="22778"/>
                    <a:pt x="75542" y="21523"/>
                    <a:pt x="71344" y="20437"/>
                  </a:cubicBezTo>
                  <a:cubicBezTo>
                    <a:pt x="69246" y="19906"/>
                    <a:pt x="67122" y="19400"/>
                    <a:pt x="65022" y="18941"/>
                  </a:cubicBezTo>
                  <a:cubicBezTo>
                    <a:pt x="63961" y="18748"/>
                    <a:pt x="62924" y="18532"/>
                    <a:pt x="61863" y="18313"/>
                  </a:cubicBezTo>
                  <a:cubicBezTo>
                    <a:pt x="60824" y="18146"/>
                    <a:pt x="59740" y="17953"/>
                    <a:pt x="58701" y="17783"/>
                  </a:cubicBezTo>
                  <a:cubicBezTo>
                    <a:pt x="57639" y="17663"/>
                    <a:pt x="56603" y="17541"/>
                    <a:pt x="55541" y="17422"/>
                  </a:cubicBezTo>
                  <a:cubicBezTo>
                    <a:pt x="55034" y="17348"/>
                    <a:pt x="54503" y="17277"/>
                    <a:pt x="53997" y="17204"/>
                  </a:cubicBezTo>
                  <a:lnTo>
                    <a:pt x="53225" y="17107"/>
                  </a:lnTo>
                  <a:lnTo>
                    <a:pt x="52428" y="17059"/>
                  </a:lnTo>
                  <a:cubicBezTo>
                    <a:pt x="51392" y="17011"/>
                    <a:pt x="50353" y="16962"/>
                    <a:pt x="49340" y="16891"/>
                  </a:cubicBezTo>
                  <a:cubicBezTo>
                    <a:pt x="48834" y="16866"/>
                    <a:pt x="48303" y="16843"/>
                    <a:pt x="47796" y="16818"/>
                  </a:cubicBezTo>
                  <a:cubicBezTo>
                    <a:pt x="47627" y="16810"/>
                    <a:pt x="47458" y="16807"/>
                    <a:pt x="47289" y="16807"/>
                  </a:cubicBezTo>
                  <a:cubicBezTo>
                    <a:pt x="46952" y="16807"/>
                    <a:pt x="46614" y="16818"/>
                    <a:pt x="46277" y="16818"/>
                  </a:cubicBezTo>
                  <a:cubicBezTo>
                    <a:pt x="44250" y="16843"/>
                    <a:pt x="42271" y="16794"/>
                    <a:pt x="40316" y="16987"/>
                  </a:cubicBezTo>
                  <a:cubicBezTo>
                    <a:pt x="39351" y="17059"/>
                    <a:pt x="38386" y="17107"/>
                    <a:pt x="37446" y="17180"/>
                  </a:cubicBezTo>
                  <a:cubicBezTo>
                    <a:pt x="36481" y="17277"/>
                    <a:pt x="35564" y="17422"/>
                    <a:pt x="34622" y="17518"/>
                  </a:cubicBezTo>
                  <a:cubicBezTo>
                    <a:pt x="33705" y="17663"/>
                    <a:pt x="32788" y="17734"/>
                    <a:pt x="31897" y="17904"/>
                  </a:cubicBezTo>
                  <a:cubicBezTo>
                    <a:pt x="31028" y="18049"/>
                    <a:pt x="30134" y="18217"/>
                    <a:pt x="29291" y="18362"/>
                  </a:cubicBezTo>
                  <a:cubicBezTo>
                    <a:pt x="28857" y="18435"/>
                    <a:pt x="28422" y="18532"/>
                    <a:pt x="27988" y="18603"/>
                  </a:cubicBezTo>
                  <a:cubicBezTo>
                    <a:pt x="27577" y="18699"/>
                    <a:pt x="27168" y="18796"/>
                    <a:pt x="26757" y="18869"/>
                  </a:cubicBezTo>
                  <a:cubicBezTo>
                    <a:pt x="25936" y="19062"/>
                    <a:pt x="25116" y="19255"/>
                    <a:pt x="24321" y="19423"/>
                  </a:cubicBezTo>
                  <a:cubicBezTo>
                    <a:pt x="22752" y="19809"/>
                    <a:pt x="21256" y="20292"/>
                    <a:pt x="19833" y="20655"/>
                  </a:cubicBezTo>
                  <a:cubicBezTo>
                    <a:pt x="18409" y="21137"/>
                    <a:pt x="17057" y="21523"/>
                    <a:pt x="15803" y="21981"/>
                  </a:cubicBezTo>
                  <a:cubicBezTo>
                    <a:pt x="13319" y="22849"/>
                    <a:pt x="11170" y="23718"/>
                    <a:pt x="9433" y="24515"/>
                  </a:cubicBezTo>
                  <a:cubicBezTo>
                    <a:pt x="7696" y="25287"/>
                    <a:pt x="6345" y="25938"/>
                    <a:pt x="5453" y="26420"/>
                  </a:cubicBezTo>
                  <a:cubicBezTo>
                    <a:pt x="4536" y="26903"/>
                    <a:pt x="4077" y="27169"/>
                    <a:pt x="4077" y="27169"/>
                  </a:cubicBezTo>
                  <a:cubicBezTo>
                    <a:pt x="4077" y="27169"/>
                    <a:pt x="4511" y="26854"/>
                    <a:pt x="5380" y="26324"/>
                  </a:cubicBezTo>
                  <a:cubicBezTo>
                    <a:pt x="5839" y="26059"/>
                    <a:pt x="6370" y="25721"/>
                    <a:pt x="7021" y="25359"/>
                  </a:cubicBezTo>
                  <a:cubicBezTo>
                    <a:pt x="7648" y="24998"/>
                    <a:pt x="8397" y="24587"/>
                    <a:pt x="9265" y="24152"/>
                  </a:cubicBezTo>
                  <a:cubicBezTo>
                    <a:pt x="10954" y="23260"/>
                    <a:pt x="13077" y="22295"/>
                    <a:pt x="15538" y="21257"/>
                  </a:cubicBezTo>
                  <a:cubicBezTo>
                    <a:pt x="16768" y="20726"/>
                    <a:pt x="18119" y="20269"/>
                    <a:pt x="19518" y="19713"/>
                  </a:cubicBezTo>
                  <a:cubicBezTo>
                    <a:pt x="20943" y="19255"/>
                    <a:pt x="22439" y="18748"/>
                    <a:pt x="24031" y="18290"/>
                  </a:cubicBezTo>
                  <a:cubicBezTo>
                    <a:pt x="24826" y="18072"/>
                    <a:pt x="25624" y="17856"/>
                    <a:pt x="26467" y="17638"/>
                  </a:cubicBezTo>
                  <a:cubicBezTo>
                    <a:pt x="26878" y="17518"/>
                    <a:pt x="27287" y="17422"/>
                    <a:pt x="27699" y="17300"/>
                  </a:cubicBezTo>
                  <a:cubicBezTo>
                    <a:pt x="28133" y="17204"/>
                    <a:pt x="28567" y="17107"/>
                    <a:pt x="29001" y="17036"/>
                  </a:cubicBezTo>
                  <a:cubicBezTo>
                    <a:pt x="29870" y="16843"/>
                    <a:pt x="30762" y="16650"/>
                    <a:pt x="31655" y="16457"/>
                  </a:cubicBezTo>
                  <a:cubicBezTo>
                    <a:pt x="32547" y="16264"/>
                    <a:pt x="33489" y="16167"/>
                    <a:pt x="34406" y="15997"/>
                  </a:cubicBezTo>
                  <a:cubicBezTo>
                    <a:pt x="35346" y="15852"/>
                    <a:pt x="36288" y="15708"/>
                    <a:pt x="37253" y="15588"/>
                  </a:cubicBezTo>
                  <a:cubicBezTo>
                    <a:pt x="38218" y="15492"/>
                    <a:pt x="39206" y="15395"/>
                    <a:pt x="40196" y="15299"/>
                  </a:cubicBezTo>
                  <a:cubicBezTo>
                    <a:pt x="42175" y="15057"/>
                    <a:pt x="44202" y="15080"/>
                    <a:pt x="46277" y="15009"/>
                  </a:cubicBezTo>
                  <a:cubicBezTo>
                    <a:pt x="46782" y="14984"/>
                    <a:pt x="47313" y="14961"/>
                    <a:pt x="47844" y="14961"/>
                  </a:cubicBezTo>
                  <a:cubicBezTo>
                    <a:pt x="48351" y="14984"/>
                    <a:pt x="48882" y="15009"/>
                    <a:pt x="49413" y="15032"/>
                  </a:cubicBezTo>
                  <a:cubicBezTo>
                    <a:pt x="50450" y="15080"/>
                    <a:pt x="51511" y="15105"/>
                    <a:pt x="52573" y="15154"/>
                  </a:cubicBezTo>
                  <a:cubicBezTo>
                    <a:pt x="54696" y="15299"/>
                    <a:pt x="56844" y="15588"/>
                    <a:pt x="58991" y="15829"/>
                  </a:cubicBezTo>
                  <a:cubicBezTo>
                    <a:pt x="60100" y="15974"/>
                    <a:pt x="61139" y="16167"/>
                    <a:pt x="62201" y="16335"/>
                  </a:cubicBezTo>
                  <a:cubicBezTo>
                    <a:pt x="63285" y="16553"/>
                    <a:pt x="64347" y="16769"/>
                    <a:pt x="65434" y="16962"/>
                  </a:cubicBezTo>
                  <a:cubicBezTo>
                    <a:pt x="67580" y="17422"/>
                    <a:pt x="69728" y="17904"/>
                    <a:pt x="71851" y="18458"/>
                  </a:cubicBezTo>
                  <a:cubicBezTo>
                    <a:pt x="76098" y="19568"/>
                    <a:pt x="80296" y="20848"/>
                    <a:pt x="84398" y="22174"/>
                  </a:cubicBezTo>
                  <a:cubicBezTo>
                    <a:pt x="88499" y="23502"/>
                    <a:pt x="92479" y="24924"/>
                    <a:pt x="96340" y="26227"/>
                  </a:cubicBezTo>
                  <a:cubicBezTo>
                    <a:pt x="100225" y="27530"/>
                    <a:pt x="103964" y="28762"/>
                    <a:pt x="107560" y="29775"/>
                  </a:cubicBezTo>
                  <a:cubicBezTo>
                    <a:pt x="111131" y="30788"/>
                    <a:pt x="114557" y="31583"/>
                    <a:pt x="117765" y="32091"/>
                  </a:cubicBezTo>
                  <a:cubicBezTo>
                    <a:pt x="120974" y="32597"/>
                    <a:pt x="123941" y="32838"/>
                    <a:pt x="126595" y="32838"/>
                  </a:cubicBezTo>
                  <a:cubicBezTo>
                    <a:pt x="127801" y="32838"/>
                    <a:pt x="128936" y="32815"/>
                    <a:pt x="129998" y="32742"/>
                  </a:cubicBezTo>
                  <a:lnTo>
                    <a:pt x="132000" y="27434"/>
                  </a:lnTo>
                  <a:cubicBezTo>
                    <a:pt x="131108" y="27434"/>
                    <a:pt x="130166" y="27410"/>
                    <a:pt x="129178" y="27337"/>
                  </a:cubicBezTo>
                  <a:cubicBezTo>
                    <a:pt x="126427" y="27192"/>
                    <a:pt x="123314" y="26831"/>
                    <a:pt x="119984" y="26156"/>
                  </a:cubicBezTo>
                  <a:cubicBezTo>
                    <a:pt x="113277" y="24901"/>
                    <a:pt x="105653" y="22633"/>
                    <a:pt x="97642" y="19931"/>
                  </a:cubicBezTo>
                  <a:cubicBezTo>
                    <a:pt x="93637" y="18555"/>
                    <a:pt x="89513" y="17155"/>
                    <a:pt x="85314" y="15708"/>
                  </a:cubicBezTo>
                  <a:cubicBezTo>
                    <a:pt x="81116" y="14285"/>
                    <a:pt x="76845" y="12886"/>
                    <a:pt x="72527" y="11631"/>
                  </a:cubicBezTo>
                  <a:cubicBezTo>
                    <a:pt x="68232" y="10377"/>
                    <a:pt x="63889" y="9290"/>
                    <a:pt x="59570" y="8543"/>
                  </a:cubicBezTo>
                  <a:cubicBezTo>
                    <a:pt x="59039" y="8446"/>
                    <a:pt x="58508" y="8350"/>
                    <a:pt x="57954" y="8253"/>
                  </a:cubicBezTo>
                  <a:cubicBezTo>
                    <a:pt x="57423" y="8180"/>
                    <a:pt x="56867" y="8109"/>
                    <a:pt x="56337" y="8035"/>
                  </a:cubicBezTo>
                  <a:lnTo>
                    <a:pt x="55516" y="7916"/>
                  </a:lnTo>
                  <a:lnTo>
                    <a:pt x="55300" y="7890"/>
                  </a:lnTo>
                  <a:cubicBezTo>
                    <a:pt x="55275" y="7890"/>
                    <a:pt x="55179" y="7890"/>
                    <a:pt x="55130" y="7867"/>
                  </a:cubicBezTo>
                  <a:lnTo>
                    <a:pt x="54721" y="7842"/>
                  </a:lnTo>
                  <a:cubicBezTo>
                    <a:pt x="54190" y="7794"/>
                    <a:pt x="53659" y="7746"/>
                    <a:pt x="53104" y="7723"/>
                  </a:cubicBezTo>
                  <a:cubicBezTo>
                    <a:pt x="52042" y="7626"/>
                    <a:pt x="50980" y="7553"/>
                    <a:pt x="49919" y="7456"/>
                  </a:cubicBezTo>
                  <a:lnTo>
                    <a:pt x="45215" y="7456"/>
                  </a:lnTo>
                  <a:cubicBezTo>
                    <a:pt x="44707" y="7456"/>
                    <a:pt x="44202" y="7504"/>
                    <a:pt x="43671" y="7553"/>
                  </a:cubicBezTo>
                  <a:cubicBezTo>
                    <a:pt x="42657" y="7626"/>
                    <a:pt x="41644" y="7674"/>
                    <a:pt x="40631" y="7746"/>
                  </a:cubicBezTo>
                  <a:cubicBezTo>
                    <a:pt x="40148" y="7771"/>
                    <a:pt x="39641" y="7842"/>
                    <a:pt x="39158" y="7916"/>
                  </a:cubicBezTo>
                  <a:cubicBezTo>
                    <a:pt x="38652" y="7987"/>
                    <a:pt x="38170" y="8060"/>
                    <a:pt x="37687" y="8132"/>
                  </a:cubicBezTo>
                  <a:cubicBezTo>
                    <a:pt x="36722" y="8277"/>
                    <a:pt x="35732" y="8350"/>
                    <a:pt x="34792" y="8543"/>
                  </a:cubicBezTo>
                  <a:cubicBezTo>
                    <a:pt x="32933" y="8952"/>
                    <a:pt x="31076" y="9242"/>
                    <a:pt x="29339" y="9749"/>
                  </a:cubicBezTo>
                  <a:cubicBezTo>
                    <a:pt x="28471" y="9991"/>
                    <a:pt x="27602" y="10207"/>
                    <a:pt x="26757" y="10425"/>
                  </a:cubicBezTo>
                  <a:cubicBezTo>
                    <a:pt x="25936" y="10689"/>
                    <a:pt x="25116" y="10956"/>
                    <a:pt x="24321" y="11197"/>
                  </a:cubicBezTo>
                  <a:cubicBezTo>
                    <a:pt x="21111" y="12210"/>
                    <a:pt x="18241" y="13368"/>
                    <a:pt x="15731" y="14453"/>
                  </a:cubicBezTo>
                  <a:cubicBezTo>
                    <a:pt x="13245" y="15563"/>
                    <a:pt x="11099" y="16625"/>
                    <a:pt x="9385" y="17590"/>
                  </a:cubicBezTo>
                  <a:cubicBezTo>
                    <a:pt x="7648" y="18532"/>
                    <a:pt x="6322" y="19327"/>
                    <a:pt x="5428" y="19883"/>
                  </a:cubicBezTo>
                  <a:cubicBezTo>
                    <a:pt x="4536" y="20462"/>
                    <a:pt x="4077" y="20774"/>
                    <a:pt x="4077" y="20774"/>
                  </a:cubicBezTo>
                  <a:cubicBezTo>
                    <a:pt x="4077" y="20774"/>
                    <a:pt x="4511" y="20413"/>
                    <a:pt x="5357" y="19809"/>
                  </a:cubicBezTo>
                  <a:cubicBezTo>
                    <a:pt x="5791" y="19497"/>
                    <a:pt x="6322" y="19111"/>
                    <a:pt x="6949" y="18676"/>
                  </a:cubicBezTo>
                  <a:cubicBezTo>
                    <a:pt x="7287" y="18458"/>
                    <a:pt x="7625" y="18242"/>
                    <a:pt x="7986" y="17976"/>
                  </a:cubicBezTo>
                  <a:cubicBezTo>
                    <a:pt x="8349" y="17759"/>
                    <a:pt x="8758" y="17493"/>
                    <a:pt x="9169" y="17252"/>
                  </a:cubicBezTo>
                  <a:cubicBezTo>
                    <a:pt x="10858" y="16190"/>
                    <a:pt x="12956" y="15032"/>
                    <a:pt x="15394" y="13754"/>
                  </a:cubicBezTo>
                  <a:cubicBezTo>
                    <a:pt x="17878" y="12548"/>
                    <a:pt x="20702" y="11220"/>
                    <a:pt x="23935" y="10087"/>
                  </a:cubicBezTo>
                  <a:cubicBezTo>
                    <a:pt x="24730" y="9797"/>
                    <a:pt x="25550" y="9508"/>
                    <a:pt x="26396" y="9218"/>
                  </a:cubicBezTo>
                  <a:cubicBezTo>
                    <a:pt x="27239" y="8952"/>
                    <a:pt x="28108" y="8688"/>
                    <a:pt x="28976" y="8421"/>
                  </a:cubicBezTo>
                  <a:cubicBezTo>
                    <a:pt x="29411" y="8302"/>
                    <a:pt x="29870" y="8157"/>
                    <a:pt x="30304" y="8035"/>
                  </a:cubicBezTo>
                  <a:cubicBezTo>
                    <a:pt x="30762" y="7890"/>
                    <a:pt x="31221" y="7819"/>
                    <a:pt x="31679" y="7697"/>
                  </a:cubicBezTo>
                  <a:lnTo>
                    <a:pt x="34502" y="7047"/>
                  </a:lnTo>
                  <a:cubicBezTo>
                    <a:pt x="35468" y="6829"/>
                    <a:pt x="36456" y="6709"/>
                    <a:pt x="37446" y="6539"/>
                  </a:cubicBezTo>
                  <a:cubicBezTo>
                    <a:pt x="37929" y="6443"/>
                    <a:pt x="38434" y="6371"/>
                    <a:pt x="38942" y="6275"/>
                  </a:cubicBezTo>
                  <a:cubicBezTo>
                    <a:pt x="39448" y="6202"/>
                    <a:pt x="39955" y="6105"/>
                    <a:pt x="40461" y="6082"/>
                  </a:cubicBezTo>
                  <a:cubicBezTo>
                    <a:pt x="41474" y="5985"/>
                    <a:pt x="42513" y="5889"/>
                    <a:pt x="43574" y="5792"/>
                  </a:cubicBezTo>
                  <a:cubicBezTo>
                    <a:pt x="44080" y="5744"/>
                    <a:pt x="44611" y="5671"/>
                    <a:pt x="45142" y="5671"/>
                  </a:cubicBezTo>
                  <a:cubicBezTo>
                    <a:pt x="45672" y="5648"/>
                    <a:pt x="46203" y="5648"/>
                    <a:pt x="46734" y="5648"/>
                  </a:cubicBezTo>
                  <a:cubicBezTo>
                    <a:pt x="47821" y="5623"/>
                    <a:pt x="48905" y="5623"/>
                    <a:pt x="49992" y="5599"/>
                  </a:cubicBezTo>
                  <a:cubicBezTo>
                    <a:pt x="51077" y="5671"/>
                    <a:pt x="52164" y="5744"/>
                    <a:pt x="53273" y="5792"/>
                  </a:cubicBezTo>
                  <a:cubicBezTo>
                    <a:pt x="53827" y="5841"/>
                    <a:pt x="54383" y="5864"/>
                    <a:pt x="54914" y="5912"/>
                  </a:cubicBezTo>
                  <a:lnTo>
                    <a:pt x="55348" y="5937"/>
                  </a:lnTo>
                  <a:cubicBezTo>
                    <a:pt x="55420" y="5937"/>
                    <a:pt x="55468" y="5937"/>
                    <a:pt x="55565" y="5960"/>
                  </a:cubicBezTo>
                  <a:lnTo>
                    <a:pt x="55758" y="5985"/>
                  </a:lnTo>
                  <a:lnTo>
                    <a:pt x="56578" y="6082"/>
                  </a:lnTo>
                  <a:cubicBezTo>
                    <a:pt x="57134" y="6153"/>
                    <a:pt x="57688" y="6227"/>
                    <a:pt x="58219" y="6298"/>
                  </a:cubicBezTo>
                  <a:cubicBezTo>
                    <a:pt x="58774" y="6395"/>
                    <a:pt x="59328" y="6491"/>
                    <a:pt x="59884" y="6564"/>
                  </a:cubicBezTo>
                  <a:cubicBezTo>
                    <a:pt x="64347" y="7311"/>
                    <a:pt x="68763" y="8398"/>
                    <a:pt x="73106" y="9653"/>
                  </a:cubicBezTo>
                  <a:cubicBezTo>
                    <a:pt x="77472" y="10931"/>
                    <a:pt x="81767" y="12378"/>
                    <a:pt x="85965" y="13826"/>
                  </a:cubicBezTo>
                  <a:cubicBezTo>
                    <a:pt x="90163" y="15273"/>
                    <a:pt x="94265" y="16794"/>
                    <a:pt x="98247" y="18217"/>
                  </a:cubicBezTo>
                  <a:cubicBezTo>
                    <a:pt x="102227" y="19616"/>
                    <a:pt x="106064" y="20944"/>
                    <a:pt x="109754" y="22102"/>
                  </a:cubicBezTo>
                  <a:cubicBezTo>
                    <a:pt x="113422" y="23260"/>
                    <a:pt x="116944" y="24249"/>
                    <a:pt x="120226" y="24998"/>
                  </a:cubicBezTo>
                  <a:cubicBezTo>
                    <a:pt x="124761" y="26059"/>
                    <a:pt x="128840" y="26638"/>
                    <a:pt x="132241" y="26831"/>
                  </a:cubicBezTo>
                  <a:lnTo>
                    <a:pt x="134051" y="22077"/>
                  </a:lnTo>
                  <a:lnTo>
                    <a:pt x="134051" y="22077"/>
                  </a:lnTo>
                  <a:cubicBezTo>
                    <a:pt x="133908" y="22081"/>
                    <a:pt x="133764" y="22083"/>
                    <a:pt x="133617" y="22083"/>
                  </a:cubicBezTo>
                  <a:cubicBezTo>
                    <a:pt x="119641" y="22083"/>
                    <a:pt x="88348" y="5141"/>
                    <a:pt x="57977" y="629"/>
                  </a:cubicBezTo>
                  <a:cubicBezTo>
                    <a:pt x="55077" y="196"/>
                    <a:pt x="52207" y="0"/>
                    <a:pt x="49388" y="0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03" name="Google Shape;1703;p38"/>
            <p:cNvSpPr/>
            <p:nvPr/>
          </p:nvSpPr>
          <p:spPr>
            <a:xfrm>
              <a:off x="3910875" y="2719025"/>
              <a:ext cx="3204100" cy="545875"/>
            </a:xfrm>
            <a:custGeom>
              <a:avLst/>
              <a:gdLst/>
              <a:ahLst/>
              <a:cxnLst/>
              <a:rect l="l" t="t" r="r" b="b"/>
              <a:pathLst>
                <a:path w="128164" h="21835" extrusionOk="0">
                  <a:moveTo>
                    <a:pt x="45915" y="0"/>
                  </a:moveTo>
                  <a:cubicBezTo>
                    <a:pt x="44828" y="24"/>
                    <a:pt x="43744" y="24"/>
                    <a:pt x="42657" y="49"/>
                  </a:cubicBezTo>
                  <a:cubicBezTo>
                    <a:pt x="42126" y="49"/>
                    <a:pt x="41595" y="49"/>
                    <a:pt x="41065" y="72"/>
                  </a:cubicBezTo>
                  <a:cubicBezTo>
                    <a:pt x="40534" y="72"/>
                    <a:pt x="40003" y="145"/>
                    <a:pt x="39497" y="193"/>
                  </a:cubicBezTo>
                  <a:cubicBezTo>
                    <a:pt x="38436" y="290"/>
                    <a:pt x="37397" y="386"/>
                    <a:pt x="36384" y="483"/>
                  </a:cubicBezTo>
                  <a:cubicBezTo>
                    <a:pt x="35878" y="506"/>
                    <a:pt x="35371" y="603"/>
                    <a:pt x="34865" y="676"/>
                  </a:cubicBezTo>
                  <a:cubicBezTo>
                    <a:pt x="34357" y="772"/>
                    <a:pt x="33852" y="844"/>
                    <a:pt x="33369" y="940"/>
                  </a:cubicBezTo>
                  <a:cubicBezTo>
                    <a:pt x="32379" y="1110"/>
                    <a:pt x="31391" y="1230"/>
                    <a:pt x="30425" y="1448"/>
                  </a:cubicBezTo>
                  <a:lnTo>
                    <a:pt x="27602" y="2098"/>
                  </a:lnTo>
                  <a:cubicBezTo>
                    <a:pt x="27144" y="2220"/>
                    <a:pt x="26685" y="2291"/>
                    <a:pt x="26227" y="2436"/>
                  </a:cubicBezTo>
                  <a:cubicBezTo>
                    <a:pt x="25793" y="2558"/>
                    <a:pt x="25334" y="2703"/>
                    <a:pt x="24899" y="2822"/>
                  </a:cubicBezTo>
                  <a:cubicBezTo>
                    <a:pt x="24031" y="3089"/>
                    <a:pt x="23162" y="3353"/>
                    <a:pt x="22319" y="3619"/>
                  </a:cubicBezTo>
                  <a:cubicBezTo>
                    <a:pt x="21473" y="3909"/>
                    <a:pt x="20653" y="4198"/>
                    <a:pt x="19858" y="4488"/>
                  </a:cubicBezTo>
                  <a:cubicBezTo>
                    <a:pt x="16625" y="5621"/>
                    <a:pt x="13801" y="6949"/>
                    <a:pt x="11317" y="8155"/>
                  </a:cubicBezTo>
                  <a:cubicBezTo>
                    <a:pt x="8879" y="9433"/>
                    <a:pt x="6781" y="10591"/>
                    <a:pt x="5092" y="11653"/>
                  </a:cubicBezTo>
                  <a:cubicBezTo>
                    <a:pt x="4681" y="11894"/>
                    <a:pt x="4272" y="12160"/>
                    <a:pt x="3909" y="12377"/>
                  </a:cubicBezTo>
                  <a:cubicBezTo>
                    <a:pt x="3548" y="12643"/>
                    <a:pt x="3210" y="12859"/>
                    <a:pt x="2872" y="13077"/>
                  </a:cubicBezTo>
                  <a:cubicBezTo>
                    <a:pt x="2245" y="13512"/>
                    <a:pt x="1714" y="13898"/>
                    <a:pt x="1280" y="14210"/>
                  </a:cubicBezTo>
                  <a:cubicBezTo>
                    <a:pt x="434" y="14814"/>
                    <a:pt x="0" y="15175"/>
                    <a:pt x="0" y="15175"/>
                  </a:cubicBezTo>
                  <a:cubicBezTo>
                    <a:pt x="0" y="15175"/>
                    <a:pt x="459" y="14863"/>
                    <a:pt x="1351" y="14284"/>
                  </a:cubicBezTo>
                  <a:cubicBezTo>
                    <a:pt x="2245" y="13728"/>
                    <a:pt x="3571" y="12933"/>
                    <a:pt x="5308" y="11991"/>
                  </a:cubicBezTo>
                  <a:cubicBezTo>
                    <a:pt x="7022" y="11026"/>
                    <a:pt x="9168" y="9964"/>
                    <a:pt x="11654" y="8854"/>
                  </a:cubicBezTo>
                  <a:cubicBezTo>
                    <a:pt x="14164" y="7769"/>
                    <a:pt x="17034" y="6611"/>
                    <a:pt x="20244" y="5598"/>
                  </a:cubicBezTo>
                  <a:cubicBezTo>
                    <a:pt x="21039" y="5357"/>
                    <a:pt x="21859" y="5090"/>
                    <a:pt x="22680" y="4826"/>
                  </a:cubicBezTo>
                  <a:cubicBezTo>
                    <a:pt x="23525" y="4608"/>
                    <a:pt x="24394" y="4392"/>
                    <a:pt x="25262" y="4150"/>
                  </a:cubicBezTo>
                  <a:cubicBezTo>
                    <a:pt x="26999" y="3643"/>
                    <a:pt x="28856" y="3353"/>
                    <a:pt x="30715" y="2944"/>
                  </a:cubicBezTo>
                  <a:cubicBezTo>
                    <a:pt x="31655" y="2751"/>
                    <a:pt x="32645" y="2678"/>
                    <a:pt x="33610" y="2533"/>
                  </a:cubicBezTo>
                  <a:cubicBezTo>
                    <a:pt x="34093" y="2461"/>
                    <a:pt x="34575" y="2388"/>
                    <a:pt x="35081" y="2317"/>
                  </a:cubicBezTo>
                  <a:cubicBezTo>
                    <a:pt x="35564" y="2243"/>
                    <a:pt x="36071" y="2172"/>
                    <a:pt x="36554" y="2147"/>
                  </a:cubicBezTo>
                  <a:cubicBezTo>
                    <a:pt x="37567" y="2075"/>
                    <a:pt x="38580" y="2027"/>
                    <a:pt x="39594" y="1954"/>
                  </a:cubicBezTo>
                  <a:cubicBezTo>
                    <a:pt x="40125" y="1905"/>
                    <a:pt x="40630" y="1857"/>
                    <a:pt x="41138" y="1857"/>
                  </a:cubicBezTo>
                  <a:lnTo>
                    <a:pt x="45842" y="1857"/>
                  </a:lnTo>
                  <a:cubicBezTo>
                    <a:pt x="46903" y="1954"/>
                    <a:pt x="47965" y="2027"/>
                    <a:pt x="49027" y="2124"/>
                  </a:cubicBezTo>
                  <a:cubicBezTo>
                    <a:pt x="49582" y="2147"/>
                    <a:pt x="50113" y="2195"/>
                    <a:pt x="50644" y="2243"/>
                  </a:cubicBezTo>
                  <a:lnTo>
                    <a:pt x="51053" y="2268"/>
                  </a:lnTo>
                  <a:cubicBezTo>
                    <a:pt x="51102" y="2291"/>
                    <a:pt x="51198" y="2291"/>
                    <a:pt x="51223" y="2291"/>
                  </a:cubicBezTo>
                  <a:lnTo>
                    <a:pt x="51439" y="2317"/>
                  </a:lnTo>
                  <a:lnTo>
                    <a:pt x="52260" y="2436"/>
                  </a:lnTo>
                  <a:cubicBezTo>
                    <a:pt x="52790" y="2510"/>
                    <a:pt x="53346" y="2581"/>
                    <a:pt x="53877" y="2654"/>
                  </a:cubicBezTo>
                  <a:cubicBezTo>
                    <a:pt x="54431" y="2751"/>
                    <a:pt x="54962" y="2847"/>
                    <a:pt x="55493" y="2944"/>
                  </a:cubicBezTo>
                  <a:cubicBezTo>
                    <a:pt x="59812" y="3691"/>
                    <a:pt x="64155" y="4778"/>
                    <a:pt x="68450" y="6032"/>
                  </a:cubicBezTo>
                  <a:cubicBezTo>
                    <a:pt x="72768" y="7287"/>
                    <a:pt x="77039" y="8686"/>
                    <a:pt x="81237" y="10109"/>
                  </a:cubicBezTo>
                  <a:cubicBezTo>
                    <a:pt x="85436" y="11556"/>
                    <a:pt x="89560" y="12956"/>
                    <a:pt x="93565" y="14332"/>
                  </a:cubicBezTo>
                  <a:cubicBezTo>
                    <a:pt x="101576" y="17034"/>
                    <a:pt x="109200" y="19302"/>
                    <a:pt x="115907" y="20557"/>
                  </a:cubicBezTo>
                  <a:cubicBezTo>
                    <a:pt x="119237" y="21232"/>
                    <a:pt x="122350" y="21593"/>
                    <a:pt x="125101" y="21738"/>
                  </a:cubicBezTo>
                  <a:cubicBezTo>
                    <a:pt x="126089" y="21811"/>
                    <a:pt x="127031" y="21835"/>
                    <a:pt x="127923" y="21835"/>
                  </a:cubicBezTo>
                  <a:lnTo>
                    <a:pt x="128164" y="21232"/>
                  </a:lnTo>
                  <a:cubicBezTo>
                    <a:pt x="124763" y="21039"/>
                    <a:pt x="120684" y="20460"/>
                    <a:pt x="116149" y="19399"/>
                  </a:cubicBezTo>
                  <a:cubicBezTo>
                    <a:pt x="112867" y="18650"/>
                    <a:pt x="109345" y="17661"/>
                    <a:pt x="105677" y="16503"/>
                  </a:cubicBezTo>
                  <a:cubicBezTo>
                    <a:pt x="101987" y="15345"/>
                    <a:pt x="98150" y="14017"/>
                    <a:pt x="94170" y="12618"/>
                  </a:cubicBezTo>
                  <a:cubicBezTo>
                    <a:pt x="90188" y="11195"/>
                    <a:pt x="86086" y="9674"/>
                    <a:pt x="81888" y="8227"/>
                  </a:cubicBezTo>
                  <a:cubicBezTo>
                    <a:pt x="77690" y="6779"/>
                    <a:pt x="73395" y="5332"/>
                    <a:pt x="69029" y="4054"/>
                  </a:cubicBezTo>
                  <a:cubicBezTo>
                    <a:pt x="64686" y="2799"/>
                    <a:pt x="60270" y="1712"/>
                    <a:pt x="55807" y="965"/>
                  </a:cubicBezTo>
                  <a:cubicBezTo>
                    <a:pt x="55251" y="892"/>
                    <a:pt x="54697" y="796"/>
                    <a:pt x="54142" y="699"/>
                  </a:cubicBezTo>
                  <a:cubicBezTo>
                    <a:pt x="53611" y="628"/>
                    <a:pt x="53057" y="554"/>
                    <a:pt x="52501" y="483"/>
                  </a:cubicBezTo>
                  <a:lnTo>
                    <a:pt x="51681" y="386"/>
                  </a:lnTo>
                  <a:lnTo>
                    <a:pt x="51488" y="361"/>
                  </a:lnTo>
                  <a:cubicBezTo>
                    <a:pt x="51391" y="338"/>
                    <a:pt x="51343" y="338"/>
                    <a:pt x="51271" y="338"/>
                  </a:cubicBezTo>
                  <a:lnTo>
                    <a:pt x="50837" y="313"/>
                  </a:lnTo>
                  <a:cubicBezTo>
                    <a:pt x="50306" y="265"/>
                    <a:pt x="49750" y="242"/>
                    <a:pt x="49196" y="193"/>
                  </a:cubicBezTo>
                  <a:cubicBezTo>
                    <a:pt x="48087" y="145"/>
                    <a:pt x="47000" y="72"/>
                    <a:pt x="45915" y="0"/>
                  </a:cubicBezTo>
                  <a:close/>
                </a:path>
              </a:pathLst>
            </a:custGeom>
            <a:solidFill>
              <a:srgbClr val="DBDB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04" name="Google Shape;1704;p38"/>
            <p:cNvSpPr/>
            <p:nvPr/>
          </p:nvSpPr>
          <p:spPr>
            <a:xfrm>
              <a:off x="3910875" y="2953050"/>
              <a:ext cx="3148025" cy="467975"/>
            </a:xfrm>
            <a:custGeom>
              <a:avLst/>
              <a:gdLst/>
              <a:ahLst/>
              <a:cxnLst/>
              <a:rect l="l" t="t" r="r" b="b"/>
              <a:pathLst>
                <a:path w="125921" h="18719" extrusionOk="0">
                  <a:moveTo>
                    <a:pt x="43767" y="1"/>
                  </a:moveTo>
                  <a:cubicBezTo>
                    <a:pt x="43236" y="1"/>
                    <a:pt x="42705" y="24"/>
                    <a:pt x="42200" y="49"/>
                  </a:cubicBezTo>
                  <a:cubicBezTo>
                    <a:pt x="40125" y="120"/>
                    <a:pt x="38098" y="97"/>
                    <a:pt x="36119" y="339"/>
                  </a:cubicBezTo>
                  <a:cubicBezTo>
                    <a:pt x="35129" y="435"/>
                    <a:pt x="34141" y="532"/>
                    <a:pt x="33176" y="628"/>
                  </a:cubicBezTo>
                  <a:cubicBezTo>
                    <a:pt x="32211" y="748"/>
                    <a:pt x="31269" y="892"/>
                    <a:pt x="30329" y="1037"/>
                  </a:cubicBezTo>
                  <a:cubicBezTo>
                    <a:pt x="29412" y="1207"/>
                    <a:pt x="28470" y="1304"/>
                    <a:pt x="27578" y="1497"/>
                  </a:cubicBezTo>
                  <a:cubicBezTo>
                    <a:pt x="26685" y="1690"/>
                    <a:pt x="25793" y="1883"/>
                    <a:pt x="24924" y="2076"/>
                  </a:cubicBezTo>
                  <a:cubicBezTo>
                    <a:pt x="24490" y="2147"/>
                    <a:pt x="24056" y="2244"/>
                    <a:pt x="23622" y="2340"/>
                  </a:cubicBezTo>
                  <a:cubicBezTo>
                    <a:pt x="23210" y="2462"/>
                    <a:pt x="22801" y="2558"/>
                    <a:pt x="22390" y="2678"/>
                  </a:cubicBezTo>
                  <a:cubicBezTo>
                    <a:pt x="21547" y="2896"/>
                    <a:pt x="20749" y="3112"/>
                    <a:pt x="19954" y="3330"/>
                  </a:cubicBezTo>
                  <a:cubicBezTo>
                    <a:pt x="18362" y="3788"/>
                    <a:pt x="16866" y="4295"/>
                    <a:pt x="15441" y="4753"/>
                  </a:cubicBezTo>
                  <a:cubicBezTo>
                    <a:pt x="14042" y="5309"/>
                    <a:pt x="12691" y="5766"/>
                    <a:pt x="11461" y="6297"/>
                  </a:cubicBezTo>
                  <a:cubicBezTo>
                    <a:pt x="9000" y="7335"/>
                    <a:pt x="6877" y="8300"/>
                    <a:pt x="5188" y="9192"/>
                  </a:cubicBezTo>
                  <a:cubicBezTo>
                    <a:pt x="4320" y="9627"/>
                    <a:pt x="3571" y="10038"/>
                    <a:pt x="2944" y="10399"/>
                  </a:cubicBezTo>
                  <a:cubicBezTo>
                    <a:pt x="2293" y="10761"/>
                    <a:pt x="1762" y="11099"/>
                    <a:pt x="1303" y="11364"/>
                  </a:cubicBezTo>
                  <a:cubicBezTo>
                    <a:pt x="434" y="11894"/>
                    <a:pt x="0" y="12209"/>
                    <a:pt x="0" y="12209"/>
                  </a:cubicBezTo>
                  <a:cubicBezTo>
                    <a:pt x="0" y="12209"/>
                    <a:pt x="459" y="11943"/>
                    <a:pt x="1376" y="11460"/>
                  </a:cubicBezTo>
                  <a:cubicBezTo>
                    <a:pt x="2268" y="10978"/>
                    <a:pt x="3619" y="10327"/>
                    <a:pt x="5356" y="9555"/>
                  </a:cubicBezTo>
                  <a:cubicBezTo>
                    <a:pt x="7093" y="8758"/>
                    <a:pt x="9242" y="7889"/>
                    <a:pt x="11726" y="7021"/>
                  </a:cubicBezTo>
                  <a:cubicBezTo>
                    <a:pt x="12980" y="6563"/>
                    <a:pt x="14332" y="6177"/>
                    <a:pt x="15756" y="5695"/>
                  </a:cubicBezTo>
                  <a:cubicBezTo>
                    <a:pt x="17179" y="5332"/>
                    <a:pt x="18675" y="4849"/>
                    <a:pt x="20244" y="4463"/>
                  </a:cubicBezTo>
                  <a:cubicBezTo>
                    <a:pt x="21039" y="4295"/>
                    <a:pt x="21859" y="4102"/>
                    <a:pt x="22680" y="3909"/>
                  </a:cubicBezTo>
                  <a:cubicBezTo>
                    <a:pt x="23091" y="3836"/>
                    <a:pt x="23500" y="3739"/>
                    <a:pt x="23911" y="3643"/>
                  </a:cubicBezTo>
                  <a:cubicBezTo>
                    <a:pt x="24345" y="3572"/>
                    <a:pt x="24780" y="3475"/>
                    <a:pt x="25214" y="3402"/>
                  </a:cubicBezTo>
                  <a:cubicBezTo>
                    <a:pt x="26057" y="3257"/>
                    <a:pt x="26951" y="3089"/>
                    <a:pt x="27820" y="2944"/>
                  </a:cubicBezTo>
                  <a:cubicBezTo>
                    <a:pt x="28711" y="2774"/>
                    <a:pt x="29628" y="2703"/>
                    <a:pt x="30545" y="2558"/>
                  </a:cubicBezTo>
                  <a:cubicBezTo>
                    <a:pt x="31487" y="2462"/>
                    <a:pt x="32404" y="2317"/>
                    <a:pt x="33369" y="2220"/>
                  </a:cubicBezTo>
                  <a:cubicBezTo>
                    <a:pt x="34309" y="2147"/>
                    <a:pt x="35274" y="2099"/>
                    <a:pt x="36239" y="2027"/>
                  </a:cubicBezTo>
                  <a:cubicBezTo>
                    <a:pt x="38194" y="1834"/>
                    <a:pt x="40173" y="1883"/>
                    <a:pt x="42200" y="1858"/>
                  </a:cubicBezTo>
                  <a:cubicBezTo>
                    <a:pt x="42537" y="1858"/>
                    <a:pt x="42875" y="1847"/>
                    <a:pt x="43212" y="1847"/>
                  </a:cubicBezTo>
                  <a:cubicBezTo>
                    <a:pt x="43381" y="1847"/>
                    <a:pt x="43550" y="1850"/>
                    <a:pt x="43719" y="1858"/>
                  </a:cubicBezTo>
                  <a:cubicBezTo>
                    <a:pt x="44226" y="1883"/>
                    <a:pt x="44757" y="1906"/>
                    <a:pt x="45263" y="1931"/>
                  </a:cubicBezTo>
                  <a:cubicBezTo>
                    <a:pt x="46276" y="2002"/>
                    <a:pt x="47315" y="2051"/>
                    <a:pt x="48351" y="2099"/>
                  </a:cubicBezTo>
                  <a:lnTo>
                    <a:pt x="49148" y="2147"/>
                  </a:lnTo>
                  <a:lnTo>
                    <a:pt x="49920" y="2244"/>
                  </a:lnTo>
                  <a:cubicBezTo>
                    <a:pt x="50426" y="2317"/>
                    <a:pt x="50957" y="2388"/>
                    <a:pt x="51464" y="2462"/>
                  </a:cubicBezTo>
                  <a:cubicBezTo>
                    <a:pt x="52526" y="2581"/>
                    <a:pt x="53562" y="2703"/>
                    <a:pt x="54624" y="2823"/>
                  </a:cubicBezTo>
                  <a:cubicBezTo>
                    <a:pt x="55663" y="2993"/>
                    <a:pt x="56747" y="3186"/>
                    <a:pt x="57786" y="3353"/>
                  </a:cubicBezTo>
                  <a:cubicBezTo>
                    <a:pt x="58847" y="3572"/>
                    <a:pt x="59884" y="3788"/>
                    <a:pt x="60945" y="3981"/>
                  </a:cubicBezTo>
                  <a:cubicBezTo>
                    <a:pt x="63045" y="4440"/>
                    <a:pt x="65169" y="4946"/>
                    <a:pt x="67267" y="5477"/>
                  </a:cubicBezTo>
                  <a:cubicBezTo>
                    <a:pt x="71465" y="6563"/>
                    <a:pt x="75615" y="7818"/>
                    <a:pt x="79716" y="9121"/>
                  </a:cubicBezTo>
                  <a:cubicBezTo>
                    <a:pt x="83795" y="10424"/>
                    <a:pt x="87823" y="11727"/>
                    <a:pt x="91709" y="13004"/>
                  </a:cubicBezTo>
                  <a:cubicBezTo>
                    <a:pt x="95592" y="14259"/>
                    <a:pt x="99404" y="15394"/>
                    <a:pt x="103072" y="16311"/>
                  </a:cubicBezTo>
                  <a:cubicBezTo>
                    <a:pt x="106739" y="17228"/>
                    <a:pt x="110261" y="17903"/>
                    <a:pt x="113543" y="18312"/>
                  </a:cubicBezTo>
                  <a:cubicBezTo>
                    <a:pt x="115798" y="18597"/>
                    <a:pt x="117949" y="18719"/>
                    <a:pt x="119947" y="18719"/>
                  </a:cubicBezTo>
                  <a:cubicBezTo>
                    <a:pt x="120836" y="18719"/>
                    <a:pt x="121694" y="18695"/>
                    <a:pt x="122518" y="18650"/>
                  </a:cubicBezTo>
                  <a:cubicBezTo>
                    <a:pt x="123653" y="18602"/>
                    <a:pt x="124690" y="18505"/>
                    <a:pt x="125680" y="18386"/>
                  </a:cubicBezTo>
                  <a:lnTo>
                    <a:pt x="125921" y="17782"/>
                  </a:lnTo>
                  <a:lnTo>
                    <a:pt x="125921" y="17782"/>
                  </a:lnTo>
                  <a:cubicBezTo>
                    <a:pt x="124859" y="17855"/>
                    <a:pt x="123724" y="17878"/>
                    <a:pt x="122518" y="17878"/>
                  </a:cubicBezTo>
                  <a:cubicBezTo>
                    <a:pt x="119864" y="17878"/>
                    <a:pt x="116897" y="17637"/>
                    <a:pt x="113688" y="17131"/>
                  </a:cubicBezTo>
                  <a:cubicBezTo>
                    <a:pt x="110480" y="16623"/>
                    <a:pt x="107054" y="15828"/>
                    <a:pt x="103483" y="14815"/>
                  </a:cubicBezTo>
                  <a:cubicBezTo>
                    <a:pt x="99887" y="13802"/>
                    <a:pt x="96148" y="12570"/>
                    <a:pt x="92263" y="11267"/>
                  </a:cubicBezTo>
                  <a:cubicBezTo>
                    <a:pt x="88402" y="9964"/>
                    <a:pt x="84422" y="8542"/>
                    <a:pt x="80321" y="7214"/>
                  </a:cubicBezTo>
                  <a:cubicBezTo>
                    <a:pt x="76219" y="5888"/>
                    <a:pt x="72021" y="4608"/>
                    <a:pt x="67774" y="3498"/>
                  </a:cubicBezTo>
                  <a:cubicBezTo>
                    <a:pt x="65651" y="2944"/>
                    <a:pt x="63503" y="2462"/>
                    <a:pt x="61357" y="2002"/>
                  </a:cubicBezTo>
                  <a:cubicBezTo>
                    <a:pt x="60270" y="1809"/>
                    <a:pt x="59208" y="1593"/>
                    <a:pt x="58124" y="1375"/>
                  </a:cubicBezTo>
                  <a:cubicBezTo>
                    <a:pt x="57062" y="1207"/>
                    <a:pt x="56023" y="1014"/>
                    <a:pt x="54914" y="869"/>
                  </a:cubicBezTo>
                  <a:cubicBezTo>
                    <a:pt x="52767" y="628"/>
                    <a:pt x="50619" y="339"/>
                    <a:pt x="48496" y="194"/>
                  </a:cubicBezTo>
                  <a:cubicBezTo>
                    <a:pt x="47434" y="145"/>
                    <a:pt x="46373" y="120"/>
                    <a:pt x="45336" y="72"/>
                  </a:cubicBezTo>
                  <a:cubicBezTo>
                    <a:pt x="44805" y="49"/>
                    <a:pt x="44274" y="24"/>
                    <a:pt x="43767" y="1"/>
                  </a:cubicBezTo>
                  <a:close/>
                </a:path>
              </a:pathLst>
            </a:custGeom>
            <a:solidFill>
              <a:srgbClr val="DBDB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05" name="Google Shape;1705;p38"/>
            <p:cNvSpPr/>
            <p:nvPr/>
          </p:nvSpPr>
          <p:spPr>
            <a:xfrm>
              <a:off x="3910875" y="3183950"/>
              <a:ext cx="2262575" cy="286650"/>
            </a:xfrm>
            <a:custGeom>
              <a:avLst/>
              <a:gdLst/>
              <a:ahLst/>
              <a:cxnLst/>
              <a:rect l="l" t="t" r="r" b="b"/>
              <a:pathLst>
                <a:path w="90503" h="11466" extrusionOk="0">
                  <a:moveTo>
                    <a:pt x="40756" y="1"/>
                  </a:moveTo>
                  <a:cubicBezTo>
                    <a:pt x="40091" y="1"/>
                    <a:pt x="39441" y="80"/>
                    <a:pt x="38773" y="101"/>
                  </a:cubicBezTo>
                  <a:cubicBezTo>
                    <a:pt x="38050" y="149"/>
                    <a:pt x="37326" y="174"/>
                    <a:pt x="36602" y="223"/>
                  </a:cubicBezTo>
                  <a:cubicBezTo>
                    <a:pt x="33730" y="487"/>
                    <a:pt x="30908" y="873"/>
                    <a:pt x="28229" y="1381"/>
                  </a:cubicBezTo>
                  <a:cubicBezTo>
                    <a:pt x="25527" y="1863"/>
                    <a:pt x="22946" y="2442"/>
                    <a:pt x="20508" y="3045"/>
                  </a:cubicBezTo>
                  <a:cubicBezTo>
                    <a:pt x="18072" y="3624"/>
                    <a:pt x="15804" y="4276"/>
                    <a:pt x="13704" y="4903"/>
                  </a:cubicBezTo>
                  <a:cubicBezTo>
                    <a:pt x="11606" y="5531"/>
                    <a:pt x="9699" y="6158"/>
                    <a:pt x="8035" y="6737"/>
                  </a:cubicBezTo>
                  <a:cubicBezTo>
                    <a:pt x="6346" y="7291"/>
                    <a:pt x="4899" y="7822"/>
                    <a:pt x="3716" y="8281"/>
                  </a:cubicBezTo>
                  <a:cubicBezTo>
                    <a:pt x="1328" y="9173"/>
                    <a:pt x="0" y="9752"/>
                    <a:pt x="0" y="9752"/>
                  </a:cubicBezTo>
                  <a:cubicBezTo>
                    <a:pt x="0" y="9752"/>
                    <a:pt x="1376" y="9343"/>
                    <a:pt x="3837" y="8667"/>
                  </a:cubicBezTo>
                  <a:cubicBezTo>
                    <a:pt x="5067" y="8329"/>
                    <a:pt x="6539" y="7943"/>
                    <a:pt x="8252" y="7484"/>
                  </a:cubicBezTo>
                  <a:cubicBezTo>
                    <a:pt x="9966" y="7026"/>
                    <a:pt x="11896" y="6544"/>
                    <a:pt x="14019" y="6061"/>
                  </a:cubicBezTo>
                  <a:cubicBezTo>
                    <a:pt x="15055" y="5795"/>
                    <a:pt x="16165" y="5554"/>
                    <a:pt x="17300" y="5289"/>
                  </a:cubicBezTo>
                  <a:cubicBezTo>
                    <a:pt x="18458" y="5048"/>
                    <a:pt x="19616" y="4782"/>
                    <a:pt x="20846" y="4540"/>
                  </a:cubicBezTo>
                  <a:cubicBezTo>
                    <a:pt x="22052" y="4276"/>
                    <a:pt x="23307" y="4058"/>
                    <a:pt x="24587" y="3817"/>
                  </a:cubicBezTo>
                  <a:cubicBezTo>
                    <a:pt x="25864" y="3575"/>
                    <a:pt x="27192" y="3382"/>
                    <a:pt x="28518" y="3166"/>
                  </a:cubicBezTo>
                  <a:cubicBezTo>
                    <a:pt x="29846" y="2925"/>
                    <a:pt x="31221" y="2803"/>
                    <a:pt x="32572" y="2610"/>
                  </a:cubicBezTo>
                  <a:cubicBezTo>
                    <a:pt x="33971" y="2442"/>
                    <a:pt x="35347" y="2346"/>
                    <a:pt x="36770" y="2201"/>
                  </a:cubicBezTo>
                  <a:cubicBezTo>
                    <a:pt x="37471" y="2176"/>
                    <a:pt x="38169" y="2128"/>
                    <a:pt x="38870" y="2105"/>
                  </a:cubicBezTo>
                  <a:cubicBezTo>
                    <a:pt x="39495" y="2083"/>
                    <a:pt x="40102" y="2027"/>
                    <a:pt x="40707" y="2027"/>
                  </a:cubicBezTo>
                  <a:cubicBezTo>
                    <a:pt x="40802" y="2027"/>
                    <a:pt x="40898" y="2028"/>
                    <a:pt x="40993" y="2031"/>
                  </a:cubicBezTo>
                  <a:cubicBezTo>
                    <a:pt x="41717" y="2056"/>
                    <a:pt x="42416" y="2056"/>
                    <a:pt x="43116" y="2079"/>
                  </a:cubicBezTo>
                  <a:lnTo>
                    <a:pt x="43670" y="2079"/>
                  </a:lnTo>
                  <a:lnTo>
                    <a:pt x="44178" y="2105"/>
                  </a:lnTo>
                  <a:lnTo>
                    <a:pt x="45263" y="2201"/>
                  </a:lnTo>
                  <a:cubicBezTo>
                    <a:pt x="45987" y="2249"/>
                    <a:pt x="46710" y="2272"/>
                    <a:pt x="47434" y="2369"/>
                  </a:cubicBezTo>
                  <a:cubicBezTo>
                    <a:pt x="48135" y="2442"/>
                    <a:pt x="48834" y="2514"/>
                    <a:pt x="49534" y="2610"/>
                  </a:cubicBezTo>
                  <a:cubicBezTo>
                    <a:pt x="50957" y="2732"/>
                    <a:pt x="52356" y="2996"/>
                    <a:pt x="53756" y="3189"/>
                  </a:cubicBezTo>
                  <a:cubicBezTo>
                    <a:pt x="55155" y="3407"/>
                    <a:pt x="56554" y="3672"/>
                    <a:pt x="57930" y="3890"/>
                  </a:cubicBezTo>
                  <a:cubicBezTo>
                    <a:pt x="59282" y="4154"/>
                    <a:pt x="60633" y="4421"/>
                    <a:pt x="61984" y="4662"/>
                  </a:cubicBezTo>
                  <a:cubicBezTo>
                    <a:pt x="64613" y="5216"/>
                    <a:pt x="67195" y="5747"/>
                    <a:pt x="69608" y="6303"/>
                  </a:cubicBezTo>
                  <a:cubicBezTo>
                    <a:pt x="72044" y="6882"/>
                    <a:pt x="74337" y="7413"/>
                    <a:pt x="76435" y="7918"/>
                  </a:cubicBezTo>
                  <a:cubicBezTo>
                    <a:pt x="80658" y="8932"/>
                    <a:pt x="84181" y="9825"/>
                    <a:pt x="86642" y="10476"/>
                  </a:cubicBezTo>
                  <a:cubicBezTo>
                    <a:pt x="89103" y="11103"/>
                    <a:pt x="90502" y="11466"/>
                    <a:pt x="90502" y="11466"/>
                  </a:cubicBezTo>
                  <a:cubicBezTo>
                    <a:pt x="90502" y="11466"/>
                    <a:pt x="85098" y="9318"/>
                    <a:pt x="76750" y="6760"/>
                  </a:cubicBezTo>
                  <a:cubicBezTo>
                    <a:pt x="74675" y="6133"/>
                    <a:pt x="72407" y="5457"/>
                    <a:pt x="69994" y="4807"/>
                  </a:cubicBezTo>
                  <a:cubicBezTo>
                    <a:pt x="68788" y="4492"/>
                    <a:pt x="67533" y="4154"/>
                    <a:pt x="66279" y="3817"/>
                  </a:cubicBezTo>
                  <a:cubicBezTo>
                    <a:pt x="64999" y="3504"/>
                    <a:pt x="63696" y="3189"/>
                    <a:pt x="62345" y="2877"/>
                  </a:cubicBezTo>
                  <a:cubicBezTo>
                    <a:pt x="59691" y="2298"/>
                    <a:pt x="56917" y="1693"/>
                    <a:pt x="54093" y="1236"/>
                  </a:cubicBezTo>
                  <a:cubicBezTo>
                    <a:pt x="52646" y="1018"/>
                    <a:pt x="51246" y="753"/>
                    <a:pt x="49775" y="584"/>
                  </a:cubicBezTo>
                  <a:cubicBezTo>
                    <a:pt x="49052" y="512"/>
                    <a:pt x="48303" y="416"/>
                    <a:pt x="47579" y="319"/>
                  </a:cubicBezTo>
                  <a:cubicBezTo>
                    <a:pt x="46855" y="246"/>
                    <a:pt x="46131" y="198"/>
                    <a:pt x="45407" y="149"/>
                  </a:cubicBezTo>
                  <a:lnTo>
                    <a:pt x="44323" y="78"/>
                  </a:lnTo>
                  <a:lnTo>
                    <a:pt x="43744" y="30"/>
                  </a:lnTo>
                  <a:lnTo>
                    <a:pt x="43188" y="30"/>
                  </a:lnTo>
                  <a:cubicBezTo>
                    <a:pt x="42464" y="30"/>
                    <a:pt x="41717" y="30"/>
                    <a:pt x="40993" y="4"/>
                  </a:cubicBezTo>
                  <a:cubicBezTo>
                    <a:pt x="40914" y="2"/>
                    <a:pt x="40835" y="1"/>
                    <a:pt x="40756" y="1"/>
                  </a:cubicBezTo>
                  <a:close/>
                </a:path>
              </a:pathLst>
            </a:custGeom>
            <a:solidFill>
              <a:srgbClr val="DBDB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06" name="Google Shape;1706;p38"/>
            <p:cNvSpPr/>
            <p:nvPr/>
          </p:nvSpPr>
          <p:spPr>
            <a:xfrm>
              <a:off x="458250" y="2579050"/>
              <a:ext cx="3350725" cy="1103950"/>
            </a:xfrm>
            <a:custGeom>
              <a:avLst/>
              <a:gdLst/>
              <a:ahLst/>
              <a:cxnLst/>
              <a:rect l="l" t="t" r="r" b="b"/>
              <a:pathLst>
                <a:path w="134029" h="44158" extrusionOk="0">
                  <a:moveTo>
                    <a:pt x="84639" y="0"/>
                  </a:moveTo>
                  <a:cubicBezTo>
                    <a:pt x="81820" y="0"/>
                    <a:pt x="78950" y="196"/>
                    <a:pt x="76050" y="629"/>
                  </a:cubicBezTo>
                  <a:cubicBezTo>
                    <a:pt x="45679" y="5141"/>
                    <a:pt x="14388" y="22083"/>
                    <a:pt x="435" y="22083"/>
                  </a:cubicBezTo>
                  <a:cubicBezTo>
                    <a:pt x="288" y="22083"/>
                    <a:pt x="143" y="22081"/>
                    <a:pt x="1" y="22077"/>
                  </a:cubicBezTo>
                  <a:lnTo>
                    <a:pt x="1" y="22077"/>
                  </a:lnTo>
                  <a:lnTo>
                    <a:pt x="2027" y="26831"/>
                  </a:lnTo>
                  <a:cubicBezTo>
                    <a:pt x="5382" y="26613"/>
                    <a:pt x="9387" y="26034"/>
                    <a:pt x="13827" y="24998"/>
                  </a:cubicBezTo>
                  <a:cubicBezTo>
                    <a:pt x="17083" y="24249"/>
                    <a:pt x="20605" y="23260"/>
                    <a:pt x="24298" y="22102"/>
                  </a:cubicBezTo>
                  <a:cubicBezTo>
                    <a:pt x="27965" y="20944"/>
                    <a:pt x="31826" y="19616"/>
                    <a:pt x="35806" y="18217"/>
                  </a:cubicBezTo>
                  <a:cubicBezTo>
                    <a:pt x="39788" y="16794"/>
                    <a:pt x="43864" y="15273"/>
                    <a:pt x="48087" y="13826"/>
                  </a:cubicBezTo>
                  <a:cubicBezTo>
                    <a:pt x="52285" y="12378"/>
                    <a:pt x="56580" y="10931"/>
                    <a:pt x="60923" y="9653"/>
                  </a:cubicBezTo>
                  <a:cubicBezTo>
                    <a:pt x="65289" y="8398"/>
                    <a:pt x="69705" y="7311"/>
                    <a:pt x="74145" y="6564"/>
                  </a:cubicBezTo>
                  <a:cubicBezTo>
                    <a:pt x="74699" y="6491"/>
                    <a:pt x="75255" y="6395"/>
                    <a:pt x="75809" y="6298"/>
                  </a:cubicBezTo>
                  <a:cubicBezTo>
                    <a:pt x="76364" y="6227"/>
                    <a:pt x="76895" y="6153"/>
                    <a:pt x="77449" y="6082"/>
                  </a:cubicBezTo>
                  <a:lnTo>
                    <a:pt x="78270" y="5985"/>
                  </a:lnTo>
                  <a:lnTo>
                    <a:pt x="78463" y="5960"/>
                  </a:lnTo>
                  <a:cubicBezTo>
                    <a:pt x="78559" y="5937"/>
                    <a:pt x="78607" y="5937"/>
                    <a:pt x="78681" y="5937"/>
                  </a:cubicBezTo>
                  <a:lnTo>
                    <a:pt x="79115" y="5912"/>
                  </a:lnTo>
                  <a:cubicBezTo>
                    <a:pt x="79669" y="5864"/>
                    <a:pt x="80225" y="5841"/>
                    <a:pt x="80756" y="5792"/>
                  </a:cubicBezTo>
                  <a:cubicBezTo>
                    <a:pt x="81865" y="5744"/>
                    <a:pt x="82950" y="5671"/>
                    <a:pt x="84037" y="5599"/>
                  </a:cubicBezTo>
                  <a:cubicBezTo>
                    <a:pt x="85147" y="5623"/>
                    <a:pt x="86208" y="5623"/>
                    <a:pt x="87293" y="5648"/>
                  </a:cubicBezTo>
                  <a:cubicBezTo>
                    <a:pt x="87824" y="5648"/>
                    <a:pt x="88355" y="5648"/>
                    <a:pt x="88885" y="5671"/>
                  </a:cubicBezTo>
                  <a:cubicBezTo>
                    <a:pt x="89416" y="5671"/>
                    <a:pt x="89947" y="5744"/>
                    <a:pt x="90478" y="5792"/>
                  </a:cubicBezTo>
                  <a:cubicBezTo>
                    <a:pt x="91516" y="5889"/>
                    <a:pt x="92553" y="5985"/>
                    <a:pt x="93566" y="6082"/>
                  </a:cubicBezTo>
                  <a:cubicBezTo>
                    <a:pt x="94097" y="6105"/>
                    <a:pt x="94605" y="6202"/>
                    <a:pt x="95087" y="6275"/>
                  </a:cubicBezTo>
                  <a:cubicBezTo>
                    <a:pt x="95593" y="6371"/>
                    <a:pt x="96101" y="6443"/>
                    <a:pt x="96583" y="6539"/>
                  </a:cubicBezTo>
                  <a:cubicBezTo>
                    <a:pt x="97571" y="6709"/>
                    <a:pt x="98561" y="6829"/>
                    <a:pt x="99527" y="7047"/>
                  </a:cubicBezTo>
                  <a:lnTo>
                    <a:pt x="102348" y="7697"/>
                  </a:lnTo>
                  <a:cubicBezTo>
                    <a:pt x="102808" y="7819"/>
                    <a:pt x="103265" y="7890"/>
                    <a:pt x="103725" y="8035"/>
                  </a:cubicBezTo>
                  <a:cubicBezTo>
                    <a:pt x="104159" y="8157"/>
                    <a:pt x="104616" y="8302"/>
                    <a:pt x="105051" y="8421"/>
                  </a:cubicBezTo>
                  <a:cubicBezTo>
                    <a:pt x="105944" y="8688"/>
                    <a:pt x="106788" y="8952"/>
                    <a:pt x="107656" y="9218"/>
                  </a:cubicBezTo>
                  <a:cubicBezTo>
                    <a:pt x="108477" y="9508"/>
                    <a:pt x="109297" y="9797"/>
                    <a:pt x="110094" y="10087"/>
                  </a:cubicBezTo>
                  <a:cubicBezTo>
                    <a:pt x="113327" y="11220"/>
                    <a:pt x="116149" y="12548"/>
                    <a:pt x="118635" y="13754"/>
                  </a:cubicBezTo>
                  <a:cubicBezTo>
                    <a:pt x="121071" y="15032"/>
                    <a:pt x="123194" y="16190"/>
                    <a:pt x="124860" y="17252"/>
                  </a:cubicBezTo>
                  <a:cubicBezTo>
                    <a:pt x="125269" y="17493"/>
                    <a:pt x="125680" y="17759"/>
                    <a:pt x="126041" y="17976"/>
                  </a:cubicBezTo>
                  <a:cubicBezTo>
                    <a:pt x="126404" y="18242"/>
                    <a:pt x="126765" y="18458"/>
                    <a:pt x="127080" y="18676"/>
                  </a:cubicBezTo>
                  <a:cubicBezTo>
                    <a:pt x="127707" y="19111"/>
                    <a:pt x="128238" y="19497"/>
                    <a:pt x="128672" y="19809"/>
                  </a:cubicBezTo>
                  <a:cubicBezTo>
                    <a:pt x="129516" y="20413"/>
                    <a:pt x="129950" y="20774"/>
                    <a:pt x="129950" y="20774"/>
                  </a:cubicBezTo>
                  <a:cubicBezTo>
                    <a:pt x="129950" y="20774"/>
                    <a:pt x="129493" y="20462"/>
                    <a:pt x="128599" y="19883"/>
                  </a:cubicBezTo>
                  <a:cubicBezTo>
                    <a:pt x="127707" y="19327"/>
                    <a:pt x="126379" y="18532"/>
                    <a:pt x="124667" y="17590"/>
                  </a:cubicBezTo>
                  <a:cubicBezTo>
                    <a:pt x="122930" y="16625"/>
                    <a:pt x="120782" y="15563"/>
                    <a:pt x="118298" y="14453"/>
                  </a:cubicBezTo>
                  <a:cubicBezTo>
                    <a:pt x="115788" y="13368"/>
                    <a:pt x="112916" y="12210"/>
                    <a:pt x="109731" y="11197"/>
                  </a:cubicBezTo>
                  <a:cubicBezTo>
                    <a:pt x="108911" y="10956"/>
                    <a:pt x="108116" y="10689"/>
                    <a:pt x="107270" y="10425"/>
                  </a:cubicBezTo>
                  <a:cubicBezTo>
                    <a:pt x="106427" y="10207"/>
                    <a:pt x="105558" y="9991"/>
                    <a:pt x="104690" y="9749"/>
                  </a:cubicBezTo>
                  <a:cubicBezTo>
                    <a:pt x="102953" y="9242"/>
                    <a:pt x="101119" y="8952"/>
                    <a:pt x="99237" y="8543"/>
                  </a:cubicBezTo>
                  <a:cubicBezTo>
                    <a:pt x="98295" y="8350"/>
                    <a:pt x="97330" y="8277"/>
                    <a:pt x="96342" y="8132"/>
                  </a:cubicBezTo>
                  <a:lnTo>
                    <a:pt x="94894" y="7916"/>
                  </a:lnTo>
                  <a:cubicBezTo>
                    <a:pt x="94387" y="7842"/>
                    <a:pt x="93904" y="7771"/>
                    <a:pt x="93398" y="7746"/>
                  </a:cubicBezTo>
                  <a:cubicBezTo>
                    <a:pt x="92385" y="7674"/>
                    <a:pt x="91372" y="7626"/>
                    <a:pt x="90358" y="7553"/>
                  </a:cubicBezTo>
                  <a:cubicBezTo>
                    <a:pt x="89851" y="7504"/>
                    <a:pt x="89320" y="7456"/>
                    <a:pt x="88814" y="7456"/>
                  </a:cubicBezTo>
                  <a:lnTo>
                    <a:pt x="84108" y="7456"/>
                  </a:lnTo>
                  <a:cubicBezTo>
                    <a:pt x="83047" y="7553"/>
                    <a:pt x="81985" y="7626"/>
                    <a:pt x="80924" y="7723"/>
                  </a:cubicBezTo>
                  <a:cubicBezTo>
                    <a:pt x="80393" y="7746"/>
                    <a:pt x="79839" y="7794"/>
                    <a:pt x="79308" y="7842"/>
                  </a:cubicBezTo>
                  <a:lnTo>
                    <a:pt x="78922" y="7867"/>
                  </a:lnTo>
                  <a:cubicBezTo>
                    <a:pt x="78849" y="7890"/>
                    <a:pt x="78752" y="7890"/>
                    <a:pt x="78729" y="7890"/>
                  </a:cubicBezTo>
                  <a:lnTo>
                    <a:pt x="78511" y="7916"/>
                  </a:lnTo>
                  <a:lnTo>
                    <a:pt x="77716" y="8035"/>
                  </a:lnTo>
                  <a:cubicBezTo>
                    <a:pt x="77160" y="8109"/>
                    <a:pt x="76606" y="8180"/>
                    <a:pt x="76075" y="8253"/>
                  </a:cubicBezTo>
                  <a:cubicBezTo>
                    <a:pt x="75544" y="8350"/>
                    <a:pt x="74988" y="8446"/>
                    <a:pt x="74457" y="8543"/>
                  </a:cubicBezTo>
                  <a:cubicBezTo>
                    <a:pt x="70140" y="9290"/>
                    <a:pt x="65797" y="10377"/>
                    <a:pt x="61502" y="11631"/>
                  </a:cubicBezTo>
                  <a:cubicBezTo>
                    <a:pt x="57182" y="12886"/>
                    <a:pt x="52913" y="14285"/>
                    <a:pt x="48715" y="15708"/>
                  </a:cubicBezTo>
                  <a:cubicBezTo>
                    <a:pt x="44516" y="17155"/>
                    <a:pt x="40390" y="18555"/>
                    <a:pt x="36385" y="19931"/>
                  </a:cubicBezTo>
                  <a:cubicBezTo>
                    <a:pt x="28374" y="22633"/>
                    <a:pt x="20750" y="24901"/>
                    <a:pt x="14068" y="26156"/>
                  </a:cubicBezTo>
                  <a:cubicBezTo>
                    <a:pt x="10713" y="26831"/>
                    <a:pt x="7602" y="27192"/>
                    <a:pt x="4851" y="27337"/>
                  </a:cubicBezTo>
                  <a:cubicBezTo>
                    <a:pt x="3958" y="27385"/>
                    <a:pt x="3114" y="27434"/>
                    <a:pt x="2294" y="27434"/>
                  </a:cubicBezTo>
                  <a:lnTo>
                    <a:pt x="4585" y="32767"/>
                  </a:lnTo>
                  <a:cubicBezTo>
                    <a:pt x="5502" y="32815"/>
                    <a:pt x="6444" y="32838"/>
                    <a:pt x="7457" y="32838"/>
                  </a:cubicBezTo>
                  <a:cubicBezTo>
                    <a:pt x="10086" y="32838"/>
                    <a:pt x="13055" y="32597"/>
                    <a:pt x="16263" y="32091"/>
                  </a:cubicBezTo>
                  <a:cubicBezTo>
                    <a:pt x="19472" y="31583"/>
                    <a:pt x="22898" y="30788"/>
                    <a:pt x="26492" y="29775"/>
                  </a:cubicBezTo>
                  <a:cubicBezTo>
                    <a:pt x="30063" y="28762"/>
                    <a:pt x="33804" y="27530"/>
                    <a:pt x="37688" y="26227"/>
                  </a:cubicBezTo>
                  <a:cubicBezTo>
                    <a:pt x="41548" y="24924"/>
                    <a:pt x="45530" y="23502"/>
                    <a:pt x="49631" y="22174"/>
                  </a:cubicBezTo>
                  <a:cubicBezTo>
                    <a:pt x="53733" y="20848"/>
                    <a:pt x="57931" y="19568"/>
                    <a:pt x="62178" y="18458"/>
                  </a:cubicBezTo>
                  <a:cubicBezTo>
                    <a:pt x="64301" y="17904"/>
                    <a:pt x="66447" y="17422"/>
                    <a:pt x="68595" y="16962"/>
                  </a:cubicBezTo>
                  <a:cubicBezTo>
                    <a:pt x="69680" y="16769"/>
                    <a:pt x="70742" y="16553"/>
                    <a:pt x="71829" y="16335"/>
                  </a:cubicBezTo>
                  <a:cubicBezTo>
                    <a:pt x="72913" y="16167"/>
                    <a:pt x="73952" y="15974"/>
                    <a:pt x="75036" y="15829"/>
                  </a:cubicBezTo>
                  <a:cubicBezTo>
                    <a:pt x="77208" y="15588"/>
                    <a:pt x="79331" y="15299"/>
                    <a:pt x="81454" y="15154"/>
                  </a:cubicBezTo>
                  <a:cubicBezTo>
                    <a:pt x="82516" y="15105"/>
                    <a:pt x="83578" y="15080"/>
                    <a:pt x="84639" y="15032"/>
                  </a:cubicBezTo>
                  <a:cubicBezTo>
                    <a:pt x="85147" y="15009"/>
                    <a:pt x="85678" y="14984"/>
                    <a:pt x="86208" y="14961"/>
                  </a:cubicBezTo>
                  <a:cubicBezTo>
                    <a:pt x="86714" y="14961"/>
                    <a:pt x="87245" y="14984"/>
                    <a:pt x="87752" y="15009"/>
                  </a:cubicBezTo>
                  <a:cubicBezTo>
                    <a:pt x="89827" y="15080"/>
                    <a:pt x="91854" y="15057"/>
                    <a:pt x="93833" y="15299"/>
                  </a:cubicBezTo>
                  <a:cubicBezTo>
                    <a:pt x="94821" y="15395"/>
                    <a:pt x="95811" y="15492"/>
                    <a:pt x="96776" y="15588"/>
                  </a:cubicBezTo>
                  <a:cubicBezTo>
                    <a:pt x="97741" y="15708"/>
                    <a:pt x="98681" y="15852"/>
                    <a:pt x="99623" y="15997"/>
                  </a:cubicBezTo>
                  <a:cubicBezTo>
                    <a:pt x="100540" y="16167"/>
                    <a:pt x="101480" y="16264"/>
                    <a:pt x="102374" y="16457"/>
                  </a:cubicBezTo>
                  <a:cubicBezTo>
                    <a:pt x="103265" y="16650"/>
                    <a:pt x="104159" y="16843"/>
                    <a:pt x="105028" y="17036"/>
                  </a:cubicBezTo>
                  <a:cubicBezTo>
                    <a:pt x="105462" y="17107"/>
                    <a:pt x="105896" y="17204"/>
                    <a:pt x="106330" y="17300"/>
                  </a:cubicBezTo>
                  <a:cubicBezTo>
                    <a:pt x="106740" y="17422"/>
                    <a:pt x="107174" y="17518"/>
                    <a:pt x="107585" y="17638"/>
                  </a:cubicBezTo>
                  <a:cubicBezTo>
                    <a:pt x="108405" y="17856"/>
                    <a:pt x="109226" y="18072"/>
                    <a:pt x="110021" y="18290"/>
                  </a:cubicBezTo>
                  <a:cubicBezTo>
                    <a:pt x="111590" y="18748"/>
                    <a:pt x="113086" y="19255"/>
                    <a:pt x="114509" y="19713"/>
                  </a:cubicBezTo>
                  <a:cubicBezTo>
                    <a:pt x="115908" y="20269"/>
                    <a:pt x="117259" y="20726"/>
                    <a:pt x="118491" y="21257"/>
                  </a:cubicBezTo>
                  <a:cubicBezTo>
                    <a:pt x="120952" y="22295"/>
                    <a:pt x="123075" y="23260"/>
                    <a:pt x="124764" y="24152"/>
                  </a:cubicBezTo>
                  <a:cubicBezTo>
                    <a:pt x="125632" y="24587"/>
                    <a:pt x="126379" y="24998"/>
                    <a:pt x="127007" y="25359"/>
                  </a:cubicBezTo>
                  <a:cubicBezTo>
                    <a:pt x="127659" y="25721"/>
                    <a:pt x="128213" y="26059"/>
                    <a:pt x="128647" y="26324"/>
                  </a:cubicBezTo>
                  <a:cubicBezTo>
                    <a:pt x="129516" y="26854"/>
                    <a:pt x="129950" y="27169"/>
                    <a:pt x="129950" y="27169"/>
                  </a:cubicBezTo>
                  <a:cubicBezTo>
                    <a:pt x="129950" y="27169"/>
                    <a:pt x="129493" y="26903"/>
                    <a:pt x="128576" y="26420"/>
                  </a:cubicBezTo>
                  <a:cubicBezTo>
                    <a:pt x="127682" y="25938"/>
                    <a:pt x="126331" y="25287"/>
                    <a:pt x="124594" y="24515"/>
                  </a:cubicBezTo>
                  <a:cubicBezTo>
                    <a:pt x="122857" y="23718"/>
                    <a:pt x="120710" y="22849"/>
                    <a:pt x="118224" y="21981"/>
                  </a:cubicBezTo>
                  <a:cubicBezTo>
                    <a:pt x="116970" y="21523"/>
                    <a:pt x="115618" y="21137"/>
                    <a:pt x="114219" y="20655"/>
                  </a:cubicBezTo>
                  <a:cubicBezTo>
                    <a:pt x="112771" y="20292"/>
                    <a:pt x="111301" y="19809"/>
                    <a:pt x="109708" y="19423"/>
                  </a:cubicBezTo>
                  <a:cubicBezTo>
                    <a:pt x="108911" y="19255"/>
                    <a:pt x="108116" y="19062"/>
                    <a:pt x="107270" y="18869"/>
                  </a:cubicBezTo>
                  <a:cubicBezTo>
                    <a:pt x="106861" y="18796"/>
                    <a:pt x="106450" y="18699"/>
                    <a:pt x="106041" y="18603"/>
                  </a:cubicBezTo>
                  <a:cubicBezTo>
                    <a:pt x="105607" y="18532"/>
                    <a:pt x="105172" y="18435"/>
                    <a:pt x="104761" y="18362"/>
                  </a:cubicBezTo>
                  <a:cubicBezTo>
                    <a:pt x="103893" y="18217"/>
                    <a:pt x="103024" y="18049"/>
                    <a:pt x="102132" y="17904"/>
                  </a:cubicBezTo>
                  <a:cubicBezTo>
                    <a:pt x="101239" y="17734"/>
                    <a:pt x="100322" y="17663"/>
                    <a:pt x="99405" y="17518"/>
                  </a:cubicBezTo>
                  <a:cubicBezTo>
                    <a:pt x="98488" y="17422"/>
                    <a:pt x="97548" y="17277"/>
                    <a:pt x="96606" y="17180"/>
                  </a:cubicBezTo>
                  <a:cubicBezTo>
                    <a:pt x="95641" y="17107"/>
                    <a:pt x="94676" y="17059"/>
                    <a:pt x="93711" y="16987"/>
                  </a:cubicBezTo>
                  <a:cubicBezTo>
                    <a:pt x="91781" y="16794"/>
                    <a:pt x="89779" y="16843"/>
                    <a:pt x="87752" y="16818"/>
                  </a:cubicBezTo>
                  <a:cubicBezTo>
                    <a:pt x="87414" y="16818"/>
                    <a:pt x="87076" y="16807"/>
                    <a:pt x="86739" y="16807"/>
                  </a:cubicBezTo>
                  <a:cubicBezTo>
                    <a:pt x="86570" y="16807"/>
                    <a:pt x="86401" y="16810"/>
                    <a:pt x="86231" y="16818"/>
                  </a:cubicBezTo>
                  <a:cubicBezTo>
                    <a:pt x="85726" y="16843"/>
                    <a:pt x="85218" y="16866"/>
                    <a:pt x="84687" y="16891"/>
                  </a:cubicBezTo>
                  <a:cubicBezTo>
                    <a:pt x="83674" y="16962"/>
                    <a:pt x="82638" y="17011"/>
                    <a:pt x="81599" y="17059"/>
                  </a:cubicBezTo>
                  <a:lnTo>
                    <a:pt x="80827" y="17107"/>
                  </a:lnTo>
                  <a:lnTo>
                    <a:pt x="80032" y="17204"/>
                  </a:lnTo>
                  <a:cubicBezTo>
                    <a:pt x="79524" y="17277"/>
                    <a:pt x="78993" y="17348"/>
                    <a:pt x="78488" y="17422"/>
                  </a:cubicBezTo>
                  <a:cubicBezTo>
                    <a:pt x="77426" y="17541"/>
                    <a:pt x="76388" y="17663"/>
                    <a:pt x="75326" y="17783"/>
                  </a:cubicBezTo>
                  <a:cubicBezTo>
                    <a:pt x="74313" y="17953"/>
                    <a:pt x="73228" y="18146"/>
                    <a:pt x="72166" y="18313"/>
                  </a:cubicBezTo>
                  <a:cubicBezTo>
                    <a:pt x="71105" y="18532"/>
                    <a:pt x="70066" y="18748"/>
                    <a:pt x="69005" y="18941"/>
                  </a:cubicBezTo>
                  <a:cubicBezTo>
                    <a:pt x="66907" y="19400"/>
                    <a:pt x="64783" y="19906"/>
                    <a:pt x="62683" y="20437"/>
                  </a:cubicBezTo>
                  <a:cubicBezTo>
                    <a:pt x="58485" y="21523"/>
                    <a:pt x="54335" y="22778"/>
                    <a:pt x="50259" y="24081"/>
                  </a:cubicBezTo>
                  <a:cubicBezTo>
                    <a:pt x="46157" y="25384"/>
                    <a:pt x="42152" y="26687"/>
                    <a:pt x="38243" y="27964"/>
                  </a:cubicBezTo>
                  <a:cubicBezTo>
                    <a:pt x="34358" y="29219"/>
                    <a:pt x="30546" y="30354"/>
                    <a:pt x="26879" y="31271"/>
                  </a:cubicBezTo>
                  <a:cubicBezTo>
                    <a:pt x="23211" y="32188"/>
                    <a:pt x="19714" y="32863"/>
                    <a:pt x="16432" y="33272"/>
                  </a:cubicBezTo>
                  <a:cubicBezTo>
                    <a:pt x="14161" y="33557"/>
                    <a:pt x="12005" y="33679"/>
                    <a:pt x="10005" y="33679"/>
                  </a:cubicBezTo>
                  <a:cubicBezTo>
                    <a:pt x="9115" y="33679"/>
                    <a:pt x="8256" y="33655"/>
                    <a:pt x="7432" y="33610"/>
                  </a:cubicBezTo>
                  <a:cubicBezTo>
                    <a:pt x="6540" y="33562"/>
                    <a:pt x="5695" y="33490"/>
                    <a:pt x="4874" y="33417"/>
                  </a:cubicBezTo>
                  <a:lnTo>
                    <a:pt x="4874" y="33417"/>
                  </a:lnTo>
                  <a:lnTo>
                    <a:pt x="9484" y="44155"/>
                  </a:lnTo>
                  <a:lnTo>
                    <a:pt x="119141" y="35903"/>
                  </a:lnTo>
                  <a:cubicBezTo>
                    <a:pt x="119141" y="35903"/>
                    <a:pt x="122169" y="44157"/>
                    <a:pt x="133682" y="44157"/>
                  </a:cubicBezTo>
                  <a:cubicBezTo>
                    <a:pt x="133796" y="44157"/>
                    <a:pt x="133912" y="44156"/>
                    <a:pt x="134029" y="44155"/>
                  </a:cubicBezTo>
                  <a:lnTo>
                    <a:pt x="134029" y="18024"/>
                  </a:lnTo>
                  <a:cubicBezTo>
                    <a:pt x="134029" y="18024"/>
                    <a:pt x="111671" y="0"/>
                    <a:pt x="84639" y="0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07" name="Google Shape;1707;p38"/>
            <p:cNvSpPr/>
            <p:nvPr/>
          </p:nvSpPr>
          <p:spPr>
            <a:xfrm>
              <a:off x="508925" y="2719025"/>
              <a:ext cx="3198100" cy="545875"/>
            </a:xfrm>
            <a:custGeom>
              <a:avLst/>
              <a:gdLst/>
              <a:ahLst/>
              <a:cxnLst/>
              <a:rect l="l" t="t" r="r" b="b"/>
              <a:pathLst>
                <a:path w="127924" h="21835" extrusionOk="0">
                  <a:moveTo>
                    <a:pt x="82010" y="0"/>
                  </a:moveTo>
                  <a:cubicBezTo>
                    <a:pt x="80923" y="72"/>
                    <a:pt x="79838" y="145"/>
                    <a:pt x="78729" y="193"/>
                  </a:cubicBezTo>
                  <a:cubicBezTo>
                    <a:pt x="78198" y="242"/>
                    <a:pt x="77642" y="265"/>
                    <a:pt x="77088" y="313"/>
                  </a:cubicBezTo>
                  <a:lnTo>
                    <a:pt x="76654" y="338"/>
                  </a:lnTo>
                  <a:cubicBezTo>
                    <a:pt x="76580" y="338"/>
                    <a:pt x="76532" y="338"/>
                    <a:pt x="76436" y="361"/>
                  </a:cubicBezTo>
                  <a:lnTo>
                    <a:pt x="76243" y="386"/>
                  </a:lnTo>
                  <a:lnTo>
                    <a:pt x="75422" y="483"/>
                  </a:lnTo>
                  <a:cubicBezTo>
                    <a:pt x="74868" y="554"/>
                    <a:pt x="74337" y="628"/>
                    <a:pt x="73782" y="699"/>
                  </a:cubicBezTo>
                  <a:cubicBezTo>
                    <a:pt x="73228" y="796"/>
                    <a:pt x="72672" y="892"/>
                    <a:pt x="72118" y="965"/>
                  </a:cubicBezTo>
                  <a:cubicBezTo>
                    <a:pt x="67678" y="1712"/>
                    <a:pt x="63262" y="2799"/>
                    <a:pt x="58896" y="4054"/>
                  </a:cubicBezTo>
                  <a:cubicBezTo>
                    <a:pt x="54553" y="5332"/>
                    <a:pt x="50258" y="6779"/>
                    <a:pt x="46060" y="8227"/>
                  </a:cubicBezTo>
                  <a:cubicBezTo>
                    <a:pt x="41837" y="9674"/>
                    <a:pt x="37761" y="11195"/>
                    <a:pt x="33779" y="12618"/>
                  </a:cubicBezTo>
                  <a:cubicBezTo>
                    <a:pt x="29799" y="14017"/>
                    <a:pt x="25938" y="15345"/>
                    <a:pt x="22271" y="16503"/>
                  </a:cubicBezTo>
                  <a:cubicBezTo>
                    <a:pt x="18578" y="17661"/>
                    <a:pt x="15056" y="18650"/>
                    <a:pt x="11800" y="19399"/>
                  </a:cubicBezTo>
                  <a:cubicBezTo>
                    <a:pt x="7360" y="20435"/>
                    <a:pt x="3355" y="21014"/>
                    <a:pt x="0" y="21232"/>
                  </a:cubicBezTo>
                  <a:lnTo>
                    <a:pt x="267" y="21835"/>
                  </a:lnTo>
                  <a:cubicBezTo>
                    <a:pt x="1087" y="21835"/>
                    <a:pt x="1931" y="21786"/>
                    <a:pt x="2824" y="21738"/>
                  </a:cubicBezTo>
                  <a:cubicBezTo>
                    <a:pt x="5575" y="21593"/>
                    <a:pt x="8686" y="21232"/>
                    <a:pt x="12041" y="20557"/>
                  </a:cubicBezTo>
                  <a:cubicBezTo>
                    <a:pt x="18723" y="19302"/>
                    <a:pt x="26347" y="17034"/>
                    <a:pt x="34358" y="14332"/>
                  </a:cubicBezTo>
                  <a:cubicBezTo>
                    <a:pt x="38363" y="12956"/>
                    <a:pt x="42489" y="11556"/>
                    <a:pt x="46688" y="10109"/>
                  </a:cubicBezTo>
                  <a:cubicBezTo>
                    <a:pt x="50886" y="8686"/>
                    <a:pt x="55155" y="7287"/>
                    <a:pt x="59475" y="6032"/>
                  </a:cubicBezTo>
                  <a:cubicBezTo>
                    <a:pt x="63770" y="4778"/>
                    <a:pt x="68113" y="3691"/>
                    <a:pt x="72430" y="2944"/>
                  </a:cubicBezTo>
                  <a:cubicBezTo>
                    <a:pt x="72961" y="2847"/>
                    <a:pt x="73517" y="2751"/>
                    <a:pt x="74048" y="2654"/>
                  </a:cubicBezTo>
                  <a:cubicBezTo>
                    <a:pt x="74579" y="2581"/>
                    <a:pt x="75133" y="2510"/>
                    <a:pt x="75689" y="2436"/>
                  </a:cubicBezTo>
                  <a:lnTo>
                    <a:pt x="76484" y="2317"/>
                  </a:lnTo>
                  <a:lnTo>
                    <a:pt x="76702" y="2291"/>
                  </a:lnTo>
                  <a:cubicBezTo>
                    <a:pt x="76725" y="2291"/>
                    <a:pt x="76822" y="2291"/>
                    <a:pt x="76895" y="2268"/>
                  </a:cubicBezTo>
                  <a:lnTo>
                    <a:pt x="77281" y="2243"/>
                  </a:lnTo>
                  <a:cubicBezTo>
                    <a:pt x="77812" y="2195"/>
                    <a:pt x="78366" y="2147"/>
                    <a:pt x="78897" y="2124"/>
                  </a:cubicBezTo>
                  <a:cubicBezTo>
                    <a:pt x="79958" y="2027"/>
                    <a:pt x="81020" y="1954"/>
                    <a:pt x="82081" y="1857"/>
                  </a:cubicBezTo>
                  <a:lnTo>
                    <a:pt x="86787" y="1857"/>
                  </a:lnTo>
                  <a:cubicBezTo>
                    <a:pt x="87293" y="1857"/>
                    <a:pt x="87824" y="1905"/>
                    <a:pt x="88331" y="1954"/>
                  </a:cubicBezTo>
                  <a:cubicBezTo>
                    <a:pt x="89345" y="2027"/>
                    <a:pt x="90358" y="2075"/>
                    <a:pt x="91371" y="2147"/>
                  </a:cubicBezTo>
                  <a:cubicBezTo>
                    <a:pt x="91877" y="2172"/>
                    <a:pt x="92360" y="2243"/>
                    <a:pt x="92867" y="2317"/>
                  </a:cubicBezTo>
                  <a:lnTo>
                    <a:pt x="94315" y="2533"/>
                  </a:lnTo>
                  <a:cubicBezTo>
                    <a:pt x="95303" y="2678"/>
                    <a:pt x="96268" y="2751"/>
                    <a:pt x="97210" y="2944"/>
                  </a:cubicBezTo>
                  <a:cubicBezTo>
                    <a:pt x="99092" y="3353"/>
                    <a:pt x="100926" y="3643"/>
                    <a:pt x="102663" y="4150"/>
                  </a:cubicBezTo>
                  <a:cubicBezTo>
                    <a:pt x="103531" y="4392"/>
                    <a:pt x="104400" y="4608"/>
                    <a:pt x="105243" y="4826"/>
                  </a:cubicBezTo>
                  <a:cubicBezTo>
                    <a:pt x="106089" y="5090"/>
                    <a:pt x="106884" y="5357"/>
                    <a:pt x="107704" y="5598"/>
                  </a:cubicBezTo>
                  <a:cubicBezTo>
                    <a:pt x="110889" y="6611"/>
                    <a:pt x="113761" y="7769"/>
                    <a:pt x="116271" y="8854"/>
                  </a:cubicBezTo>
                  <a:cubicBezTo>
                    <a:pt x="118755" y="9964"/>
                    <a:pt x="120903" y="11026"/>
                    <a:pt x="122640" y="11991"/>
                  </a:cubicBezTo>
                  <a:cubicBezTo>
                    <a:pt x="124352" y="12933"/>
                    <a:pt x="125680" y="13728"/>
                    <a:pt x="126572" y="14284"/>
                  </a:cubicBezTo>
                  <a:cubicBezTo>
                    <a:pt x="127466" y="14863"/>
                    <a:pt x="127923" y="15175"/>
                    <a:pt x="127923" y="15175"/>
                  </a:cubicBezTo>
                  <a:cubicBezTo>
                    <a:pt x="127923" y="15175"/>
                    <a:pt x="127489" y="14814"/>
                    <a:pt x="126645" y="14210"/>
                  </a:cubicBezTo>
                  <a:cubicBezTo>
                    <a:pt x="126211" y="13898"/>
                    <a:pt x="125680" y="13512"/>
                    <a:pt x="125053" y="13077"/>
                  </a:cubicBezTo>
                  <a:cubicBezTo>
                    <a:pt x="124738" y="12859"/>
                    <a:pt x="124377" y="12643"/>
                    <a:pt x="124014" y="12377"/>
                  </a:cubicBezTo>
                  <a:cubicBezTo>
                    <a:pt x="123653" y="12160"/>
                    <a:pt x="123242" y="11894"/>
                    <a:pt x="122833" y="11653"/>
                  </a:cubicBezTo>
                  <a:cubicBezTo>
                    <a:pt x="121167" y="10591"/>
                    <a:pt x="119044" y="9433"/>
                    <a:pt x="116608" y="8155"/>
                  </a:cubicBezTo>
                  <a:cubicBezTo>
                    <a:pt x="114122" y="6949"/>
                    <a:pt x="111300" y="5621"/>
                    <a:pt x="108067" y="4488"/>
                  </a:cubicBezTo>
                  <a:cubicBezTo>
                    <a:pt x="107270" y="4198"/>
                    <a:pt x="106450" y="3909"/>
                    <a:pt x="105629" y="3619"/>
                  </a:cubicBezTo>
                  <a:cubicBezTo>
                    <a:pt x="104761" y="3353"/>
                    <a:pt x="103917" y="3089"/>
                    <a:pt x="103024" y="2822"/>
                  </a:cubicBezTo>
                  <a:cubicBezTo>
                    <a:pt x="102589" y="2703"/>
                    <a:pt x="102132" y="2558"/>
                    <a:pt x="101698" y="2436"/>
                  </a:cubicBezTo>
                  <a:cubicBezTo>
                    <a:pt x="101238" y="2291"/>
                    <a:pt x="100781" y="2220"/>
                    <a:pt x="100321" y="2098"/>
                  </a:cubicBezTo>
                  <a:lnTo>
                    <a:pt x="97500" y="1448"/>
                  </a:lnTo>
                  <a:cubicBezTo>
                    <a:pt x="96534" y="1230"/>
                    <a:pt x="95544" y="1110"/>
                    <a:pt x="94556" y="940"/>
                  </a:cubicBezTo>
                  <a:cubicBezTo>
                    <a:pt x="94074" y="844"/>
                    <a:pt x="93566" y="772"/>
                    <a:pt x="93060" y="676"/>
                  </a:cubicBezTo>
                  <a:cubicBezTo>
                    <a:pt x="92578" y="603"/>
                    <a:pt x="92070" y="506"/>
                    <a:pt x="91539" y="483"/>
                  </a:cubicBezTo>
                  <a:cubicBezTo>
                    <a:pt x="90526" y="386"/>
                    <a:pt x="89489" y="290"/>
                    <a:pt x="88451" y="193"/>
                  </a:cubicBezTo>
                  <a:cubicBezTo>
                    <a:pt x="87920" y="145"/>
                    <a:pt x="87389" y="72"/>
                    <a:pt x="86858" y="72"/>
                  </a:cubicBezTo>
                  <a:cubicBezTo>
                    <a:pt x="86328" y="49"/>
                    <a:pt x="85797" y="49"/>
                    <a:pt x="85266" y="49"/>
                  </a:cubicBezTo>
                  <a:cubicBezTo>
                    <a:pt x="84181" y="24"/>
                    <a:pt x="83120" y="24"/>
                    <a:pt x="82010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08" name="Google Shape;1708;p38"/>
            <p:cNvSpPr/>
            <p:nvPr/>
          </p:nvSpPr>
          <p:spPr>
            <a:xfrm>
              <a:off x="572850" y="2953050"/>
              <a:ext cx="3134175" cy="467975"/>
            </a:xfrm>
            <a:custGeom>
              <a:avLst/>
              <a:gdLst/>
              <a:ahLst/>
              <a:cxnLst/>
              <a:rect l="l" t="t" r="r" b="b"/>
              <a:pathLst>
                <a:path w="125367" h="18719" extrusionOk="0">
                  <a:moveTo>
                    <a:pt x="81624" y="1"/>
                  </a:moveTo>
                  <a:cubicBezTo>
                    <a:pt x="81094" y="24"/>
                    <a:pt x="80563" y="49"/>
                    <a:pt x="80055" y="72"/>
                  </a:cubicBezTo>
                  <a:cubicBezTo>
                    <a:pt x="78994" y="120"/>
                    <a:pt x="77932" y="145"/>
                    <a:pt x="76870" y="194"/>
                  </a:cubicBezTo>
                  <a:cubicBezTo>
                    <a:pt x="74747" y="339"/>
                    <a:pt x="72624" y="628"/>
                    <a:pt x="70452" y="869"/>
                  </a:cubicBezTo>
                  <a:cubicBezTo>
                    <a:pt x="69368" y="1014"/>
                    <a:pt x="68329" y="1207"/>
                    <a:pt x="67245" y="1375"/>
                  </a:cubicBezTo>
                  <a:cubicBezTo>
                    <a:pt x="66158" y="1593"/>
                    <a:pt x="65096" y="1809"/>
                    <a:pt x="64011" y="2002"/>
                  </a:cubicBezTo>
                  <a:cubicBezTo>
                    <a:pt x="61863" y="2462"/>
                    <a:pt x="59717" y="2944"/>
                    <a:pt x="57594" y="3498"/>
                  </a:cubicBezTo>
                  <a:cubicBezTo>
                    <a:pt x="53347" y="4608"/>
                    <a:pt x="49149" y="5888"/>
                    <a:pt x="45047" y="7214"/>
                  </a:cubicBezTo>
                  <a:cubicBezTo>
                    <a:pt x="40946" y="8542"/>
                    <a:pt x="36964" y="9964"/>
                    <a:pt x="33104" y="11267"/>
                  </a:cubicBezTo>
                  <a:cubicBezTo>
                    <a:pt x="29220" y="12570"/>
                    <a:pt x="25479" y="13802"/>
                    <a:pt x="21908" y="14815"/>
                  </a:cubicBezTo>
                  <a:cubicBezTo>
                    <a:pt x="18314" y="15828"/>
                    <a:pt x="14888" y="16623"/>
                    <a:pt x="11679" y="17131"/>
                  </a:cubicBezTo>
                  <a:cubicBezTo>
                    <a:pt x="8471" y="17637"/>
                    <a:pt x="5502" y="17878"/>
                    <a:pt x="2873" y="17878"/>
                  </a:cubicBezTo>
                  <a:cubicBezTo>
                    <a:pt x="1860" y="17878"/>
                    <a:pt x="918" y="17855"/>
                    <a:pt x="1" y="17807"/>
                  </a:cubicBezTo>
                  <a:lnTo>
                    <a:pt x="1" y="17807"/>
                  </a:lnTo>
                  <a:lnTo>
                    <a:pt x="290" y="18457"/>
                  </a:lnTo>
                  <a:cubicBezTo>
                    <a:pt x="1111" y="18530"/>
                    <a:pt x="1956" y="18602"/>
                    <a:pt x="2848" y="18650"/>
                  </a:cubicBezTo>
                  <a:cubicBezTo>
                    <a:pt x="3672" y="18695"/>
                    <a:pt x="4531" y="18719"/>
                    <a:pt x="5421" y="18719"/>
                  </a:cubicBezTo>
                  <a:cubicBezTo>
                    <a:pt x="7421" y="18719"/>
                    <a:pt x="9577" y="18597"/>
                    <a:pt x="11848" y="18312"/>
                  </a:cubicBezTo>
                  <a:cubicBezTo>
                    <a:pt x="15130" y="17903"/>
                    <a:pt x="18627" y="17228"/>
                    <a:pt x="22295" y="16311"/>
                  </a:cubicBezTo>
                  <a:cubicBezTo>
                    <a:pt x="25962" y="15394"/>
                    <a:pt x="29774" y="14259"/>
                    <a:pt x="33659" y="13004"/>
                  </a:cubicBezTo>
                  <a:cubicBezTo>
                    <a:pt x="37568" y="11727"/>
                    <a:pt x="41573" y="10424"/>
                    <a:pt x="45675" y="9121"/>
                  </a:cubicBezTo>
                  <a:cubicBezTo>
                    <a:pt x="49751" y="7818"/>
                    <a:pt x="53901" y="6563"/>
                    <a:pt x="58099" y="5477"/>
                  </a:cubicBezTo>
                  <a:cubicBezTo>
                    <a:pt x="60199" y="4946"/>
                    <a:pt x="62323" y="4440"/>
                    <a:pt x="64421" y="3981"/>
                  </a:cubicBezTo>
                  <a:cubicBezTo>
                    <a:pt x="65482" y="3788"/>
                    <a:pt x="66521" y="3572"/>
                    <a:pt x="67582" y="3353"/>
                  </a:cubicBezTo>
                  <a:cubicBezTo>
                    <a:pt x="68644" y="3186"/>
                    <a:pt x="69729" y="2993"/>
                    <a:pt x="70742" y="2823"/>
                  </a:cubicBezTo>
                  <a:cubicBezTo>
                    <a:pt x="71804" y="2703"/>
                    <a:pt x="72842" y="2581"/>
                    <a:pt x="73904" y="2462"/>
                  </a:cubicBezTo>
                  <a:cubicBezTo>
                    <a:pt x="74409" y="2388"/>
                    <a:pt x="74940" y="2317"/>
                    <a:pt x="75448" y="2244"/>
                  </a:cubicBezTo>
                  <a:lnTo>
                    <a:pt x="76243" y="2147"/>
                  </a:lnTo>
                  <a:lnTo>
                    <a:pt x="77015" y="2099"/>
                  </a:lnTo>
                  <a:cubicBezTo>
                    <a:pt x="78054" y="2051"/>
                    <a:pt x="79090" y="2002"/>
                    <a:pt x="80103" y="1931"/>
                  </a:cubicBezTo>
                  <a:cubicBezTo>
                    <a:pt x="80634" y="1906"/>
                    <a:pt x="81142" y="1883"/>
                    <a:pt x="81647" y="1858"/>
                  </a:cubicBezTo>
                  <a:cubicBezTo>
                    <a:pt x="81817" y="1850"/>
                    <a:pt x="81986" y="1847"/>
                    <a:pt x="82155" y="1847"/>
                  </a:cubicBezTo>
                  <a:cubicBezTo>
                    <a:pt x="82492" y="1847"/>
                    <a:pt x="82830" y="1858"/>
                    <a:pt x="83168" y="1858"/>
                  </a:cubicBezTo>
                  <a:cubicBezTo>
                    <a:pt x="85195" y="1883"/>
                    <a:pt x="87197" y="1834"/>
                    <a:pt x="89127" y="2027"/>
                  </a:cubicBezTo>
                  <a:cubicBezTo>
                    <a:pt x="90092" y="2099"/>
                    <a:pt x="91057" y="2147"/>
                    <a:pt x="92022" y="2220"/>
                  </a:cubicBezTo>
                  <a:cubicBezTo>
                    <a:pt x="92964" y="2317"/>
                    <a:pt x="93904" y="2462"/>
                    <a:pt x="94821" y="2558"/>
                  </a:cubicBezTo>
                  <a:cubicBezTo>
                    <a:pt x="95738" y="2703"/>
                    <a:pt x="96655" y="2774"/>
                    <a:pt x="97548" y="2944"/>
                  </a:cubicBezTo>
                  <a:cubicBezTo>
                    <a:pt x="98440" y="3089"/>
                    <a:pt x="99309" y="3257"/>
                    <a:pt x="100177" y="3402"/>
                  </a:cubicBezTo>
                  <a:cubicBezTo>
                    <a:pt x="100588" y="3475"/>
                    <a:pt x="101023" y="3572"/>
                    <a:pt x="101457" y="3643"/>
                  </a:cubicBezTo>
                  <a:cubicBezTo>
                    <a:pt x="101866" y="3739"/>
                    <a:pt x="102277" y="3836"/>
                    <a:pt x="102686" y="3909"/>
                  </a:cubicBezTo>
                  <a:cubicBezTo>
                    <a:pt x="103532" y="4102"/>
                    <a:pt x="104327" y="4295"/>
                    <a:pt x="105124" y="4463"/>
                  </a:cubicBezTo>
                  <a:cubicBezTo>
                    <a:pt x="106717" y="4849"/>
                    <a:pt x="108187" y="5332"/>
                    <a:pt x="109635" y="5695"/>
                  </a:cubicBezTo>
                  <a:cubicBezTo>
                    <a:pt x="111034" y="6177"/>
                    <a:pt x="112386" y="6563"/>
                    <a:pt x="113640" y="7021"/>
                  </a:cubicBezTo>
                  <a:cubicBezTo>
                    <a:pt x="116126" y="7889"/>
                    <a:pt x="118273" y="8758"/>
                    <a:pt x="120010" y="9555"/>
                  </a:cubicBezTo>
                  <a:cubicBezTo>
                    <a:pt x="121747" y="10327"/>
                    <a:pt x="123098" y="10978"/>
                    <a:pt x="123992" y="11460"/>
                  </a:cubicBezTo>
                  <a:cubicBezTo>
                    <a:pt x="124909" y="11943"/>
                    <a:pt x="125366" y="12209"/>
                    <a:pt x="125366" y="12209"/>
                  </a:cubicBezTo>
                  <a:cubicBezTo>
                    <a:pt x="125366" y="12209"/>
                    <a:pt x="124932" y="11894"/>
                    <a:pt x="124063" y="11364"/>
                  </a:cubicBezTo>
                  <a:cubicBezTo>
                    <a:pt x="123629" y="11099"/>
                    <a:pt x="123075" y="10761"/>
                    <a:pt x="122423" y="10399"/>
                  </a:cubicBezTo>
                  <a:cubicBezTo>
                    <a:pt x="121795" y="10038"/>
                    <a:pt x="121048" y="9627"/>
                    <a:pt x="120180" y="9192"/>
                  </a:cubicBezTo>
                  <a:cubicBezTo>
                    <a:pt x="118491" y="8300"/>
                    <a:pt x="116368" y="7335"/>
                    <a:pt x="113907" y="6297"/>
                  </a:cubicBezTo>
                  <a:cubicBezTo>
                    <a:pt x="112675" y="5766"/>
                    <a:pt x="111324" y="5309"/>
                    <a:pt x="109925" y="4753"/>
                  </a:cubicBezTo>
                  <a:cubicBezTo>
                    <a:pt x="108502" y="4295"/>
                    <a:pt x="107006" y="3788"/>
                    <a:pt x="105437" y="3330"/>
                  </a:cubicBezTo>
                  <a:cubicBezTo>
                    <a:pt x="104642" y="3112"/>
                    <a:pt x="103821" y="2896"/>
                    <a:pt x="103001" y="2678"/>
                  </a:cubicBezTo>
                  <a:cubicBezTo>
                    <a:pt x="102590" y="2558"/>
                    <a:pt x="102156" y="2462"/>
                    <a:pt x="101746" y="2340"/>
                  </a:cubicBezTo>
                  <a:cubicBezTo>
                    <a:pt x="101312" y="2244"/>
                    <a:pt x="100878" y="2147"/>
                    <a:pt x="100444" y="2076"/>
                  </a:cubicBezTo>
                  <a:cubicBezTo>
                    <a:pt x="99575" y="1883"/>
                    <a:pt x="98681" y="1690"/>
                    <a:pt x="97790" y="1497"/>
                  </a:cubicBezTo>
                  <a:cubicBezTo>
                    <a:pt x="96896" y="1304"/>
                    <a:pt x="95956" y="1207"/>
                    <a:pt x="95039" y="1037"/>
                  </a:cubicBezTo>
                  <a:cubicBezTo>
                    <a:pt x="94097" y="892"/>
                    <a:pt x="93157" y="748"/>
                    <a:pt x="92192" y="628"/>
                  </a:cubicBezTo>
                  <a:cubicBezTo>
                    <a:pt x="91227" y="532"/>
                    <a:pt x="90237" y="435"/>
                    <a:pt x="89249" y="339"/>
                  </a:cubicBezTo>
                  <a:cubicBezTo>
                    <a:pt x="87270" y="97"/>
                    <a:pt x="85243" y="120"/>
                    <a:pt x="83168" y="49"/>
                  </a:cubicBezTo>
                  <a:cubicBezTo>
                    <a:pt x="82661" y="24"/>
                    <a:pt x="82130" y="1"/>
                    <a:pt x="81624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09" name="Google Shape;1709;p38"/>
            <p:cNvSpPr/>
            <p:nvPr/>
          </p:nvSpPr>
          <p:spPr>
            <a:xfrm>
              <a:off x="1444475" y="3183950"/>
              <a:ext cx="2262550" cy="286650"/>
            </a:xfrm>
            <a:custGeom>
              <a:avLst/>
              <a:gdLst/>
              <a:ahLst/>
              <a:cxnLst/>
              <a:rect l="l" t="t" r="r" b="b"/>
              <a:pathLst>
                <a:path w="90502" h="11466" extrusionOk="0">
                  <a:moveTo>
                    <a:pt x="49763" y="1"/>
                  </a:moveTo>
                  <a:cubicBezTo>
                    <a:pt x="49686" y="1"/>
                    <a:pt x="49610" y="2"/>
                    <a:pt x="49533" y="4"/>
                  </a:cubicBezTo>
                  <a:cubicBezTo>
                    <a:pt x="48786" y="30"/>
                    <a:pt x="48062" y="30"/>
                    <a:pt x="47313" y="30"/>
                  </a:cubicBezTo>
                  <a:lnTo>
                    <a:pt x="46759" y="30"/>
                  </a:lnTo>
                  <a:lnTo>
                    <a:pt x="46180" y="78"/>
                  </a:lnTo>
                  <a:lnTo>
                    <a:pt x="45094" y="149"/>
                  </a:lnTo>
                  <a:cubicBezTo>
                    <a:pt x="44370" y="198"/>
                    <a:pt x="43671" y="246"/>
                    <a:pt x="42922" y="319"/>
                  </a:cubicBezTo>
                  <a:cubicBezTo>
                    <a:pt x="42198" y="416"/>
                    <a:pt x="41475" y="512"/>
                    <a:pt x="40728" y="584"/>
                  </a:cubicBezTo>
                  <a:cubicBezTo>
                    <a:pt x="39255" y="753"/>
                    <a:pt x="37855" y="1018"/>
                    <a:pt x="36433" y="1236"/>
                  </a:cubicBezTo>
                  <a:cubicBezTo>
                    <a:pt x="33586" y="1693"/>
                    <a:pt x="30810" y="2298"/>
                    <a:pt x="28156" y="2877"/>
                  </a:cubicBezTo>
                  <a:cubicBezTo>
                    <a:pt x="26830" y="3189"/>
                    <a:pt x="25527" y="3504"/>
                    <a:pt x="24248" y="3817"/>
                  </a:cubicBezTo>
                  <a:cubicBezTo>
                    <a:pt x="22970" y="4154"/>
                    <a:pt x="21738" y="4492"/>
                    <a:pt x="20509" y="4807"/>
                  </a:cubicBezTo>
                  <a:cubicBezTo>
                    <a:pt x="18096" y="5457"/>
                    <a:pt x="15828" y="6133"/>
                    <a:pt x="13753" y="6760"/>
                  </a:cubicBezTo>
                  <a:cubicBezTo>
                    <a:pt x="5405" y="9318"/>
                    <a:pt x="1" y="11466"/>
                    <a:pt x="1" y="11466"/>
                  </a:cubicBezTo>
                  <a:cubicBezTo>
                    <a:pt x="1" y="11466"/>
                    <a:pt x="1423" y="11103"/>
                    <a:pt x="3861" y="10476"/>
                  </a:cubicBezTo>
                  <a:cubicBezTo>
                    <a:pt x="6322" y="9825"/>
                    <a:pt x="9845" y="8932"/>
                    <a:pt x="14066" y="7918"/>
                  </a:cubicBezTo>
                  <a:cubicBezTo>
                    <a:pt x="16189" y="7413"/>
                    <a:pt x="18482" y="6882"/>
                    <a:pt x="20895" y="6303"/>
                  </a:cubicBezTo>
                  <a:cubicBezTo>
                    <a:pt x="23308" y="5747"/>
                    <a:pt x="25888" y="5216"/>
                    <a:pt x="28542" y="4662"/>
                  </a:cubicBezTo>
                  <a:cubicBezTo>
                    <a:pt x="29870" y="4421"/>
                    <a:pt x="31221" y="4154"/>
                    <a:pt x="32573" y="3890"/>
                  </a:cubicBezTo>
                  <a:cubicBezTo>
                    <a:pt x="33947" y="3672"/>
                    <a:pt x="35346" y="3407"/>
                    <a:pt x="36746" y="3189"/>
                  </a:cubicBezTo>
                  <a:cubicBezTo>
                    <a:pt x="38145" y="2996"/>
                    <a:pt x="39569" y="2732"/>
                    <a:pt x="40969" y="2610"/>
                  </a:cubicBezTo>
                  <a:cubicBezTo>
                    <a:pt x="41668" y="2514"/>
                    <a:pt x="42368" y="2442"/>
                    <a:pt x="43092" y="2369"/>
                  </a:cubicBezTo>
                  <a:cubicBezTo>
                    <a:pt x="43791" y="2272"/>
                    <a:pt x="44515" y="2249"/>
                    <a:pt x="45238" y="2201"/>
                  </a:cubicBezTo>
                  <a:lnTo>
                    <a:pt x="46325" y="2105"/>
                  </a:lnTo>
                  <a:lnTo>
                    <a:pt x="46856" y="2079"/>
                  </a:lnTo>
                  <a:lnTo>
                    <a:pt x="47387" y="2079"/>
                  </a:lnTo>
                  <a:cubicBezTo>
                    <a:pt x="48085" y="2056"/>
                    <a:pt x="48809" y="2056"/>
                    <a:pt x="49510" y="2031"/>
                  </a:cubicBezTo>
                  <a:cubicBezTo>
                    <a:pt x="49605" y="2028"/>
                    <a:pt x="49701" y="2027"/>
                    <a:pt x="49797" y="2027"/>
                  </a:cubicBezTo>
                  <a:cubicBezTo>
                    <a:pt x="50405" y="2027"/>
                    <a:pt x="51028" y="2083"/>
                    <a:pt x="51633" y="2105"/>
                  </a:cubicBezTo>
                  <a:cubicBezTo>
                    <a:pt x="52332" y="2128"/>
                    <a:pt x="53032" y="2176"/>
                    <a:pt x="53756" y="2201"/>
                  </a:cubicBezTo>
                  <a:cubicBezTo>
                    <a:pt x="55156" y="2346"/>
                    <a:pt x="56555" y="2442"/>
                    <a:pt x="57929" y="2610"/>
                  </a:cubicBezTo>
                  <a:cubicBezTo>
                    <a:pt x="59305" y="2803"/>
                    <a:pt x="60657" y="2925"/>
                    <a:pt x="61983" y="3166"/>
                  </a:cubicBezTo>
                  <a:cubicBezTo>
                    <a:pt x="63334" y="3382"/>
                    <a:pt x="64637" y="3575"/>
                    <a:pt x="65916" y="3817"/>
                  </a:cubicBezTo>
                  <a:cubicBezTo>
                    <a:pt x="67194" y="4058"/>
                    <a:pt x="68449" y="4276"/>
                    <a:pt x="69655" y="4540"/>
                  </a:cubicBezTo>
                  <a:cubicBezTo>
                    <a:pt x="70887" y="4782"/>
                    <a:pt x="72068" y="5048"/>
                    <a:pt x="73203" y="5289"/>
                  </a:cubicBezTo>
                  <a:cubicBezTo>
                    <a:pt x="74336" y="5554"/>
                    <a:pt x="75446" y="5795"/>
                    <a:pt x="76507" y="6061"/>
                  </a:cubicBezTo>
                  <a:cubicBezTo>
                    <a:pt x="78607" y="6544"/>
                    <a:pt x="80537" y="7026"/>
                    <a:pt x="82250" y="7484"/>
                  </a:cubicBezTo>
                  <a:cubicBezTo>
                    <a:pt x="83964" y="7943"/>
                    <a:pt x="85434" y="8329"/>
                    <a:pt x="86666" y="8667"/>
                  </a:cubicBezTo>
                  <a:cubicBezTo>
                    <a:pt x="89127" y="9343"/>
                    <a:pt x="90501" y="9752"/>
                    <a:pt x="90501" y="9752"/>
                  </a:cubicBezTo>
                  <a:cubicBezTo>
                    <a:pt x="90501" y="9752"/>
                    <a:pt x="89175" y="9173"/>
                    <a:pt x="86811" y="8281"/>
                  </a:cubicBezTo>
                  <a:cubicBezTo>
                    <a:pt x="85604" y="7822"/>
                    <a:pt x="84157" y="7291"/>
                    <a:pt x="82468" y="6737"/>
                  </a:cubicBezTo>
                  <a:cubicBezTo>
                    <a:pt x="80802" y="6158"/>
                    <a:pt x="78897" y="5531"/>
                    <a:pt x="76797" y="4903"/>
                  </a:cubicBezTo>
                  <a:cubicBezTo>
                    <a:pt x="74722" y="4276"/>
                    <a:pt x="72431" y="3624"/>
                    <a:pt x="69993" y="3045"/>
                  </a:cubicBezTo>
                  <a:cubicBezTo>
                    <a:pt x="67580" y="2442"/>
                    <a:pt x="65000" y="1863"/>
                    <a:pt x="62297" y="1381"/>
                  </a:cubicBezTo>
                  <a:cubicBezTo>
                    <a:pt x="59595" y="873"/>
                    <a:pt x="56771" y="487"/>
                    <a:pt x="53901" y="223"/>
                  </a:cubicBezTo>
                  <a:cubicBezTo>
                    <a:pt x="53177" y="174"/>
                    <a:pt x="52453" y="149"/>
                    <a:pt x="51730" y="101"/>
                  </a:cubicBezTo>
                  <a:cubicBezTo>
                    <a:pt x="51060" y="80"/>
                    <a:pt x="50410" y="1"/>
                    <a:pt x="49763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10" name="Google Shape;1710;p38"/>
            <p:cNvSpPr/>
            <p:nvPr/>
          </p:nvSpPr>
          <p:spPr>
            <a:xfrm>
              <a:off x="383475" y="3404825"/>
              <a:ext cx="6850950" cy="512150"/>
            </a:xfrm>
            <a:custGeom>
              <a:avLst/>
              <a:gdLst/>
              <a:ahLst/>
              <a:cxnLst/>
              <a:rect l="l" t="t" r="r" b="b"/>
              <a:pathLst>
                <a:path w="274038" h="20486" extrusionOk="0">
                  <a:moveTo>
                    <a:pt x="122373" y="0"/>
                  </a:moveTo>
                  <a:lnTo>
                    <a:pt x="0" y="12112"/>
                  </a:lnTo>
                  <a:lnTo>
                    <a:pt x="0" y="16937"/>
                  </a:lnTo>
                  <a:lnTo>
                    <a:pt x="118947" y="4826"/>
                  </a:lnTo>
                  <a:cubicBezTo>
                    <a:pt x="120516" y="7817"/>
                    <a:pt x="125076" y="13536"/>
                    <a:pt x="137020" y="13536"/>
                  </a:cubicBezTo>
                  <a:cubicBezTo>
                    <a:pt x="148962" y="13536"/>
                    <a:pt x="153523" y="7817"/>
                    <a:pt x="155115" y="4826"/>
                  </a:cubicBezTo>
                  <a:lnTo>
                    <a:pt x="274037" y="20485"/>
                  </a:lnTo>
                  <a:lnTo>
                    <a:pt x="274037" y="15683"/>
                  </a:lnTo>
                  <a:lnTo>
                    <a:pt x="151664" y="0"/>
                  </a:lnTo>
                  <a:lnTo>
                    <a:pt x="151181" y="1811"/>
                  </a:lnTo>
                  <a:cubicBezTo>
                    <a:pt x="151110" y="2052"/>
                    <a:pt x="149010" y="8711"/>
                    <a:pt x="137020" y="8711"/>
                  </a:cubicBezTo>
                  <a:cubicBezTo>
                    <a:pt x="125027" y="8711"/>
                    <a:pt x="122929" y="2052"/>
                    <a:pt x="122856" y="1811"/>
                  </a:cubicBezTo>
                  <a:lnTo>
                    <a:pt x="12237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11" name="Google Shape;1711;p38"/>
            <p:cNvSpPr/>
            <p:nvPr/>
          </p:nvSpPr>
          <p:spPr>
            <a:xfrm>
              <a:off x="3842725" y="2162175"/>
              <a:ext cx="3162475" cy="886975"/>
            </a:xfrm>
            <a:custGeom>
              <a:avLst/>
              <a:gdLst/>
              <a:ahLst/>
              <a:cxnLst/>
              <a:rect l="l" t="t" r="r" b="b"/>
              <a:pathLst>
                <a:path w="126499" h="35479" extrusionOk="0">
                  <a:moveTo>
                    <a:pt x="77310" y="1"/>
                  </a:moveTo>
                  <a:cubicBezTo>
                    <a:pt x="69975" y="1"/>
                    <a:pt x="62221" y="452"/>
                    <a:pt x="54310" y="1621"/>
                  </a:cubicBezTo>
                  <a:cubicBezTo>
                    <a:pt x="17662" y="7049"/>
                    <a:pt x="1" y="35423"/>
                    <a:pt x="1" y="35423"/>
                  </a:cubicBezTo>
                  <a:cubicBezTo>
                    <a:pt x="1" y="35423"/>
                    <a:pt x="109" y="35479"/>
                    <a:pt x="363" y="35479"/>
                  </a:cubicBezTo>
                  <a:cubicBezTo>
                    <a:pt x="1026" y="35479"/>
                    <a:pt x="2680" y="35101"/>
                    <a:pt x="6007" y="32383"/>
                  </a:cubicBezTo>
                  <a:cubicBezTo>
                    <a:pt x="14983" y="25073"/>
                    <a:pt x="33055" y="11176"/>
                    <a:pt x="54310" y="8159"/>
                  </a:cubicBezTo>
                  <a:cubicBezTo>
                    <a:pt x="59709" y="7388"/>
                    <a:pt x="65555" y="7078"/>
                    <a:pt x="71465" y="7078"/>
                  </a:cubicBezTo>
                  <a:cubicBezTo>
                    <a:pt x="95693" y="7078"/>
                    <a:pt x="120998" y="12286"/>
                    <a:pt x="120998" y="12286"/>
                  </a:cubicBezTo>
                  <a:lnTo>
                    <a:pt x="126499" y="5071"/>
                  </a:lnTo>
                  <a:cubicBezTo>
                    <a:pt x="120541" y="4758"/>
                    <a:pt x="101139" y="1"/>
                    <a:pt x="773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12" name="Google Shape;1712;p38"/>
            <p:cNvSpPr/>
            <p:nvPr/>
          </p:nvSpPr>
          <p:spPr>
            <a:xfrm>
              <a:off x="3837900" y="1087400"/>
              <a:ext cx="2560500" cy="2003775"/>
            </a:xfrm>
            <a:custGeom>
              <a:avLst/>
              <a:gdLst/>
              <a:ahLst/>
              <a:cxnLst/>
              <a:rect l="l" t="t" r="r" b="b"/>
              <a:pathLst>
                <a:path w="102420" h="80151" extrusionOk="0">
                  <a:moveTo>
                    <a:pt x="102420" y="0"/>
                  </a:moveTo>
                  <a:lnTo>
                    <a:pt x="102420" y="0"/>
                  </a:lnTo>
                  <a:cubicBezTo>
                    <a:pt x="95182" y="2872"/>
                    <a:pt x="63841" y="8348"/>
                    <a:pt x="35346" y="26855"/>
                  </a:cubicBezTo>
                  <a:cubicBezTo>
                    <a:pt x="4270" y="47000"/>
                    <a:pt x="1" y="80151"/>
                    <a:pt x="1" y="80151"/>
                  </a:cubicBezTo>
                  <a:cubicBezTo>
                    <a:pt x="1" y="80151"/>
                    <a:pt x="2" y="80151"/>
                    <a:pt x="4" y="80151"/>
                  </a:cubicBezTo>
                  <a:cubicBezTo>
                    <a:pt x="85" y="80151"/>
                    <a:pt x="1638" y="80081"/>
                    <a:pt x="4174" y="74891"/>
                  </a:cubicBezTo>
                  <a:cubicBezTo>
                    <a:pt x="9314" y="64516"/>
                    <a:pt x="19978" y="44371"/>
                    <a:pt x="38048" y="32790"/>
                  </a:cubicBezTo>
                  <a:cubicBezTo>
                    <a:pt x="61477" y="17783"/>
                    <a:pt x="100418" y="8856"/>
                    <a:pt x="100418" y="8856"/>
                  </a:cubicBezTo>
                  <a:lnTo>
                    <a:pt x="102420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13" name="Google Shape;1713;p38"/>
            <p:cNvSpPr/>
            <p:nvPr/>
          </p:nvSpPr>
          <p:spPr>
            <a:xfrm>
              <a:off x="3615300" y="238125"/>
              <a:ext cx="1813825" cy="2867525"/>
            </a:xfrm>
            <a:custGeom>
              <a:avLst/>
              <a:gdLst/>
              <a:ahLst/>
              <a:cxnLst/>
              <a:rect l="l" t="t" r="r" b="b"/>
              <a:pathLst>
                <a:path w="72553" h="114701" extrusionOk="0">
                  <a:moveTo>
                    <a:pt x="70815" y="0"/>
                  </a:moveTo>
                  <a:cubicBezTo>
                    <a:pt x="65337" y="5549"/>
                    <a:pt x="38894" y="23236"/>
                    <a:pt x="20293" y="51657"/>
                  </a:cubicBezTo>
                  <a:cubicBezTo>
                    <a:pt x="1" y="82637"/>
                    <a:pt x="9459" y="114701"/>
                    <a:pt x="9459" y="114701"/>
                  </a:cubicBezTo>
                  <a:cubicBezTo>
                    <a:pt x="9459" y="114701"/>
                    <a:pt x="10931" y="114122"/>
                    <a:pt x="11173" y="108187"/>
                  </a:cubicBezTo>
                  <a:cubicBezTo>
                    <a:pt x="11655" y="96631"/>
                    <a:pt x="13296" y="73903"/>
                    <a:pt x="25166" y="56000"/>
                  </a:cubicBezTo>
                  <a:cubicBezTo>
                    <a:pt x="40534" y="32813"/>
                    <a:pt x="72552" y="8904"/>
                    <a:pt x="72552" y="8904"/>
                  </a:cubicBezTo>
                  <a:lnTo>
                    <a:pt x="70815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14" name="Google Shape;1714;p38"/>
            <p:cNvSpPr/>
            <p:nvPr/>
          </p:nvSpPr>
          <p:spPr>
            <a:xfrm>
              <a:off x="613300" y="2162175"/>
              <a:ext cx="3161900" cy="886975"/>
            </a:xfrm>
            <a:custGeom>
              <a:avLst/>
              <a:gdLst/>
              <a:ahLst/>
              <a:cxnLst/>
              <a:rect l="l" t="t" r="r" b="b"/>
              <a:pathLst>
                <a:path w="126476" h="35479" extrusionOk="0">
                  <a:moveTo>
                    <a:pt x="49165" y="1"/>
                  </a:moveTo>
                  <a:cubicBezTo>
                    <a:pt x="25339" y="1"/>
                    <a:pt x="5941" y="4758"/>
                    <a:pt x="0" y="5071"/>
                  </a:cubicBezTo>
                  <a:lnTo>
                    <a:pt x="5501" y="12286"/>
                  </a:lnTo>
                  <a:cubicBezTo>
                    <a:pt x="5501" y="12286"/>
                    <a:pt x="30792" y="7078"/>
                    <a:pt x="55012" y="7078"/>
                  </a:cubicBezTo>
                  <a:cubicBezTo>
                    <a:pt x="60921" y="7078"/>
                    <a:pt x="66765" y="7388"/>
                    <a:pt x="72164" y="8159"/>
                  </a:cubicBezTo>
                  <a:cubicBezTo>
                    <a:pt x="93421" y="11176"/>
                    <a:pt x="111491" y="25073"/>
                    <a:pt x="120467" y="32383"/>
                  </a:cubicBezTo>
                  <a:cubicBezTo>
                    <a:pt x="123796" y="35101"/>
                    <a:pt x="125450" y="35479"/>
                    <a:pt x="126113" y="35479"/>
                  </a:cubicBezTo>
                  <a:cubicBezTo>
                    <a:pt x="126367" y="35479"/>
                    <a:pt x="126475" y="35423"/>
                    <a:pt x="126475" y="35423"/>
                  </a:cubicBezTo>
                  <a:cubicBezTo>
                    <a:pt x="126475" y="35423"/>
                    <a:pt x="108814" y="7049"/>
                    <a:pt x="72164" y="1621"/>
                  </a:cubicBezTo>
                  <a:cubicBezTo>
                    <a:pt x="64254" y="452"/>
                    <a:pt x="56500" y="1"/>
                    <a:pt x="4916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15" name="Google Shape;1715;p38"/>
            <p:cNvSpPr/>
            <p:nvPr/>
          </p:nvSpPr>
          <p:spPr>
            <a:xfrm>
              <a:off x="1219475" y="1087400"/>
              <a:ext cx="2561125" cy="2003775"/>
            </a:xfrm>
            <a:custGeom>
              <a:avLst/>
              <a:gdLst/>
              <a:ahLst/>
              <a:cxnLst/>
              <a:rect l="l" t="t" r="r" b="b"/>
              <a:pathLst>
                <a:path w="102445" h="80151" extrusionOk="0">
                  <a:moveTo>
                    <a:pt x="0" y="0"/>
                  </a:moveTo>
                  <a:lnTo>
                    <a:pt x="2004" y="8856"/>
                  </a:lnTo>
                  <a:cubicBezTo>
                    <a:pt x="2004" y="8856"/>
                    <a:pt x="40945" y="17783"/>
                    <a:pt x="64372" y="32790"/>
                  </a:cubicBezTo>
                  <a:cubicBezTo>
                    <a:pt x="82444" y="44371"/>
                    <a:pt x="93131" y="64516"/>
                    <a:pt x="98246" y="74891"/>
                  </a:cubicBezTo>
                  <a:cubicBezTo>
                    <a:pt x="100807" y="80081"/>
                    <a:pt x="102360" y="80151"/>
                    <a:pt x="102441" y="80151"/>
                  </a:cubicBezTo>
                  <a:cubicBezTo>
                    <a:pt x="102443" y="80151"/>
                    <a:pt x="102445" y="80151"/>
                    <a:pt x="102445" y="80151"/>
                  </a:cubicBezTo>
                  <a:cubicBezTo>
                    <a:pt x="102445" y="80151"/>
                    <a:pt x="98150" y="47000"/>
                    <a:pt x="67074" y="26855"/>
                  </a:cubicBezTo>
                  <a:cubicBezTo>
                    <a:pt x="38581" y="8348"/>
                    <a:pt x="7239" y="2872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16" name="Google Shape;1716;p38"/>
            <p:cNvSpPr/>
            <p:nvPr/>
          </p:nvSpPr>
          <p:spPr>
            <a:xfrm>
              <a:off x="2188800" y="238125"/>
              <a:ext cx="1814400" cy="2867525"/>
            </a:xfrm>
            <a:custGeom>
              <a:avLst/>
              <a:gdLst/>
              <a:ahLst/>
              <a:cxnLst/>
              <a:rect l="l" t="t" r="r" b="b"/>
              <a:pathLst>
                <a:path w="72576" h="114701" extrusionOk="0">
                  <a:moveTo>
                    <a:pt x="1761" y="0"/>
                  </a:moveTo>
                  <a:lnTo>
                    <a:pt x="1" y="8904"/>
                  </a:lnTo>
                  <a:cubicBezTo>
                    <a:pt x="1" y="8904"/>
                    <a:pt x="32017" y="32813"/>
                    <a:pt x="47387" y="56000"/>
                  </a:cubicBezTo>
                  <a:cubicBezTo>
                    <a:pt x="59257" y="73903"/>
                    <a:pt x="60898" y="96631"/>
                    <a:pt x="61380" y="108187"/>
                  </a:cubicBezTo>
                  <a:cubicBezTo>
                    <a:pt x="61622" y="114122"/>
                    <a:pt x="63093" y="114701"/>
                    <a:pt x="63093" y="114701"/>
                  </a:cubicBezTo>
                  <a:cubicBezTo>
                    <a:pt x="63093" y="114701"/>
                    <a:pt x="72575" y="82637"/>
                    <a:pt x="52284" y="51657"/>
                  </a:cubicBezTo>
                  <a:cubicBezTo>
                    <a:pt x="33657" y="23236"/>
                    <a:pt x="7214" y="5549"/>
                    <a:pt x="17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grpSp>
        <p:nvGrpSpPr>
          <p:cNvPr id="3" name="Google Shape;1717;p38"/>
          <p:cNvGrpSpPr/>
          <p:nvPr/>
        </p:nvGrpSpPr>
        <p:grpSpPr>
          <a:xfrm>
            <a:off x="434558" y="1472215"/>
            <a:ext cx="4340650" cy="1485248"/>
            <a:chOff x="325919" y="1104162"/>
            <a:chExt cx="3255487" cy="1113936"/>
          </a:xfrm>
        </p:grpSpPr>
        <p:cxnSp>
          <p:nvCxnSpPr>
            <p:cNvPr id="1718" name="Google Shape;1718;p38"/>
            <p:cNvCxnSpPr>
              <a:endCxn id="1720" idx="0"/>
            </p:cNvCxnSpPr>
            <p:nvPr/>
          </p:nvCxnSpPr>
          <p:spPr>
            <a:xfrm>
              <a:off x="1810062" y="1337873"/>
              <a:ext cx="1542742" cy="523676"/>
            </a:xfrm>
            <a:prstGeom prst="bentConnector2">
              <a:avLst/>
            </a:prstGeom>
            <a:noFill/>
            <a:ln w="9525" cap="flat" cmpd="sng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4" name="Google Shape;1721;p38"/>
            <p:cNvGrpSpPr/>
            <p:nvPr/>
          </p:nvGrpSpPr>
          <p:grpSpPr>
            <a:xfrm>
              <a:off x="3124203" y="1760899"/>
              <a:ext cx="457203" cy="457199"/>
              <a:chOff x="3442503" y="7800763"/>
              <a:chExt cx="457203" cy="457199"/>
            </a:xfrm>
          </p:grpSpPr>
          <p:sp>
            <p:nvSpPr>
              <p:cNvPr id="1722" name="Google Shape;1722;p38"/>
              <p:cNvSpPr/>
              <p:nvPr/>
            </p:nvSpPr>
            <p:spPr>
              <a:xfrm>
                <a:off x="3442503" y="7800763"/>
                <a:ext cx="457203" cy="457199"/>
              </a:xfrm>
              <a:custGeom>
                <a:avLst/>
                <a:gdLst/>
                <a:ahLst/>
                <a:cxnLst/>
                <a:rect l="l" t="t" r="r" b="b"/>
                <a:pathLst>
                  <a:path w="2154" h="2130" extrusionOk="0">
                    <a:moveTo>
                      <a:pt x="1077" y="0"/>
                    </a:moveTo>
                    <a:cubicBezTo>
                      <a:pt x="486" y="0"/>
                      <a:pt x="0" y="488"/>
                      <a:pt x="0" y="1077"/>
                    </a:cubicBezTo>
                    <a:cubicBezTo>
                      <a:pt x="0" y="1668"/>
                      <a:pt x="486" y="2129"/>
                      <a:pt x="1077" y="2129"/>
                    </a:cubicBezTo>
                    <a:cubicBezTo>
                      <a:pt x="1666" y="2129"/>
                      <a:pt x="2154" y="1668"/>
                      <a:pt x="2154" y="1077"/>
                    </a:cubicBezTo>
                    <a:cubicBezTo>
                      <a:pt x="2154" y="488"/>
                      <a:pt x="1666" y="0"/>
                      <a:pt x="107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720" name="Google Shape;1720;p38"/>
              <p:cNvSpPr txBox="1"/>
              <p:nvPr/>
            </p:nvSpPr>
            <p:spPr>
              <a:xfrm>
                <a:off x="3502504" y="7901412"/>
                <a:ext cx="337200" cy="255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r>
                  <a:rPr lang="en" sz="3200" b="1" dirty="0">
                    <a:solidFill>
                      <a:schemeClr val="lt1"/>
                    </a:solidFill>
                    <a:latin typeface="+mj-lt"/>
                    <a:ea typeface="Roboto"/>
                    <a:cs typeface="Roboto"/>
                    <a:sym typeface="Roboto"/>
                  </a:rPr>
                  <a:t>3</a:t>
                </a:r>
                <a:endParaRPr sz="3200" b="1" dirty="0">
                  <a:solidFill>
                    <a:schemeClr val="lt1"/>
                  </a:solidFill>
                  <a:latin typeface="+mj-lt"/>
                  <a:ea typeface="Roboto"/>
                  <a:cs typeface="Roboto"/>
                  <a:sym typeface="Roboto"/>
                </a:endParaRPr>
              </a:p>
            </p:txBody>
          </p:sp>
        </p:grpSp>
        <p:sp>
          <p:nvSpPr>
            <p:cNvPr id="1723" name="Google Shape;1723;p38"/>
            <p:cNvSpPr txBox="1"/>
            <p:nvPr/>
          </p:nvSpPr>
          <p:spPr>
            <a:xfrm>
              <a:off x="325919" y="1104162"/>
              <a:ext cx="1787100" cy="566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lvl="0" algn="ctr"/>
              <a:r>
                <a:rPr lang="en-US" sz="2800" dirty="0" err="1">
                  <a:solidFill>
                    <a:schemeClr val="dk1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Nazorat</a:t>
              </a:r>
              <a:endParaRPr lang="en-US" sz="2800" dirty="0">
                <a:solidFill>
                  <a:schemeClr val="dk1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endParaRPr>
            </a:p>
          </p:txBody>
        </p:sp>
      </p:grpSp>
      <p:grpSp>
        <p:nvGrpSpPr>
          <p:cNvPr id="5" name="Google Shape;1724;p38"/>
          <p:cNvGrpSpPr/>
          <p:nvPr/>
        </p:nvGrpSpPr>
        <p:grpSpPr>
          <a:xfrm>
            <a:off x="327277" y="2693795"/>
            <a:ext cx="3703928" cy="1040011"/>
            <a:chOff x="245457" y="2020346"/>
            <a:chExt cx="2777946" cy="780008"/>
          </a:xfrm>
        </p:grpSpPr>
        <p:cxnSp>
          <p:nvCxnSpPr>
            <p:cNvPr id="1725" name="Google Shape;1725;p38"/>
            <p:cNvCxnSpPr>
              <a:endCxn id="1727" idx="0"/>
            </p:cNvCxnSpPr>
            <p:nvPr/>
          </p:nvCxnSpPr>
          <p:spPr>
            <a:xfrm>
              <a:off x="1684955" y="2130668"/>
              <a:ext cx="1100806" cy="311196"/>
            </a:xfrm>
            <a:prstGeom prst="bentConnector2">
              <a:avLst/>
            </a:prstGeom>
            <a:noFill/>
            <a:ln w="9525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6" name="Google Shape;1728;p38"/>
            <p:cNvGrpSpPr/>
            <p:nvPr/>
          </p:nvGrpSpPr>
          <p:grpSpPr>
            <a:xfrm>
              <a:off x="2566206" y="2343155"/>
              <a:ext cx="457197" cy="457199"/>
              <a:chOff x="3442506" y="6666780"/>
              <a:chExt cx="457197" cy="457199"/>
            </a:xfrm>
          </p:grpSpPr>
          <p:sp>
            <p:nvSpPr>
              <p:cNvPr id="1729" name="Google Shape;1729;p38"/>
              <p:cNvSpPr/>
              <p:nvPr/>
            </p:nvSpPr>
            <p:spPr>
              <a:xfrm>
                <a:off x="3442506" y="6666780"/>
                <a:ext cx="457197" cy="457199"/>
              </a:xfrm>
              <a:custGeom>
                <a:avLst/>
                <a:gdLst/>
                <a:ahLst/>
                <a:cxnLst/>
                <a:rect l="l" t="t" r="r" b="b"/>
                <a:pathLst>
                  <a:path w="2129" h="2130" extrusionOk="0">
                    <a:moveTo>
                      <a:pt x="1077" y="0"/>
                    </a:moveTo>
                    <a:cubicBezTo>
                      <a:pt x="488" y="0"/>
                      <a:pt x="0" y="489"/>
                      <a:pt x="0" y="1077"/>
                    </a:cubicBezTo>
                    <a:cubicBezTo>
                      <a:pt x="0" y="1668"/>
                      <a:pt x="488" y="2129"/>
                      <a:pt x="1077" y="2129"/>
                    </a:cubicBezTo>
                    <a:cubicBezTo>
                      <a:pt x="1668" y="2129"/>
                      <a:pt x="2129" y="1668"/>
                      <a:pt x="2129" y="1077"/>
                    </a:cubicBezTo>
                    <a:cubicBezTo>
                      <a:pt x="2129" y="489"/>
                      <a:pt x="1668" y="0"/>
                      <a:pt x="107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727" name="Google Shape;1727;p38"/>
              <p:cNvSpPr txBox="1"/>
              <p:nvPr/>
            </p:nvSpPr>
            <p:spPr>
              <a:xfrm>
                <a:off x="3484418" y="6765489"/>
                <a:ext cx="355286" cy="25784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r>
                  <a:rPr lang="en" sz="3200" b="1" dirty="0">
                    <a:solidFill>
                      <a:schemeClr val="lt1"/>
                    </a:solidFill>
                    <a:latin typeface="+mj-lt"/>
                    <a:ea typeface="Roboto"/>
                    <a:cs typeface="Roboto"/>
                    <a:sym typeface="Roboto"/>
                  </a:rPr>
                  <a:t>2</a:t>
                </a:r>
                <a:endParaRPr sz="3200" b="1" dirty="0">
                  <a:solidFill>
                    <a:schemeClr val="lt1"/>
                  </a:solidFill>
                  <a:latin typeface="+mj-lt"/>
                  <a:ea typeface="Roboto"/>
                  <a:cs typeface="Roboto"/>
                  <a:sym typeface="Roboto"/>
                </a:endParaRPr>
              </a:p>
            </p:txBody>
          </p:sp>
        </p:grpSp>
        <p:sp>
          <p:nvSpPr>
            <p:cNvPr id="1730" name="Google Shape;1730;p38"/>
            <p:cNvSpPr txBox="1"/>
            <p:nvPr/>
          </p:nvSpPr>
          <p:spPr>
            <a:xfrm>
              <a:off x="245457" y="2020346"/>
              <a:ext cx="2052373" cy="59207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lvl="0" algn="ctr"/>
              <a:r>
                <a:rPr lang="en-US" sz="2800" dirty="0" err="1">
                  <a:solidFill>
                    <a:schemeClr val="dk1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Kuzatish</a:t>
              </a:r>
              <a:endParaRPr lang="en-US" sz="2800" dirty="0">
                <a:solidFill>
                  <a:schemeClr val="dk1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endParaRPr>
            </a:p>
          </p:txBody>
        </p:sp>
      </p:grpSp>
      <p:grpSp>
        <p:nvGrpSpPr>
          <p:cNvPr id="7" name="Google Shape;1731;p38"/>
          <p:cNvGrpSpPr/>
          <p:nvPr/>
        </p:nvGrpSpPr>
        <p:grpSpPr>
          <a:xfrm>
            <a:off x="188992" y="3946710"/>
            <a:ext cx="3435812" cy="761728"/>
            <a:chOff x="141744" y="2960033"/>
            <a:chExt cx="2576859" cy="571296"/>
          </a:xfrm>
        </p:grpSpPr>
        <p:cxnSp>
          <p:nvCxnSpPr>
            <p:cNvPr id="1732" name="Google Shape;1732;p38"/>
            <p:cNvCxnSpPr>
              <a:endCxn id="1734" idx="0"/>
            </p:cNvCxnSpPr>
            <p:nvPr/>
          </p:nvCxnSpPr>
          <p:spPr>
            <a:xfrm>
              <a:off x="1647624" y="3047715"/>
              <a:ext cx="845460" cy="59166"/>
            </a:xfrm>
            <a:prstGeom prst="bentConnector2">
              <a:avLst/>
            </a:prstGeom>
            <a:noFill/>
            <a:ln w="9525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8" name="Google Shape;1735;p38"/>
            <p:cNvGrpSpPr/>
            <p:nvPr/>
          </p:nvGrpSpPr>
          <p:grpSpPr>
            <a:xfrm>
              <a:off x="2261406" y="3004955"/>
              <a:ext cx="457197" cy="457199"/>
              <a:chOff x="3442506" y="5532798"/>
              <a:chExt cx="457197" cy="457199"/>
            </a:xfrm>
          </p:grpSpPr>
          <p:sp>
            <p:nvSpPr>
              <p:cNvPr id="1736" name="Google Shape;1736;p38"/>
              <p:cNvSpPr/>
              <p:nvPr/>
            </p:nvSpPr>
            <p:spPr>
              <a:xfrm>
                <a:off x="3442506" y="5532798"/>
                <a:ext cx="457197" cy="457199"/>
              </a:xfrm>
              <a:custGeom>
                <a:avLst/>
                <a:gdLst/>
                <a:ahLst/>
                <a:cxnLst/>
                <a:rect l="l" t="t" r="r" b="b"/>
                <a:pathLst>
                  <a:path w="2129" h="2130" extrusionOk="0">
                    <a:moveTo>
                      <a:pt x="1077" y="1"/>
                    </a:moveTo>
                    <a:cubicBezTo>
                      <a:pt x="488" y="1"/>
                      <a:pt x="0" y="489"/>
                      <a:pt x="0" y="1078"/>
                    </a:cubicBezTo>
                    <a:cubicBezTo>
                      <a:pt x="0" y="1668"/>
                      <a:pt x="488" y="2130"/>
                      <a:pt x="1077" y="2130"/>
                    </a:cubicBezTo>
                    <a:cubicBezTo>
                      <a:pt x="1668" y="2130"/>
                      <a:pt x="2129" y="1668"/>
                      <a:pt x="2129" y="1078"/>
                    </a:cubicBezTo>
                    <a:cubicBezTo>
                      <a:pt x="2129" y="489"/>
                      <a:pt x="1668" y="1"/>
                      <a:pt x="1077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734" name="Google Shape;1734;p38"/>
              <p:cNvSpPr txBox="1"/>
              <p:nvPr/>
            </p:nvSpPr>
            <p:spPr>
              <a:xfrm>
                <a:off x="3508664" y="5634724"/>
                <a:ext cx="331040" cy="25462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r>
                  <a:rPr lang="en" sz="3200" b="1" dirty="0">
                    <a:solidFill>
                      <a:schemeClr val="lt1"/>
                    </a:solidFill>
                    <a:latin typeface="+mj-lt"/>
                    <a:ea typeface="Roboto"/>
                    <a:cs typeface="Roboto"/>
                    <a:sym typeface="Roboto"/>
                  </a:rPr>
                  <a:t>1</a:t>
                </a:r>
                <a:endParaRPr sz="3200" b="1" dirty="0">
                  <a:solidFill>
                    <a:schemeClr val="lt1"/>
                  </a:solidFill>
                  <a:latin typeface="+mj-lt"/>
                  <a:ea typeface="Roboto"/>
                  <a:cs typeface="Roboto"/>
                  <a:sym typeface="Roboto"/>
                </a:endParaRPr>
              </a:p>
            </p:txBody>
          </p:sp>
        </p:grpSp>
        <p:sp>
          <p:nvSpPr>
            <p:cNvPr id="1737" name="Google Shape;1737;p38"/>
            <p:cNvSpPr txBox="1"/>
            <p:nvPr/>
          </p:nvSpPr>
          <p:spPr>
            <a:xfrm>
              <a:off x="141744" y="2960033"/>
              <a:ext cx="2031591" cy="57129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lvl="0" algn="ctr"/>
              <a:r>
                <a:rPr lang="en-US" sz="2800" dirty="0" err="1">
                  <a:solidFill>
                    <a:schemeClr val="dk1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Tushuntirish</a:t>
              </a:r>
              <a:endParaRPr lang="en-US" sz="2800" dirty="0">
                <a:solidFill>
                  <a:schemeClr val="dk1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endParaRPr>
            </a:p>
          </p:txBody>
        </p:sp>
      </p:grpSp>
      <p:grpSp>
        <p:nvGrpSpPr>
          <p:cNvPr id="9" name="Google Shape;1738;p38"/>
          <p:cNvGrpSpPr/>
          <p:nvPr/>
        </p:nvGrpSpPr>
        <p:grpSpPr>
          <a:xfrm>
            <a:off x="7467588" y="1508373"/>
            <a:ext cx="4102216" cy="1449091"/>
            <a:chOff x="5600691" y="1131280"/>
            <a:chExt cx="3076662" cy="1086818"/>
          </a:xfrm>
        </p:grpSpPr>
        <p:cxnSp>
          <p:nvCxnSpPr>
            <p:cNvPr id="1739" name="Google Shape;1739;p38"/>
            <p:cNvCxnSpPr>
              <a:stCxn id="1740" idx="1"/>
              <a:endCxn id="1741" idx="0"/>
            </p:cNvCxnSpPr>
            <p:nvPr/>
          </p:nvCxnSpPr>
          <p:spPr>
            <a:xfrm flipH="1">
              <a:off x="5829250" y="1294825"/>
              <a:ext cx="1580700" cy="566700"/>
            </a:xfrm>
            <a:prstGeom prst="bentConnector2">
              <a:avLst/>
            </a:prstGeom>
            <a:noFill/>
            <a:ln w="9525" cap="flat" cmpd="sng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10" name="Google Shape;1742;p38"/>
            <p:cNvGrpSpPr/>
            <p:nvPr/>
          </p:nvGrpSpPr>
          <p:grpSpPr>
            <a:xfrm>
              <a:off x="5600691" y="1760899"/>
              <a:ext cx="457197" cy="457199"/>
              <a:chOff x="5457391" y="5532798"/>
              <a:chExt cx="457197" cy="457199"/>
            </a:xfrm>
          </p:grpSpPr>
          <p:sp>
            <p:nvSpPr>
              <p:cNvPr id="1743" name="Google Shape;1743;p38"/>
              <p:cNvSpPr/>
              <p:nvPr/>
            </p:nvSpPr>
            <p:spPr>
              <a:xfrm flipH="1">
                <a:off x="5457391" y="5532798"/>
                <a:ext cx="457197" cy="457199"/>
              </a:xfrm>
              <a:custGeom>
                <a:avLst/>
                <a:gdLst/>
                <a:ahLst/>
                <a:cxnLst/>
                <a:rect l="l" t="t" r="r" b="b"/>
                <a:pathLst>
                  <a:path w="2129" h="2130" extrusionOk="0">
                    <a:moveTo>
                      <a:pt x="1077" y="1"/>
                    </a:moveTo>
                    <a:cubicBezTo>
                      <a:pt x="488" y="1"/>
                      <a:pt x="0" y="489"/>
                      <a:pt x="0" y="1078"/>
                    </a:cubicBezTo>
                    <a:cubicBezTo>
                      <a:pt x="0" y="1668"/>
                      <a:pt x="488" y="2130"/>
                      <a:pt x="1077" y="2130"/>
                    </a:cubicBezTo>
                    <a:cubicBezTo>
                      <a:pt x="1668" y="2130"/>
                      <a:pt x="2129" y="1668"/>
                      <a:pt x="2129" y="1078"/>
                    </a:cubicBezTo>
                    <a:cubicBezTo>
                      <a:pt x="2129" y="489"/>
                      <a:pt x="1668" y="1"/>
                      <a:pt x="1077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741" name="Google Shape;1741;p38"/>
              <p:cNvSpPr txBox="1"/>
              <p:nvPr/>
            </p:nvSpPr>
            <p:spPr>
              <a:xfrm flipH="1">
                <a:off x="5517389" y="5633448"/>
                <a:ext cx="337200" cy="255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r>
                  <a:rPr lang="en" sz="3200" b="1" dirty="0">
                    <a:solidFill>
                      <a:schemeClr val="lt1"/>
                    </a:solidFill>
                    <a:latin typeface="+mj-lt"/>
                    <a:ea typeface="Roboto"/>
                    <a:cs typeface="Roboto"/>
                    <a:sym typeface="Roboto"/>
                  </a:rPr>
                  <a:t>4</a:t>
                </a:r>
                <a:endParaRPr sz="3200" b="1" dirty="0">
                  <a:solidFill>
                    <a:schemeClr val="lt1"/>
                  </a:solidFill>
                  <a:latin typeface="+mj-lt"/>
                  <a:ea typeface="Roboto"/>
                  <a:cs typeface="Roboto"/>
                  <a:sym typeface="Roboto"/>
                </a:endParaRPr>
              </a:p>
            </p:txBody>
          </p:sp>
        </p:grpSp>
        <p:sp>
          <p:nvSpPr>
            <p:cNvPr id="1744" name="Google Shape;1744;p38"/>
            <p:cNvSpPr txBox="1"/>
            <p:nvPr/>
          </p:nvSpPr>
          <p:spPr>
            <a:xfrm>
              <a:off x="6888217" y="1131280"/>
              <a:ext cx="1789136" cy="56436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lvl="0" algn="ctr"/>
              <a:r>
                <a:rPr lang="en-US" sz="2800" dirty="0" err="1">
                  <a:solidFill>
                    <a:schemeClr val="dk1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Fikr</a:t>
              </a:r>
              <a:endParaRPr lang="en-US" sz="2800" dirty="0">
                <a:solidFill>
                  <a:schemeClr val="dk1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endParaRPr>
            </a:p>
          </p:txBody>
        </p:sp>
      </p:grpSp>
      <p:grpSp>
        <p:nvGrpSpPr>
          <p:cNvPr id="11" name="Google Shape;1745;p38"/>
          <p:cNvGrpSpPr/>
          <p:nvPr/>
        </p:nvGrpSpPr>
        <p:grpSpPr>
          <a:xfrm>
            <a:off x="8135388" y="2723471"/>
            <a:ext cx="3769832" cy="1010335"/>
            <a:chOff x="6101541" y="2042603"/>
            <a:chExt cx="2827374" cy="757751"/>
          </a:xfrm>
        </p:grpSpPr>
        <p:cxnSp>
          <p:nvCxnSpPr>
            <p:cNvPr id="1746" name="Google Shape;1746;p38"/>
            <p:cNvCxnSpPr>
              <a:stCxn id="1747" idx="1"/>
              <a:endCxn id="1748" idx="0"/>
            </p:cNvCxnSpPr>
            <p:nvPr/>
          </p:nvCxnSpPr>
          <p:spPr>
            <a:xfrm flipH="1">
              <a:off x="6330250" y="2133025"/>
              <a:ext cx="1127100" cy="310800"/>
            </a:xfrm>
            <a:prstGeom prst="bentConnector2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12" name="Google Shape;1749;p38"/>
            <p:cNvGrpSpPr/>
            <p:nvPr/>
          </p:nvGrpSpPr>
          <p:grpSpPr>
            <a:xfrm>
              <a:off x="6101541" y="2343155"/>
              <a:ext cx="457197" cy="457199"/>
              <a:chOff x="5457391" y="6666780"/>
              <a:chExt cx="457197" cy="457199"/>
            </a:xfrm>
          </p:grpSpPr>
          <p:sp>
            <p:nvSpPr>
              <p:cNvPr id="1750" name="Google Shape;1750;p38"/>
              <p:cNvSpPr/>
              <p:nvPr/>
            </p:nvSpPr>
            <p:spPr>
              <a:xfrm flipH="1">
                <a:off x="5457391" y="6666780"/>
                <a:ext cx="457197" cy="457199"/>
              </a:xfrm>
              <a:custGeom>
                <a:avLst/>
                <a:gdLst/>
                <a:ahLst/>
                <a:cxnLst/>
                <a:rect l="l" t="t" r="r" b="b"/>
                <a:pathLst>
                  <a:path w="2129" h="2130" extrusionOk="0">
                    <a:moveTo>
                      <a:pt x="1077" y="0"/>
                    </a:moveTo>
                    <a:cubicBezTo>
                      <a:pt x="488" y="0"/>
                      <a:pt x="0" y="489"/>
                      <a:pt x="0" y="1077"/>
                    </a:cubicBezTo>
                    <a:cubicBezTo>
                      <a:pt x="0" y="1668"/>
                      <a:pt x="488" y="2129"/>
                      <a:pt x="1077" y="2129"/>
                    </a:cubicBezTo>
                    <a:cubicBezTo>
                      <a:pt x="1668" y="2129"/>
                      <a:pt x="2129" y="1668"/>
                      <a:pt x="2129" y="1077"/>
                    </a:cubicBezTo>
                    <a:cubicBezTo>
                      <a:pt x="2129" y="489"/>
                      <a:pt x="1668" y="0"/>
                      <a:pt x="1077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748" name="Google Shape;1748;p38"/>
              <p:cNvSpPr txBox="1"/>
              <p:nvPr/>
            </p:nvSpPr>
            <p:spPr>
              <a:xfrm flipH="1">
                <a:off x="5517389" y="6767430"/>
                <a:ext cx="337200" cy="255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r>
                  <a:rPr lang="en" sz="3200" b="1" dirty="0">
                    <a:solidFill>
                      <a:schemeClr val="lt1"/>
                    </a:solidFill>
                    <a:latin typeface="+mj-lt"/>
                    <a:ea typeface="Roboto"/>
                    <a:cs typeface="Roboto"/>
                    <a:sym typeface="Roboto"/>
                  </a:rPr>
                  <a:t>5</a:t>
                </a:r>
                <a:endParaRPr sz="3200" b="1" dirty="0">
                  <a:solidFill>
                    <a:schemeClr val="lt1"/>
                  </a:solidFill>
                  <a:latin typeface="+mj-lt"/>
                  <a:ea typeface="Roboto"/>
                  <a:cs typeface="Roboto"/>
                  <a:sym typeface="Roboto"/>
                </a:endParaRPr>
              </a:p>
            </p:txBody>
          </p:sp>
        </p:grpSp>
        <p:sp>
          <p:nvSpPr>
            <p:cNvPr id="1751" name="Google Shape;1751;p38"/>
            <p:cNvSpPr txBox="1"/>
            <p:nvPr/>
          </p:nvSpPr>
          <p:spPr>
            <a:xfrm>
              <a:off x="6840476" y="2042603"/>
              <a:ext cx="2088439" cy="58168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lvl="0" algn="ctr"/>
              <a:r>
                <a:rPr lang="en-US" sz="2800" dirty="0">
                  <a:solidFill>
                    <a:schemeClr val="dk1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800" dirty="0" err="1">
                  <a:solidFill>
                    <a:schemeClr val="dk1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Yordam</a:t>
              </a:r>
              <a:endParaRPr lang="en-US" sz="2800" dirty="0">
                <a:solidFill>
                  <a:schemeClr val="dk1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endParaRPr>
            </a:p>
          </p:txBody>
        </p:sp>
      </p:grpSp>
      <p:grpSp>
        <p:nvGrpSpPr>
          <p:cNvPr id="13" name="Google Shape;1752;p38"/>
          <p:cNvGrpSpPr/>
          <p:nvPr/>
        </p:nvGrpSpPr>
        <p:grpSpPr>
          <a:xfrm>
            <a:off x="8559952" y="3954005"/>
            <a:ext cx="3292557" cy="755600"/>
            <a:chOff x="6419963" y="2965504"/>
            <a:chExt cx="2469418" cy="566700"/>
          </a:xfrm>
        </p:grpSpPr>
        <p:cxnSp>
          <p:nvCxnSpPr>
            <p:cNvPr id="1753" name="Google Shape;1753;p38"/>
            <p:cNvCxnSpPr>
              <a:stCxn id="1754" idx="1"/>
              <a:endCxn id="1755" idx="0"/>
            </p:cNvCxnSpPr>
            <p:nvPr/>
          </p:nvCxnSpPr>
          <p:spPr>
            <a:xfrm flipH="1">
              <a:off x="6648550" y="3047425"/>
              <a:ext cx="832500" cy="58200"/>
            </a:xfrm>
            <a:prstGeom prst="bentConnector2">
              <a:avLst/>
            </a:prstGeom>
            <a:noFill/>
            <a:ln w="9525" cap="flat" cmpd="sng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14" name="Google Shape;1756;p38"/>
            <p:cNvGrpSpPr/>
            <p:nvPr/>
          </p:nvGrpSpPr>
          <p:grpSpPr>
            <a:xfrm>
              <a:off x="6419963" y="3004955"/>
              <a:ext cx="457203" cy="457199"/>
              <a:chOff x="5457388" y="7800763"/>
              <a:chExt cx="457203" cy="457199"/>
            </a:xfrm>
          </p:grpSpPr>
          <p:sp>
            <p:nvSpPr>
              <p:cNvPr id="1757" name="Google Shape;1757;p38"/>
              <p:cNvSpPr/>
              <p:nvPr/>
            </p:nvSpPr>
            <p:spPr>
              <a:xfrm flipH="1">
                <a:off x="5457388" y="7800763"/>
                <a:ext cx="457203" cy="457199"/>
              </a:xfrm>
              <a:custGeom>
                <a:avLst/>
                <a:gdLst/>
                <a:ahLst/>
                <a:cxnLst/>
                <a:rect l="l" t="t" r="r" b="b"/>
                <a:pathLst>
                  <a:path w="2154" h="2130" extrusionOk="0">
                    <a:moveTo>
                      <a:pt x="1077" y="0"/>
                    </a:moveTo>
                    <a:cubicBezTo>
                      <a:pt x="486" y="0"/>
                      <a:pt x="0" y="488"/>
                      <a:pt x="0" y="1077"/>
                    </a:cubicBezTo>
                    <a:cubicBezTo>
                      <a:pt x="0" y="1668"/>
                      <a:pt x="486" y="2129"/>
                      <a:pt x="1077" y="2129"/>
                    </a:cubicBezTo>
                    <a:cubicBezTo>
                      <a:pt x="1666" y="2129"/>
                      <a:pt x="2154" y="1668"/>
                      <a:pt x="2154" y="1077"/>
                    </a:cubicBezTo>
                    <a:cubicBezTo>
                      <a:pt x="2154" y="488"/>
                      <a:pt x="1666" y="0"/>
                      <a:pt x="1077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755" name="Google Shape;1755;p38"/>
              <p:cNvSpPr txBox="1"/>
              <p:nvPr/>
            </p:nvSpPr>
            <p:spPr>
              <a:xfrm flipH="1">
                <a:off x="5517389" y="7901412"/>
                <a:ext cx="337200" cy="255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r>
                  <a:rPr lang="en" sz="3200" b="1" dirty="0">
                    <a:solidFill>
                      <a:schemeClr val="lt1"/>
                    </a:solidFill>
                    <a:latin typeface="+mj-lt"/>
                    <a:ea typeface="Roboto"/>
                    <a:cs typeface="Roboto"/>
                    <a:sym typeface="Roboto"/>
                  </a:rPr>
                  <a:t>6</a:t>
                </a:r>
                <a:endParaRPr sz="3200" b="1" dirty="0">
                  <a:solidFill>
                    <a:schemeClr val="lt1"/>
                  </a:solidFill>
                  <a:latin typeface="+mj-lt"/>
                  <a:ea typeface="Roboto"/>
                  <a:cs typeface="Roboto"/>
                  <a:sym typeface="Roboto"/>
                </a:endParaRPr>
              </a:p>
            </p:txBody>
          </p:sp>
        </p:grpSp>
        <p:sp>
          <p:nvSpPr>
            <p:cNvPr id="1758" name="Google Shape;1758;p38"/>
            <p:cNvSpPr txBox="1"/>
            <p:nvPr/>
          </p:nvSpPr>
          <p:spPr>
            <a:xfrm>
              <a:off x="7102281" y="2965504"/>
              <a:ext cx="1787100" cy="566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lvl="0" algn="ctr"/>
              <a:r>
                <a:rPr lang="en-US" sz="2800" dirty="0" err="1">
                  <a:solidFill>
                    <a:schemeClr val="dk1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Baholash</a:t>
              </a:r>
              <a:r>
                <a:rPr lang="en-US" sz="2800" dirty="0">
                  <a:solidFill>
                    <a:schemeClr val="dk1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</a:p>
          </p:txBody>
        </p:sp>
      </p:grpSp>
      <p:pic>
        <p:nvPicPr>
          <p:cNvPr id="77" name="Рисунок 7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69538" y="3907322"/>
            <a:ext cx="4001983" cy="2680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908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" name="Google Shape;1679;p38"/>
          <p:cNvSpPr txBox="1">
            <a:spLocks noGrp="1"/>
          </p:cNvSpPr>
          <p:nvPr>
            <p:ph type="title"/>
          </p:nvPr>
        </p:nvSpPr>
        <p:spPr>
          <a:xfrm>
            <a:off x="1219200" y="367258"/>
            <a:ext cx="10972800" cy="65164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lvl="0" algn="ctr"/>
            <a:r>
              <a:rPr lang="en-US" sz="3600" dirty="0" err="1">
                <a:latin typeface="Arial" pitchFamily="34" charset="0"/>
                <a:cs typeface="Arial" pitchFamily="34" charset="0"/>
              </a:rPr>
              <a:t>O‘quvchi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faoliyati</a:t>
            </a:r>
            <a:endParaRPr sz="36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" name="Google Shape;1680;p38"/>
          <p:cNvGrpSpPr/>
          <p:nvPr/>
        </p:nvGrpSpPr>
        <p:grpSpPr>
          <a:xfrm>
            <a:off x="3644731" y="2550125"/>
            <a:ext cx="4902540" cy="3747472"/>
            <a:chOff x="383475" y="238125"/>
            <a:chExt cx="6850950" cy="5236825"/>
          </a:xfrm>
        </p:grpSpPr>
        <p:sp>
          <p:nvSpPr>
            <p:cNvPr id="1681" name="Google Shape;1681;p38"/>
            <p:cNvSpPr/>
            <p:nvPr/>
          </p:nvSpPr>
          <p:spPr>
            <a:xfrm>
              <a:off x="1119350" y="4740875"/>
              <a:ext cx="5405150" cy="734075"/>
            </a:xfrm>
            <a:custGeom>
              <a:avLst/>
              <a:gdLst/>
              <a:ahLst/>
              <a:cxnLst/>
              <a:rect l="l" t="t" r="r" b="b"/>
              <a:pathLst>
                <a:path w="216206" h="29363" extrusionOk="0">
                  <a:moveTo>
                    <a:pt x="14573" y="1"/>
                  </a:moveTo>
                  <a:cubicBezTo>
                    <a:pt x="6563" y="1"/>
                    <a:pt x="0" y="6564"/>
                    <a:pt x="0" y="14574"/>
                  </a:cubicBezTo>
                  <a:lnTo>
                    <a:pt x="0" y="14815"/>
                  </a:lnTo>
                  <a:cubicBezTo>
                    <a:pt x="0" y="22825"/>
                    <a:pt x="6563" y="29363"/>
                    <a:pt x="14573" y="29363"/>
                  </a:cubicBezTo>
                  <a:lnTo>
                    <a:pt x="216205" y="29363"/>
                  </a:lnTo>
                  <a:lnTo>
                    <a:pt x="216205" y="1"/>
                  </a:lnTo>
                  <a:close/>
                </a:path>
              </a:pathLst>
            </a:custGeom>
            <a:solidFill>
              <a:schemeClr val="accent6"/>
            </a:solidFill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82" name="Google Shape;1682;p38"/>
            <p:cNvSpPr/>
            <p:nvPr/>
          </p:nvSpPr>
          <p:spPr>
            <a:xfrm>
              <a:off x="1760550" y="4921850"/>
              <a:ext cx="4763950" cy="117025"/>
            </a:xfrm>
            <a:custGeom>
              <a:avLst/>
              <a:gdLst/>
              <a:ahLst/>
              <a:cxnLst/>
              <a:rect l="l" t="t" r="r" b="b"/>
              <a:pathLst>
                <a:path w="190558" h="4681" extrusionOk="0">
                  <a:moveTo>
                    <a:pt x="190557" y="0"/>
                  </a:moveTo>
                  <a:cubicBezTo>
                    <a:pt x="187228" y="97"/>
                    <a:pt x="182595" y="241"/>
                    <a:pt x="177094" y="361"/>
                  </a:cubicBezTo>
                  <a:cubicBezTo>
                    <a:pt x="174222" y="434"/>
                    <a:pt x="182499" y="506"/>
                    <a:pt x="179217" y="531"/>
                  </a:cubicBezTo>
                  <a:cubicBezTo>
                    <a:pt x="175936" y="602"/>
                    <a:pt x="172485" y="651"/>
                    <a:pt x="168891" y="676"/>
                  </a:cubicBezTo>
                  <a:cubicBezTo>
                    <a:pt x="165320" y="699"/>
                    <a:pt x="161605" y="772"/>
                    <a:pt x="157841" y="772"/>
                  </a:cubicBezTo>
                  <a:cubicBezTo>
                    <a:pt x="154100" y="772"/>
                    <a:pt x="102734" y="795"/>
                    <a:pt x="98897" y="795"/>
                  </a:cubicBezTo>
                  <a:cubicBezTo>
                    <a:pt x="95085" y="795"/>
                    <a:pt x="91273" y="772"/>
                    <a:pt x="87509" y="772"/>
                  </a:cubicBezTo>
                  <a:cubicBezTo>
                    <a:pt x="83745" y="772"/>
                    <a:pt x="34502" y="699"/>
                    <a:pt x="30932" y="676"/>
                  </a:cubicBezTo>
                  <a:cubicBezTo>
                    <a:pt x="27336" y="651"/>
                    <a:pt x="23886" y="602"/>
                    <a:pt x="20605" y="554"/>
                  </a:cubicBezTo>
                  <a:cubicBezTo>
                    <a:pt x="17324" y="506"/>
                    <a:pt x="14210" y="434"/>
                    <a:pt x="11340" y="361"/>
                  </a:cubicBezTo>
                  <a:cubicBezTo>
                    <a:pt x="7914" y="290"/>
                    <a:pt x="4801" y="216"/>
                    <a:pt x="2172" y="145"/>
                  </a:cubicBezTo>
                  <a:cubicBezTo>
                    <a:pt x="1159" y="1448"/>
                    <a:pt x="410" y="2967"/>
                    <a:pt x="0" y="4607"/>
                  </a:cubicBezTo>
                  <a:cubicBezTo>
                    <a:pt x="3064" y="4511"/>
                    <a:pt x="6924" y="4391"/>
                    <a:pt x="11340" y="4318"/>
                  </a:cubicBezTo>
                  <a:cubicBezTo>
                    <a:pt x="14210" y="4246"/>
                    <a:pt x="17324" y="4173"/>
                    <a:pt x="20605" y="4125"/>
                  </a:cubicBezTo>
                  <a:cubicBezTo>
                    <a:pt x="23886" y="4077"/>
                    <a:pt x="27336" y="4028"/>
                    <a:pt x="30932" y="4005"/>
                  </a:cubicBezTo>
                  <a:cubicBezTo>
                    <a:pt x="34502" y="3957"/>
                    <a:pt x="83745" y="3909"/>
                    <a:pt x="87509" y="3909"/>
                  </a:cubicBezTo>
                  <a:cubicBezTo>
                    <a:pt x="91273" y="3909"/>
                    <a:pt x="95085" y="3884"/>
                    <a:pt x="98897" y="3884"/>
                  </a:cubicBezTo>
                  <a:cubicBezTo>
                    <a:pt x="102734" y="3884"/>
                    <a:pt x="154100" y="3909"/>
                    <a:pt x="157841" y="3909"/>
                  </a:cubicBezTo>
                  <a:cubicBezTo>
                    <a:pt x="161605" y="3909"/>
                    <a:pt x="165320" y="3980"/>
                    <a:pt x="168891" y="4005"/>
                  </a:cubicBezTo>
                  <a:cubicBezTo>
                    <a:pt x="172485" y="4028"/>
                    <a:pt x="175936" y="4077"/>
                    <a:pt x="179217" y="4125"/>
                  </a:cubicBezTo>
                  <a:cubicBezTo>
                    <a:pt x="182499" y="4173"/>
                    <a:pt x="174222" y="4246"/>
                    <a:pt x="177094" y="4318"/>
                  </a:cubicBezTo>
                  <a:cubicBezTo>
                    <a:pt x="182595" y="4439"/>
                    <a:pt x="187228" y="4559"/>
                    <a:pt x="190557" y="4681"/>
                  </a:cubicBezTo>
                  <a:lnTo>
                    <a:pt x="190557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83" name="Google Shape;1683;p38"/>
            <p:cNvSpPr/>
            <p:nvPr/>
          </p:nvSpPr>
          <p:spPr>
            <a:xfrm>
              <a:off x="1829900" y="4810225"/>
              <a:ext cx="4694600" cy="100775"/>
            </a:xfrm>
            <a:custGeom>
              <a:avLst/>
              <a:gdLst/>
              <a:ahLst/>
              <a:cxnLst/>
              <a:rect l="l" t="t" r="r" b="b"/>
              <a:pathLst>
                <a:path w="187784" h="4031" extrusionOk="0">
                  <a:moveTo>
                    <a:pt x="8734" y="1"/>
                  </a:moveTo>
                  <a:cubicBezTo>
                    <a:pt x="5285" y="1"/>
                    <a:pt x="2172" y="1496"/>
                    <a:pt x="0" y="3861"/>
                  </a:cubicBezTo>
                  <a:cubicBezTo>
                    <a:pt x="2509" y="3790"/>
                    <a:pt x="5405" y="3716"/>
                    <a:pt x="8566" y="3668"/>
                  </a:cubicBezTo>
                  <a:cubicBezTo>
                    <a:pt x="11436" y="3596"/>
                    <a:pt x="14550" y="3523"/>
                    <a:pt x="17831" y="3475"/>
                  </a:cubicBezTo>
                  <a:cubicBezTo>
                    <a:pt x="21112" y="3427"/>
                    <a:pt x="24562" y="3378"/>
                    <a:pt x="28158" y="3355"/>
                  </a:cubicBezTo>
                  <a:cubicBezTo>
                    <a:pt x="31728" y="3330"/>
                    <a:pt x="80971" y="3259"/>
                    <a:pt x="84735" y="3259"/>
                  </a:cubicBezTo>
                  <a:cubicBezTo>
                    <a:pt x="88499" y="3259"/>
                    <a:pt x="92311" y="3234"/>
                    <a:pt x="96123" y="3234"/>
                  </a:cubicBezTo>
                  <a:cubicBezTo>
                    <a:pt x="99960" y="3234"/>
                    <a:pt x="151326" y="3259"/>
                    <a:pt x="155067" y="3259"/>
                  </a:cubicBezTo>
                  <a:cubicBezTo>
                    <a:pt x="158831" y="3259"/>
                    <a:pt x="162546" y="3330"/>
                    <a:pt x="166117" y="3355"/>
                  </a:cubicBezTo>
                  <a:cubicBezTo>
                    <a:pt x="169711" y="3378"/>
                    <a:pt x="173162" y="3427"/>
                    <a:pt x="176443" y="3475"/>
                  </a:cubicBezTo>
                  <a:cubicBezTo>
                    <a:pt x="179725" y="3523"/>
                    <a:pt x="171448" y="3596"/>
                    <a:pt x="174320" y="3668"/>
                  </a:cubicBezTo>
                  <a:cubicBezTo>
                    <a:pt x="179821" y="3790"/>
                    <a:pt x="184454" y="3909"/>
                    <a:pt x="187783" y="4031"/>
                  </a:cubicBezTo>
                  <a:lnTo>
                    <a:pt x="187783" y="1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84" name="Google Shape;1684;p38"/>
            <p:cNvSpPr/>
            <p:nvPr/>
          </p:nvSpPr>
          <p:spPr>
            <a:xfrm>
              <a:off x="1829900" y="5305475"/>
              <a:ext cx="4694600" cy="100725"/>
            </a:xfrm>
            <a:custGeom>
              <a:avLst/>
              <a:gdLst/>
              <a:ahLst/>
              <a:cxnLst/>
              <a:rect l="l" t="t" r="r" b="b"/>
              <a:pathLst>
                <a:path w="187784" h="4029" extrusionOk="0">
                  <a:moveTo>
                    <a:pt x="187783" y="0"/>
                  </a:moveTo>
                  <a:cubicBezTo>
                    <a:pt x="184454" y="120"/>
                    <a:pt x="179821" y="241"/>
                    <a:pt x="174320" y="361"/>
                  </a:cubicBezTo>
                  <a:cubicBezTo>
                    <a:pt x="171448" y="434"/>
                    <a:pt x="179725" y="506"/>
                    <a:pt x="176443" y="554"/>
                  </a:cubicBezTo>
                  <a:cubicBezTo>
                    <a:pt x="173162" y="602"/>
                    <a:pt x="169711" y="650"/>
                    <a:pt x="166117" y="676"/>
                  </a:cubicBezTo>
                  <a:cubicBezTo>
                    <a:pt x="162546" y="699"/>
                    <a:pt x="158831" y="772"/>
                    <a:pt x="155067" y="772"/>
                  </a:cubicBezTo>
                  <a:cubicBezTo>
                    <a:pt x="151326" y="772"/>
                    <a:pt x="99960" y="795"/>
                    <a:pt x="96123" y="795"/>
                  </a:cubicBezTo>
                  <a:cubicBezTo>
                    <a:pt x="92311" y="795"/>
                    <a:pt x="88499" y="772"/>
                    <a:pt x="84735" y="772"/>
                  </a:cubicBezTo>
                  <a:cubicBezTo>
                    <a:pt x="80971" y="772"/>
                    <a:pt x="31728" y="699"/>
                    <a:pt x="28158" y="676"/>
                  </a:cubicBezTo>
                  <a:cubicBezTo>
                    <a:pt x="24562" y="650"/>
                    <a:pt x="21112" y="602"/>
                    <a:pt x="17831" y="554"/>
                  </a:cubicBezTo>
                  <a:cubicBezTo>
                    <a:pt x="14550" y="506"/>
                    <a:pt x="11436" y="434"/>
                    <a:pt x="8566" y="361"/>
                  </a:cubicBezTo>
                  <a:cubicBezTo>
                    <a:pt x="5381" y="313"/>
                    <a:pt x="2509" y="216"/>
                    <a:pt x="0" y="145"/>
                  </a:cubicBezTo>
                  <a:lnTo>
                    <a:pt x="0" y="145"/>
                  </a:lnTo>
                  <a:cubicBezTo>
                    <a:pt x="2172" y="2532"/>
                    <a:pt x="5285" y="4028"/>
                    <a:pt x="8734" y="4028"/>
                  </a:cubicBezTo>
                  <a:lnTo>
                    <a:pt x="187783" y="4028"/>
                  </a:lnTo>
                  <a:lnTo>
                    <a:pt x="187783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85" name="Google Shape;1685;p38"/>
            <p:cNvSpPr/>
            <p:nvPr/>
          </p:nvSpPr>
          <p:spPr>
            <a:xfrm>
              <a:off x="1752675" y="5049725"/>
              <a:ext cx="4771825" cy="117025"/>
            </a:xfrm>
            <a:custGeom>
              <a:avLst/>
              <a:gdLst/>
              <a:ahLst/>
              <a:cxnLst/>
              <a:rect l="l" t="t" r="r" b="b"/>
              <a:pathLst>
                <a:path w="190873" h="4681" extrusionOk="0">
                  <a:moveTo>
                    <a:pt x="190872" y="0"/>
                  </a:moveTo>
                  <a:cubicBezTo>
                    <a:pt x="187543" y="97"/>
                    <a:pt x="182910" y="241"/>
                    <a:pt x="177409" y="361"/>
                  </a:cubicBezTo>
                  <a:cubicBezTo>
                    <a:pt x="174537" y="434"/>
                    <a:pt x="182814" y="506"/>
                    <a:pt x="179532" y="531"/>
                  </a:cubicBezTo>
                  <a:cubicBezTo>
                    <a:pt x="176251" y="602"/>
                    <a:pt x="172800" y="651"/>
                    <a:pt x="169206" y="676"/>
                  </a:cubicBezTo>
                  <a:cubicBezTo>
                    <a:pt x="165635" y="699"/>
                    <a:pt x="161920" y="772"/>
                    <a:pt x="158156" y="772"/>
                  </a:cubicBezTo>
                  <a:cubicBezTo>
                    <a:pt x="154415" y="772"/>
                    <a:pt x="103049" y="795"/>
                    <a:pt x="99212" y="795"/>
                  </a:cubicBezTo>
                  <a:cubicBezTo>
                    <a:pt x="95400" y="795"/>
                    <a:pt x="91588" y="772"/>
                    <a:pt x="87824" y="772"/>
                  </a:cubicBezTo>
                  <a:cubicBezTo>
                    <a:pt x="84060" y="772"/>
                    <a:pt x="34817" y="699"/>
                    <a:pt x="31247" y="676"/>
                  </a:cubicBezTo>
                  <a:cubicBezTo>
                    <a:pt x="27651" y="651"/>
                    <a:pt x="24201" y="602"/>
                    <a:pt x="20920" y="554"/>
                  </a:cubicBezTo>
                  <a:cubicBezTo>
                    <a:pt x="17639" y="506"/>
                    <a:pt x="14525" y="434"/>
                    <a:pt x="11655" y="361"/>
                  </a:cubicBezTo>
                  <a:cubicBezTo>
                    <a:pt x="7191" y="264"/>
                    <a:pt x="3282" y="168"/>
                    <a:pt x="194" y="71"/>
                  </a:cubicBezTo>
                  <a:cubicBezTo>
                    <a:pt x="74" y="772"/>
                    <a:pt x="1" y="1496"/>
                    <a:pt x="1" y="2243"/>
                  </a:cubicBezTo>
                  <a:lnTo>
                    <a:pt x="1" y="2436"/>
                  </a:lnTo>
                  <a:cubicBezTo>
                    <a:pt x="1" y="3185"/>
                    <a:pt x="74" y="3909"/>
                    <a:pt x="194" y="4607"/>
                  </a:cubicBezTo>
                  <a:cubicBezTo>
                    <a:pt x="3282" y="4511"/>
                    <a:pt x="7191" y="4414"/>
                    <a:pt x="11655" y="4318"/>
                  </a:cubicBezTo>
                  <a:cubicBezTo>
                    <a:pt x="14525" y="4246"/>
                    <a:pt x="17639" y="4173"/>
                    <a:pt x="20920" y="4125"/>
                  </a:cubicBezTo>
                  <a:cubicBezTo>
                    <a:pt x="24201" y="4077"/>
                    <a:pt x="27651" y="4028"/>
                    <a:pt x="31247" y="4005"/>
                  </a:cubicBezTo>
                  <a:cubicBezTo>
                    <a:pt x="34817" y="3980"/>
                    <a:pt x="84060" y="3909"/>
                    <a:pt x="87824" y="3909"/>
                  </a:cubicBezTo>
                  <a:cubicBezTo>
                    <a:pt x="91588" y="3909"/>
                    <a:pt x="95400" y="3884"/>
                    <a:pt x="99212" y="3884"/>
                  </a:cubicBezTo>
                  <a:cubicBezTo>
                    <a:pt x="103049" y="3884"/>
                    <a:pt x="154415" y="3909"/>
                    <a:pt x="158156" y="3909"/>
                  </a:cubicBezTo>
                  <a:cubicBezTo>
                    <a:pt x="161920" y="3909"/>
                    <a:pt x="165635" y="3980"/>
                    <a:pt x="169206" y="4005"/>
                  </a:cubicBezTo>
                  <a:cubicBezTo>
                    <a:pt x="172800" y="4028"/>
                    <a:pt x="176251" y="4077"/>
                    <a:pt x="179532" y="4125"/>
                  </a:cubicBezTo>
                  <a:cubicBezTo>
                    <a:pt x="182814" y="4173"/>
                    <a:pt x="174537" y="4246"/>
                    <a:pt x="177409" y="4318"/>
                  </a:cubicBezTo>
                  <a:cubicBezTo>
                    <a:pt x="182910" y="4439"/>
                    <a:pt x="187543" y="4559"/>
                    <a:pt x="190872" y="4681"/>
                  </a:cubicBezTo>
                  <a:lnTo>
                    <a:pt x="190872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86" name="Google Shape;1686;p38"/>
            <p:cNvSpPr/>
            <p:nvPr/>
          </p:nvSpPr>
          <p:spPr>
            <a:xfrm>
              <a:off x="1760550" y="5177600"/>
              <a:ext cx="4763950" cy="117025"/>
            </a:xfrm>
            <a:custGeom>
              <a:avLst/>
              <a:gdLst/>
              <a:ahLst/>
              <a:cxnLst/>
              <a:rect l="l" t="t" r="r" b="b"/>
              <a:pathLst>
                <a:path w="190558" h="4681" extrusionOk="0">
                  <a:moveTo>
                    <a:pt x="190557" y="0"/>
                  </a:moveTo>
                  <a:cubicBezTo>
                    <a:pt x="187228" y="120"/>
                    <a:pt x="182595" y="241"/>
                    <a:pt x="177094" y="361"/>
                  </a:cubicBezTo>
                  <a:cubicBezTo>
                    <a:pt x="174222" y="434"/>
                    <a:pt x="182499" y="506"/>
                    <a:pt x="179217" y="531"/>
                  </a:cubicBezTo>
                  <a:cubicBezTo>
                    <a:pt x="175936" y="602"/>
                    <a:pt x="172485" y="651"/>
                    <a:pt x="168891" y="676"/>
                  </a:cubicBezTo>
                  <a:cubicBezTo>
                    <a:pt x="165320" y="699"/>
                    <a:pt x="161605" y="772"/>
                    <a:pt x="157841" y="772"/>
                  </a:cubicBezTo>
                  <a:cubicBezTo>
                    <a:pt x="154100" y="772"/>
                    <a:pt x="102734" y="795"/>
                    <a:pt x="98897" y="795"/>
                  </a:cubicBezTo>
                  <a:cubicBezTo>
                    <a:pt x="95085" y="795"/>
                    <a:pt x="91273" y="772"/>
                    <a:pt x="87509" y="772"/>
                  </a:cubicBezTo>
                  <a:cubicBezTo>
                    <a:pt x="83745" y="772"/>
                    <a:pt x="34502" y="699"/>
                    <a:pt x="30932" y="676"/>
                  </a:cubicBezTo>
                  <a:cubicBezTo>
                    <a:pt x="27336" y="651"/>
                    <a:pt x="23886" y="602"/>
                    <a:pt x="20605" y="554"/>
                  </a:cubicBezTo>
                  <a:cubicBezTo>
                    <a:pt x="17324" y="506"/>
                    <a:pt x="14210" y="434"/>
                    <a:pt x="11340" y="361"/>
                  </a:cubicBezTo>
                  <a:cubicBezTo>
                    <a:pt x="6924" y="264"/>
                    <a:pt x="3064" y="168"/>
                    <a:pt x="0" y="71"/>
                  </a:cubicBezTo>
                  <a:lnTo>
                    <a:pt x="0" y="71"/>
                  </a:lnTo>
                  <a:cubicBezTo>
                    <a:pt x="410" y="1712"/>
                    <a:pt x="1159" y="3233"/>
                    <a:pt x="2172" y="4536"/>
                  </a:cubicBezTo>
                  <a:cubicBezTo>
                    <a:pt x="4801" y="4463"/>
                    <a:pt x="7914" y="4391"/>
                    <a:pt x="11340" y="4318"/>
                  </a:cubicBezTo>
                  <a:cubicBezTo>
                    <a:pt x="14210" y="4246"/>
                    <a:pt x="17324" y="4173"/>
                    <a:pt x="20605" y="4125"/>
                  </a:cubicBezTo>
                  <a:cubicBezTo>
                    <a:pt x="23886" y="4077"/>
                    <a:pt x="27336" y="4028"/>
                    <a:pt x="30932" y="4005"/>
                  </a:cubicBezTo>
                  <a:cubicBezTo>
                    <a:pt x="34502" y="3980"/>
                    <a:pt x="83745" y="3909"/>
                    <a:pt x="87509" y="3909"/>
                  </a:cubicBezTo>
                  <a:cubicBezTo>
                    <a:pt x="91273" y="3909"/>
                    <a:pt x="95085" y="3884"/>
                    <a:pt x="98897" y="3884"/>
                  </a:cubicBezTo>
                  <a:cubicBezTo>
                    <a:pt x="102734" y="3884"/>
                    <a:pt x="154100" y="3909"/>
                    <a:pt x="157841" y="3909"/>
                  </a:cubicBezTo>
                  <a:cubicBezTo>
                    <a:pt x="161605" y="3909"/>
                    <a:pt x="165320" y="3980"/>
                    <a:pt x="168891" y="4005"/>
                  </a:cubicBezTo>
                  <a:cubicBezTo>
                    <a:pt x="172485" y="4028"/>
                    <a:pt x="175936" y="4077"/>
                    <a:pt x="179217" y="4125"/>
                  </a:cubicBezTo>
                  <a:cubicBezTo>
                    <a:pt x="182499" y="4173"/>
                    <a:pt x="174222" y="4246"/>
                    <a:pt x="177094" y="4318"/>
                  </a:cubicBezTo>
                  <a:cubicBezTo>
                    <a:pt x="182595" y="4439"/>
                    <a:pt x="187228" y="4559"/>
                    <a:pt x="190557" y="4681"/>
                  </a:cubicBezTo>
                  <a:lnTo>
                    <a:pt x="190557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87" name="Google Shape;1687;p38"/>
            <p:cNvSpPr/>
            <p:nvPr/>
          </p:nvSpPr>
          <p:spPr>
            <a:xfrm>
              <a:off x="1814825" y="4891050"/>
              <a:ext cx="4709675" cy="50700"/>
            </a:xfrm>
            <a:custGeom>
              <a:avLst/>
              <a:gdLst/>
              <a:ahLst/>
              <a:cxnLst/>
              <a:rect l="l" t="t" r="r" b="b"/>
              <a:pathLst>
                <a:path w="188387" h="2028" extrusionOk="0">
                  <a:moveTo>
                    <a:pt x="96726" y="1"/>
                  </a:moveTo>
                  <a:cubicBezTo>
                    <a:pt x="92914" y="1"/>
                    <a:pt x="89102" y="26"/>
                    <a:pt x="85338" y="26"/>
                  </a:cubicBezTo>
                  <a:cubicBezTo>
                    <a:pt x="81574" y="26"/>
                    <a:pt x="32331" y="97"/>
                    <a:pt x="28761" y="122"/>
                  </a:cubicBezTo>
                  <a:cubicBezTo>
                    <a:pt x="25165" y="145"/>
                    <a:pt x="21715" y="194"/>
                    <a:pt x="18434" y="242"/>
                  </a:cubicBezTo>
                  <a:cubicBezTo>
                    <a:pt x="15153" y="290"/>
                    <a:pt x="12039" y="363"/>
                    <a:pt x="9169" y="435"/>
                  </a:cubicBezTo>
                  <a:cubicBezTo>
                    <a:pt x="6008" y="483"/>
                    <a:pt x="3112" y="557"/>
                    <a:pt x="603" y="628"/>
                  </a:cubicBezTo>
                  <a:cubicBezTo>
                    <a:pt x="387" y="869"/>
                    <a:pt x="194" y="1110"/>
                    <a:pt x="1" y="1377"/>
                  </a:cubicBezTo>
                  <a:cubicBezTo>
                    <a:pt x="2630" y="1448"/>
                    <a:pt x="5743" y="1522"/>
                    <a:pt x="9169" y="1593"/>
                  </a:cubicBezTo>
                  <a:cubicBezTo>
                    <a:pt x="12039" y="1666"/>
                    <a:pt x="15153" y="1738"/>
                    <a:pt x="18434" y="1786"/>
                  </a:cubicBezTo>
                  <a:cubicBezTo>
                    <a:pt x="21715" y="1834"/>
                    <a:pt x="25165" y="1883"/>
                    <a:pt x="28761" y="1908"/>
                  </a:cubicBezTo>
                  <a:cubicBezTo>
                    <a:pt x="32331" y="1931"/>
                    <a:pt x="81574" y="2004"/>
                    <a:pt x="85338" y="2004"/>
                  </a:cubicBezTo>
                  <a:cubicBezTo>
                    <a:pt x="89102" y="2004"/>
                    <a:pt x="92914" y="2027"/>
                    <a:pt x="96726" y="2027"/>
                  </a:cubicBezTo>
                  <a:cubicBezTo>
                    <a:pt x="100563" y="2027"/>
                    <a:pt x="151929" y="2004"/>
                    <a:pt x="155670" y="2004"/>
                  </a:cubicBezTo>
                  <a:cubicBezTo>
                    <a:pt x="159434" y="2004"/>
                    <a:pt x="163149" y="1931"/>
                    <a:pt x="166720" y="1908"/>
                  </a:cubicBezTo>
                  <a:cubicBezTo>
                    <a:pt x="170314" y="1883"/>
                    <a:pt x="173765" y="1834"/>
                    <a:pt x="177046" y="1763"/>
                  </a:cubicBezTo>
                  <a:cubicBezTo>
                    <a:pt x="180328" y="1738"/>
                    <a:pt x="172051" y="1666"/>
                    <a:pt x="174923" y="1593"/>
                  </a:cubicBezTo>
                  <a:cubicBezTo>
                    <a:pt x="180424" y="1473"/>
                    <a:pt x="185057" y="1329"/>
                    <a:pt x="188386" y="1232"/>
                  </a:cubicBezTo>
                  <a:lnTo>
                    <a:pt x="188386" y="798"/>
                  </a:lnTo>
                  <a:cubicBezTo>
                    <a:pt x="185057" y="676"/>
                    <a:pt x="180424" y="557"/>
                    <a:pt x="174923" y="435"/>
                  </a:cubicBezTo>
                  <a:cubicBezTo>
                    <a:pt x="172051" y="363"/>
                    <a:pt x="180328" y="290"/>
                    <a:pt x="177046" y="242"/>
                  </a:cubicBezTo>
                  <a:cubicBezTo>
                    <a:pt x="173765" y="194"/>
                    <a:pt x="170314" y="145"/>
                    <a:pt x="166720" y="122"/>
                  </a:cubicBezTo>
                  <a:cubicBezTo>
                    <a:pt x="163149" y="97"/>
                    <a:pt x="159434" y="26"/>
                    <a:pt x="155670" y="26"/>
                  </a:cubicBezTo>
                  <a:cubicBezTo>
                    <a:pt x="151929" y="26"/>
                    <a:pt x="100563" y="1"/>
                    <a:pt x="96726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88" name="Google Shape;1688;p38"/>
            <p:cNvSpPr/>
            <p:nvPr/>
          </p:nvSpPr>
          <p:spPr>
            <a:xfrm>
              <a:off x="1757500" y="5018925"/>
              <a:ext cx="4767000" cy="50700"/>
            </a:xfrm>
            <a:custGeom>
              <a:avLst/>
              <a:gdLst/>
              <a:ahLst/>
              <a:cxnLst/>
              <a:rect l="l" t="t" r="r" b="b"/>
              <a:pathLst>
                <a:path w="190680" h="2028" extrusionOk="0">
                  <a:moveTo>
                    <a:pt x="99019" y="1"/>
                  </a:moveTo>
                  <a:cubicBezTo>
                    <a:pt x="95207" y="1"/>
                    <a:pt x="91395" y="26"/>
                    <a:pt x="87631" y="26"/>
                  </a:cubicBezTo>
                  <a:cubicBezTo>
                    <a:pt x="83867" y="26"/>
                    <a:pt x="34624" y="74"/>
                    <a:pt x="31054" y="122"/>
                  </a:cubicBezTo>
                  <a:cubicBezTo>
                    <a:pt x="27458" y="145"/>
                    <a:pt x="24008" y="194"/>
                    <a:pt x="20727" y="242"/>
                  </a:cubicBezTo>
                  <a:cubicBezTo>
                    <a:pt x="17446" y="290"/>
                    <a:pt x="14332" y="363"/>
                    <a:pt x="11462" y="435"/>
                  </a:cubicBezTo>
                  <a:cubicBezTo>
                    <a:pt x="7046" y="508"/>
                    <a:pt x="3186" y="628"/>
                    <a:pt x="122" y="724"/>
                  </a:cubicBezTo>
                  <a:cubicBezTo>
                    <a:pt x="74" y="917"/>
                    <a:pt x="49" y="1110"/>
                    <a:pt x="1" y="1303"/>
                  </a:cubicBezTo>
                  <a:cubicBezTo>
                    <a:pt x="3089" y="1400"/>
                    <a:pt x="6998" y="1496"/>
                    <a:pt x="11462" y="1593"/>
                  </a:cubicBezTo>
                  <a:cubicBezTo>
                    <a:pt x="14332" y="1666"/>
                    <a:pt x="17446" y="1738"/>
                    <a:pt x="20727" y="1786"/>
                  </a:cubicBezTo>
                  <a:cubicBezTo>
                    <a:pt x="24008" y="1834"/>
                    <a:pt x="27458" y="1883"/>
                    <a:pt x="31054" y="1908"/>
                  </a:cubicBezTo>
                  <a:cubicBezTo>
                    <a:pt x="34624" y="1931"/>
                    <a:pt x="83867" y="2004"/>
                    <a:pt x="87631" y="2004"/>
                  </a:cubicBezTo>
                  <a:cubicBezTo>
                    <a:pt x="91395" y="2004"/>
                    <a:pt x="95207" y="2027"/>
                    <a:pt x="99019" y="2027"/>
                  </a:cubicBezTo>
                  <a:cubicBezTo>
                    <a:pt x="102856" y="2027"/>
                    <a:pt x="154222" y="2004"/>
                    <a:pt x="157963" y="2004"/>
                  </a:cubicBezTo>
                  <a:cubicBezTo>
                    <a:pt x="161727" y="2004"/>
                    <a:pt x="165442" y="1931"/>
                    <a:pt x="169013" y="1908"/>
                  </a:cubicBezTo>
                  <a:cubicBezTo>
                    <a:pt x="172607" y="1883"/>
                    <a:pt x="176058" y="1834"/>
                    <a:pt x="179339" y="1763"/>
                  </a:cubicBezTo>
                  <a:cubicBezTo>
                    <a:pt x="182621" y="1738"/>
                    <a:pt x="174344" y="1666"/>
                    <a:pt x="177216" y="1593"/>
                  </a:cubicBezTo>
                  <a:cubicBezTo>
                    <a:pt x="182717" y="1473"/>
                    <a:pt x="187350" y="1329"/>
                    <a:pt x="190679" y="1232"/>
                  </a:cubicBezTo>
                  <a:lnTo>
                    <a:pt x="190679" y="798"/>
                  </a:lnTo>
                  <a:cubicBezTo>
                    <a:pt x="187350" y="676"/>
                    <a:pt x="182717" y="556"/>
                    <a:pt x="177216" y="435"/>
                  </a:cubicBezTo>
                  <a:cubicBezTo>
                    <a:pt x="174344" y="363"/>
                    <a:pt x="182621" y="290"/>
                    <a:pt x="179339" y="242"/>
                  </a:cubicBezTo>
                  <a:cubicBezTo>
                    <a:pt x="176058" y="194"/>
                    <a:pt x="172607" y="145"/>
                    <a:pt x="169013" y="122"/>
                  </a:cubicBezTo>
                  <a:cubicBezTo>
                    <a:pt x="165442" y="97"/>
                    <a:pt x="161727" y="26"/>
                    <a:pt x="157963" y="26"/>
                  </a:cubicBezTo>
                  <a:cubicBezTo>
                    <a:pt x="154222" y="26"/>
                    <a:pt x="102856" y="1"/>
                    <a:pt x="99019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89" name="Google Shape;1689;p38"/>
            <p:cNvSpPr/>
            <p:nvPr/>
          </p:nvSpPr>
          <p:spPr>
            <a:xfrm>
              <a:off x="1757500" y="5146800"/>
              <a:ext cx="4767000" cy="50700"/>
            </a:xfrm>
            <a:custGeom>
              <a:avLst/>
              <a:gdLst/>
              <a:ahLst/>
              <a:cxnLst/>
              <a:rect l="l" t="t" r="r" b="b"/>
              <a:pathLst>
                <a:path w="190680" h="2028" extrusionOk="0">
                  <a:moveTo>
                    <a:pt x="99019" y="1"/>
                  </a:moveTo>
                  <a:cubicBezTo>
                    <a:pt x="95207" y="1"/>
                    <a:pt x="91395" y="26"/>
                    <a:pt x="87631" y="26"/>
                  </a:cubicBezTo>
                  <a:cubicBezTo>
                    <a:pt x="83867" y="26"/>
                    <a:pt x="34624" y="97"/>
                    <a:pt x="31054" y="122"/>
                  </a:cubicBezTo>
                  <a:cubicBezTo>
                    <a:pt x="27458" y="145"/>
                    <a:pt x="24008" y="194"/>
                    <a:pt x="20727" y="242"/>
                  </a:cubicBezTo>
                  <a:cubicBezTo>
                    <a:pt x="17446" y="290"/>
                    <a:pt x="14332" y="363"/>
                    <a:pt x="11462" y="435"/>
                  </a:cubicBezTo>
                  <a:cubicBezTo>
                    <a:pt x="6998" y="531"/>
                    <a:pt x="3089" y="628"/>
                    <a:pt x="1" y="724"/>
                  </a:cubicBezTo>
                  <a:cubicBezTo>
                    <a:pt x="49" y="917"/>
                    <a:pt x="74" y="1110"/>
                    <a:pt x="122" y="1303"/>
                  </a:cubicBezTo>
                  <a:cubicBezTo>
                    <a:pt x="3186" y="1400"/>
                    <a:pt x="7046" y="1496"/>
                    <a:pt x="11462" y="1593"/>
                  </a:cubicBezTo>
                  <a:cubicBezTo>
                    <a:pt x="14332" y="1666"/>
                    <a:pt x="17446" y="1738"/>
                    <a:pt x="20727" y="1786"/>
                  </a:cubicBezTo>
                  <a:cubicBezTo>
                    <a:pt x="24008" y="1834"/>
                    <a:pt x="27458" y="1883"/>
                    <a:pt x="31054" y="1908"/>
                  </a:cubicBezTo>
                  <a:cubicBezTo>
                    <a:pt x="34624" y="1931"/>
                    <a:pt x="83867" y="2004"/>
                    <a:pt x="87631" y="2004"/>
                  </a:cubicBezTo>
                  <a:cubicBezTo>
                    <a:pt x="91395" y="2004"/>
                    <a:pt x="95207" y="2027"/>
                    <a:pt x="99019" y="2027"/>
                  </a:cubicBezTo>
                  <a:cubicBezTo>
                    <a:pt x="102856" y="2027"/>
                    <a:pt x="154222" y="2004"/>
                    <a:pt x="157963" y="2004"/>
                  </a:cubicBezTo>
                  <a:cubicBezTo>
                    <a:pt x="161727" y="2004"/>
                    <a:pt x="165442" y="1931"/>
                    <a:pt x="169013" y="1908"/>
                  </a:cubicBezTo>
                  <a:cubicBezTo>
                    <a:pt x="172607" y="1883"/>
                    <a:pt x="176058" y="1834"/>
                    <a:pt x="179339" y="1763"/>
                  </a:cubicBezTo>
                  <a:cubicBezTo>
                    <a:pt x="182621" y="1738"/>
                    <a:pt x="174344" y="1666"/>
                    <a:pt x="177216" y="1593"/>
                  </a:cubicBezTo>
                  <a:cubicBezTo>
                    <a:pt x="182717" y="1473"/>
                    <a:pt x="187350" y="1352"/>
                    <a:pt x="190679" y="1232"/>
                  </a:cubicBezTo>
                  <a:lnTo>
                    <a:pt x="190679" y="798"/>
                  </a:lnTo>
                  <a:cubicBezTo>
                    <a:pt x="187350" y="676"/>
                    <a:pt x="182717" y="556"/>
                    <a:pt x="177216" y="435"/>
                  </a:cubicBezTo>
                  <a:cubicBezTo>
                    <a:pt x="174344" y="363"/>
                    <a:pt x="182621" y="290"/>
                    <a:pt x="179339" y="242"/>
                  </a:cubicBezTo>
                  <a:cubicBezTo>
                    <a:pt x="176058" y="194"/>
                    <a:pt x="172607" y="145"/>
                    <a:pt x="169013" y="122"/>
                  </a:cubicBezTo>
                  <a:cubicBezTo>
                    <a:pt x="165442" y="97"/>
                    <a:pt x="161727" y="26"/>
                    <a:pt x="157963" y="26"/>
                  </a:cubicBezTo>
                  <a:cubicBezTo>
                    <a:pt x="154222" y="26"/>
                    <a:pt x="102856" y="1"/>
                    <a:pt x="99019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90" name="Google Shape;1690;p38"/>
            <p:cNvSpPr/>
            <p:nvPr/>
          </p:nvSpPr>
          <p:spPr>
            <a:xfrm>
              <a:off x="1814825" y="5274675"/>
              <a:ext cx="4709675" cy="50700"/>
            </a:xfrm>
            <a:custGeom>
              <a:avLst/>
              <a:gdLst/>
              <a:ahLst/>
              <a:cxnLst/>
              <a:rect l="l" t="t" r="r" b="b"/>
              <a:pathLst>
                <a:path w="188387" h="2028" extrusionOk="0">
                  <a:moveTo>
                    <a:pt x="96726" y="1"/>
                  </a:moveTo>
                  <a:cubicBezTo>
                    <a:pt x="92914" y="1"/>
                    <a:pt x="89102" y="26"/>
                    <a:pt x="85338" y="26"/>
                  </a:cubicBezTo>
                  <a:cubicBezTo>
                    <a:pt x="81574" y="26"/>
                    <a:pt x="32331" y="97"/>
                    <a:pt x="28761" y="122"/>
                  </a:cubicBezTo>
                  <a:cubicBezTo>
                    <a:pt x="25165" y="145"/>
                    <a:pt x="21715" y="194"/>
                    <a:pt x="18434" y="242"/>
                  </a:cubicBezTo>
                  <a:cubicBezTo>
                    <a:pt x="15153" y="290"/>
                    <a:pt x="12039" y="363"/>
                    <a:pt x="9169" y="435"/>
                  </a:cubicBezTo>
                  <a:cubicBezTo>
                    <a:pt x="5743" y="508"/>
                    <a:pt x="2630" y="580"/>
                    <a:pt x="1" y="653"/>
                  </a:cubicBezTo>
                  <a:cubicBezTo>
                    <a:pt x="194" y="917"/>
                    <a:pt x="387" y="1159"/>
                    <a:pt x="603" y="1377"/>
                  </a:cubicBezTo>
                  <a:cubicBezTo>
                    <a:pt x="3112" y="1448"/>
                    <a:pt x="5984" y="1545"/>
                    <a:pt x="9169" y="1593"/>
                  </a:cubicBezTo>
                  <a:cubicBezTo>
                    <a:pt x="12039" y="1666"/>
                    <a:pt x="15153" y="1738"/>
                    <a:pt x="18434" y="1786"/>
                  </a:cubicBezTo>
                  <a:cubicBezTo>
                    <a:pt x="21715" y="1834"/>
                    <a:pt x="25165" y="1882"/>
                    <a:pt x="28761" y="1908"/>
                  </a:cubicBezTo>
                  <a:cubicBezTo>
                    <a:pt x="32331" y="1931"/>
                    <a:pt x="81574" y="2004"/>
                    <a:pt x="85338" y="2004"/>
                  </a:cubicBezTo>
                  <a:cubicBezTo>
                    <a:pt x="89102" y="2004"/>
                    <a:pt x="92914" y="2027"/>
                    <a:pt x="96726" y="2027"/>
                  </a:cubicBezTo>
                  <a:cubicBezTo>
                    <a:pt x="100563" y="2027"/>
                    <a:pt x="151929" y="2004"/>
                    <a:pt x="155670" y="2004"/>
                  </a:cubicBezTo>
                  <a:cubicBezTo>
                    <a:pt x="159434" y="2004"/>
                    <a:pt x="163149" y="1931"/>
                    <a:pt x="166720" y="1908"/>
                  </a:cubicBezTo>
                  <a:cubicBezTo>
                    <a:pt x="170314" y="1882"/>
                    <a:pt x="173765" y="1834"/>
                    <a:pt x="177046" y="1786"/>
                  </a:cubicBezTo>
                  <a:cubicBezTo>
                    <a:pt x="180328" y="1738"/>
                    <a:pt x="172051" y="1666"/>
                    <a:pt x="174923" y="1593"/>
                  </a:cubicBezTo>
                  <a:cubicBezTo>
                    <a:pt x="180424" y="1473"/>
                    <a:pt x="185057" y="1352"/>
                    <a:pt x="188386" y="1232"/>
                  </a:cubicBezTo>
                  <a:lnTo>
                    <a:pt x="188386" y="798"/>
                  </a:lnTo>
                  <a:cubicBezTo>
                    <a:pt x="185057" y="676"/>
                    <a:pt x="180424" y="556"/>
                    <a:pt x="174923" y="435"/>
                  </a:cubicBezTo>
                  <a:cubicBezTo>
                    <a:pt x="172051" y="363"/>
                    <a:pt x="180328" y="290"/>
                    <a:pt x="177046" y="242"/>
                  </a:cubicBezTo>
                  <a:cubicBezTo>
                    <a:pt x="173765" y="194"/>
                    <a:pt x="170314" y="145"/>
                    <a:pt x="166720" y="122"/>
                  </a:cubicBezTo>
                  <a:cubicBezTo>
                    <a:pt x="163149" y="97"/>
                    <a:pt x="159434" y="26"/>
                    <a:pt x="155670" y="26"/>
                  </a:cubicBezTo>
                  <a:cubicBezTo>
                    <a:pt x="151929" y="26"/>
                    <a:pt x="100563" y="1"/>
                    <a:pt x="96726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91" name="Google Shape;1691;p38"/>
            <p:cNvSpPr/>
            <p:nvPr/>
          </p:nvSpPr>
          <p:spPr>
            <a:xfrm>
              <a:off x="1467975" y="3719100"/>
              <a:ext cx="4681925" cy="1021800"/>
            </a:xfrm>
            <a:custGeom>
              <a:avLst/>
              <a:gdLst/>
              <a:ahLst/>
              <a:cxnLst/>
              <a:rect l="l" t="t" r="r" b="b"/>
              <a:pathLst>
                <a:path w="187277" h="40872" extrusionOk="0">
                  <a:moveTo>
                    <a:pt x="1" y="0"/>
                  </a:moveTo>
                  <a:lnTo>
                    <a:pt x="1" y="40872"/>
                  </a:lnTo>
                  <a:lnTo>
                    <a:pt x="166986" y="40872"/>
                  </a:lnTo>
                  <a:cubicBezTo>
                    <a:pt x="178156" y="40872"/>
                    <a:pt x="187276" y="31752"/>
                    <a:pt x="187276" y="20605"/>
                  </a:cubicBezTo>
                  <a:lnTo>
                    <a:pt x="187276" y="20290"/>
                  </a:lnTo>
                  <a:cubicBezTo>
                    <a:pt x="187276" y="9144"/>
                    <a:pt x="178156" y="0"/>
                    <a:pt x="16698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92" name="Google Shape;1692;p38"/>
            <p:cNvSpPr/>
            <p:nvPr/>
          </p:nvSpPr>
          <p:spPr>
            <a:xfrm>
              <a:off x="1469084" y="3814491"/>
              <a:ext cx="3692700" cy="139975"/>
            </a:xfrm>
            <a:custGeom>
              <a:avLst/>
              <a:gdLst/>
              <a:ahLst/>
              <a:cxnLst/>
              <a:rect l="l" t="t" r="r" b="b"/>
              <a:pathLst>
                <a:path w="147708" h="5599" extrusionOk="0">
                  <a:moveTo>
                    <a:pt x="1" y="1"/>
                  </a:moveTo>
                  <a:lnTo>
                    <a:pt x="1" y="5598"/>
                  </a:lnTo>
                  <a:cubicBezTo>
                    <a:pt x="4633" y="5453"/>
                    <a:pt x="11076" y="5260"/>
                    <a:pt x="18749" y="5091"/>
                  </a:cubicBezTo>
                  <a:cubicBezTo>
                    <a:pt x="22754" y="4994"/>
                    <a:pt x="27072" y="4898"/>
                    <a:pt x="31633" y="4849"/>
                  </a:cubicBezTo>
                  <a:cubicBezTo>
                    <a:pt x="36217" y="4778"/>
                    <a:pt x="41042" y="4681"/>
                    <a:pt x="46012" y="4656"/>
                  </a:cubicBezTo>
                  <a:cubicBezTo>
                    <a:pt x="51006" y="4608"/>
                    <a:pt x="56169" y="4537"/>
                    <a:pt x="61406" y="4537"/>
                  </a:cubicBezTo>
                  <a:cubicBezTo>
                    <a:pt x="66640" y="4512"/>
                    <a:pt x="71948" y="4488"/>
                    <a:pt x="77256" y="4488"/>
                  </a:cubicBezTo>
                  <a:cubicBezTo>
                    <a:pt x="82589" y="4488"/>
                    <a:pt x="87897" y="4512"/>
                    <a:pt x="93132" y="4537"/>
                  </a:cubicBezTo>
                  <a:cubicBezTo>
                    <a:pt x="98368" y="4537"/>
                    <a:pt x="103532" y="4608"/>
                    <a:pt x="108525" y="4656"/>
                  </a:cubicBezTo>
                  <a:cubicBezTo>
                    <a:pt x="113495" y="4681"/>
                    <a:pt x="118321" y="4778"/>
                    <a:pt x="122882" y="4849"/>
                  </a:cubicBezTo>
                  <a:cubicBezTo>
                    <a:pt x="127466" y="4898"/>
                    <a:pt x="131784" y="4994"/>
                    <a:pt x="135766" y="5091"/>
                  </a:cubicBezTo>
                  <a:cubicBezTo>
                    <a:pt x="140205" y="5187"/>
                    <a:pt x="144210" y="5284"/>
                    <a:pt x="147708" y="5380"/>
                  </a:cubicBezTo>
                  <a:cubicBezTo>
                    <a:pt x="144693" y="2076"/>
                    <a:pt x="140350" y="1"/>
                    <a:pt x="135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93" name="Google Shape;1693;p38"/>
            <p:cNvSpPr/>
            <p:nvPr/>
          </p:nvSpPr>
          <p:spPr>
            <a:xfrm>
              <a:off x="1467975" y="4326475"/>
              <a:ext cx="3788625" cy="163500"/>
            </a:xfrm>
            <a:custGeom>
              <a:avLst/>
              <a:gdLst/>
              <a:ahLst/>
              <a:cxnLst/>
              <a:rect l="l" t="t" r="r" b="b"/>
              <a:pathLst>
                <a:path w="151545" h="6540" extrusionOk="0">
                  <a:moveTo>
                    <a:pt x="1" y="1"/>
                  </a:moveTo>
                  <a:lnTo>
                    <a:pt x="1" y="6540"/>
                  </a:lnTo>
                  <a:cubicBezTo>
                    <a:pt x="4633" y="6370"/>
                    <a:pt x="11076" y="6177"/>
                    <a:pt x="18749" y="6009"/>
                  </a:cubicBezTo>
                  <a:cubicBezTo>
                    <a:pt x="22754" y="5936"/>
                    <a:pt x="27072" y="5839"/>
                    <a:pt x="31633" y="5768"/>
                  </a:cubicBezTo>
                  <a:cubicBezTo>
                    <a:pt x="36217" y="5695"/>
                    <a:pt x="41042" y="5623"/>
                    <a:pt x="46012" y="5575"/>
                  </a:cubicBezTo>
                  <a:cubicBezTo>
                    <a:pt x="51006" y="5550"/>
                    <a:pt x="56169" y="5453"/>
                    <a:pt x="61406" y="5453"/>
                  </a:cubicBezTo>
                  <a:cubicBezTo>
                    <a:pt x="66640" y="5453"/>
                    <a:pt x="71948" y="5430"/>
                    <a:pt x="77256" y="5405"/>
                  </a:cubicBezTo>
                  <a:cubicBezTo>
                    <a:pt x="82589" y="5430"/>
                    <a:pt x="87897" y="5453"/>
                    <a:pt x="93132" y="5453"/>
                  </a:cubicBezTo>
                  <a:cubicBezTo>
                    <a:pt x="98368" y="5453"/>
                    <a:pt x="103532" y="5550"/>
                    <a:pt x="108525" y="5575"/>
                  </a:cubicBezTo>
                  <a:cubicBezTo>
                    <a:pt x="113495" y="5623"/>
                    <a:pt x="118321" y="5695"/>
                    <a:pt x="122882" y="5768"/>
                  </a:cubicBezTo>
                  <a:cubicBezTo>
                    <a:pt x="127466" y="5839"/>
                    <a:pt x="131784" y="5936"/>
                    <a:pt x="135766" y="6009"/>
                  </a:cubicBezTo>
                  <a:cubicBezTo>
                    <a:pt x="140566" y="6106"/>
                    <a:pt x="144861" y="6225"/>
                    <a:pt x="148553" y="6347"/>
                  </a:cubicBezTo>
                  <a:cubicBezTo>
                    <a:pt x="149952" y="4536"/>
                    <a:pt x="150989" y="2413"/>
                    <a:pt x="151545" y="122"/>
                  </a:cubicBezTo>
                  <a:lnTo>
                    <a:pt x="151545" y="122"/>
                  </a:lnTo>
                  <a:cubicBezTo>
                    <a:pt x="147298" y="242"/>
                    <a:pt x="141917" y="412"/>
                    <a:pt x="135766" y="531"/>
                  </a:cubicBezTo>
                  <a:cubicBezTo>
                    <a:pt x="131784" y="628"/>
                    <a:pt x="127466" y="701"/>
                    <a:pt x="122882" y="773"/>
                  </a:cubicBezTo>
                  <a:cubicBezTo>
                    <a:pt x="118321" y="846"/>
                    <a:pt x="113495" y="942"/>
                    <a:pt x="108525" y="966"/>
                  </a:cubicBezTo>
                  <a:cubicBezTo>
                    <a:pt x="103532" y="1014"/>
                    <a:pt x="98368" y="1087"/>
                    <a:pt x="93132" y="1087"/>
                  </a:cubicBezTo>
                  <a:cubicBezTo>
                    <a:pt x="87897" y="1110"/>
                    <a:pt x="82589" y="1110"/>
                    <a:pt x="77256" y="1135"/>
                  </a:cubicBezTo>
                  <a:cubicBezTo>
                    <a:pt x="71948" y="1110"/>
                    <a:pt x="66640" y="1110"/>
                    <a:pt x="61406" y="1087"/>
                  </a:cubicBezTo>
                  <a:cubicBezTo>
                    <a:pt x="56169" y="1087"/>
                    <a:pt x="51006" y="991"/>
                    <a:pt x="46012" y="966"/>
                  </a:cubicBezTo>
                  <a:cubicBezTo>
                    <a:pt x="41042" y="917"/>
                    <a:pt x="36217" y="846"/>
                    <a:pt x="31633" y="773"/>
                  </a:cubicBezTo>
                  <a:cubicBezTo>
                    <a:pt x="27072" y="701"/>
                    <a:pt x="22754" y="605"/>
                    <a:pt x="18749" y="531"/>
                  </a:cubicBezTo>
                  <a:cubicBezTo>
                    <a:pt x="11076" y="363"/>
                    <a:pt x="4633" y="170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94" name="Google Shape;1694;p38"/>
            <p:cNvSpPr/>
            <p:nvPr/>
          </p:nvSpPr>
          <p:spPr>
            <a:xfrm>
              <a:off x="1467975" y="3970600"/>
              <a:ext cx="3788625" cy="162875"/>
            </a:xfrm>
            <a:custGeom>
              <a:avLst/>
              <a:gdLst/>
              <a:ahLst/>
              <a:cxnLst/>
              <a:rect l="l" t="t" r="r" b="b"/>
              <a:pathLst>
                <a:path w="151545" h="6515" extrusionOk="0">
                  <a:moveTo>
                    <a:pt x="1" y="0"/>
                  </a:moveTo>
                  <a:lnTo>
                    <a:pt x="1" y="6515"/>
                  </a:lnTo>
                  <a:cubicBezTo>
                    <a:pt x="4633" y="6370"/>
                    <a:pt x="11076" y="6177"/>
                    <a:pt x="18749" y="6009"/>
                  </a:cubicBezTo>
                  <a:cubicBezTo>
                    <a:pt x="22754" y="5913"/>
                    <a:pt x="27072" y="5816"/>
                    <a:pt x="31633" y="5768"/>
                  </a:cubicBezTo>
                  <a:cubicBezTo>
                    <a:pt x="36217" y="5694"/>
                    <a:pt x="41042" y="5598"/>
                    <a:pt x="46012" y="5575"/>
                  </a:cubicBezTo>
                  <a:cubicBezTo>
                    <a:pt x="51006" y="5527"/>
                    <a:pt x="56169" y="5453"/>
                    <a:pt x="61406" y="5453"/>
                  </a:cubicBezTo>
                  <a:cubicBezTo>
                    <a:pt x="66640" y="5430"/>
                    <a:pt x="71948" y="5405"/>
                    <a:pt x="77256" y="5405"/>
                  </a:cubicBezTo>
                  <a:cubicBezTo>
                    <a:pt x="82589" y="5405"/>
                    <a:pt x="87897" y="5430"/>
                    <a:pt x="93132" y="5453"/>
                  </a:cubicBezTo>
                  <a:cubicBezTo>
                    <a:pt x="98368" y="5453"/>
                    <a:pt x="103532" y="5527"/>
                    <a:pt x="108525" y="5575"/>
                  </a:cubicBezTo>
                  <a:cubicBezTo>
                    <a:pt x="113495" y="5598"/>
                    <a:pt x="118321" y="5694"/>
                    <a:pt x="122882" y="5768"/>
                  </a:cubicBezTo>
                  <a:cubicBezTo>
                    <a:pt x="127466" y="5816"/>
                    <a:pt x="131784" y="5913"/>
                    <a:pt x="135766" y="6009"/>
                  </a:cubicBezTo>
                  <a:cubicBezTo>
                    <a:pt x="141917" y="6129"/>
                    <a:pt x="147298" y="6299"/>
                    <a:pt x="151545" y="6418"/>
                  </a:cubicBezTo>
                  <a:cubicBezTo>
                    <a:pt x="150989" y="4127"/>
                    <a:pt x="149952" y="2004"/>
                    <a:pt x="148553" y="193"/>
                  </a:cubicBezTo>
                  <a:cubicBezTo>
                    <a:pt x="144861" y="315"/>
                    <a:pt x="140566" y="412"/>
                    <a:pt x="135766" y="531"/>
                  </a:cubicBezTo>
                  <a:cubicBezTo>
                    <a:pt x="131784" y="605"/>
                    <a:pt x="127466" y="701"/>
                    <a:pt x="122882" y="773"/>
                  </a:cubicBezTo>
                  <a:cubicBezTo>
                    <a:pt x="118321" y="846"/>
                    <a:pt x="113495" y="917"/>
                    <a:pt x="108525" y="966"/>
                  </a:cubicBezTo>
                  <a:cubicBezTo>
                    <a:pt x="103532" y="991"/>
                    <a:pt x="98368" y="1087"/>
                    <a:pt x="93132" y="1087"/>
                  </a:cubicBezTo>
                  <a:cubicBezTo>
                    <a:pt x="87897" y="1087"/>
                    <a:pt x="82589" y="1110"/>
                    <a:pt x="77256" y="1135"/>
                  </a:cubicBezTo>
                  <a:cubicBezTo>
                    <a:pt x="71948" y="1110"/>
                    <a:pt x="66640" y="1087"/>
                    <a:pt x="61406" y="1087"/>
                  </a:cubicBezTo>
                  <a:cubicBezTo>
                    <a:pt x="56169" y="1062"/>
                    <a:pt x="51006" y="991"/>
                    <a:pt x="46012" y="942"/>
                  </a:cubicBezTo>
                  <a:cubicBezTo>
                    <a:pt x="41042" y="917"/>
                    <a:pt x="36217" y="821"/>
                    <a:pt x="31633" y="773"/>
                  </a:cubicBezTo>
                  <a:cubicBezTo>
                    <a:pt x="27072" y="701"/>
                    <a:pt x="22754" y="605"/>
                    <a:pt x="18749" y="508"/>
                  </a:cubicBezTo>
                  <a:cubicBezTo>
                    <a:pt x="11076" y="363"/>
                    <a:pt x="4633" y="145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95" name="Google Shape;1695;p38"/>
            <p:cNvSpPr/>
            <p:nvPr/>
          </p:nvSpPr>
          <p:spPr>
            <a:xfrm>
              <a:off x="1467975" y="4505025"/>
              <a:ext cx="3692700" cy="139950"/>
            </a:xfrm>
            <a:custGeom>
              <a:avLst/>
              <a:gdLst/>
              <a:ahLst/>
              <a:cxnLst/>
              <a:rect l="l" t="t" r="r" b="b"/>
              <a:pathLst>
                <a:path w="147708" h="5598" extrusionOk="0">
                  <a:moveTo>
                    <a:pt x="1" y="0"/>
                  </a:moveTo>
                  <a:lnTo>
                    <a:pt x="1" y="5598"/>
                  </a:lnTo>
                  <a:lnTo>
                    <a:pt x="135548" y="5598"/>
                  </a:lnTo>
                  <a:cubicBezTo>
                    <a:pt x="140350" y="5598"/>
                    <a:pt x="144693" y="3523"/>
                    <a:pt x="147708" y="218"/>
                  </a:cubicBezTo>
                  <a:lnTo>
                    <a:pt x="147708" y="218"/>
                  </a:lnTo>
                  <a:cubicBezTo>
                    <a:pt x="144210" y="315"/>
                    <a:pt x="140205" y="411"/>
                    <a:pt x="135766" y="508"/>
                  </a:cubicBezTo>
                  <a:cubicBezTo>
                    <a:pt x="131784" y="604"/>
                    <a:pt x="127466" y="701"/>
                    <a:pt x="122882" y="749"/>
                  </a:cubicBezTo>
                  <a:cubicBezTo>
                    <a:pt x="118321" y="821"/>
                    <a:pt x="113495" y="917"/>
                    <a:pt x="108525" y="942"/>
                  </a:cubicBezTo>
                  <a:cubicBezTo>
                    <a:pt x="103532" y="990"/>
                    <a:pt x="98368" y="1062"/>
                    <a:pt x="93132" y="1062"/>
                  </a:cubicBezTo>
                  <a:cubicBezTo>
                    <a:pt x="87897" y="1087"/>
                    <a:pt x="82589" y="1110"/>
                    <a:pt x="77256" y="1110"/>
                  </a:cubicBezTo>
                  <a:cubicBezTo>
                    <a:pt x="71948" y="1087"/>
                    <a:pt x="66640" y="1087"/>
                    <a:pt x="61406" y="1062"/>
                  </a:cubicBezTo>
                  <a:cubicBezTo>
                    <a:pt x="56169" y="1062"/>
                    <a:pt x="51006" y="990"/>
                    <a:pt x="46012" y="942"/>
                  </a:cubicBezTo>
                  <a:cubicBezTo>
                    <a:pt x="41042" y="917"/>
                    <a:pt x="36217" y="821"/>
                    <a:pt x="31633" y="749"/>
                  </a:cubicBezTo>
                  <a:cubicBezTo>
                    <a:pt x="27072" y="701"/>
                    <a:pt x="22754" y="604"/>
                    <a:pt x="18749" y="508"/>
                  </a:cubicBezTo>
                  <a:cubicBezTo>
                    <a:pt x="11076" y="338"/>
                    <a:pt x="4633" y="145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96" name="Google Shape;1696;p38"/>
            <p:cNvSpPr/>
            <p:nvPr/>
          </p:nvSpPr>
          <p:spPr>
            <a:xfrm>
              <a:off x="1467975" y="4148550"/>
              <a:ext cx="3800075" cy="163475"/>
            </a:xfrm>
            <a:custGeom>
              <a:avLst/>
              <a:gdLst/>
              <a:ahLst/>
              <a:cxnLst/>
              <a:rect l="l" t="t" r="r" b="b"/>
              <a:pathLst>
                <a:path w="152003" h="6539" extrusionOk="0">
                  <a:moveTo>
                    <a:pt x="1" y="1"/>
                  </a:moveTo>
                  <a:lnTo>
                    <a:pt x="1" y="6538"/>
                  </a:lnTo>
                  <a:cubicBezTo>
                    <a:pt x="4633" y="6371"/>
                    <a:pt x="11076" y="6178"/>
                    <a:pt x="18749" y="6008"/>
                  </a:cubicBezTo>
                  <a:cubicBezTo>
                    <a:pt x="22754" y="5936"/>
                    <a:pt x="27072" y="5840"/>
                    <a:pt x="31633" y="5766"/>
                  </a:cubicBezTo>
                  <a:cubicBezTo>
                    <a:pt x="36217" y="5695"/>
                    <a:pt x="41042" y="5622"/>
                    <a:pt x="46012" y="5573"/>
                  </a:cubicBezTo>
                  <a:cubicBezTo>
                    <a:pt x="51006" y="5550"/>
                    <a:pt x="56169" y="5454"/>
                    <a:pt x="61406" y="5454"/>
                  </a:cubicBezTo>
                  <a:cubicBezTo>
                    <a:pt x="66640" y="5429"/>
                    <a:pt x="71948" y="5429"/>
                    <a:pt x="77256" y="5405"/>
                  </a:cubicBezTo>
                  <a:cubicBezTo>
                    <a:pt x="82589" y="5429"/>
                    <a:pt x="87897" y="5429"/>
                    <a:pt x="93132" y="5454"/>
                  </a:cubicBezTo>
                  <a:cubicBezTo>
                    <a:pt x="98368" y="5454"/>
                    <a:pt x="103532" y="5525"/>
                    <a:pt x="108525" y="5573"/>
                  </a:cubicBezTo>
                  <a:cubicBezTo>
                    <a:pt x="113495" y="5598"/>
                    <a:pt x="118321" y="5695"/>
                    <a:pt x="122882" y="5766"/>
                  </a:cubicBezTo>
                  <a:cubicBezTo>
                    <a:pt x="127466" y="5815"/>
                    <a:pt x="131784" y="5911"/>
                    <a:pt x="135766" y="6008"/>
                  </a:cubicBezTo>
                  <a:cubicBezTo>
                    <a:pt x="142014" y="6152"/>
                    <a:pt x="147443" y="6297"/>
                    <a:pt x="151713" y="6442"/>
                  </a:cubicBezTo>
                  <a:cubicBezTo>
                    <a:pt x="151906" y="5454"/>
                    <a:pt x="152002" y="4440"/>
                    <a:pt x="152002" y="3402"/>
                  </a:cubicBezTo>
                  <a:lnTo>
                    <a:pt x="152002" y="3137"/>
                  </a:lnTo>
                  <a:cubicBezTo>
                    <a:pt x="152002" y="2099"/>
                    <a:pt x="151906" y="1086"/>
                    <a:pt x="151713" y="97"/>
                  </a:cubicBezTo>
                  <a:cubicBezTo>
                    <a:pt x="147443" y="242"/>
                    <a:pt x="142014" y="387"/>
                    <a:pt x="135766" y="532"/>
                  </a:cubicBezTo>
                  <a:cubicBezTo>
                    <a:pt x="131784" y="603"/>
                    <a:pt x="127466" y="700"/>
                    <a:pt x="122882" y="773"/>
                  </a:cubicBezTo>
                  <a:cubicBezTo>
                    <a:pt x="118321" y="844"/>
                    <a:pt x="113495" y="918"/>
                    <a:pt x="108525" y="966"/>
                  </a:cubicBezTo>
                  <a:cubicBezTo>
                    <a:pt x="103532" y="989"/>
                    <a:pt x="98368" y="1086"/>
                    <a:pt x="93132" y="1086"/>
                  </a:cubicBezTo>
                  <a:cubicBezTo>
                    <a:pt x="87897" y="1086"/>
                    <a:pt x="82589" y="1111"/>
                    <a:pt x="77256" y="1134"/>
                  </a:cubicBezTo>
                  <a:cubicBezTo>
                    <a:pt x="71948" y="1111"/>
                    <a:pt x="66640" y="1086"/>
                    <a:pt x="61406" y="1086"/>
                  </a:cubicBezTo>
                  <a:cubicBezTo>
                    <a:pt x="56169" y="1063"/>
                    <a:pt x="51006" y="989"/>
                    <a:pt x="46012" y="966"/>
                  </a:cubicBezTo>
                  <a:cubicBezTo>
                    <a:pt x="41042" y="918"/>
                    <a:pt x="36217" y="844"/>
                    <a:pt x="31633" y="773"/>
                  </a:cubicBezTo>
                  <a:cubicBezTo>
                    <a:pt x="27072" y="700"/>
                    <a:pt x="22754" y="603"/>
                    <a:pt x="18749" y="532"/>
                  </a:cubicBezTo>
                  <a:cubicBezTo>
                    <a:pt x="11076" y="362"/>
                    <a:pt x="4633" y="169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97" name="Google Shape;1697;p38"/>
            <p:cNvSpPr/>
            <p:nvPr/>
          </p:nvSpPr>
          <p:spPr>
            <a:xfrm>
              <a:off x="1467975" y="3927800"/>
              <a:ext cx="3713850" cy="71200"/>
            </a:xfrm>
            <a:custGeom>
              <a:avLst/>
              <a:gdLst/>
              <a:ahLst/>
              <a:cxnLst/>
              <a:rect l="l" t="t" r="r" b="b"/>
              <a:pathLst>
                <a:path w="148554" h="2848" extrusionOk="0">
                  <a:moveTo>
                    <a:pt x="77256" y="0"/>
                  </a:moveTo>
                  <a:cubicBezTo>
                    <a:pt x="71948" y="0"/>
                    <a:pt x="66640" y="24"/>
                    <a:pt x="61406" y="49"/>
                  </a:cubicBezTo>
                  <a:cubicBezTo>
                    <a:pt x="56169" y="49"/>
                    <a:pt x="51006" y="120"/>
                    <a:pt x="46012" y="168"/>
                  </a:cubicBezTo>
                  <a:cubicBezTo>
                    <a:pt x="41042" y="193"/>
                    <a:pt x="36217" y="290"/>
                    <a:pt x="31633" y="361"/>
                  </a:cubicBezTo>
                  <a:cubicBezTo>
                    <a:pt x="27072" y="410"/>
                    <a:pt x="22754" y="506"/>
                    <a:pt x="18749" y="603"/>
                  </a:cubicBezTo>
                  <a:cubicBezTo>
                    <a:pt x="11076" y="772"/>
                    <a:pt x="4633" y="965"/>
                    <a:pt x="1" y="1110"/>
                  </a:cubicBezTo>
                  <a:lnTo>
                    <a:pt x="1" y="1712"/>
                  </a:lnTo>
                  <a:cubicBezTo>
                    <a:pt x="4633" y="1857"/>
                    <a:pt x="11076" y="2075"/>
                    <a:pt x="18749" y="2220"/>
                  </a:cubicBezTo>
                  <a:cubicBezTo>
                    <a:pt x="22754" y="2317"/>
                    <a:pt x="27072" y="2413"/>
                    <a:pt x="31633" y="2485"/>
                  </a:cubicBezTo>
                  <a:cubicBezTo>
                    <a:pt x="36217" y="2533"/>
                    <a:pt x="41042" y="2629"/>
                    <a:pt x="46012" y="2654"/>
                  </a:cubicBezTo>
                  <a:cubicBezTo>
                    <a:pt x="51006" y="2703"/>
                    <a:pt x="56169" y="2774"/>
                    <a:pt x="61406" y="2799"/>
                  </a:cubicBezTo>
                  <a:cubicBezTo>
                    <a:pt x="66640" y="2799"/>
                    <a:pt x="71948" y="2822"/>
                    <a:pt x="77256" y="2847"/>
                  </a:cubicBezTo>
                  <a:cubicBezTo>
                    <a:pt x="82589" y="2822"/>
                    <a:pt x="87897" y="2799"/>
                    <a:pt x="93132" y="2799"/>
                  </a:cubicBezTo>
                  <a:cubicBezTo>
                    <a:pt x="98368" y="2799"/>
                    <a:pt x="103532" y="2703"/>
                    <a:pt x="108525" y="2678"/>
                  </a:cubicBezTo>
                  <a:cubicBezTo>
                    <a:pt x="113495" y="2629"/>
                    <a:pt x="118321" y="2558"/>
                    <a:pt x="122882" y="2485"/>
                  </a:cubicBezTo>
                  <a:cubicBezTo>
                    <a:pt x="127466" y="2413"/>
                    <a:pt x="131784" y="2317"/>
                    <a:pt x="135766" y="2243"/>
                  </a:cubicBezTo>
                  <a:cubicBezTo>
                    <a:pt x="140566" y="2124"/>
                    <a:pt x="144861" y="2027"/>
                    <a:pt x="148553" y="1905"/>
                  </a:cubicBezTo>
                  <a:cubicBezTo>
                    <a:pt x="148287" y="1568"/>
                    <a:pt x="147997" y="1230"/>
                    <a:pt x="147708" y="892"/>
                  </a:cubicBezTo>
                  <a:cubicBezTo>
                    <a:pt x="144210" y="796"/>
                    <a:pt x="140205" y="699"/>
                    <a:pt x="135766" y="603"/>
                  </a:cubicBezTo>
                  <a:cubicBezTo>
                    <a:pt x="131784" y="506"/>
                    <a:pt x="127466" y="410"/>
                    <a:pt x="122882" y="361"/>
                  </a:cubicBezTo>
                  <a:cubicBezTo>
                    <a:pt x="118321" y="290"/>
                    <a:pt x="113495" y="193"/>
                    <a:pt x="108525" y="168"/>
                  </a:cubicBezTo>
                  <a:cubicBezTo>
                    <a:pt x="103532" y="120"/>
                    <a:pt x="98368" y="49"/>
                    <a:pt x="93132" y="49"/>
                  </a:cubicBezTo>
                  <a:cubicBezTo>
                    <a:pt x="87897" y="24"/>
                    <a:pt x="82589" y="0"/>
                    <a:pt x="77256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98" name="Google Shape;1698;p38"/>
            <p:cNvSpPr/>
            <p:nvPr/>
          </p:nvSpPr>
          <p:spPr>
            <a:xfrm>
              <a:off x="1467975" y="4105700"/>
              <a:ext cx="3792825" cy="71200"/>
            </a:xfrm>
            <a:custGeom>
              <a:avLst/>
              <a:gdLst/>
              <a:ahLst/>
              <a:cxnLst/>
              <a:rect l="l" t="t" r="r" b="b"/>
              <a:pathLst>
                <a:path w="151713" h="2848" extrusionOk="0">
                  <a:moveTo>
                    <a:pt x="77256" y="1"/>
                  </a:moveTo>
                  <a:cubicBezTo>
                    <a:pt x="71948" y="1"/>
                    <a:pt x="66640" y="26"/>
                    <a:pt x="61406" y="49"/>
                  </a:cubicBezTo>
                  <a:cubicBezTo>
                    <a:pt x="56169" y="49"/>
                    <a:pt x="51006" y="123"/>
                    <a:pt x="46012" y="171"/>
                  </a:cubicBezTo>
                  <a:cubicBezTo>
                    <a:pt x="41042" y="194"/>
                    <a:pt x="36217" y="290"/>
                    <a:pt x="31633" y="364"/>
                  </a:cubicBezTo>
                  <a:cubicBezTo>
                    <a:pt x="27072" y="412"/>
                    <a:pt x="22754" y="509"/>
                    <a:pt x="18749" y="605"/>
                  </a:cubicBezTo>
                  <a:cubicBezTo>
                    <a:pt x="11076" y="773"/>
                    <a:pt x="4633" y="966"/>
                    <a:pt x="1" y="1111"/>
                  </a:cubicBezTo>
                  <a:lnTo>
                    <a:pt x="1" y="1715"/>
                  </a:lnTo>
                  <a:cubicBezTo>
                    <a:pt x="4633" y="1883"/>
                    <a:pt x="11076" y="2076"/>
                    <a:pt x="18749" y="2246"/>
                  </a:cubicBezTo>
                  <a:cubicBezTo>
                    <a:pt x="22754" y="2317"/>
                    <a:pt x="27072" y="2414"/>
                    <a:pt x="31633" y="2487"/>
                  </a:cubicBezTo>
                  <a:cubicBezTo>
                    <a:pt x="36217" y="2558"/>
                    <a:pt x="41042" y="2632"/>
                    <a:pt x="46012" y="2680"/>
                  </a:cubicBezTo>
                  <a:cubicBezTo>
                    <a:pt x="51006" y="2703"/>
                    <a:pt x="56169" y="2777"/>
                    <a:pt x="61406" y="2800"/>
                  </a:cubicBezTo>
                  <a:cubicBezTo>
                    <a:pt x="66640" y="2800"/>
                    <a:pt x="71948" y="2825"/>
                    <a:pt x="77256" y="2848"/>
                  </a:cubicBezTo>
                  <a:cubicBezTo>
                    <a:pt x="82589" y="2825"/>
                    <a:pt x="87897" y="2800"/>
                    <a:pt x="93132" y="2800"/>
                  </a:cubicBezTo>
                  <a:cubicBezTo>
                    <a:pt x="98368" y="2800"/>
                    <a:pt x="103532" y="2703"/>
                    <a:pt x="108525" y="2680"/>
                  </a:cubicBezTo>
                  <a:cubicBezTo>
                    <a:pt x="113495" y="2632"/>
                    <a:pt x="118321" y="2558"/>
                    <a:pt x="122882" y="2487"/>
                  </a:cubicBezTo>
                  <a:cubicBezTo>
                    <a:pt x="127466" y="2414"/>
                    <a:pt x="131784" y="2317"/>
                    <a:pt x="135766" y="2246"/>
                  </a:cubicBezTo>
                  <a:cubicBezTo>
                    <a:pt x="142014" y="2101"/>
                    <a:pt x="147443" y="1956"/>
                    <a:pt x="151713" y="1811"/>
                  </a:cubicBezTo>
                  <a:cubicBezTo>
                    <a:pt x="151665" y="1545"/>
                    <a:pt x="151616" y="1281"/>
                    <a:pt x="151545" y="1014"/>
                  </a:cubicBezTo>
                  <a:cubicBezTo>
                    <a:pt x="147298" y="895"/>
                    <a:pt x="141917" y="725"/>
                    <a:pt x="135766" y="605"/>
                  </a:cubicBezTo>
                  <a:cubicBezTo>
                    <a:pt x="131784" y="509"/>
                    <a:pt x="127466" y="412"/>
                    <a:pt x="122882" y="364"/>
                  </a:cubicBezTo>
                  <a:cubicBezTo>
                    <a:pt x="118321" y="290"/>
                    <a:pt x="113495" y="194"/>
                    <a:pt x="108525" y="171"/>
                  </a:cubicBezTo>
                  <a:cubicBezTo>
                    <a:pt x="103532" y="123"/>
                    <a:pt x="98368" y="49"/>
                    <a:pt x="93132" y="49"/>
                  </a:cubicBezTo>
                  <a:cubicBezTo>
                    <a:pt x="87897" y="26"/>
                    <a:pt x="82589" y="1"/>
                    <a:pt x="77256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99" name="Google Shape;1699;p38"/>
            <p:cNvSpPr/>
            <p:nvPr/>
          </p:nvSpPr>
          <p:spPr>
            <a:xfrm>
              <a:off x="1467975" y="4283675"/>
              <a:ext cx="3792825" cy="71200"/>
            </a:xfrm>
            <a:custGeom>
              <a:avLst/>
              <a:gdLst/>
              <a:ahLst/>
              <a:cxnLst/>
              <a:rect l="l" t="t" r="r" b="b"/>
              <a:pathLst>
                <a:path w="151713" h="2848" extrusionOk="0">
                  <a:moveTo>
                    <a:pt x="77256" y="0"/>
                  </a:moveTo>
                  <a:cubicBezTo>
                    <a:pt x="71948" y="24"/>
                    <a:pt x="66640" y="24"/>
                    <a:pt x="61406" y="49"/>
                  </a:cubicBezTo>
                  <a:cubicBezTo>
                    <a:pt x="56169" y="49"/>
                    <a:pt x="51006" y="145"/>
                    <a:pt x="46012" y="168"/>
                  </a:cubicBezTo>
                  <a:cubicBezTo>
                    <a:pt x="41042" y="217"/>
                    <a:pt x="36217" y="290"/>
                    <a:pt x="31633" y="361"/>
                  </a:cubicBezTo>
                  <a:cubicBezTo>
                    <a:pt x="27072" y="435"/>
                    <a:pt x="22754" y="531"/>
                    <a:pt x="18749" y="603"/>
                  </a:cubicBezTo>
                  <a:cubicBezTo>
                    <a:pt x="11076" y="773"/>
                    <a:pt x="4633" y="966"/>
                    <a:pt x="1" y="1133"/>
                  </a:cubicBezTo>
                  <a:lnTo>
                    <a:pt x="1" y="1713"/>
                  </a:lnTo>
                  <a:cubicBezTo>
                    <a:pt x="4633" y="1882"/>
                    <a:pt x="11076" y="2075"/>
                    <a:pt x="18749" y="2243"/>
                  </a:cubicBezTo>
                  <a:cubicBezTo>
                    <a:pt x="22754" y="2317"/>
                    <a:pt x="27072" y="2413"/>
                    <a:pt x="31633" y="2485"/>
                  </a:cubicBezTo>
                  <a:cubicBezTo>
                    <a:pt x="36217" y="2558"/>
                    <a:pt x="41042" y="2629"/>
                    <a:pt x="46012" y="2678"/>
                  </a:cubicBezTo>
                  <a:cubicBezTo>
                    <a:pt x="51006" y="2703"/>
                    <a:pt x="56169" y="2799"/>
                    <a:pt x="61406" y="2799"/>
                  </a:cubicBezTo>
                  <a:cubicBezTo>
                    <a:pt x="66640" y="2822"/>
                    <a:pt x="71948" y="2822"/>
                    <a:pt x="77256" y="2847"/>
                  </a:cubicBezTo>
                  <a:cubicBezTo>
                    <a:pt x="82589" y="2822"/>
                    <a:pt x="87897" y="2822"/>
                    <a:pt x="93132" y="2799"/>
                  </a:cubicBezTo>
                  <a:cubicBezTo>
                    <a:pt x="98368" y="2799"/>
                    <a:pt x="103532" y="2726"/>
                    <a:pt x="108525" y="2678"/>
                  </a:cubicBezTo>
                  <a:cubicBezTo>
                    <a:pt x="113495" y="2654"/>
                    <a:pt x="118321" y="2558"/>
                    <a:pt x="122882" y="2485"/>
                  </a:cubicBezTo>
                  <a:cubicBezTo>
                    <a:pt x="127466" y="2413"/>
                    <a:pt x="131784" y="2340"/>
                    <a:pt x="135766" y="2243"/>
                  </a:cubicBezTo>
                  <a:cubicBezTo>
                    <a:pt x="141917" y="2124"/>
                    <a:pt x="147298" y="1954"/>
                    <a:pt x="151545" y="1834"/>
                  </a:cubicBezTo>
                  <a:cubicBezTo>
                    <a:pt x="151616" y="1568"/>
                    <a:pt x="151665" y="1303"/>
                    <a:pt x="151713" y="1037"/>
                  </a:cubicBezTo>
                  <a:cubicBezTo>
                    <a:pt x="147443" y="892"/>
                    <a:pt x="142014" y="747"/>
                    <a:pt x="135766" y="603"/>
                  </a:cubicBezTo>
                  <a:cubicBezTo>
                    <a:pt x="131784" y="506"/>
                    <a:pt x="127466" y="410"/>
                    <a:pt x="122882" y="361"/>
                  </a:cubicBezTo>
                  <a:cubicBezTo>
                    <a:pt x="118321" y="290"/>
                    <a:pt x="113495" y="193"/>
                    <a:pt x="108525" y="168"/>
                  </a:cubicBezTo>
                  <a:cubicBezTo>
                    <a:pt x="103532" y="120"/>
                    <a:pt x="98368" y="49"/>
                    <a:pt x="93132" y="49"/>
                  </a:cubicBezTo>
                  <a:cubicBezTo>
                    <a:pt x="87897" y="24"/>
                    <a:pt x="82589" y="24"/>
                    <a:pt x="77256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00" name="Google Shape;1700;p38"/>
            <p:cNvSpPr/>
            <p:nvPr/>
          </p:nvSpPr>
          <p:spPr>
            <a:xfrm>
              <a:off x="1467975" y="4461600"/>
              <a:ext cx="3713850" cy="71200"/>
            </a:xfrm>
            <a:custGeom>
              <a:avLst/>
              <a:gdLst/>
              <a:ahLst/>
              <a:cxnLst/>
              <a:rect l="l" t="t" r="r" b="b"/>
              <a:pathLst>
                <a:path w="148554" h="2848" extrusionOk="0">
                  <a:moveTo>
                    <a:pt x="77256" y="0"/>
                  </a:moveTo>
                  <a:cubicBezTo>
                    <a:pt x="71948" y="25"/>
                    <a:pt x="66640" y="48"/>
                    <a:pt x="61406" y="48"/>
                  </a:cubicBezTo>
                  <a:cubicBezTo>
                    <a:pt x="56169" y="48"/>
                    <a:pt x="51006" y="145"/>
                    <a:pt x="46012" y="170"/>
                  </a:cubicBezTo>
                  <a:cubicBezTo>
                    <a:pt x="41042" y="218"/>
                    <a:pt x="36217" y="290"/>
                    <a:pt x="31633" y="363"/>
                  </a:cubicBezTo>
                  <a:cubicBezTo>
                    <a:pt x="27072" y="434"/>
                    <a:pt x="22754" y="531"/>
                    <a:pt x="18749" y="604"/>
                  </a:cubicBezTo>
                  <a:cubicBezTo>
                    <a:pt x="11076" y="772"/>
                    <a:pt x="4633" y="965"/>
                    <a:pt x="1" y="1135"/>
                  </a:cubicBezTo>
                  <a:lnTo>
                    <a:pt x="1" y="1737"/>
                  </a:lnTo>
                  <a:cubicBezTo>
                    <a:pt x="4633" y="1882"/>
                    <a:pt x="11076" y="2075"/>
                    <a:pt x="18749" y="2245"/>
                  </a:cubicBezTo>
                  <a:cubicBezTo>
                    <a:pt x="22754" y="2341"/>
                    <a:pt x="27072" y="2438"/>
                    <a:pt x="31633" y="2486"/>
                  </a:cubicBezTo>
                  <a:cubicBezTo>
                    <a:pt x="36217" y="2558"/>
                    <a:pt x="41042" y="2654"/>
                    <a:pt x="46012" y="2679"/>
                  </a:cubicBezTo>
                  <a:cubicBezTo>
                    <a:pt x="51006" y="2727"/>
                    <a:pt x="56169" y="2799"/>
                    <a:pt x="61406" y="2799"/>
                  </a:cubicBezTo>
                  <a:cubicBezTo>
                    <a:pt x="66640" y="2824"/>
                    <a:pt x="71948" y="2824"/>
                    <a:pt x="77256" y="2847"/>
                  </a:cubicBezTo>
                  <a:cubicBezTo>
                    <a:pt x="82589" y="2847"/>
                    <a:pt x="87897" y="2824"/>
                    <a:pt x="93132" y="2799"/>
                  </a:cubicBezTo>
                  <a:cubicBezTo>
                    <a:pt x="98368" y="2799"/>
                    <a:pt x="103532" y="2727"/>
                    <a:pt x="108525" y="2679"/>
                  </a:cubicBezTo>
                  <a:cubicBezTo>
                    <a:pt x="113495" y="2654"/>
                    <a:pt x="118321" y="2558"/>
                    <a:pt x="122882" y="2486"/>
                  </a:cubicBezTo>
                  <a:cubicBezTo>
                    <a:pt x="127466" y="2438"/>
                    <a:pt x="131784" y="2341"/>
                    <a:pt x="135766" y="2245"/>
                  </a:cubicBezTo>
                  <a:cubicBezTo>
                    <a:pt x="140205" y="2148"/>
                    <a:pt x="144210" y="2052"/>
                    <a:pt x="147708" y="1955"/>
                  </a:cubicBezTo>
                  <a:cubicBezTo>
                    <a:pt x="147997" y="1618"/>
                    <a:pt x="148287" y="1280"/>
                    <a:pt x="148553" y="942"/>
                  </a:cubicBezTo>
                  <a:cubicBezTo>
                    <a:pt x="144861" y="820"/>
                    <a:pt x="140566" y="701"/>
                    <a:pt x="135766" y="604"/>
                  </a:cubicBezTo>
                  <a:cubicBezTo>
                    <a:pt x="131784" y="531"/>
                    <a:pt x="127466" y="434"/>
                    <a:pt x="122882" y="363"/>
                  </a:cubicBezTo>
                  <a:cubicBezTo>
                    <a:pt x="118321" y="290"/>
                    <a:pt x="113495" y="218"/>
                    <a:pt x="108525" y="170"/>
                  </a:cubicBezTo>
                  <a:cubicBezTo>
                    <a:pt x="103532" y="145"/>
                    <a:pt x="98368" y="48"/>
                    <a:pt x="93132" y="48"/>
                  </a:cubicBezTo>
                  <a:cubicBezTo>
                    <a:pt x="87897" y="48"/>
                    <a:pt x="82589" y="25"/>
                    <a:pt x="77256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01" name="Google Shape;1701;p38"/>
            <p:cNvSpPr/>
            <p:nvPr/>
          </p:nvSpPr>
          <p:spPr>
            <a:xfrm>
              <a:off x="4264325" y="4167875"/>
              <a:ext cx="371000" cy="399900"/>
            </a:xfrm>
            <a:custGeom>
              <a:avLst/>
              <a:gdLst/>
              <a:ahLst/>
              <a:cxnLst/>
              <a:rect l="l" t="t" r="r" b="b"/>
              <a:pathLst>
                <a:path w="14840" h="15996" extrusionOk="0">
                  <a:moveTo>
                    <a:pt x="1" y="0"/>
                  </a:moveTo>
                  <a:lnTo>
                    <a:pt x="1" y="15995"/>
                  </a:lnTo>
                  <a:lnTo>
                    <a:pt x="7432" y="10471"/>
                  </a:lnTo>
                  <a:lnTo>
                    <a:pt x="14840" y="15995"/>
                  </a:lnTo>
                  <a:lnTo>
                    <a:pt x="1484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02" name="Google Shape;1702;p38"/>
            <p:cNvSpPr/>
            <p:nvPr/>
          </p:nvSpPr>
          <p:spPr>
            <a:xfrm>
              <a:off x="3808950" y="2579050"/>
              <a:ext cx="3351300" cy="1177475"/>
            </a:xfrm>
            <a:custGeom>
              <a:avLst/>
              <a:gdLst/>
              <a:ahLst/>
              <a:cxnLst/>
              <a:rect l="l" t="t" r="r" b="b"/>
              <a:pathLst>
                <a:path w="134052" h="47099" extrusionOk="0">
                  <a:moveTo>
                    <a:pt x="49388" y="0"/>
                  </a:moveTo>
                  <a:cubicBezTo>
                    <a:pt x="22358" y="0"/>
                    <a:pt x="1" y="18024"/>
                    <a:pt x="1" y="18024"/>
                  </a:cubicBezTo>
                  <a:lnTo>
                    <a:pt x="1" y="44155"/>
                  </a:lnTo>
                  <a:cubicBezTo>
                    <a:pt x="117" y="44156"/>
                    <a:pt x="233" y="44157"/>
                    <a:pt x="347" y="44157"/>
                  </a:cubicBezTo>
                  <a:cubicBezTo>
                    <a:pt x="11858" y="44157"/>
                    <a:pt x="14886" y="35903"/>
                    <a:pt x="14886" y="35903"/>
                  </a:cubicBezTo>
                  <a:lnTo>
                    <a:pt x="124545" y="47098"/>
                  </a:lnTo>
                  <a:lnTo>
                    <a:pt x="129757" y="33346"/>
                  </a:lnTo>
                  <a:lnTo>
                    <a:pt x="129757" y="33346"/>
                  </a:lnTo>
                  <a:cubicBezTo>
                    <a:pt x="128767" y="33465"/>
                    <a:pt x="127730" y="33562"/>
                    <a:pt x="126595" y="33610"/>
                  </a:cubicBezTo>
                  <a:cubicBezTo>
                    <a:pt x="125771" y="33655"/>
                    <a:pt x="124913" y="33679"/>
                    <a:pt x="124024" y="33679"/>
                  </a:cubicBezTo>
                  <a:cubicBezTo>
                    <a:pt x="122026" y="33679"/>
                    <a:pt x="119875" y="33557"/>
                    <a:pt x="117620" y="33272"/>
                  </a:cubicBezTo>
                  <a:cubicBezTo>
                    <a:pt x="114338" y="32863"/>
                    <a:pt x="110816" y="32188"/>
                    <a:pt x="107149" y="31271"/>
                  </a:cubicBezTo>
                  <a:cubicBezTo>
                    <a:pt x="103481" y="30354"/>
                    <a:pt x="99669" y="29219"/>
                    <a:pt x="95786" y="27964"/>
                  </a:cubicBezTo>
                  <a:cubicBezTo>
                    <a:pt x="91900" y="26687"/>
                    <a:pt x="87872" y="25384"/>
                    <a:pt x="83793" y="24081"/>
                  </a:cubicBezTo>
                  <a:cubicBezTo>
                    <a:pt x="79692" y="22778"/>
                    <a:pt x="75542" y="21523"/>
                    <a:pt x="71344" y="20437"/>
                  </a:cubicBezTo>
                  <a:cubicBezTo>
                    <a:pt x="69246" y="19906"/>
                    <a:pt x="67122" y="19400"/>
                    <a:pt x="65022" y="18941"/>
                  </a:cubicBezTo>
                  <a:cubicBezTo>
                    <a:pt x="63961" y="18748"/>
                    <a:pt x="62924" y="18532"/>
                    <a:pt x="61863" y="18313"/>
                  </a:cubicBezTo>
                  <a:cubicBezTo>
                    <a:pt x="60824" y="18146"/>
                    <a:pt x="59740" y="17953"/>
                    <a:pt x="58701" y="17783"/>
                  </a:cubicBezTo>
                  <a:cubicBezTo>
                    <a:pt x="57639" y="17663"/>
                    <a:pt x="56603" y="17541"/>
                    <a:pt x="55541" y="17422"/>
                  </a:cubicBezTo>
                  <a:cubicBezTo>
                    <a:pt x="55034" y="17348"/>
                    <a:pt x="54503" y="17277"/>
                    <a:pt x="53997" y="17204"/>
                  </a:cubicBezTo>
                  <a:lnTo>
                    <a:pt x="53225" y="17107"/>
                  </a:lnTo>
                  <a:lnTo>
                    <a:pt x="52428" y="17059"/>
                  </a:lnTo>
                  <a:cubicBezTo>
                    <a:pt x="51392" y="17011"/>
                    <a:pt x="50353" y="16962"/>
                    <a:pt x="49340" y="16891"/>
                  </a:cubicBezTo>
                  <a:cubicBezTo>
                    <a:pt x="48834" y="16866"/>
                    <a:pt x="48303" y="16843"/>
                    <a:pt x="47796" y="16818"/>
                  </a:cubicBezTo>
                  <a:cubicBezTo>
                    <a:pt x="47627" y="16810"/>
                    <a:pt x="47458" y="16807"/>
                    <a:pt x="47289" y="16807"/>
                  </a:cubicBezTo>
                  <a:cubicBezTo>
                    <a:pt x="46952" y="16807"/>
                    <a:pt x="46614" y="16818"/>
                    <a:pt x="46277" y="16818"/>
                  </a:cubicBezTo>
                  <a:cubicBezTo>
                    <a:pt x="44250" y="16843"/>
                    <a:pt x="42271" y="16794"/>
                    <a:pt x="40316" y="16987"/>
                  </a:cubicBezTo>
                  <a:cubicBezTo>
                    <a:pt x="39351" y="17059"/>
                    <a:pt x="38386" y="17107"/>
                    <a:pt x="37446" y="17180"/>
                  </a:cubicBezTo>
                  <a:cubicBezTo>
                    <a:pt x="36481" y="17277"/>
                    <a:pt x="35564" y="17422"/>
                    <a:pt x="34622" y="17518"/>
                  </a:cubicBezTo>
                  <a:cubicBezTo>
                    <a:pt x="33705" y="17663"/>
                    <a:pt x="32788" y="17734"/>
                    <a:pt x="31897" y="17904"/>
                  </a:cubicBezTo>
                  <a:cubicBezTo>
                    <a:pt x="31028" y="18049"/>
                    <a:pt x="30134" y="18217"/>
                    <a:pt x="29291" y="18362"/>
                  </a:cubicBezTo>
                  <a:cubicBezTo>
                    <a:pt x="28857" y="18435"/>
                    <a:pt x="28422" y="18532"/>
                    <a:pt x="27988" y="18603"/>
                  </a:cubicBezTo>
                  <a:cubicBezTo>
                    <a:pt x="27577" y="18699"/>
                    <a:pt x="27168" y="18796"/>
                    <a:pt x="26757" y="18869"/>
                  </a:cubicBezTo>
                  <a:cubicBezTo>
                    <a:pt x="25936" y="19062"/>
                    <a:pt x="25116" y="19255"/>
                    <a:pt x="24321" y="19423"/>
                  </a:cubicBezTo>
                  <a:cubicBezTo>
                    <a:pt x="22752" y="19809"/>
                    <a:pt x="21256" y="20292"/>
                    <a:pt x="19833" y="20655"/>
                  </a:cubicBezTo>
                  <a:cubicBezTo>
                    <a:pt x="18409" y="21137"/>
                    <a:pt x="17057" y="21523"/>
                    <a:pt x="15803" y="21981"/>
                  </a:cubicBezTo>
                  <a:cubicBezTo>
                    <a:pt x="13319" y="22849"/>
                    <a:pt x="11170" y="23718"/>
                    <a:pt x="9433" y="24515"/>
                  </a:cubicBezTo>
                  <a:cubicBezTo>
                    <a:pt x="7696" y="25287"/>
                    <a:pt x="6345" y="25938"/>
                    <a:pt x="5453" y="26420"/>
                  </a:cubicBezTo>
                  <a:cubicBezTo>
                    <a:pt x="4536" y="26903"/>
                    <a:pt x="4077" y="27169"/>
                    <a:pt x="4077" y="27169"/>
                  </a:cubicBezTo>
                  <a:cubicBezTo>
                    <a:pt x="4077" y="27169"/>
                    <a:pt x="4511" y="26854"/>
                    <a:pt x="5380" y="26324"/>
                  </a:cubicBezTo>
                  <a:cubicBezTo>
                    <a:pt x="5839" y="26059"/>
                    <a:pt x="6370" y="25721"/>
                    <a:pt x="7021" y="25359"/>
                  </a:cubicBezTo>
                  <a:cubicBezTo>
                    <a:pt x="7648" y="24998"/>
                    <a:pt x="8397" y="24587"/>
                    <a:pt x="9265" y="24152"/>
                  </a:cubicBezTo>
                  <a:cubicBezTo>
                    <a:pt x="10954" y="23260"/>
                    <a:pt x="13077" y="22295"/>
                    <a:pt x="15538" y="21257"/>
                  </a:cubicBezTo>
                  <a:cubicBezTo>
                    <a:pt x="16768" y="20726"/>
                    <a:pt x="18119" y="20269"/>
                    <a:pt x="19518" y="19713"/>
                  </a:cubicBezTo>
                  <a:cubicBezTo>
                    <a:pt x="20943" y="19255"/>
                    <a:pt x="22439" y="18748"/>
                    <a:pt x="24031" y="18290"/>
                  </a:cubicBezTo>
                  <a:cubicBezTo>
                    <a:pt x="24826" y="18072"/>
                    <a:pt x="25624" y="17856"/>
                    <a:pt x="26467" y="17638"/>
                  </a:cubicBezTo>
                  <a:cubicBezTo>
                    <a:pt x="26878" y="17518"/>
                    <a:pt x="27287" y="17422"/>
                    <a:pt x="27699" y="17300"/>
                  </a:cubicBezTo>
                  <a:cubicBezTo>
                    <a:pt x="28133" y="17204"/>
                    <a:pt x="28567" y="17107"/>
                    <a:pt x="29001" y="17036"/>
                  </a:cubicBezTo>
                  <a:cubicBezTo>
                    <a:pt x="29870" y="16843"/>
                    <a:pt x="30762" y="16650"/>
                    <a:pt x="31655" y="16457"/>
                  </a:cubicBezTo>
                  <a:cubicBezTo>
                    <a:pt x="32547" y="16264"/>
                    <a:pt x="33489" y="16167"/>
                    <a:pt x="34406" y="15997"/>
                  </a:cubicBezTo>
                  <a:cubicBezTo>
                    <a:pt x="35346" y="15852"/>
                    <a:pt x="36288" y="15708"/>
                    <a:pt x="37253" y="15588"/>
                  </a:cubicBezTo>
                  <a:cubicBezTo>
                    <a:pt x="38218" y="15492"/>
                    <a:pt x="39206" y="15395"/>
                    <a:pt x="40196" y="15299"/>
                  </a:cubicBezTo>
                  <a:cubicBezTo>
                    <a:pt x="42175" y="15057"/>
                    <a:pt x="44202" y="15080"/>
                    <a:pt x="46277" y="15009"/>
                  </a:cubicBezTo>
                  <a:cubicBezTo>
                    <a:pt x="46782" y="14984"/>
                    <a:pt x="47313" y="14961"/>
                    <a:pt x="47844" y="14961"/>
                  </a:cubicBezTo>
                  <a:cubicBezTo>
                    <a:pt x="48351" y="14984"/>
                    <a:pt x="48882" y="15009"/>
                    <a:pt x="49413" y="15032"/>
                  </a:cubicBezTo>
                  <a:cubicBezTo>
                    <a:pt x="50450" y="15080"/>
                    <a:pt x="51511" y="15105"/>
                    <a:pt x="52573" y="15154"/>
                  </a:cubicBezTo>
                  <a:cubicBezTo>
                    <a:pt x="54696" y="15299"/>
                    <a:pt x="56844" y="15588"/>
                    <a:pt x="58991" y="15829"/>
                  </a:cubicBezTo>
                  <a:cubicBezTo>
                    <a:pt x="60100" y="15974"/>
                    <a:pt x="61139" y="16167"/>
                    <a:pt x="62201" y="16335"/>
                  </a:cubicBezTo>
                  <a:cubicBezTo>
                    <a:pt x="63285" y="16553"/>
                    <a:pt x="64347" y="16769"/>
                    <a:pt x="65434" y="16962"/>
                  </a:cubicBezTo>
                  <a:cubicBezTo>
                    <a:pt x="67580" y="17422"/>
                    <a:pt x="69728" y="17904"/>
                    <a:pt x="71851" y="18458"/>
                  </a:cubicBezTo>
                  <a:cubicBezTo>
                    <a:pt x="76098" y="19568"/>
                    <a:pt x="80296" y="20848"/>
                    <a:pt x="84398" y="22174"/>
                  </a:cubicBezTo>
                  <a:cubicBezTo>
                    <a:pt x="88499" y="23502"/>
                    <a:pt x="92479" y="24924"/>
                    <a:pt x="96340" y="26227"/>
                  </a:cubicBezTo>
                  <a:cubicBezTo>
                    <a:pt x="100225" y="27530"/>
                    <a:pt x="103964" y="28762"/>
                    <a:pt x="107560" y="29775"/>
                  </a:cubicBezTo>
                  <a:cubicBezTo>
                    <a:pt x="111131" y="30788"/>
                    <a:pt x="114557" y="31583"/>
                    <a:pt x="117765" y="32091"/>
                  </a:cubicBezTo>
                  <a:cubicBezTo>
                    <a:pt x="120974" y="32597"/>
                    <a:pt x="123941" y="32838"/>
                    <a:pt x="126595" y="32838"/>
                  </a:cubicBezTo>
                  <a:cubicBezTo>
                    <a:pt x="127801" y="32838"/>
                    <a:pt x="128936" y="32815"/>
                    <a:pt x="129998" y="32742"/>
                  </a:cubicBezTo>
                  <a:lnTo>
                    <a:pt x="132000" y="27434"/>
                  </a:lnTo>
                  <a:cubicBezTo>
                    <a:pt x="131108" y="27434"/>
                    <a:pt x="130166" y="27410"/>
                    <a:pt x="129178" y="27337"/>
                  </a:cubicBezTo>
                  <a:cubicBezTo>
                    <a:pt x="126427" y="27192"/>
                    <a:pt x="123314" y="26831"/>
                    <a:pt x="119984" y="26156"/>
                  </a:cubicBezTo>
                  <a:cubicBezTo>
                    <a:pt x="113277" y="24901"/>
                    <a:pt x="105653" y="22633"/>
                    <a:pt x="97642" y="19931"/>
                  </a:cubicBezTo>
                  <a:cubicBezTo>
                    <a:pt x="93637" y="18555"/>
                    <a:pt x="89513" y="17155"/>
                    <a:pt x="85314" y="15708"/>
                  </a:cubicBezTo>
                  <a:cubicBezTo>
                    <a:pt x="81116" y="14285"/>
                    <a:pt x="76845" y="12886"/>
                    <a:pt x="72527" y="11631"/>
                  </a:cubicBezTo>
                  <a:cubicBezTo>
                    <a:pt x="68232" y="10377"/>
                    <a:pt x="63889" y="9290"/>
                    <a:pt x="59570" y="8543"/>
                  </a:cubicBezTo>
                  <a:cubicBezTo>
                    <a:pt x="59039" y="8446"/>
                    <a:pt x="58508" y="8350"/>
                    <a:pt x="57954" y="8253"/>
                  </a:cubicBezTo>
                  <a:cubicBezTo>
                    <a:pt x="57423" y="8180"/>
                    <a:pt x="56867" y="8109"/>
                    <a:pt x="56337" y="8035"/>
                  </a:cubicBezTo>
                  <a:lnTo>
                    <a:pt x="55516" y="7916"/>
                  </a:lnTo>
                  <a:lnTo>
                    <a:pt x="55300" y="7890"/>
                  </a:lnTo>
                  <a:cubicBezTo>
                    <a:pt x="55275" y="7890"/>
                    <a:pt x="55179" y="7890"/>
                    <a:pt x="55130" y="7867"/>
                  </a:cubicBezTo>
                  <a:lnTo>
                    <a:pt x="54721" y="7842"/>
                  </a:lnTo>
                  <a:cubicBezTo>
                    <a:pt x="54190" y="7794"/>
                    <a:pt x="53659" y="7746"/>
                    <a:pt x="53104" y="7723"/>
                  </a:cubicBezTo>
                  <a:cubicBezTo>
                    <a:pt x="52042" y="7626"/>
                    <a:pt x="50980" y="7553"/>
                    <a:pt x="49919" y="7456"/>
                  </a:cubicBezTo>
                  <a:lnTo>
                    <a:pt x="45215" y="7456"/>
                  </a:lnTo>
                  <a:cubicBezTo>
                    <a:pt x="44707" y="7456"/>
                    <a:pt x="44202" y="7504"/>
                    <a:pt x="43671" y="7553"/>
                  </a:cubicBezTo>
                  <a:cubicBezTo>
                    <a:pt x="42657" y="7626"/>
                    <a:pt x="41644" y="7674"/>
                    <a:pt x="40631" y="7746"/>
                  </a:cubicBezTo>
                  <a:cubicBezTo>
                    <a:pt x="40148" y="7771"/>
                    <a:pt x="39641" y="7842"/>
                    <a:pt x="39158" y="7916"/>
                  </a:cubicBezTo>
                  <a:cubicBezTo>
                    <a:pt x="38652" y="7987"/>
                    <a:pt x="38170" y="8060"/>
                    <a:pt x="37687" y="8132"/>
                  </a:cubicBezTo>
                  <a:cubicBezTo>
                    <a:pt x="36722" y="8277"/>
                    <a:pt x="35732" y="8350"/>
                    <a:pt x="34792" y="8543"/>
                  </a:cubicBezTo>
                  <a:cubicBezTo>
                    <a:pt x="32933" y="8952"/>
                    <a:pt x="31076" y="9242"/>
                    <a:pt x="29339" y="9749"/>
                  </a:cubicBezTo>
                  <a:cubicBezTo>
                    <a:pt x="28471" y="9991"/>
                    <a:pt x="27602" y="10207"/>
                    <a:pt x="26757" y="10425"/>
                  </a:cubicBezTo>
                  <a:cubicBezTo>
                    <a:pt x="25936" y="10689"/>
                    <a:pt x="25116" y="10956"/>
                    <a:pt x="24321" y="11197"/>
                  </a:cubicBezTo>
                  <a:cubicBezTo>
                    <a:pt x="21111" y="12210"/>
                    <a:pt x="18241" y="13368"/>
                    <a:pt x="15731" y="14453"/>
                  </a:cubicBezTo>
                  <a:cubicBezTo>
                    <a:pt x="13245" y="15563"/>
                    <a:pt x="11099" y="16625"/>
                    <a:pt x="9385" y="17590"/>
                  </a:cubicBezTo>
                  <a:cubicBezTo>
                    <a:pt x="7648" y="18532"/>
                    <a:pt x="6322" y="19327"/>
                    <a:pt x="5428" y="19883"/>
                  </a:cubicBezTo>
                  <a:cubicBezTo>
                    <a:pt x="4536" y="20462"/>
                    <a:pt x="4077" y="20774"/>
                    <a:pt x="4077" y="20774"/>
                  </a:cubicBezTo>
                  <a:cubicBezTo>
                    <a:pt x="4077" y="20774"/>
                    <a:pt x="4511" y="20413"/>
                    <a:pt x="5357" y="19809"/>
                  </a:cubicBezTo>
                  <a:cubicBezTo>
                    <a:pt x="5791" y="19497"/>
                    <a:pt x="6322" y="19111"/>
                    <a:pt x="6949" y="18676"/>
                  </a:cubicBezTo>
                  <a:cubicBezTo>
                    <a:pt x="7287" y="18458"/>
                    <a:pt x="7625" y="18242"/>
                    <a:pt x="7986" y="17976"/>
                  </a:cubicBezTo>
                  <a:cubicBezTo>
                    <a:pt x="8349" y="17759"/>
                    <a:pt x="8758" y="17493"/>
                    <a:pt x="9169" y="17252"/>
                  </a:cubicBezTo>
                  <a:cubicBezTo>
                    <a:pt x="10858" y="16190"/>
                    <a:pt x="12956" y="15032"/>
                    <a:pt x="15394" y="13754"/>
                  </a:cubicBezTo>
                  <a:cubicBezTo>
                    <a:pt x="17878" y="12548"/>
                    <a:pt x="20702" y="11220"/>
                    <a:pt x="23935" y="10087"/>
                  </a:cubicBezTo>
                  <a:cubicBezTo>
                    <a:pt x="24730" y="9797"/>
                    <a:pt x="25550" y="9508"/>
                    <a:pt x="26396" y="9218"/>
                  </a:cubicBezTo>
                  <a:cubicBezTo>
                    <a:pt x="27239" y="8952"/>
                    <a:pt x="28108" y="8688"/>
                    <a:pt x="28976" y="8421"/>
                  </a:cubicBezTo>
                  <a:cubicBezTo>
                    <a:pt x="29411" y="8302"/>
                    <a:pt x="29870" y="8157"/>
                    <a:pt x="30304" y="8035"/>
                  </a:cubicBezTo>
                  <a:cubicBezTo>
                    <a:pt x="30762" y="7890"/>
                    <a:pt x="31221" y="7819"/>
                    <a:pt x="31679" y="7697"/>
                  </a:cubicBezTo>
                  <a:lnTo>
                    <a:pt x="34502" y="7047"/>
                  </a:lnTo>
                  <a:cubicBezTo>
                    <a:pt x="35468" y="6829"/>
                    <a:pt x="36456" y="6709"/>
                    <a:pt x="37446" y="6539"/>
                  </a:cubicBezTo>
                  <a:cubicBezTo>
                    <a:pt x="37929" y="6443"/>
                    <a:pt x="38434" y="6371"/>
                    <a:pt x="38942" y="6275"/>
                  </a:cubicBezTo>
                  <a:cubicBezTo>
                    <a:pt x="39448" y="6202"/>
                    <a:pt x="39955" y="6105"/>
                    <a:pt x="40461" y="6082"/>
                  </a:cubicBezTo>
                  <a:cubicBezTo>
                    <a:pt x="41474" y="5985"/>
                    <a:pt x="42513" y="5889"/>
                    <a:pt x="43574" y="5792"/>
                  </a:cubicBezTo>
                  <a:cubicBezTo>
                    <a:pt x="44080" y="5744"/>
                    <a:pt x="44611" y="5671"/>
                    <a:pt x="45142" y="5671"/>
                  </a:cubicBezTo>
                  <a:cubicBezTo>
                    <a:pt x="45672" y="5648"/>
                    <a:pt x="46203" y="5648"/>
                    <a:pt x="46734" y="5648"/>
                  </a:cubicBezTo>
                  <a:cubicBezTo>
                    <a:pt x="47821" y="5623"/>
                    <a:pt x="48905" y="5623"/>
                    <a:pt x="49992" y="5599"/>
                  </a:cubicBezTo>
                  <a:cubicBezTo>
                    <a:pt x="51077" y="5671"/>
                    <a:pt x="52164" y="5744"/>
                    <a:pt x="53273" y="5792"/>
                  </a:cubicBezTo>
                  <a:cubicBezTo>
                    <a:pt x="53827" y="5841"/>
                    <a:pt x="54383" y="5864"/>
                    <a:pt x="54914" y="5912"/>
                  </a:cubicBezTo>
                  <a:lnTo>
                    <a:pt x="55348" y="5937"/>
                  </a:lnTo>
                  <a:cubicBezTo>
                    <a:pt x="55420" y="5937"/>
                    <a:pt x="55468" y="5937"/>
                    <a:pt x="55565" y="5960"/>
                  </a:cubicBezTo>
                  <a:lnTo>
                    <a:pt x="55758" y="5985"/>
                  </a:lnTo>
                  <a:lnTo>
                    <a:pt x="56578" y="6082"/>
                  </a:lnTo>
                  <a:cubicBezTo>
                    <a:pt x="57134" y="6153"/>
                    <a:pt x="57688" y="6227"/>
                    <a:pt x="58219" y="6298"/>
                  </a:cubicBezTo>
                  <a:cubicBezTo>
                    <a:pt x="58774" y="6395"/>
                    <a:pt x="59328" y="6491"/>
                    <a:pt x="59884" y="6564"/>
                  </a:cubicBezTo>
                  <a:cubicBezTo>
                    <a:pt x="64347" y="7311"/>
                    <a:pt x="68763" y="8398"/>
                    <a:pt x="73106" y="9653"/>
                  </a:cubicBezTo>
                  <a:cubicBezTo>
                    <a:pt x="77472" y="10931"/>
                    <a:pt x="81767" y="12378"/>
                    <a:pt x="85965" y="13826"/>
                  </a:cubicBezTo>
                  <a:cubicBezTo>
                    <a:pt x="90163" y="15273"/>
                    <a:pt x="94265" y="16794"/>
                    <a:pt x="98247" y="18217"/>
                  </a:cubicBezTo>
                  <a:cubicBezTo>
                    <a:pt x="102227" y="19616"/>
                    <a:pt x="106064" y="20944"/>
                    <a:pt x="109754" y="22102"/>
                  </a:cubicBezTo>
                  <a:cubicBezTo>
                    <a:pt x="113422" y="23260"/>
                    <a:pt x="116944" y="24249"/>
                    <a:pt x="120226" y="24998"/>
                  </a:cubicBezTo>
                  <a:cubicBezTo>
                    <a:pt x="124761" y="26059"/>
                    <a:pt x="128840" y="26638"/>
                    <a:pt x="132241" y="26831"/>
                  </a:cubicBezTo>
                  <a:lnTo>
                    <a:pt x="134051" y="22077"/>
                  </a:lnTo>
                  <a:lnTo>
                    <a:pt x="134051" y="22077"/>
                  </a:lnTo>
                  <a:cubicBezTo>
                    <a:pt x="133908" y="22081"/>
                    <a:pt x="133764" y="22083"/>
                    <a:pt x="133617" y="22083"/>
                  </a:cubicBezTo>
                  <a:cubicBezTo>
                    <a:pt x="119641" y="22083"/>
                    <a:pt x="88348" y="5141"/>
                    <a:pt x="57977" y="629"/>
                  </a:cubicBezTo>
                  <a:cubicBezTo>
                    <a:pt x="55077" y="196"/>
                    <a:pt x="52207" y="0"/>
                    <a:pt x="49388" y="0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03" name="Google Shape;1703;p38"/>
            <p:cNvSpPr/>
            <p:nvPr/>
          </p:nvSpPr>
          <p:spPr>
            <a:xfrm>
              <a:off x="3910875" y="2719025"/>
              <a:ext cx="3204100" cy="545875"/>
            </a:xfrm>
            <a:custGeom>
              <a:avLst/>
              <a:gdLst/>
              <a:ahLst/>
              <a:cxnLst/>
              <a:rect l="l" t="t" r="r" b="b"/>
              <a:pathLst>
                <a:path w="128164" h="21835" extrusionOk="0">
                  <a:moveTo>
                    <a:pt x="45915" y="0"/>
                  </a:moveTo>
                  <a:cubicBezTo>
                    <a:pt x="44828" y="24"/>
                    <a:pt x="43744" y="24"/>
                    <a:pt x="42657" y="49"/>
                  </a:cubicBezTo>
                  <a:cubicBezTo>
                    <a:pt x="42126" y="49"/>
                    <a:pt x="41595" y="49"/>
                    <a:pt x="41065" y="72"/>
                  </a:cubicBezTo>
                  <a:cubicBezTo>
                    <a:pt x="40534" y="72"/>
                    <a:pt x="40003" y="145"/>
                    <a:pt x="39497" y="193"/>
                  </a:cubicBezTo>
                  <a:cubicBezTo>
                    <a:pt x="38436" y="290"/>
                    <a:pt x="37397" y="386"/>
                    <a:pt x="36384" y="483"/>
                  </a:cubicBezTo>
                  <a:cubicBezTo>
                    <a:pt x="35878" y="506"/>
                    <a:pt x="35371" y="603"/>
                    <a:pt x="34865" y="676"/>
                  </a:cubicBezTo>
                  <a:cubicBezTo>
                    <a:pt x="34357" y="772"/>
                    <a:pt x="33852" y="844"/>
                    <a:pt x="33369" y="940"/>
                  </a:cubicBezTo>
                  <a:cubicBezTo>
                    <a:pt x="32379" y="1110"/>
                    <a:pt x="31391" y="1230"/>
                    <a:pt x="30425" y="1448"/>
                  </a:cubicBezTo>
                  <a:lnTo>
                    <a:pt x="27602" y="2098"/>
                  </a:lnTo>
                  <a:cubicBezTo>
                    <a:pt x="27144" y="2220"/>
                    <a:pt x="26685" y="2291"/>
                    <a:pt x="26227" y="2436"/>
                  </a:cubicBezTo>
                  <a:cubicBezTo>
                    <a:pt x="25793" y="2558"/>
                    <a:pt x="25334" y="2703"/>
                    <a:pt x="24899" y="2822"/>
                  </a:cubicBezTo>
                  <a:cubicBezTo>
                    <a:pt x="24031" y="3089"/>
                    <a:pt x="23162" y="3353"/>
                    <a:pt x="22319" y="3619"/>
                  </a:cubicBezTo>
                  <a:cubicBezTo>
                    <a:pt x="21473" y="3909"/>
                    <a:pt x="20653" y="4198"/>
                    <a:pt x="19858" y="4488"/>
                  </a:cubicBezTo>
                  <a:cubicBezTo>
                    <a:pt x="16625" y="5621"/>
                    <a:pt x="13801" y="6949"/>
                    <a:pt x="11317" y="8155"/>
                  </a:cubicBezTo>
                  <a:cubicBezTo>
                    <a:pt x="8879" y="9433"/>
                    <a:pt x="6781" y="10591"/>
                    <a:pt x="5092" y="11653"/>
                  </a:cubicBezTo>
                  <a:cubicBezTo>
                    <a:pt x="4681" y="11894"/>
                    <a:pt x="4272" y="12160"/>
                    <a:pt x="3909" y="12377"/>
                  </a:cubicBezTo>
                  <a:cubicBezTo>
                    <a:pt x="3548" y="12643"/>
                    <a:pt x="3210" y="12859"/>
                    <a:pt x="2872" y="13077"/>
                  </a:cubicBezTo>
                  <a:cubicBezTo>
                    <a:pt x="2245" y="13512"/>
                    <a:pt x="1714" y="13898"/>
                    <a:pt x="1280" y="14210"/>
                  </a:cubicBezTo>
                  <a:cubicBezTo>
                    <a:pt x="434" y="14814"/>
                    <a:pt x="0" y="15175"/>
                    <a:pt x="0" y="15175"/>
                  </a:cubicBezTo>
                  <a:cubicBezTo>
                    <a:pt x="0" y="15175"/>
                    <a:pt x="459" y="14863"/>
                    <a:pt x="1351" y="14284"/>
                  </a:cubicBezTo>
                  <a:cubicBezTo>
                    <a:pt x="2245" y="13728"/>
                    <a:pt x="3571" y="12933"/>
                    <a:pt x="5308" y="11991"/>
                  </a:cubicBezTo>
                  <a:cubicBezTo>
                    <a:pt x="7022" y="11026"/>
                    <a:pt x="9168" y="9964"/>
                    <a:pt x="11654" y="8854"/>
                  </a:cubicBezTo>
                  <a:cubicBezTo>
                    <a:pt x="14164" y="7769"/>
                    <a:pt x="17034" y="6611"/>
                    <a:pt x="20244" y="5598"/>
                  </a:cubicBezTo>
                  <a:cubicBezTo>
                    <a:pt x="21039" y="5357"/>
                    <a:pt x="21859" y="5090"/>
                    <a:pt x="22680" y="4826"/>
                  </a:cubicBezTo>
                  <a:cubicBezTo>
                    <a:pt x="23525" y="4608"/>
                    <a:pt x="24394" y="4392"/>
                    <a:pt x="25262" y="4150"/>
                  </a:cubicBezTo>
                  <a:cubicBezTo>
                    <a:pt x="26999" y="3643"/>
                    <a:pt x="28856" y="3353"/>
                    <a:pt x="30715" y="2944"/>
                  </a:cubicBezTo>
                  <a:cubicBezTo>
                    <a:pt x="31655" y="2751"/>
                    <a:pt x="32645" y="2678"/>
                    <a:pt x="33610" y="2533"/>
                  </a:cubicBezTo>
                  <a:cubicBezTo>
                    <a:pt x="34093" y="2461"/>
                    <a:pt x="34575" y="2388"/>
                    <a:pt x="35081" y="2317"/>
                  </a:cubicBezTo>
                  <a:cubicBezTo>
                    <a:pt x="35564" y="2243"/>
                    <a:pt x="36071" y="2172"/>
                    <a:pt x="36554" y="2147"/>
                  </a:cubicBezTo>
                  <a:cubicBezTo>
                    <a:pt x="37567" y="2075"/>
                    <a:pt x="38580" y="2027"/>
                    <a:pt x="39594" y="1954"/>
                  </a:cubicBezTo>
                  <a:cubicBezTo>
                    <a:pt x="40125" y="1905"/>
                    <a:pt x="40630" y="1857"/>
                    <a:pt x="41138" y="1857"/>
                  </a:cubicBezTo>
                  <a:lnTo>
                    <a:pt x="45842" y="1857"/>
                  </a:lnTo>
                  <a:cubicBezTo>
                    <a:pt x="46903" y="1954"/>
                    <a:pt x="47965" y="2027"/>
                    <a:pt x="49027" y="2124"/>
                  </a:cubicBezTo>
                  <a:cubicBezTo>
                    <a:pt x="49582" y="2147"/>
                    <a:pt x="50113" y="2195"/>
                    <a:pt x="50644" y="2243"/>
                  </a:cubicBezTo>
                  <a:lnTo>
                    <a:pt x="51053" y="2268"/>
                  </a:lnTo>
                  <a:cubicBezTo>
                    <a:pt x="51102" y="2291"/>
                    <a:pt x="51198" y="2291"/>
                    <a:pt x="51223" y="2291"/>
                  </a:cubicBezTo>
                  <a:lnTo>
                    <a:pt x="51439" y="2317"/>
                  </a:lnTo>
                  <a:lnTo>
                    <a:pt x="52260" y="2436"/>
                  </a:lnTo>
                  <a:cubicBezTo>
                    <a:pt x="52790" y="2510"/>
                    <a:pt x="53346" y="2581"/>
                    <a:pt x="53877" y="2654"/>
                  </a:cubicBezTo>
                  <a:cubicBezTo>
                    <a:pt x="54431" y="2751"/>
                    <a:pt x="54962" y="2847"/>
                    <a:pt x="55493" y="2944"/>
                  </a:cubicBezTo>
                  <a:cubicBezTo>
                    <a:pt x="59812" y="3691"/>
                    <a:pt x="64155" y="4778"/>
                    <a:pt x="68450" y="6032"/>
                  </a:cubicBezTo>
                  <a:cubicBezTo>
                    <a:pt x="72768" y="7287"/>
                    <a:pt x="77039" y="8686"/>
                    <a:pt x="81237" y="10109"/>
                  </a:cubicBezTo>
                  <a:cubicBezTo>
                    <a:pt x="85436" y="11556"/>
                    <a:pt x="89560" y="12956"/>
                    <a:pt x="93565" y="14332"/>
                  </a:cubicBezTo>
                  <a:cubicBezTo>
                    <a:pt x="101576" y="17034"/>
                    <a:pt x="109200" y="19302"/>
                    <a:pt x="115907" y="20557"/>
                  </a:cubicBezTo>
                  <a:cubicBezTo>
                    <a:pt x="119237" y="21232"/>
                    <a:pt x="122350" y="21593"/>
                    <a:pt x="125101" y="21738"/>
                  </a:cubicBezTo>
                  <a:cubicBezTo>
                    <a:pt x="126089" y="21811"/>
                    <a:pt x="127031" y="21835"/>
                    <a:pt x="127923" y="21835"/>
                  </a:cubicBezTo>
                  <a:lnTo>
                    <a:pt x="128164" y="21232"/>
                  </a:lnTo>
                  <a:cubicBezTo>
                    <a:pt x="124763" y="21039"/>
                    <a:pt x="120684" y="20460"/>
                    <a:pt x="116149" y="19399"/>
                  </a:cubicBezTo>
                  <a:cubicBezTo>
                    <a:pt x="112867" y="18650"/>
                    <a:pt x="109345" y="17661"/>
                    <a:pt x="105677" y="16503"/>
                  </a:cubicBezTo>
                  <a:cubicBezTo>
                    <a:pt x="101987" y="15345"/>
                    <a:pt x="98150" y="14017"/>
                    <a:pt x="94170" y="12618"/>
                  </a:cubicBezTo>
                  <a:cubicBezTo>
                    <a:pt x="90188" y="11195"/>
                    <a:pt x="86086" y="9674"/>
                    <a:pt x="81888" y="8227"/>
                  </a:cubicBezTo>
                  <a:cubicBezTo>
                    <a:pt x="77690" y="6779"/>
                    <a:pt x="73395" y="5332"/>
                    <a:pt x="69029" y="4054"/>
                  </a:cubicBezTo>
                  <a:cubicBezTo>
                    <a:pt x="64686" y="2799"/>
                    <a:pt x="60270" y="1712"/>
                    <a:pt x="55807" y="965"/>
                  </a:cubicBezTo>
                  <a:cubicBezTo>
                    <a:pt x="55251" y="892"/>
                    <a:pt x="54697" y="796"/>
                    <a:pt x="54142" y="699"/>
                  </a:cubicBezTo>
                  <a:cubicBezTo>
                    <a:pt x="53611" y="628"/>
                    <a:pt x="53057" y="554"/>
                    <a:pt x="52501" y="483"/>
                  </a:cubicBezTo>
                  <a:lnTo>
                    <a:pt x="51681" y="386"/>
                  </a:lnTo>
                  <a:lnTo>
                    <a:pt x="51488" y="361"/>
                  </a:lnTo>
                  <a:cubicBezTo>
                    <a:pt x="51391" y="338"/>
                    <a:pt x="51343" y="338"/>
                    <a:pt x="51271" y="338"/>
                  </a:cubicBezTo>
                  <a:lnTo>
                    <a:pt x="50837" y="313"/>
                  </a:lnTo>
                  <a:cubicBezTo>
                    <a:pt x="50306" y="265"/>
                    <a:pt x="49750" y="242"/>
                    <a:pt x="49196" y="193"/>
                  </a:cubicBezTo>
                  <a:cubicBezTo>
                    <a:pt x="48087" y="145"/>
                    <a:pt x="47000" y="72"/>
                    <a:pt x="45915" y="0"/>
                  </a:cubicBezTo>
                  <a:close/>
                </a:path>
              </a:pathLst>
            </a:custGeom>
            <a:solidFill>
              <a:srgbClr val="DBDB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04" name="Google Shape;1704;p38"/>
            <p:cNvSpPr/>
            <p:nvPr/>
          </p:nvSpPr>
          <p:spPr>
            <a:xfrm>
              <a:off x="3910875" y="2953050"/>
              <a:ext cx="3148025" cy="467975"/>
            </a:xfrm>
            <a:custGeom>
              <a:avLst/>
              <a:gdLst/>
              <a:ahLst/>
              <a:cxnLst/>
              <a:rect l="l" t="t" r="r" b="b"/>
              <a:pathLst>
                <a:path w="125921" h="18719" extrusionOk="0">
                  <a:moveTo>
                    <a:pt x="43767" y="1"/>
                  </a:moveTo>
                  <a:cubicBezTo>
                    <a:pt x="43236" y="1"/>
                    <a:pt x="42705" y="24"/>
                    <a:pt x="42200" y="49"/>
                  </a:cubicBezTo>
                  <a:cubicBezTo>
                    <a:pt x="40125" y="120"/>
                    <a:pt x="38098" y="97"/>
                    <a:pt x="36119" y="339"/>
                  </a:cubicBezTo>
                  <a:cubicBezTo>
                    <a:pt x="35129" y="435"/>
                    <a:pt x="34141" y="532"/>
                    <a:pt x="33176" y="628"/>
                  </a:cubicBezTo>
                  <a:cubicBezTo>
                    <a:pt x="32211" y="748"/>
                    <a:pt x="31269" y="892"/>
                    <a:pt x="30329" y="1037"/>
                  </a:cubicBezTo>
                  <a:cubicBezTo>
                    <a:pt x="29412" y="1207"/>
                    <a:pt x="28470" y="1304"/>
                    <a:pt x="27578" y="1497"/>
                  </a:cubicBezTo>
                  <a:cubicBezTo>
                    <a:pt x="26685" y="1690"/>
                    <a:pt x="25793" y="1883"/>
                    <a:pt x="24924" y="2076"/>
                  </a:cubicBezTo>
                  <a:cubicBezTo>
                    <a:pt x="24490" y="2147"/>
                    <a:pt x="24056" y="2244"/>
                    <a:pt x="23622" y="2340"/>
                  </a:cubicBezTo>
                  <a:cubicBezTo>
                    <a:pt x="23210" y="2462"/>
                    <a:pt x="22801" y="2558"/>
                    <a:pt x="22390" y="2678"/>
                  </a:cubicBezTo>
                  <a:cubicBezTo>
                    <a:pt x="21547" y="2896"/>
                    <a:pt x="20749" y="3112"/>
                    <a:pt x="19954" y="3330"/>
                  </a:cubicBezTo>
                  <a:cubicBezTo>
                    <a:pt x="18362" y="3788"/>
                    <a:pt x="16866" y="4295"/>
                    <a:pt x="15441" y="4753"/>
                  </a:cubicBezTo>
                  <a:cubicBezTo>
                    <a:pt x="14042" y="5309"/>
                    <a:pt x="12691" y="5766"/>
                    <a:pt x="11461" y="6297"/>
                  </a:cubicBezTo>
                  <a:cubicBezTo>
                    <a:pt x="9000" y="7335"/>
                    <a:pt x="6877" y="8300"/>
                    <a:pt x="5188" y="9192"/>
                  </a:cubicBezTo>
                  <a:cubicBezTo>
                    <a:pt x="4320" y="9627"/>
                    <a:pt x="3571" y="10038"/>
                    <a:pt x="2944" y="10399"/>
                  </a:cubicBezTo>
                  <a:cubicBezTo>
                    <a:pt x="2293" y="10761"/>
                    <a:pt x="1762" y="11099"/>
                    <a:pt x="1303" y="11364"/>
                  </a:cubicBezTo>
                  <a:cubicBezTo>
                    <a:pt x="434" y="11894"/>
                    <a:pt x="0" y="12209"/>
                    <a:pt x="0" y="12209"/>
                  </a:cubicBezTo>
                  <a:cubicBezTo>
                    <a:pt x="0" y="12209"/>
                    <a:pt x="459" y="11943"/>
                    <a:pt x="1376" y="11460"/>
                  </a:cubicBezTo>
                  <a:cubicBezTo>
                    <a:pt x="2268" y="10978"/>
                    <a:pt x="3619" y="10327"/>
                    <a:pt x="5356" y="9555"/>
                  </a:cubicBezTo>
                  <a:cubicBezTo>
                    <a:pt x="7093" y="8758"/>
                    <a:pt x="9242" y="7889"/>
                    <a:pt x="11726" y="7021"/>
                  </a:cubicBezTo>
                  <a:cubicBezTo>
                    <a:pt x="12980" y="6563"/>
                    <a:pt x="14332" y="6177"/>
                    <a:pt x="15756" y="5695"/>
                  </a:cubicBezTo>
                  <a:cubicBezTo>
                    <a:pt x="17179" y="5332"/>
                    <a:pt x="18675" y="4849"/>
                    <a:pt x="20244" y="4463"/>
                  </a:cubicBezTo>
                  <a:cubicBezTo>
                    <a:pt x="21039" y="4295"/>
                    <a:pt x="21859" y="4102"/>
                    <a:pt x="22680" y="3909"/>
                  </a:cubicBezTo>
                  <a:cubicBezTo>
                    <a:pt x="23091" y="3836"/>
                    <a:pt x="23500" y="3739"/>
                    <a:pt x="23911" y="3643"/>
                  </a:cubicBezTo>
                  <a:cubicBezTo>
                    <a:pt x="24345" y="3572"/>
                    <a:pt x="24780" y="3475"/>
                    <a:pt x="25214" y="3402"/>
                  </a:cubicBezTo>
                  <a:cubicBezTo>
                    <a:pt x="26057" y="3257"/>
                    <a:pt x="26951" y="3089"/>
                    <a:pt x="27820" y="2944"/>
                  </a:cubicBezTo>
                  <a:cubicBezTo>
                    <a:pt x="28711" y="2774"/>
                    <a:pt x="29628" y="2703"/>
                    <a:pt x="30545" y="2558"/>
                  </a:cubicBezTo>
                  <a:cubicBezTo>
                    <a:pt x="31487" y="2462"/>
                    <a:pt x="32404" y="2317"/>
                    <a:pt x="33369" y="2220"/>
                  </a:cubicBezTo>
                  <a:cubicBezTo>
                    <a:pt x="34309" y="2147"/>
                    <a:pt x="35274" y="2099"/>
                    <a:pt x="36239" y="2027"/>
                  </a:cubicBezTo>
                  <a:cubicBezTo>
                    <a:pt x="38194" y="1834"/>
                    <a:pt x="40173" y="1883"/>
                    <a:pt x="42200" y="1858"/>
                  </a:cubicBezTo>
                  <a:cubicBezTo>
                    <a:pt x="42537" y="1858"/>
                    <a:pt x="42875" y="1847"/>
                    <a:pt x="43212" y="1847"/>
                  </a:cubicBezTo>
                  <a:cubicBezTo>
                    <a:pt x="43381" y="1847"/>
                    <a:pt x="43550" y="1850"/>
                    <a:pt x="43719" y="1858"/>
                  </a:cubicBezTo>
                  <a:cubicBezTo>
                    <a:pt x="44226" y="1883"/>
                    <a:pt x="44757" y="1906"/>
                    <a:pt x="45263" y="1931"/>
                  </a:cubicBezTo>
                  <a:cubicBezTo>
                    <a:pt x="46276" y="2002"/>
                    <a:pt x="47315" y="2051"/>
                    <a:pt x="48351" y="2099"/>
                  </a:cubicBezTo>
                  <a:lnTo>
                    <a:pt x="49148" y="2147"/>
                  </a:lnTo>
                  <a:lnTo>
                    <a:pt x="49920" y="2244"/>
                  </a:lnTo>
                  <a:cubicBezTo>
                    <a:pt x="50426" y="2317"/>
                    <a:pt x="50957" y="2388"/>
                    <a:pt x="51464" y="2462"/>
                  </a:cubicBezTo>
                  <a:cubicBezTo>
                    <a:pt x="52526" y="2581"/>
                    <a:pt x="53562" y="2703"/>
                    <a:pt x="54624" y="2823"/>
                  </a:cubicBezTo>
                  <a:cubicBezTo>
                    <a:pt x="55663" y="2993"/>
                    <a:pt x="56747" y="3186"/>
                    <a:pt x="57786" y="3353"/>
                  </a:cubicBezTo>
                  <a:cubicBezTo>
                    <a:pt x="58847" y="3572"/>
                    <a:pt x="59884" y="3788"/>
                    <a:pt x="60945" y="3981"/>
                  </a:cubicBezTo>
                  <a:cubicBezTo>
                    <a:pt x="63045" y="4440"/>
                    <a:pt x="65169" y="4946"/>
                    <a:pt x="67267" y="5477"/>
                  </a:cubicBezTo>
                  <a:cubicBezTo>
                    <a:pt x="71465" y="6563"/>
                    <a:pt x="75615" y="7818"/>
                    <a:pt x="79716" y="9121"/>
                  </a:cubicBezTo>
                  <a:cubicBezTo>
                    <a:pt x="83795" y="10424"/>
                    <a:pt x="87823" y="11727"/>
                    <a:pt x="91709" y="13004"/>
                  </a:cubicBezTo>
                  <a:cubicBezTo>
                    <a:pt x="95592" y="14259"/>
                    <a:pt x="99404" y="15394"/>
                    <a:pt x="103072" y="16311"/>
                  </a:cubicBezTo>
                  <a:cubicBezTo>
                    <a:pt x="106739" y="17228"/>
                    <a:pt x="110261" y="17903"/>
                    <a:pt x="113543" y="18312"/>
                  </a:cubicBezTo>
                  <a:cubicBezTo>
                    <a:pt x="115798" y="18597"/>
                    <a:pt x="117949" y="18719"/>
                    <a:pt x="119947" y="18719"/>
                  </a:cubicBezTo>
                  <a:cubicBezTo>
                    <a:pt x="120836" y="18719"/>
                    <a:pt x="121694" y="18695"/>
                    <a:pt x="122518" y="18650"/>
                  </a:cubicBezTo>
                  <a:cubicBezTo>
                    <a:pt x="123653" y="18602"/>
                    <a:pt x="124690" y="18505"/>
                    <a:pt x="125680" y="18386"/>
                  </a:cubicBezTo>
                  <a:lnTo>
                    <a:pt x="125921" y="17782"/>
                  </a:lnTo>
                  <a:lnTo>
                    <a:pt x="125921" y="17782"/>
                  </a:lnTo>
                  <a:cubicBezTo>
                    <a:pt x="124859" y="17855"/>
                    <a:pt x="123724" y="17878"/>
                    <a:pt x="122518" y="17878"/>
                  </a:cubicBezTo>
                  <a:cubicBezTo>
                    <a:pt x="119864" y="17878"/>
                    <a:pt x="116897" y="17637"/>
                    <a:pt x="113688" y="17131"/>
                  </a:cubicBezTo>
                  <a:cubicBezTo>
                    <a:pt x="110480" y="16623"/>
                    <a:pt x="107054" y="15828"/>
                    <a:pt x="103483" y="14815"/>
                  </a:cubicBezTo>
                  <a:cubicBezTo>
                    <a:pt x="99887" y="13802"/>
                    <a:pt x="96148" y="12570"/>
                    <a:pt x="92263" y="11267"/>
                  </a:cubicBezTo>
                  <a:cubicBezTo>
                    <a:pt x="88402" y="9964"/>
                    <a:pt x="84422" y="8542"/>
                    <a:pt x="80321" y="7214"/>
                  </a:cubicBezTo>
                  <a:cubicBezTo>
                    <a:pt x="76219" y="5888"/>
                    <a:pt x="72021" y="4608"/>
                    <a:pt x="67774" y="3498"/>
                  </a:cubicBezTo>
                  <a:cubicBezTo>
                    <a:pt x="65651" y="2944"/>
                    <a:pt x="63503" y="2462"/>
                    <a:pt x="61357" y="2002"/>
                  </a:cubicBezTo>
                  <a:cubicBezTo>
                    <a:pt x="60270" y="1809"/>
                    <a:pt x="59208" y="1593"/>
                    <a:pt x="58124" y="1375"/>
                  </a:cubicBezTo>
                  <a:cubicBezTo>
                    <a:pt x="57062" y="1207"/>
                    <a:pt x="56023" y="1014"/>
                    <a:pt x="54914" y="869"/>
                  </a:cubicBezTo>
                  <a:cubicBezTo>
                    <a:pt x="52767" y="628"/>
                    <a:pt x="50619" y="339"/>
                    <a:pt x="48496" y="194"/>
                  </a:cubicBezTo>
                  <a:cubicBezTo>
                    <a:pt x="47434" y="145"/>
                    <a:pt x="46373" y="120"/>
                    <a:pt x="45336" y="72"/>
                  </a:cubicBezTo>
                  <a:cubicBezTo>
                    <a:pt x="44805" y="49"/>
                    <a:pt x="44274" y="24"/>
                    <a:pt x="43767" y="1"/>
                  </a:cubicBezTo>
                  <a:close/>
                </a:path>
              </a:pathLst>
            </a:custGeom>
            <a:solidFill>
              <a:srgbClr val="DBDB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05" name="Google Shape;1705;p38"/>
            <p:cNvSpPr/>
            <p:nvPr/>
          </p:nvSpPr>
          <p:spPr>
            <a:xfrm>
              <a:off x="3910875" y="3183950"/>
              <a:ext cx="2262575" cy="286650"/>
            </a:xfrm>
            <a:custGeom>
              <a:avLst/>
              <a:gdLst/>
              <a:ahLst/>
              <a:cxnLst/>
              <a:rect l="l" t="t" r="r" b="b"/>
              <a:pathLst>
                <a:path w="90503" h="11466" extrusionOk="0">
                  <a:moveTo>
                    <a:pt x="40756" y="1"/>
                  </a:moveTo>
                  <a:cubicBezTo>
                    <a:pt x="40091" y="1"/>
                    <a:pt x="39441" y="80"/>
                    <a:pt x="38773" y="101"/>
                  </a:cubicBezTo>
                  <a:cubicBezTo>
                    <a:pt x="38050" y="149"/>
                    <a:pt x="37326" y="174"/>
                    <a:pt x="36602" y="223"/>
                  </a:cubicBezTo>
                  <a:cubicBezTo>
                    <a:pt x="33730" y="487"/>
                    <a:pt x="30908" y="873"/>
                    <a:pt x="28229" y="1381"/>
                  </a:cubicBezTo>
                  <a:cubicBezTo>
                    <a:pt x="25527" y="1863"/>
                    <a:pt x="22946" y="2442"/>
                    <a:pt x="20508" y="3045"/>
                  </a:cubicBezTo>
                  <a:cubicBezTo>
                    <a:pt x="18072" y="3624"/>
                    <a:pt x="15804" y="4276"/>
                    <a:pt x="13704" y="4903"/>
                  </a:cubicBezTo>
                  <a:cubicBezTo>
                    <a:pt x="11606" y="5531"/>
                    <a:pt x="9699" y="6158"/>
                    <a:pt x="8035" y="6737"/>
                  </a:cubicBezTo>
                  <a:cubicBezTo>
                    <a:pt x="6346" y="7291"/>
                    <a:pt x="4899" y="7822"/>
                    <a:pt x="3716" y="8281"/>
                  </a:cubicBezTo>
                  <a:cubicBezTo>
                    <a:pt x="1328" y="9173"/>
                    <a:pt x="0" y="9752"/>
                    <a:pt x="0" y="9752"/>
                  </a:cubicBezTo>
                  <a:cubicBezTo>
                    <a:pt x="0" y="9752"/>
                    <a:pt x="1376" y="9343"/>
                    <a:pt x="3837" y="8667"/>
                  </a:cubicBezTo>
                  <a:cubicBezTo>
                    <a:pt x="5067" y="8329"/>
                    <a:pt x="6539" y="7943"/>
                    <a:pt x="8252" y="7484"/>
                  </a:cubicBezTo>
                  <a:cubicBezTo>
                    <a:pt x="9966" y="7026"/>
                    <a:pt x="11896" y="6544"/>
                    <a:pt x="14019" y="6061"/>
                  </a:cubicBezTo>
                  <a:cubicBezTo>
                    <a:pt x="15055" y="5795"/>
                    <a:pt x="16165" y="5554"/>
                    <a:pt x="17300" y="5289"/>
                  </a:cubicBezTo>
                  <a:cubicBezTo>
                    <a:pt x="18458" y="5048"/>
                    <a:pt x="19616" y="4782"/>
                    <a:pt x="20846" y="4540"/>
                  </a:cubicBezTo>
                  <a:cubicBezTo>
                    <a:pt x="22052" y="4276"/>
                    <a:pt x="23307" y="4058"/>
                    <a:pt x="24587" y="3817"/>
                  </a:cubicBezTo>
                  <a:cubicBezTo>
                    <a:pt x="25864" y="3575"/>
                    <a:pt x="27192" y="3382"/>
                    <a:pt x="28518" y="3166"/>
                  </a:cubicBezTo>
                  <a:cubicBezTo>
                    <a:pt x="29846" y="2925"/>
                    <a:pt x="31221" y="2803"/>
                    <a:pt x="32572" y="2610"/>
                  </a:cubicBezTo>
                  <a:cubicBezTo>
                    <a:pt x="33971" y="2442"/>
                    <a:pt x="35347" y="2346"/>
                    <a:pt x="36770" y="2201"/>
                  </a:cubicBezTo>
                  <a:cubicBezTo>
                    <a:pt x="37471" y="2176"/>
                    <a:pt x="38169" y="2128"/>
                    <a:pt x="38870" y="2105"/>
                  </a:cubicBezTo>
                  <a:cubicBezTo>
                    <a:pt x="39495" y="2083"/>
                    <a:pt x="40102" y="2027"/>
                    <a:pt x="40707" y="2027"/>
                  </a:cubicBezTo>
                  <a:cubicBezTo>
                    <a:pt x="40802" y="2027"/>
                    <a:pt x="40898" y="2028"/>
                    <a:pt x="40993" y="2031"/>
                  </a:cubicBezTo>
                  <a:cubicBezTo>
                    <a:pt x="41717" y="2056"/>
                    <a:pt x="42416" y="2056"/>
                    <a:pt x="43116" y="2079"/>
                  </a:cubicBezTo>
                  <a:lnTo>
                    <a:pt x="43670" y="2079"/>
                  </a:lnTo>
                  <a:lnTo>
                    <a:pt x="44178" y="2105"/>
                  </a:lnTo>
                  <a:lnTo>
                    <a:pt x="45263" y="2201"/>
                  </a:lnTo>
                  <a:cubicBezTo>
                    <a:pt x="45987" y="2249"/>
                    <a:pt x="46710" y="2272"/>
                    <a:pt x="47434" y="2369"/>
                  </a:cubicBezTo>
                  <a:cubicBezTo>
                    <a:pt x="48135" y="2442"/>
                    <a:pt x="48834" y="2514"/>
                    <a:pt x="49534" y="2610"/>
                  </a:cubicBezTo>
                  <a:cubicBezTo>
                    <a:pt x="50957" y="2732"/>
                    <a:pt x="52356" y="2996"/>
                    <a:pt x="53756" y="3189"/>
                  </a:cubicBezTo>
                  <a:cubicBezTo>
                    <a:pt x="55155" y="3407"/>
                    <a:pt x="56554" y="3672"/>
                    <a:pt x="57930" y="3890"/>
                  </a:cubicBezTo>
                  <a:cubicBezTo>
                    <a:pt x="59282" y="4154"/>
                    <a:pt x="60633" y="4421"/>
                    <a:pt x="61984" y="4662"/>
                  </a:cubicBezTo>
                  <a:cubicBezTo>
                    <a:pt x="64613" y="5216"/>
                    <a:pt x="67195" y="5747"/>
                    <a:pt x="69608" y="6303"/>
                  </a:cubicBezTo>
                  <a:cubicBezTo>
                    <a:pt x="72044" y="6882"/>
                    <a:pt x="74337" y="7413"/>
                    <a:pt x="76435" y="7918"/>
                  </a:cubicBezTo>
                  <a:cubicBezTo>
                    <a:pt x="80658" y="8932"/>
                    <a:pt x="84181" y="9825"/>
                    <a:pt x="86642" y="10476"/>
                  </a:cubicBezTo>
                  <a:cubicBezTo>
                    <a:pt x="89103" y="11103"/>
                    <a:pt x="90502" y="11466"/>
                    <a:pt x="90502" y="11466"/>
                  </a:cubicBezTo>
                  <a:cubicBezTo>
                    <a:pt x="90502" y="11466"/>
                    <a:pt x="85098" y="9318"/>
                    <a:pt x="76750" y="6760"/>
                  </a:cubicBezTo>
                  <a:cubicBezTo>
                    <a:pt x="74675" y="6133"/>
                    <a:pt x="72407" y="5457"/>
                    <a:pt x="69994" y="4807"/>
                  </a:cubicBezTo>
                  <a:cubicBezTo>
                    <a:pt x="68788" y="4492"/>
                    <a:pt x="67533" y="4154"/>
                    <a:pt x="66279" y="3817"/>
                  </a:cubicBezTo>
                  <a:cubicBezTo>
                    <a:pt x="64999" y="3504"/>
                    <a:pt x="63696" y="3189"/>
                    <a:pt x="62345" y="2877"/>
                  </a:cubicBezTo>
                  <a:cubicBezTo>
                    <a:pt x="59691" y="2298"/>
                    <a:pt x="56917" y="1693"/>
                    <a:pt x="54093" y="1236"/>
                  </a:cubicBezTo>
                  <a:cubicBezTo>
                    <a:pt x="52646" y="1018"/>
                    <a:pt x="51246" y="753"/>
                    <a:pt x="49775" y="584"/>
                  </a:cubicBezTo>
                  <a:cubicBezTo>
                    <a:pt x="49052" y="512"/>
                    <a:pt x="48303" y="416"/>
                    <a:pt x="47579" y="319"/>
                  </a:cubicBezTo>
                  <a:cubicBezTo>
                    <a:pt x="46855" y="246"/>
                    <a:pt x="46131" y="198"/>
                    <a:pt x="45407" y="149"/>
                  </a:cubicBezTo>
                  <a:lnTo>
                    <a:pt x="44323" y="78"/>
                  </a:lnTo>
                  <a:lnTo>
                    <a:pt x="43744" y="30"/>
                  </a:lnTo>
                  <a:lnTo>
                    <a:pt x="43188" y="30"/>
                  </a:lnTo>
                  <a:cubicBezTo>
                    <a:pt x="42464" y="30"/>
                    <a:pt x="41717" y="30"/>
                    <a:pt x="40993" y="4"/>
                  </a:cubicBezTo>
                  <a:cubicBezTo>
                    <a:pt x="40914" y="2"/>
                    <a:pt x="40835" y="1"/>
                    <a:pt x="40756" y="1"/>
                  </a:cubicBezTo>
                  <a:close/>
                </a:path>
              </a:pathLst>
            </a:custGeom>
            <a:solidFill>
              <a:srgbClr val="DBDB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06" name="Google Shape;1706;p38"/>
            <p:cNvSpPr/>
            <p:nvPr/>
          </p:nvSpPr>
          <p:spPr>
            <a:xfrm>
              <a:off x="458250" y="2579050"/>
              <a:ext cx="3350725" cy="1103950"/>
            </a:xfrm>
            <a:custGeom>
              <a:avLst/>
              <a:gdLst/>
              <a:ahLst/>
              <a:cxnLst/>
              <a:rect l="l" t="t" r="r" b="b"/>
              <a:pathLst>
                <a:path w="134029" h="44158" extrusionOk="0">
                  <a:moveTo>
                    <a:pt x="84639" y="0"/>
                  </a:moveTo>
                  <a:cubicBezTo>
                    <a:pt x="81820" y="0"/>
                    <a:pt x="78950" y="196"/>
                    <a:pt x="76050" y="629"/>
                  </a:cubicBezTo>
                  <a:cubicBezTo>
                    <a:pt x="45679" y="5141"/>
                    <a:pt x="14388" y="22083"/>
                    <a:pt x="435" y="22083"/>
                  </a:cubicBezTo>
                  <a:cubicBezTo>
                    <a:pt x="288" y="22083"/>
                    <a:pt x="143" y="22081"/>
                    <a:pt x="1" y="22077"/>
                  </a:cubicBezTo>
                  <a:lnTo>
                    <a:pt x="1" y="22077"/>
                  </a:lnTo>
                  <a:lnTo>
                    <a:pt x="2027" y="26831"/>
                  </a:lnTo>
                  <a:cubicBezTo>
                    <a:pt x="5382" y="26613"/>
                    <a:pt x="9387" y="26034"/>
                    <a:pt x="13827" y="24998"/>
                  </a:cubicBezTo>
                  <a:cubicBezTo>
                    <a:pt x="17083" y="24249"/>
                    <a:pt x="20605" y="23260"/>
                    <a:pt x="24298" y="22102"/>
                  </a:cubicBezTo>
                  <a:cubicBezTo>
                    <a:pt x="27965" y="20944"/>
                    <a:pt x="31826" y="19616"/>
                    <a:pt x="35806" y="18217"/>
                  </a:cubicBezTo>
                  <a:cubicBezTo>
                    <a:pt x="39788" y="16794"/>
                    <a:pt x="43864" y="15273"/>
                    <a:pt x="48087" y="13826"/>
                  </a:cubicBezTo>
                  <a:cubicBezTo>
                    <a:pt x="52285" y="12378"/>
                    <a:pt x="56580" y="10931"/>
                    <a:pt x="60923" y="9653"/>
                  </a:cubicBezTo>
                  <a:cubicBezTo>
                    <a:pt x="65289" y="8398"/>
                    <a:pt x="69705" y="7311"/>
                    <a:pt x="74145" y="6564"/>
                  </a:cubicBezTo>
                  <a:cubicBezTo>
                    <a:pt x="74699" y="6491"/>
                    <a:pt x="75255" y="6395"/>
                    <a:pt x="75809" y="6298"/>
                  </a:cubicBezTo>
                  <a:cubicBezTo>
                    <a:pt x="76364" y="6227"/>
                    <a:pt x="76895" y="6153"/>
                    <a:pt x="77449" y="6082"/>
                  </a:cubicBezTo>
                  <a:lnTo>
                    <a:pt x="78270" y="5985"/>
                  </a:lnTo>
                  <a:lnTo>
                    <a:pt x="78463" y="5960"/>
                  </a:lnTo>
                  <a:cubicBezTo>
                    <a:pt x="78559" y="5937"/>
                    <a:pt x="78607" y="5937"/>
                    <a:pt x="78681" y="5937"/>
                  </a:cubicBezTo>
                  <a:lnTo>
                    <a:pt x="79115" y="5912"/>
                  </a:lnTo>
                  <a:cubicBezTo>
                    <a:pt x="79669" y="5864"/>
                    <a:pt x="80225" y="5841"/>
                    <a:pt x="80756" y="5792"/>
                  </a:cubicBezTo>
                  <a:cubicBezTo>
                    <a:pt x="81865" y="5744"/>
                    <a:pt x="82950" y="5671"/>
                    <a:pt x="84037" y="5599"/>
                  </a:cubicBezTo>
                  <a:cubicBezTo>
                    <a:pt x="85147" y="5623"/>
                    <a:pt x="86208" y="5623"/>
                    <a:pt x="87293" y="5648"/>
                  </a:cubicBezTo>
                  <a:cubicBezTo>
                    <a:pt x="87824" y="5648"/>
                    <a:pt x="88355" y="5648"/>
                    <a:pt x="88885" y="5671"/>
                  </a:cubicBezTo>
                  <a:cubicBezTo>
                    <a:pt x="89416" y="5671"/>
                    <a:pt x="89947" y="5744"/>
                    <a:pt x="90478" y="5792"/>
                  </a:cubicBezTo>
                  <a:cubicBezTo>
                    <a:pt x="91516" y="5889"/>
                    <a:pt x="92553" y="5985"/>
                    <a:pt x="93566" y="6082"/>
                  </a:cubicBezTo>
                  <a:cubicBezTo>
                    <a:pt x="94097" y="6105"/>
                    <a:pt x="94605" y="6202"/>
                    <a:pt x="95087" y="6275"/>
                  </a:cubicBezTo>
                  <a:cubicBezTo>
                    <a:pt x="95593" y="6371"/>
                    <a:pt x="96101" y="6443"/>
                    <a:pt x="96583" y="6539"/>
                  </a:cubicBezTo>
                  <a:cubicBezTo>
                    <a:pt x="97571" y="6709"/>
                    <a:pt x="98561" y="6829"/>
                    <a:pt x="99527" y="7047"/>
                  </a:cubicBezTo>
                  <a:lnTo>
                    <a:pt x="102348" y="7697"/>
                  </a:lnTo>
                  <a:cubicBezTo>
                    <a:pt x="102808" y="7819"/>
                    <a:pt x="103265" y="7890"/>
                    <a:pt x="103725" y="8035"/>
                  </a:cubicBezTo>
                  <a:cubicBezTo>
                    <a:pt x="104159" y="8157"/>
                    <a:pt x="104616" y="8302"/>
                    <a:pt x="105051" y="8421"/>
                  </a:cubicBezTo>
                  <a:cubicBezTo>
                    <a:pt x="105944" y="8688"/>
                    <a:pt x="106788" y="8952"/>
                    <a:pt x="107656" y="9218"/>
                  </a:cubicBezTo>
                  <a:cubicBezTo>
                    <a:pt x="108477" y="9508"/>
                    <a:pt x="109297" y="9797"/>
                    <a:pt x="110094" y="10087"/>
                  </a:cubicBezTo>
                  <a:cubicBezTo>
                    <a:pt x="113327" y="11220"/>
                    <a:pt x="116149" y="12548"/>
                    <a:pt x="118635" y="13754"/>
                  </a:cubicBezTo>
                  <a:cubicBezTo>
                    <a:pt x="121071" y="15032"/>
                    <a:pt x="123194" y="16190"/>
                    <a:pt x="124860" y="17252"/>
                  </a:cubicBezTo>
                  <a:cubicBezTo>
                    <a:pt x="125269" y="17493"/>
                    <a:pt x="125680" y="17759"/>
                    <a:pt x="126041" y="17976"/>
                  </a:cubicBezTo>
                  <a:cubicBezTo>
                    <a:pt x="126404" y="18242"/>
                    <a:pt x="126765" y="18458"/>
                    <a:pt x="127080" y="18676"/>
                  </a:cubicBezTo>
                  <a:cubicBezTo>
                    <a:pt x="127707" y="19111"/>
                    <a:pt x="128238" y="19497"/>
                    <a:pt x="128672" y="19809"/>
                  </a:cubicBezTo>
                  <a:cubicBezTo>
                    <a:pt x="129516" y="20413"/>
                    <a:pt x="129950" y="20774"/>
                    <a:pt x="129950" y="20774"/>
                  </a:cubicBezTo>
                  <a:cubicBezTo>
                    <a:pt x="129950" y="20774"/>
                    <a:pt x="129493" y="20462"/>
                    <a:pt x="128599" y="19883"/>
                  </a:cubicBezTo>
                  <a:cubicBezTo>
                    <a:pt x="127707" y="19327"/>
                    <a:pt x="126379" y="18532"/>
                    <a:pt x="124667" y="17590"/>
                  </a:cubicBezTo>
                  <a:cubicBezTo>
                    <a:pt x="122930" y="16625"/>
                    <a:pt x="120782" y="15563"/>
                    <a:pt x="118298" y="14453"/>
                  </a:cubicBezTo>
                  <a:cubicBezTo>
                    <a:pt x="115788" y="13368"/>
                    <a:pt x="112916" y="12210"/>
                    <a:pt x="109731" y="11197"/>
                  </a:cubicBezTo>
                  <a:cubicBezTo>
                    <a:pt x="108911" y="10956"/>
                    <a:pt x="108116" y="10689"/>
                    <a:pt x="107270" y="10425"/>
                  </a:cubicBezTo>
                  <a:cubicBezTo>
                    <a:pt x="106427" y="10207"/>
                    <a:pt x="105558" y="9991"/>
                    <a:pt x="104690" y="9749"/>
                  </a:cubicBezTo>
                  <a:cubicBezTo>
                    <a:pt x="102953" y="9242"/>
                    <a:pt x="101119" y="8952"/>
                    <a:pt x="99237" y="8543"/>
                  </a:cubicBezTo>
                  <a:cubicBezTo>
                    <a:pt x="98295" y="8350"/>
                    <a:pt x="97330" y="8277"/>
                    <a:pt x="96342" y="8132"/>
                  </a:cubicBezTo>
                  <a:lnTo>
                    <a:pt x="94894" y="7916"/>
                  </a:lnTo>
                  <a:cubicBezTo>
                    <a:pt x="94387" y="7842"/>
                    <a:pt x="93904" y="7771"/>
                    <a:pt x="93398" y="7746"/>
                  </a:cubicBezTo>
                  <a:cubicBezTo>
                    <a:pt x="92385" y="7674"/>
                    <a:pt x="91372" y="7626"/>
                    <a:pt x="90358" y="7553"/>
                  </a:cubicBezTo>
                  <a:cubicBezTo>
                    <a:pt x="89851" y="7504"/>
                    <a:pt x="89320" y="7456"/>
                    <a:pt x="88814" y="7456"/>
                  </a:cubicBezTo>
                  <a:lnTo>
                    <a:pt x="84108" y="7456"/>
                  </a:lnTo>
                  <a:cubicBezTo>
                    <a:pt x="83047" y="7553"/>
                    <a:pt x="81985" y="7626"/>
                    <a:pt x="80924" y="7723"/>
                  </a:cubicBezTo>
                  <a:cubicBezTo>
                    <a:pt x="80393" y="7746"/>
                    <a:pt x="79839" y="7794"/>
                    <a:pt x="79308" y="7842"/>
                  </a:cubicBezTo>
                  <a:lnTo>
                    <a:pt x="78922" y="7867"/>
                  </a:lnTo>
                  <a:cubicBezTo>
                    <a:pt x="78849" y="7890"/>
                    <a:pt x="78752" y="7890"/>
                    <a:pt x="78729" y="7890"/>
                  </a:cubicBezTo>
                  <a:lnTo>
                    <a:pt x="78511" y="7916"/>
                  </a:lnTo>
                  <a:lnTo>
                    <a:pt x="77716" y="8035"/>
                  </a:lnTo>
                  <a:cubicBezTo>
                    <a:pt x="77160" y="8109"/>
                    <a:pt x="76606" y="8180"/>
                    <a:pt x="76075" y="8253"/>
                  </a:cubicBezTo>
                  <a:cubicBezTo>
                    <a:pt x="75544" y="8350"/>
                    <a:pt x="74988" y="8446"/>
                    <a:pt x="74457" y="8543"/>
                  </a:cubicBezTo>
                  <a:cubicBezTo>
                    <a:pt x="70140" y="9290"/>
                    <a:pt x="65797" y="10377"/>
                    <a:pt x="61502" y="11631"/>
                  </a:cubicBezTo>
                  <a:cubicBezTo>
                    <a:pt x="57182" y="12886"/>
                    <a:pt x="52913" y="14285"/>
                    <a:pt x="48715" y="15708"/>
                  </a:cubicBezTo>
                  <a:cubicBezTo>
                    <a:pt x="44516" y="17155"/>
                    <a:pt x="40390" y="18555"/>
                    <a:pt x="36385" y="19931"/>
                  </a:cubicBezTo>
                  <a:cubicBezTo>
                    <a:pt x="28374" y="22633"/>
                    <a:pt x="20750" y="24901"/>
                    <a:pt x="14068" y="26156"/>
                  </a:cubicBezTo>
                  <a:cubicBezTo>
                    <a:pt x="10713" y="26831"/>
                    <a:pt x="7602" y="27192"/>
                    <a:pt x="4851" y="27337"/>
                  </a:cubicBezTo>
                  <a:cubicBezTo>
                    <a:pt x="3958" y="27385"/>
                    <a:pt x="3114" y="27434"/>
                    <a:pt x="2294" y="27434"/>
                  </a:cubicBezTo>
                  <a:lnTo>
                    <a:pt x="4585" y="32767"/>
                  </a:lnTo>
                  <a:cubicBezTo>
                    <a:pt x="5502" y="32815"/>
                    <a:pt x="6444" y="32838"/>
                    <a:pt x="7457" y="32838"/>
                  </a:cubicBezTo>
                  <a:cubicBezTo>
                    <a:pt x="10086" y="32838"/>
                    <a:pt x="13055" y="32597"/>
                    <a:pt x="16263" y="32091"/>
                  </a:cubicBezTo>
                  <a:cubicBezTo>
                    <a:pt x="19472" y="31583"/>
                    <a:pt x="22898" y="30788"/>
                    <a:pt x="26492" y="29775"/>
                  </a:cubicBezTo>
                  <a:cubicBezTo>
                    <a:pt x="30063" y="28762"/>
                    <a:pt x="33804" y="27530"/>
                    <a:pt x="37688" y="26227"/>
                  </a:cubicBezTo>
                  <a:cubicBezTo>
                    <a:pt x="41548" y="24924"/>
                    <a:pt x="45530" y="23502"/>
                    <a:pt x="49631" y="22174"/>
                  </a:cubicBezTo>
                  <a:cubicBezTo>
                    <a:pt x="53733" y="20848"/>
                    <a:pt x="57931" y="19568"/>
                    <a:pt x="62178" y="18458"/>
                  </a:cubicBezTo>
                  <a:cubicBezTo>
                    <a:pt x="64301" y="17904"/>
                    <a:pt x="66447" y="17422"/>
                    <a:pt x="68595" y="16962"/>
                  </a:cubicBezTo>
                  <a:cubicBezTo>
                    <a:pt x="69680" y="16769"/>
                    <a:pt x="70742" y="16553"/>
                    <a:pt x="71829" y="16335"/>
                  </a:cubicBezTo>
                  <a:cubicBezTo>
                    <a:pt x="72913" y="16167"/>
                    <a:pt x="73952" y="15974"/>
                    <a:pt x="75036" y="15829"/>
                  </a:cubicBezTo>
                  <a:cubicBezTo>
                    <a:pt x="77208" y="15588"/>
                    <a:pt x="79331" y="15299"/>
                    <a:pt x="81454" y="15154"/>
                  </a:cubicBezTo>
                  <a:cubicBezTo>
                    <a:pt x="82516" y="15105"/>
                    <a:pt x="83578" y="15080"/>
                    <a:pt x="84639" y="15032"/>
                  </a:cubicBezTo>
                  <a:cubicBezTo>
                    <a:pt x="85147" y="15009"/>
                    <a:pt x="85678" y="14984"/>
                    <a:pt x="86208" y="14961"/>
                  </a:cubicBezTo>
                  <a:cubicBezTo>
                    <a:pt x="86714" y="14961"/>
                    <a:pt x="87245" y="14984"/>
                    <a:pt x="87752" y="15009"/>
                  </a:cubicBezTo>
                  <a:cubicBezTo>
                    <a:pt x="89827" y="15080"/>
                    <a:pt x="91854" y="15057"/>
                    <a:pt x="93833" y="15299"/>
                  </a:cubicBezTo>
                  <a:cubicBezTo>
                    <a:pt x="94821" y="15395"/>
                    <a:pt x="95811" y="15492"/>
                    <a:pt x="96776" y="15588"/>
                  </a:cubicBezTo>
                  <a:cubicBezTo>
                    <a:pt x="97741" y="15708"/>
                    <a:pt x="98681" y="15852"/>
                    <a:pt x="99623" y="15997"/>
                  </a:cubicBezTo>
                  <a:cubicBezTo>
                    <a:pt x="100540" y="16167"/>
                    <a:pt x="101480" y="16264"/>
                    <a:pt x="102374" y="16457"/>
                  </a:cubicBezTo>
                  <a:cubicBezTo>
                    <a:pt x="103265" y="16650"/>
                    <a:pt x="104159" y="16843"/>
                    <a:pt x="105028" y="17036"/>
                  </a:cubicBezTo>
                  <a:cubicBezTo>
                    <a:pt x="105462" y="17107"/>
                    <a:pt x="105896" y="17204"/>
                    <a:pt x="106330" y="17300"/>
                  </a:cubicBezTo>
                  <a:cubicBezTo>
                    <a:pt x="106740" y="17422"/>
                    <a:pt x="107174" y="17518"/>
                    <a:pt x="107585" y="17638"/>
                  </a:cubicBezTo>
                  <a:cubicBezTo>
                    <a:pt x="108405" y="17856"/>
                    <a:pt x="109226" y="18072"/>
                    <a:pt x="110021" y="18290"/>
                  </a:cubicBezTo>
                  <a:cubicBezTo>
                    <a:pt x="111590" y="18748"/>
                    <a:pt x="113086" y="19255"/>
                    <a:pt x="114509" y="19713"/>
                  </a:cubicBezTo>
                  <a:cubicBezTo>
                    <a:pt x="115908" y="20269"/>
                    <a:pt x="117259" y="20726"/>
                    <a:pt x="118491" y="21257"/>
                  </a:cubicBezTo>
                  <a:cubicBezTo>
                    <a:pt x="120952" y="22295"/>
                    <a:pt x="123075" y="23260"/>
                    <a:pt x="124764" y="24152"/>
                  </a:cubicBezTo>
                  <a:cubicBezTo>
                    <a:pt x="125632" y="24587"/>
                    <a:pt x="126379" y="24998"/>
                    <a:pt x="127007" y="25359"/>
                  </a:cubicBezTo>
                  <a:cubicBezTo>
                    <a:pt x="127659" y="25721"/>
                    <a:pt x="128213" y="26059"/>
                    <a:pt x="128647" y="26324"/>
                  </a:cubicBezTo>
                  <a:cubicBezTo>
                    <a:pt x="129516" y="26854"/>
                    <a:pt x="129950" y="27169"/>
                    <a:pt x="129950" y="27169"/>
                  </a:cubicBezTo>
                  <a:cubicBezTo>
                    <a:pt x="129950" y="27169"/>
                    <a:pt x="129493" y="26903"/>
                    <a:pt x="128576" y="26420"/>
                  </a:cubicBezTo>
                  <a:cubicBezTo>
                    <a:pt x="127682" y="25938"/>
                    <a:pt x="126331" y="25287"/>
                    <a:pt x="124594" y="24515"/>
                  </a:cubicBezTo>
                  <a:cubicBezTo>
                    <a:pt x="122857" y="23718"/>
                    <a:pt x="120710" y="22849"/>
                    <a:pt x="118224" y="21981"/>
                  </a:cubicBezTo>
                  <a:cubicBezTo>
                    <a:pt x="116970" y="21523"/>
                    <a:pt x="115618" y="21137"/>
                    <a:pt x="114219" y="20655"/>
                  </a:cubicBezTo>
                  <a:cubicBezTo>
                    <a:pt x="112771" y="20292"/>
                    <a:pt x="111301" y="19809"/>
                    <a:pt x="109708" y="19423"/>
                  </a:cubicBezTo>
                  <a:cubicBezTo>
                    <a:pt x="108911" y="19255"/>
                    <a:pt x="108116" y="19062"/>
                    <a:pt x="107270" y="18869"/>
                  </a:cubicBezTo>
                  <a:cubicBezTo>
                    <a:pt x="106861" y="18796"/>
                    <a:pt x="106450" y="18699"/>
                    <a:pt x="106041" y="18603"/>
                  </a:cubicBezTo>
                  <a:cubicBezTo>
                    <a:pt x="105607" y="18532"/>
                    <a:pt x="105172" y="18435"/>
                    <a:pt x="104761" y="18362"/>
                  </a:cubicBezTo>
                  <a:cubicBezTo>
                    <a:pt x="103893" y="18217"/>
                    <a:pt x="103024" y="18049"/>
                    <a:pt x="102132" y="17904"/>
                  </a:cubicBezTo>
                  <a:cubicBezTo>
                    <a:pt x="101239" y="17734"/>
                    <a:pt x="100322" y="17663"/>
                    <a:pt x="99405" y="17518"/>
                  </a:cubicBezTo>
                  <a:cubicBezTo>
                    <a:pt x="98488" y="17422"/>
                    <a:pt x="97548" y="17277"/>
                    <a:pt x="96606" y="17180"/>
                  </a:cubicBezTo>
                  <a:cubicBezTo>
                    <a:pt x="95641" y="17107"/>
                    <a:pt x="94676" y="17059"/>
                    <a:pt x="93711" y="16987"/>
                  </a:cubicBezTo>
                  <a:cubicBezTo>
                    <a:pt x="91781" y="16794"/>
                    <a:pt x="89779" y="16843"/>
                    <a:pt x="87752" y="16818"/>
                  </a:cubicBezTo>
                  <a:cubicBezTo>
                    <a:pt x="87414" y="16818"/>
                    <a:pt x="87076" y="16807"/>
                    <a:pt x="86739" y="16807"/>
                  </a:cubicBezTo>
                  <a:cubicBezTo>
                    <a:pt x="86570" y="16807"/>
                    <a:pt x="86401" y="16810"/>
                    <a:pt x="86231" y="16818"/>
                  </a:cubicBezTo>
                  <a:cubicBezTo>
                    <a:pt x="85726" y="16843"/>
                    <a:pt x="85218" y="16866"/>
                    <a:pt x="84687" y="16891"/>
                  </a:cubicBezTo>
                  <a:cubicBezTo>
                    <a:pt x="83674" y="16962"/>
                    <a:pt x="82638" y="17011"/>
                    <a:pt x="81599" y="17059"/>
                  </a:cubicBezTo>
                  <a:lnTo>
                    <a:pt x="80827" y="17107"/>
                  </a:lnTo>
                  <a:lnTo>
                    <a:pt x="80032" y="17204"/>
                  </a:lnTo>
                  <a:cubicBezTo>
                    <a:pt x="79524" y="17277"/>
                    <a:pt x="78993" y="17348"/>
                    <a:pt x="78488" y="17422"/>
                  </a:cubicBezTo>
                  <a:cubicBezTo>
                    <a:pt x="77426" y="17541"/>
                    <a:pt x="76388" y="17663"/>
                    <a:pt x="75326" y="17783"/>
                  </a:cubicBezTo>
                  <a:cubicBezTo>
                    <a:pt x="74313" y="17953"/>
                    <a:pt x="73228" y="18146"/>
                    <a:pt x="72166" y="18313"/>
                  </a:cubicBezTo>
                  <a:cubicBezTo>
                    <a:pt x="71105" y="18532"/>
                    <a:pt x="70066" y="18748"/>
                    <a:pt x="69005" y="18941"/>
                  </a:cubicBezTo>
                  <a:cubicBezTo>
                    <a:pt x="66907" y="19400"/>
                    <a:pt x="64783" y="19906"/>
                    <a:pt x="62683" y="20437"/>
                  </a:cubicBezTo>
                  <a:cubicBezTo>
                    <a:pt x="58485" y="21523"/>
                    <a:pt x="54335" y="22778"/>
                    <a:pt x="50259" y="24081"/>
                  </a:cubicBezTo>
                  <a:cubicBezTo>
                    <a:pt x="46157" y="25384"/>
                    <a:pt x="42152" y="26687"/>
                    <a:pt x="38243" y="27964"/>
                  </a:cubicBezTo>
                  <a:cubicBezTo>
                    <a:pt x="34358" y="29219"/>
                    <a:pt x="30546" y="30354"/>
                    <a:pt x="26879" y="31271"/>
                  </a:cubicBezTo>
                  <a:cubicBezTo>
                    <a:pt x="23211" y="32188"/>
                    <a:pt x="19714" y="32863"/>
                    <a:pt x="16432" y="33272"/>
                  </a:cubicBezTo>
                  <a:cubicBezTo>
                    <a:pt x="14161" y="33557"/>
                    <a:pt x="12005" y="33679"/>
                    <a:pt x="10005" y="33679"/>
                  </a:cubicBezTo>
                  <a:cubicBezTo>
                    <a:pt x="9115" y="33679"/>
                    <a:pt x="8256" y="33655"/>
                    <a:pt x="7432" y="33610"/>
                  </a:cubicBezTo>
                  <a:cubicBezTo>
                    <a:pt x="6540" y="33562"/>
                    <a:pt x="5695" y="33490"/>
                    <a:pt x="4874" y="33417"/>
                  </a:cubicBezTo>
                  <a:lnTo>
                    <a:pt x="4874" y="33417"/>
                  </a:lnTo>
                  <a:lnTo>
                    <a:pt x="9484" y="44155"/>
                  </a:lnTo>
                  <a:lnTo>
                    <a:pt x="119141" y="35903"/>
                  </a:lnTo>
                  <a:cubicBezTo>
                    <a:pt x="119141" y="35903"/>
                    <a:pt x="122169" y="44157"/>
                    <a:pt x="133682" y="44157"/>
                  </a:cubicBezTo>
                  <a:cubicBezTo>
                    <a:pt x="133796" y="44157"/>
                    <a:pt x="133912" y="44156"/>
                    <a:pt x="134029" y="44155"/>
                  </a:cubicBezTo>
                  <a:lnTo>
                    <a:pt x="134029" y="18024"/>
                  </a:lnTo>
                  <a:cubicBezTo>
                    <a:pt x="134029" y="18024"/>
                    <a:pt x="111671" y="0"/>
                    <a:pt x="84639" y="0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07" name="Google Shape;1707;p38"/>
            <p:cNvSpPr/>
            <p:nvPr/>
          </p:nvSpPr>
          <p:spPr>
            <a:xfrm>
              <a:off x="508925" y="2719025"/>
              <a:ext cx="3198100" cy="545875"/>
            </a:xfrm>
            <a:custGeom>
              <a:avLst/>
              <a:gdLst/>
              <a:ahLst/>
              <a:cxnLst/>
              <a:rect l="l" t="t" r="r" b="b"/>
              <a:pathLst>
                <a:path w="127924" h="21835" extrusionOk="0">
                  <a:moveTo>
                    <a:pt x="82010" y="0"/>
                  </a:moveTo>
                  <a:cubicBezTo>
                    <a:pt x="80923" y="72"/>
                    <a:pt x="79838" y="145"/>
                    <a:pt x="78729" y="193"/>
                  </a:cubicBezTo>
                  <a:cubicBezTo>
                    <a:pt x="78198" y="242"/>
                    <a:pt x="77642" y="265"/>
                    <a:pt x="77088" y="313"/>
                  </a:cubicBezTo>
                  <a:lnTo>
                    <a:pt x="76654" y="338"/>
                  </a:lnTo>
                  <a:cubicBezTo>
                    <a:pt x="76580" y="338"/>
                    <a:pt x="76532" y="338"/>
                    <a:pt x="76436" y="361"/>
                  </a:cubicBezTo>
                  <a:lnTo>
                    <a:pt x="76243" y="386"/>
                  </a:lnTo>
                  <a:lnTo>
                    <a:pt x="75422" y="483"/>
                  </a:lnTo>
                  <a:cubicBezTo>
                    <a:pt x="74868" y="554"/>
                    <a:pt x="74337" y="628"/>
                    <a:pt x="73782" y="699"/>
                  </a:cubicBezTo>
                  <a:cubicBezTo>
                    <a:pt x="73228" y="796"/>
                    <a:pt x="72672" y="892"/>
                    <a:pt x="72118" y="965"/>
                  </a:cubicBezTo>
                  <a:cubicBezTo>
                    <a:pt x="67678" y="1712"/>
                    <a:pt x="63262" y="2799"/>
                    <a:pt x="58896" y="4054"/>
                  </a:cubicBezTo>
                  <a:cubicBezTo>
                    <a:pt x="54553" y="5332"/>
                    <a:pt x="50258" y="6779"/>
                    <a:pt x="46060" y="8227"/>
                  </a:cubicBezTo>
                  <a:cubicBezTo>
                    <a:pt x="41837" y="9674"/>
                    <a:pt x="37761" y="11195"/>
                    <a:pt x="33779" y="12618"/>
                  </a:cubicBezTo>
                  <a:cubicBezTo>
                    <a:pt x="29799" y="14017"/>
                    <a:pt x="25938" y="15345"/>
                    <a:pt x="22271" y="16503"/>
                  </a:cubicBezTo>
                  <a:cubicBezTo>
                    <a:pt x="18578" y="17661"/>
                    <a:pt x="15056" y="18650"/>
                    <a:pt x="11800" y="19399"/>
                  </a:cubicBezTo>
                  <a:cubicBezTo>
                    <a:pt x="7360" y="20435"/>
                    <a:pt x="3355" y="21014"/>
                    <a:pt x="0" y="21232"/>
                  </a:cubicBezTo>
                  <a:lnTo>
                    <a:pt x="267" y="21835"/>
                  </a:lnTo>
                  <a:cubicBezTo>
                    <a:pt x="1087" y="21835"/>
                    <a:pt x="1931" y="21786"/>
                    <a:pt x="2824" y="21738"/>
                  </a:cubicBezTo>
                  <a:cubicBezTo>
                    <a:pt x="5575" y="21593"/>
                    <a:pt x="8686" y="21232"/>
                    <a:pt x="12041" y="20557"/>
                  </a:cubicBezTo>
                  <a:cubicBezTo>
                    <a:pt x="18723" y="19302"/>
                    <a:pt x="26347" y="17034"/>
                    <a:pt x="34358" y="14332"/>
                  </a:cubicBezTo>
                  <a:cubicBezTo>
                    <a:pt x="38363" y="12956"/>
                    <a:pt x="42489" y="11556"/>
                    <a:pt x="46688" y="10109"/>
                  </a:cubicBezTo>
                  <a:cubicBezTo>
                    <a:pt x="50886" y="8686"/>
                    <a:pt x="55155" y="7287"/>
                    <a:pt x="59475" y="6032"/>
                  </a:cubicBezTo>
                  <a:cubicBezTo>
                    <a:pt x="63770" y="4778"/>
                    <a:pt x="68113" y="3691"/>
                    <a:pt x="72430" y="2944"/>
                  </a:cubicBezTo>
                  <a:cubicBezTo>
                    <a:pt x="72961" y="2847"/>
                    <a:pt x="73517" y="2751"/>
                    <a:pt x="74048" y="2654"/>
                  </a:cubicBezTo>
                  <a:cubicBezTo>
                    <a:pt x="74579" y="2581"/>
                    <a:pt x="75133" y="2510"/>
                    <a:pt x="75689" y="2436"/>
                  </a:cubicBezTo>
                  <a:lnTo>
                    <a:pt x="76484" y="2317"/>
                  </a:lnTo>
                  <a:lnTo>
                    <a:pt x="76702" y="2291"/>
                  </a:lnTo>
                  <a:cubicBezTo>
                    <a:pt x="76725" y="2291"/>
                    <a:pt x="76822" y="2291"/>
                    <a:pt x="76895" y="2268"/>
                  </a:cubicBezTo>
                  <a:lnTo>
                    <a:pt x="77281" y="2243"/>
                  </a:lnTo>
                  <a:cubicBezTo>
                    <a:pt x="77812" y="2195"/>
                    <a:pt x="78366" y="2147"/>
                    <a:pt x="78897" y="2124"/>
                  </a:cubicBezTo>
                  <a:cubicBezTo>
                    <a:pt x="79958" y="2027"/>
                    <a:pt x="81020" y="1954"/>
                    <a:pt x="82081" y="1857"/>
                  </a:cubicBezTo>
                  <a:lnTo>
                    <a:pt x="86787" y="1857"/>
                  </a:lnTo>
                  <a:cubicBezTo>
                    <a:pt x="87293" y="1857"/>
                    <a:pt x="87824" y="1905"/>
                    <a:pt x="88331" y="1954"/>
                  </a:cubicBezTo>
                  <a:cubicBezTo>
                    <a:pt x="89345" y="2027"/>
                    <a:pt x="90358" y="2075"/>
                    <a:pt x="91371" y="2147"/>
                  </a:cubicBezTo>
                  <a:cubicBezTo>
                    <a:pt x="91877" y="2172"/>
                    <a:pt x="92360" y="2243"/>
                    <a:pt x="92867" y="2317"/>
                  </a:cubicBezTo>
                  <a:lnTo>
                    <a:pt x="94315" y="2533"/>
                  </a:lnTo>
                  <a:cubicBezTo>
                    <a:pt x="95303" y="2678"/>
                    <a:pt x="96268" y="2751"/>
                    <a:pt x="97210" y="2944"/>
                  </a:cubicBezTo>
                  <a:cubicBezTo>
                    <a:pt x="99092" y="3353"/>
                    <a:pt x="100926" y="3643"/>
                    <a:pt x="102663" y="4150"/>
                  </a:cubicBezTo>
                  <a:cubicBezTo>
                    <a:pt x="103531" y="4392"/>
                    <a:pt x="104400" y="4608"/>
                    <a:pt x="105243" y="4826"/>
                  </a:cubicBezTo>
                  <a:cubicBezTo>
                    <a:pt x="106089" y="5090"/>
                    <a:pt x="106884" y="5357"/>
                    <a:pt x="107704" y="5598"/>
                  </a:cubicBezTo>
                  <a:cubicBezTo>
                    <a:pt x="110889" y="6611"/>
                    <a:pt x="113761" y="7769"/>
                    <a:pt x="116271" y="8854"/>
                  </a:cubicBezTo>
                  <a:cubicBezTo>
                    <a:pt x="118755" y="9964"/>
                    <a:pt x="120903" y="11026"/>
                    <a:pt x="122640" y="11991"/>
                  </a:cubicBezTo>
                  <a:cubicBezTo>
                    <a:pt x="124352" y="12933"/>
                    <a:pt x="125680" y="13728"/>
                    <a:pt x="126572" y="14284"/>
                  </a:cubicBezTo>
                  <a:cubicBezTo>
                    <a:pt x="127466" y="14863"/>
                    <a:pt x="127923" y="15175"/>
                    <a:pt x="127923" y="15175"/>
                  </a:cubicBezTo>
                  <a:cubicBezTo>
                    <a:pt x="127923" y="15175"/>
                    <a:pt x="127489" y="14814"/>
                    <a:pt x="126645" y="14210"/>
                  </a:cubicBezTo>
                  <a:cubicBezTo>
                    <a:pt x="126211" y="13898"/>
                    <a:pt x="125680" y="13512"/>
                    <a:pt x="125053" y="13077"/>
                  </a:cubicBezTo>
                  <a:cubicBezTo>
                    <a:pt x="124738" y="12859"/>
                    <a:pt x="124377" y="12643"/>
                    <a:pt x="124014" y="12377"/>
                  </a:cubicBezTo>
                  <a:cubicBezTo>
                    <a:pt x="123653" y="12160"/>
                    <a:pt x="123242" y="11894"/>
                    <a:pt x="122833" y="11653"/>
                  </a:cubicBezTo>
                  <a:cubicBezTo>
                    <a:pt x="121167" y="10591"/>
                    <a:pt x="119044" y="9433"/>
                    <a:pt x="116608" y="8155"/>
                  </a:cubicBezTo>
                  <a:cubicBezTo>
                    <a:pt x="114122" y="6949"/>
                    <a:pt x="111300" y="5621"/>
                    <a:pt x="108067" y="4488"/>
                  </a:cubicBezTo>
                  <a:cubicBezTo>
                    <a:pt x="107270" y="4198"/>
                    <a:pt x="106450" y="3909"/>
                    <a:pt x="105629" y="3619"/>
                  </a:cubicBezTo>
                  <a:cubicBezTo>
                    <a:pt x="104761" y="3353"/>
                    <a:pt x="103917" y="3089"/>
                    <a:pt x="103024" y="2822"/>
                  </a:cubicBezTo>
                  <a:cubicBezTo>
                    <a:pt x="102589" y="2703"/>
                    <a:pt x="102132" y="2558"/>
                    <a:pt x="101698" y="2436"/>
                  </a:cubicBezTo>
                  <a:cubicBezTo>
                    <a:pt x="101238" y="2291"/>
                    <a:pt x="100781" y="2220"/>
                    <a:pt x="100321" y="2098"/>
                  </a:cubicBezTo>
                  <a:lnTo>
                    <a:pt x="97500" y="1448"/>
                  </a:lnTo>
                  <a:cubicBezTo>
                    <a:pt x="96534" y="1230"/>
                    <a:pt x="95544" y="1110"/>
                    <a:pt x="94556" y="940"/>
                  </a:cubicBezTo>
                  <a:cubicBezTo>
                    <a:pt x="94074" y="844"/>
                    <a:pt x="93566" y="772"/>
                    <a:pt x="93060" y="676"/>
                  </a:cubicBezTo>
                  <a:cubicBezTo>
                    <a:pt x="92578" y="603"/>
                    <a:pt x="92070" y="506"/>
                    <a:pt x="91539" y="483"/>
                  </a:cubicBezTo>
                  <a:cubicBezTo>
                    <a:pt x="90526" y="386"/>
                    <a:pt x="89489" y="290"/>
                    <a:pt x="88451" y="193"/>
                  </a:cubicBezTo>
                  <a:cubicBezTo>
                    <a:pt x="87920" y="145"/>
                    <a:pt x="87389" y="72"/>
                    <a:pt x="86858" y="72"/>
                  </a:cubicBezTo>
                  <a:cubicBezTo>
                    <a:pt x="86328" y="49"/>
                    <a:pt x="85797" y="49"/>
                    <a:pt x="85266" y="49"/>
                  </a:cubicBezTo>
                  <a:cubicBezTo>
                    <a:pt x="84181" y="24"/>
                    <a:pt x="83120" y="24"/>
                    <a:pt x="82010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08" name="Google Shape;1708;p38"/>
            <p:cNvSpPr/>
            <p:nvPr/>
          </p:nvSpPr>
          <p:spPr>
            <a:xfrm>
              <a:off x="572850" y="2953050"/>
              <a:ext cx="3134175" cy="467975"/>
            </a:xfrm>
            <a:custGeom>
              <a:avLst/>
              <a:gdLst/>
              <a:ahLst/>
              <a:cxnLst/>
              <a:rect l="l" t="t" r="r" b="b"/>
              <a:pathLst>
                <a:path w="125367" h="18719" extrusionOk="0">
                  <a:moveTo>
                    <a:pt x="81624" y="1"/>
                  </a:moveTo>
                  <a:cubicBezTo>
                    <a:pt x="81094" y="24"/>
                    <a:pt x="80563" y="49"/>
                    <a:pt x="80055" y="72"/>
                  </a:cubicBezTo>
                  <a:cubicBezTo>
                    <a:pt x="78994" y="120"/>
                    <a:pt x="77932" y="145"/>
                    <a:pt x="76870" y="194"/>
                  </a:cubicBezTo>
                  <a:cubicBezTo>
                    <a:pt x="74747" y="339"/>
                    <a:pt x="72624" y="628"/>
                    <a:pt x="70452" y="869"/>
                  </a:cubicBezTo>
                  <a:cubicBezTo>
                    <a:pt x="69368" y="1014"/>
                    <a:pt x="68329" y="1207"/>
                    <a:pt x="67245" y="1375"/>
                  </a:cubicBezTo>
                  <a:cubicBezTo>
                    <a:pt x="66158" y="1593"/>
                    <a:pt x="65096" y="1809"/>
                    <a:pt x="64011" y="2002"/>
                  </a:cubicBezTo>
                  <a:cubicBezTo>
                    <a:pt x="61863" y="2462"/>
                    <a:pt x="59717" y="2944"/>
                    <a:pt x="57594" y="3498"/>
                  </a:cubicBezTo>
                  <a:cubicBezTo>
                    <a:pt x="53347" y="4608"/>
                    <a:pt x="49149" y="5888"/>
                    <a:pt x="45047" y="7214"/>
                  </a:cubicBezTo>
                  <a:cubicBezTo>
                    <a:pt x="40946" y="8542"/>
                    <a:pt x="36964" y="9964"/>
                    <a:pt x="33104" y="11267"/>
                  </a:cubicBezTo>
                  <a:cubicBezTo>
                    <a:pt x="29220" y="12570"/>
                    <a:pt x="25479" y="13802"/>
                    <a:pt x="21908" y="14815"/>
                  </a:cubicBezTo>
                  <a:cubicBezTo>
                    <a:pt x="18314" y="15828"/>
                    <a:pt x="14888" y="16623"/>
                    <a:pt x="11679" y="17131"/>
                  </a:cubicBezTo>
                  <a:cubicBezTo>
                    <a:pt x="8471" y="17637"/>
                    <a:pt x="5502" y="17878"/>
                    <a:pt x="2873" y="17878"/>
                  </a:cubicBezTo>
                  <a:cubicBezTo>
                    <a:pt x="1860" y="17878"/>
                    <a:pt x="918" y="17855"/>
                    <a:pt x="1" y="17807"/>
                  </a:cubicBezTo>
                  <a:lnTo>
                    <a:pt x="1" y="17807"/>
                  </a:lnTo>
                  <a:lnTo>
                    <a:pt x="290" y="18457"/>
                  </a:lnTo>
                  <a:cubicBezTo>
                    <a:pt x="1111" y="18530"/>
                    <a:pt x="1956" y="18602"/>
                    <a:pt x="2848" y="18650"/>
                  </a:cubicBezTo>
                  <a:cubicBezTo>
                    <a:pt x="3672" y="18695"/>
                    <a:pt x="4531" y="18719"/>
                    <a:pt x="5421" y="18719"/>
                  </a:cubicBezTo>
                  <a:cubicBezTo>
                    <a:pt x="7421" y="18719"/>
                    <a:pt x="9577" y="18597"/>
                    <a:pt x="11848" y="18312"/>
                  </a:cubicBezTo>
                  <a:cubicBezTo>
                    <a:pt x="15130" y="17903"/>
                    <a:pt x="18627" y="17228"/>
                    <a:pt x="22295" y="16311"/>
                  </a:cubicBezTo>
                  <a:cubicBezTo>
                    <a:pt x="25962" y="15394"/>
                    <a:pt x="29774" y="14259"/>
                    <a:pt x="33659" y="13004"/>
                  </a:cubicBezTo>
                  <a:cubicBezTo>
                    <a:pt x="37568" y="11727"/>
                    <a:pt x="41573" y="10424"/>
                    <a:pt x="45675" y="9121"/>
                  </a:cubicBezTo>
                  <a:cubicBezTo>
                    <a:pt x="49751" y="7818"/>
                    <a:pt x="53901" y="6563"/>
                    <a:pt x="58099" y="5477"/>
                  </a:cubicBezTo>
                  <a:cubicBezTo>
                    <a:pt x="60199" y="4946"/>
                    <a:pt x="62323" y="4440"/>
                    <a:pt x="64421" y="3981"/>
                  </a:cubicBezTo>
                  <a:cubicBezTo>
                    <a:pt x="65482" y="3788"/>
                    <a:pt x="66521" y="3572"/>
                    <a:pt x="67582" y="3353"/>
                  </a:cubicBezTo>
                  <a:cubicBezTo>
                    <a:pt x="68644" y="3186"/>
                    <a:pt x="69729" y="2993"/>
                    <a:pt x="70742" y="2823"/>
                  </a:cubicBezTo>
                  <a:cubicBezTo>
                    <a:pt x="71804" y="2703"/>
                    <a:pt x="72842" y="2581"/>
                    <a:pt x="73904" y="2462"/>
                  </a:cubicBezTo>
                  <a:cubicBezTo>
                    <a:pt x="74409" y="2388"/>
                    <a:pt x="74940" y="2317"/>
                    <a:pt x="75448" y="2244"/>
                  </a:cubicBezTo>
                  <a:lnTo>
                    <a:pt x="76243" y="2147"/>
                  </a:lnTo>
                  <a:lnTo>
                    <a:pt x="77015" y="2099"/>
                  </a:lnTo>
                  <a:cubicBezTo>
                    <a:pt x="78054" y="2051"/>
                    <a:pt x="79090" y="2002"/>
                    <a:pt x="80103" y="1931"/>
                  </a:cubicBezTo>
                  <a:cubicBezTo>
                    <a:pt x="80634" y="1906"/>
                    <a:pt x="81142" y="1883"/>
                    <a:pt x="81647" y="1858"/>
                  </a:cubicBezTo>
                  <a:cubicBezTo>
                    <a:pt x="81817" y="1850"/>
                    <a:pt x="81986" y="1847"/>
                    <a:pt x="82155" y="1847"/>
                  </a:cubicBezTo>
                  <a:cubicBezTo>
                    <a:pt x="82492" y="1847"/>
                    <a:pt x="82830" y="1858"/>
                    <a:pt x="83168" y="1858"/>
                  </a:cubicBezTo>
                  <a:cubicBezTo>
                    <a:pt x="85195" y="1883"/>
                    <a:pt x="87197" y="1834"/>
                    <a:pt x="89127" y="2027"/>
                  </a:cubicBezTo>
                  <a:cubicBezTo>
                    <a:pt x="90092" y="2099"/>
                    <a:pt x="91057" y="2147"/>
                    <a:pt x="92022" y="2220"/>
                  </a:cubicBezTo>
                  <a:cubicBezTo>
                    <a:pt x="92964" y="2317"/>
                    <a:pt x="93904" y="2462"/>
                    <a:pt x="94821" y="2558"/>
                  </a:cubicBezTo>
                  <a:cubicBezTo>
                    <a:pt x="95738" y="2703"/>
                    <a:pt x="96655" y="2774"/>
                    <a:pt x="97548" y="2944"/>
                  </a:cubicBezTo>
                  <a:cubicBezTo>
                    <a:pt x="98440" y="3089"/>
                    <a:pt x="99309" y="3257"/>
                    <a:pt x="100177" y="3402"/>
                  </a:cubicBezTo>
                  <a:cubicBezTo>
                    <a:pt x="100588" y="3475"/>
                    <a:pt x="101023" y="3572"/>
                    <a:pt x="101457" y="3643"/>
                  </a:cubicBezTo>
                  <a:cubicBezTo>
                    <a:pt x="101866" y="3739"/>
                    <a:pt x="102277" y="3836"/>
                    <a:pt x="102686" y="3909"/>
                  </a:cubicBezTo>
                  <a:cubicBezTo>
                    <a:pt x="103532" y="4102"/>
                    <a:pt x="104327" y="4295"/>
                    <a:pt x="105124" y="4463"/>
                  </a:cubicBezTo>
                  <a:cubicBezTo>
                    <a:pt x="106717" y="4849"/>
                    <a:pt x="108187" y="5332"/>
                    <a:pt x="109635" y="5695"/>
                  </a:cubicBezTo>
                  <a:cubicBezTo>
                    <a:pt x="111034" y="6177"/>
                    <a:pt x="112386" y="6563"/>
                    <a:pt x="113640" y="7021"/>
                  </a:cubicBezTo>
                  <a:cubicBezTo>
                    <a:pt x="116126" y="7889"/>
                    <a:pt x="118273" y="8758"/>
                    <a:pt x="120010" y="9555"/>
                  </a:cubicBezTo>
                  <a:cubicBezTo>
                    <a:pt x="121747" y="10327"/>
                    <a:pt x="123098" y="10978"/>
                    <a:pt x="123992" y="11460"/>
                  </a:cubicBezTo>
                  <a:cubicBezTo>
                    <a:pt x="124909" y="11943"/>
                    <a:pt x="125366" y="12209"/>
                    <a:pt x="125366" y="12209"/>
                  </a:cubicBezTo>
                  <a:cubicBezTo>
                    <a:pt x="125366" y="12209"/>
                    <a:pt x="124932" y="11894"/>
                    <a:pt x="124063" y="11364"/>
                  </a:cubicBezTo>
                  <a:cubicBezTo>
                    <a:pt x="123629" y="11099"/>
                    <a:pt x="123075" y="10761"/>
                    <a:pt x="122423" y="10399"/>
                  </a:cubicBezTo>
                  <a:cubicBezTo>
                    <a:pt x="121795" y="10038"/>
                    <a:pt x="121048" y="9627"/>
                    <a:pt x="120180" y="9192"/>
                  </a:cubicBezTo>
                  <a:cubicBezTo>
                    <a:pt x="118491" y="8300"/>
                    <a:pt x="116368" y="7335"/>
                    <a:pt x="113907" y="6297"/>
                  </a:cubicBezTo>
                  <a:cubicBezTo>
                    <a:pt x="112675" y="5766"/>
                    <a:pt x="111324" y="5309"/>
                    <a:pt x="109925" y="4753"/>
                  </a:cubicBezTo>
                  <a:cubicBezTo>
                    <a:pt x="108502" y="4295"/>
                    <a:pt x="107006" y="3788"/>
                    <a:pt x="105437" y="3330"/>
                  </a:cubicBezTo>
                  <a:cubicBezTo>
                    <a:pt x="104642" y="3112"/>
                    <a:pt x="103821" y="2896"/>
                    <a:pt x="103001" y="2678"/>
                  </a:cubicBezTo>
                  <a:cubicBezTo>
                    <a:pt x="102590" y="2558"/>
                    <a:pt x="102156" y="2462"/>
                    <a:pt x="101746" y="2340"/>
                  </a:cubicBezTo>
                  <a:cubicBezTo>
                    <a:pt x="101312" y="2244"/>
                    <a:pt x="100878" y="2147"/>
                    <a:pt x="100444" y="2076"/>
                  </a:cubicBezTo>
                  <a:cubicBezTo>
                    <a:pt x="99575" y="1883"/>
                    <a:pt x="98681" y="1690"/>
                    <a:pt x="97790" y="1497"/>
                  </a:cubicBezTo>
                  <a:cubicBezTo>
                    <a:pt x="96896" y="1304"/>
                    <a:pt x="95956" y="1207"/>
                    <a:pt x="95039" y="1037"/>
                  </a:cubicBezTo>
                  <a:cubicBezTo>
                    <a:pt x="94097" y="892"/>
                    <a:pt x="93157" y="748"/>
                    <a:pt x="92192" y="628"/>
                  </a:cubicBezTo>
                  <a:cubicBezTo>
                    <a:pt x="91227" y="532"/>
                    <a:pt x="90237" y="435"/>
                    <a:pt x="89249" y="339"/>
                  </a:cubicBezTo>
                  <a:cubicBezTo>
                    <a:pt x="87270" y="97"/>
                    <a:pt x="85243" y="120"/>
                    <a:pt x="83168" y="49"/>
                  </a:cubicBezTo>
                  <a:cubicBezTo>
                    <a:pt x="82661" y="24"/>
                    <a:pt x="82130" y="1"/>
                    <a:pt x="81624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09" name="Google Shape;1709;p38"/>
            <p:cNvSpPr/>
            <p:nvPr/>
          </p:nvSpPr>
          <p:spPr>
            <a:xfrm>
              <a:off x="1444475" y="3183950"/>
              <a:ext cx="2262550" cy="286650"/>
            </a:xfrm>
            <a:custGeom>
              <a:avLst/>
              <a:gdLst/>
              <a:ahLst/>
              <a:cxnLst/>
              <a:rect l="l" t="t" r="r" b="b"/>
              <a:pathLst>
                <a:path w="90502" h="11466" extrusionOk="0">
                  <a:moveTo>
                    <a:pt x="49763" y="1"/>
                  </a:moveTo>
                  <a:cubicBezTo>
                    <a:pt x="49686" y="1"/>
                    <a:pt x="49610" y="2"/>
                    <a:pt x="49533" y="4"/>
                  </a:cubicBezTo>
                  <a:cubicBezTo>
                    <a:pt x="48786" y="30"/>
                    <a:pt x="48062" y="30"/>
                    <a:pt x="47313" y="30"/>
                  </a:cubicBezTo>
                  <a:lnTo>
                    <a:pt x="46759" y="30"/>
                  </a:lnTo>
                  <a:lnTo>
                    <a:pt x="46180" y="78"/>
                  </a:lnTo>
                  <a:lnTo>
                    <a:pt x="45094" y="149"/>
                  </a:lnTo>
                  <a:cubicBezTo>
                    <a:pt x="44370" y="198"/>
                    <a:pt x="43671" y="246"/>
                    <a:pt x="42922" y="319"/>
                  </a:cubicBezTo>
                  <a:cubicBezTo>
                    <a:pt x="42198" y="416"/>
                    <a:pt x="41475" y="512"/>
                    <a:pt x="40728" y="584"/>
                  </a:cubicBezTo>
                  <a:cubicBezTo>
                    <a:pt x="39255" y="753"/>
                    <a:pt x="37855" y="1018"/>
                    <a:pt x="36433" y="1236"/>
                  </a:cubicBezTo>
                  <a:cubicBezTo>
                    <a:pt x="33586" y="1693"/>
                    <a:pt x="30810" y="2298"/>
                    <a:pt x="28156" y="2877"/>
                  </a:cubicBezTo>
                  <a:cubicBezTo>
                    <a:pt x="26830" y="3189"/>
                    <a:pt x="25527" y="3504"/>
                    <a:pt x="24248" y="3817"/>
                  </a:cubicBezTo>
                  <a:cubicBezTo>
                    <a:pt x="22970" y="4154"/>
                    <a:pt x="21738" y="4492"/>
                    <a:pt x="20509" y="4807"/>
                  </a:cubicBezTo>
                  <a:cubicBezTo>
                    <a:pt x="18096" y="5457"/>
                    <a:pt x="15828" y="6133"/>
                    <a:pt x="13753" y="6760"/>
                  </a:cubicBezTo>
                  <a:cubicBezTo>
                    <a:pt x="5405" y="9318"/>
                    <a:pt x="1" y="11466"/>
                    <a:pt x="1" y="11466"/>
                  </a:cubicBezTo>
                  <a:cubicBezTo>
                    <a:pt x="1" y="11466"/>
                    <a:pt x="1423" y="11103"/>
                    <a:pt x="3861" y="10476"/>
                  </a:cubicBezTo>
                  <a:cubicBezTo>
                    <a:pt x="6322" y="9825"/>
                    <a:pt x="9845" y="8932"/>
                    <a:pt x="14066" y="7918"/>
                  </a:cubicBezTo>
                  <a:cubicBezTo>
                    <a:pt x="16189" y="7413"/>
                    <a:pt x="18482" y="6882"/>
                    <a:pt x="20895" y="6303"/>
                  </a:cubicBezTo>
                  <a:cubicBezTo>
                    <a:pt x="23308" y="5747"/>
                    <a:pt x="25888" y="5216"/>
                    <a:pt x="28542" y="4662"/>
                  </a:cubicBezTo>
                  <a:cubicBezTo>
                    <a:pt x="29870" y="4421"/>
                    <a:pt x="31221" y="4154"/>
                    <a:pt x="32573" y="3890"/>
                  </a:cubicBezTo>
                  <a:cubicBezTo>
                    <a:pt x="33947" y="3672"/>
                    <a:pt x="35346" y="3407"/>
                    <a:pt x="36746" y="3189"/>
                  </a:cubicBezTo>
                  <a:cubicBezTo>
                    <a:pt x="38145" y="2996"/>
                    <a:pt x="39569" y="2732"/>
                    <a:pt x="40969" y="2610"/>
                  </a:cubicBezTo>
                  <a:cubicBezTo>
                    <a:pt x="41668" y="2514"/>
                    <a:pt x="42368" y="2442"/>
                    <a:pt x="43092" y="2369"/>
                  </a:cubicBezTo>
                  <a:cubicBezTo>
                    <a:pt x="43791" y="2272"/>
                    <a:pt x="44515" y="2249"/>
                    <a:pt x="45238" y="2201"/>
                  </a:cubicBezTo>
                  <a:lnTo>
                    <a:pt x="46325" y="2105"/>
                  </a:lnTo>
                  <a:lnTo>
                    <a:pt x="46856" y="2079"/>
                  </a:lnTo>
                  <a:lnTo>
                    <a:pt x="47387" y="2079"/>
                  </a:lnTo>
                  <a:cubicBezTo>
                    <a:pt x="48085" y="2056"/>
                    <a:pt x="48809" y="2056"/>
                    <a:pt x="49510" y="2031"/>
                  </a:cubicBezTo>
                  <a:cubicBezTo>
                    <a:pt x="49605" y="2028"/>
                    <a:pt x="49701" y="2027"/>
                    <a:pt x="49797" y="2027"/>
                  </a:cubicBezTo>
                  <a:cubicBezTo>
                    <a:pt x="50405" y="2027"/>
                    <a:pt x="51028" y="2083"/>
                    <a:pt x="51633" y="2105"/>
                  </a:cubicBezTo>
                  <a:cubicBezTo>
                    <a:pt x="52332" y="2128"/>
                    <a:pt x="53032" y="2176"/>
                    <a:pt x="53756" y="2201"/>
                  </a:cubicBezTo>
                  <a:cubicBezTo>
                    <a:pt x="55156" y="2346"/>
                    <a:pt x="56555" y="2442"/>
                    <a:pt x="57929" y="2610"/>
                  </a:cubicBezTo>
                  <a:cubicBezTo>
                    <a:pt x="59305" y="2803"/>
                    <a:pt x="60657" y="2925"/>
                    <a:pt x="61983" y="3166"/>
                  </a:cubicBezTo>
                  <a:cubicBezTo>
                    <a:pt x="63334" y="3382"/>
                    <a:pt x="64637" y="3575"/>
                    <a:pt x="65916" y="3817"/>
                  </a:cubicBezTo>
                  <a:cubicBezTo>
                    <a:pt x="67194" y="4058"/>
                    <a:pt x="68449" y="4276"/>
                    <a:pt x="69655" y="4540"/>
                  </a:cubicBezTo>
                  <a:cubicBezTo>
                    <a:pt x="70887" y="4782"/>
                    <a:pt x="72068" y="5048"/>
                    <a:pt x="73203" y="5289"/>
                  </a:cubicBezTo>
                  <a:cubicBezTo>
                    <a:pt x="74336" y="5554"/>
                    <a:pt x="75446" y="5795"/>
                    <a:pt x="76507" y="6061"/>
                  </a:cubicBezTo>
                  <a:cubicBezTo>
                    <a:pt x="78607" y="6544"/>
                    <a:pt x="80537" y="7026"/>
                    <a:pt x="82250" y="7484"/>
                  </a:cubicBezTo>
                  <a:cubicBezTo>
                    <a:pt x="83964" y="7943"/>
                    <a:pt x="85434" y="8329"/>
                    <a:pt x="86666" y="8667"/>
                  </a:cubicBezTo>
                  <a:cubicBezTo>
                    <a:pt x="89127" y="9343"/>
                    <a:pt x="90501" y="9752"/>
                    <a:pt x="90501" y="9752"/>
                  </a:cubicBezTo>
                  <a:cubicBezTo>
                    <a:pt x="90501" y="9752"/>
                    <a:pt x="89175" y="9173"/>
                    <a:pt x="86811" y="8281"/>
                  </a:cubicBezTo>
                  <a:cubicBezTo>
                    <a:pt x="85604" y="7822"/>
                    <a:pt x="84157" y="7291"/>
                    <a:pt x="82468" y="6737"/>
                  </a:cubicBezTo>
                  <a:cubicBezTo>
                    <a:pt x="80802" y="6158"/>
                    <a:pt x="78897" y="5531"/>
                    <a:pt x="76797" y="4903"/>
                  </a:cubicBezTo>
                  <a:cubicBezTo>
                    <a:pt x="74722" y="4276"/>
                    <a:pt x="72431" y="3624"/>
                    <a:pt x="69993" y="3045"/>
                  </a:cubicBezTo>
                  <a:cubicBezTo>
                    <a:pt x="67580" y="2442"/>
                    <a:pt x="65000" y="1863"/>
                    <a:pt x="62297" y="1381"/>
                  </a:cubicBezTo>
                  <a:cubicBezTo>
                    <a:pt x="59595" y="873"/>
                    <a:pt x="56771" y="487"/>
                    <a:pt x="53901" y="223"/>
                  </a:cubicBezTo>
                  <a:cubicBezTo>
                    <a:pt x="53177" y="174"/>
                    <a:pt x="52453" y="149"/>
                    <a:pt x="51730" y="101"/>
                  </a:cubicBezTo>
                  <a:cubicBezTo>
                    <a:pt x="51060" y="80"/>
                    <a:pt x="50410" y="1"/>
                    <a:pt x="49763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10" name="Google Shape;1710;p38"/>
            <p:cNvSpPr/>
            <p:nvPr/>
          </p:nvSpPr>
          <p:spPr>
            <a:xfrm>
              <a:off x="383475" y="3404825"/>
              <a:ext cx="6850950" cy="512150"/>
            </a:xfrm>
            <a:custGeom>
              <a:avLst/>
              <a:gdLst/>
              <a:ahLst/>
              <a:cxnLst/>
              <a:rect l="l" t="t" r="r" b="b"/>
              <a:pathLst>
                <a:path w="274038" h="20486" extrusionOk="0">
                  <a:moveTo>
                    <a:pt x="122373" y="0"/>
                  </a:moveTo>
                  <a:lnTo>
                    <a:pt x="0" y="12112"/>
                  </a:lnTo>
                  <a:lnTo>
                    <a:pt x="0" y="16937"/>
                  </a:lnTo>
                  <a:lnTo>
                    <a:pt x="118947" y="4826"/>
                  </a:lnTo>
                  <a:cubicBezTo>
                    <a:pt x="120516" y="7817"/>
                    <a:pt x="125076" y="13536"/>
                    <a:pt x="137020" y="13536"/>
                  </a:cubicBezTo>
                  <a:cubicBezTo>
                    <a:pt x="148962" y="13536"/>
                    <a:pt x="153523" y="7817"/>
                    <a:pt x="155115" y="4826"/>
                  </a:cubicBezTo>
                  <a:lnTo>
                    <a:pt x="274037" y="20485"/>
                  </a:lnTo>
                  <a:lnTo>
                    <a:pt x="274037" y="15683"/>
                  </a:lnTo>
                  <a:lnTo>
                    <a:pt x="151664" y="0"/>
                  </a:lnTo>
                  <a:lnTo>
                    <a:pt x="151181" y="1811"/>
                  </a:lnTo>
                  <a:cubicBezTo>
                    <a:pt x="151110" y="2052"/>
                    <a:pt x="149010" y="8711"/>
                    <a:pt x="137020" y="8711"/>
                  </a:cubicBezTo>
                  <a:cubicBezTo>
                    <a:pt x="125027" y="8711"/>
                    <a:pt x="122929" y="2052"/>
                    <a:pt x="122856" y="1811"/>
                  </a:cubicBezTo>
                  <a:lnTo>
                    <a:pt x="12237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11" name="Google Shape;1711;p38"/>
            <p:cNvSpPr/>
            <p:nvPr/>
          </p:nvSpPr>
          <p:spPr>
            <a:xfrm>
              <a:off x="3842725" y="2162175"/>
              <a:ext cx="3162475" cy="886975"/>
            </a:xfrm>
            <a:custGeom>
              <a:avLst/>
              <a:gdLst/>
              <a:ahLst/>
              <a:cxnLst/>
              <a:rect l="l" t="t" r="r" b="b"/>
              <a:pathLst>
                <a:path w="126499" h="35479" extrusionOk="0">
                  <a:moveTo>
                    <a:pt x="77310" y="1"/>
                  </a:moveTo>
                  <a:cubicBezTo>
                    <a:pt x="69975" y="1"/>
                    <a:pt x="62221" y="452"/>
                    <a:pt x="54310" y="1621"/>
                  </a:cubicBezTo>
                  <a:cubicBezTo>
                    <a:pt x="17662" y="7049"/>
                    <a:pt x="1" y="35423"/>
                    <a:pt x="1" y="35423"/>
                  </a:cubicBezTo>
                  <a:cubicBezTo>
                    <a:pt x="1" y="35423"/>
                    <a:pt x="109" y="35479"/>
                    <a:pt x="363" y="35479"/>
                  </a:cubicBezTo>
                  <a:cubicBezTo>
                    <a:pt x="1026" y="35479"/>
                    <a:pt x="2680" y="35101"/>
                    <a:pt x="6007" y="32383"/>
                  </a:cubicBezTo>
                  <a:cubicBezTo>
                    <a:pt x="14983" y="25073"/>
                    <a:pt x="33055" y="11176"/>
                    <a:pt x="54310" y="8159"/>
                  </a:cubicBezTo>
                  <a:cubicBezTo>
                    <a:pt x="59709" y="7388"/>
                    <a:pt x="65555" y="7078"/>
                    <a:pt x="71465" y="7078"/>
                  </a:cubicBezTo>
                  <a:cubicBezTo>
                    <a:pt x="95693" y="7078"/>
                    <a:pt x="120998" y="12286"/>
                    <a:pt x="120998" y="12286"/>
                  </a:cubicBezTo>
                  <a:lnTo>
                    <a:pt x="126499" y="5071"/>
                  </a:lnTo>
                  <a:cubicBezTo>
                    <a:pt x="120541" y="4758"/>
                    <a:pt x="101139" y="1"/>
                    <a:pt x="773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12" name="Google Shape;1712;p38"/>
            <p:cNvSpPr/>
            <p:nvPr/>
          </p:nvSpPr>
          <p:spPr>
            <a:xfrm>
              <a:off x="3837900" y="1087400"/>
              <a:ext cx="2560500" cy="2003775"/>
            </a:xfrm>
            <a:custGeom>
              <a:avLst/>
              <a:gdLst/>
              <a:ahLst/>
              <a:cxnLst/>
              <a:rect l="l" t="t" r="r" b="b"/>
              <a:pathLst>
                <a:path w="102420" h="80151" extrusionOk="0">
                  <a:moveTo>
                    <a:pt x="102420" y="0"/>
                  </a:moveTo>
                  <a:lnTo>
                    <a:pt x="102420" y="0"/>
                  </a:lnTo>
                  <a:cubicBezTo>
                    <a:pt x="95182" y="2872"/>
                    <a:pt x="63841" y="8348"/>
                    <a:pt x="35346" y="26855"/>
                  </a:cubicBezTo>
                  <a:cubicBezTo>
                    <a:pt x="4270" y="47000"/>
                    <a:pt x="1" y="80151"/>
                    <a:pt x="1" y="80151"/>
                  </a:cubicBezTo>
                  <a:cubicBezTo>
                    <a:pt x="1" y="80151"/>
                    <a:pt x="2" y="80151"/>
                    <a:pt x="4" y="80151"/>
                  </a:cubicBezTo>
                  <a:cubicBezTo>
                    <a:pt x="85" y="80151"/>
                    <a:pt x="1638" y="80081"/>
                    <a:pt x="4174" y="74891"/>
                  </a:cubicBezTo>
                  <a:cubicBezTo>
                    <a:pt x="9314" y="64516"/>
                    <a:pt x="19978" y="44371"/>
                    <a:pt x="38048" y="32790"/>
                  </a:cubicBezTo>
                  <a:cubicBezTo>
                    <a:pt x="61477" y="17783"/>
                    <a:pt x="100418" y="8856"/>
                    <a:pt x="100418" y="8856"/>
                  </a:cubicBezTo>
                  <a:lnTo>
                    <a:pt x="102420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13" name="Google Shape;1713;p38"/>
            <p:cNvSpPr/>
            <p:nvPr/>
          </p:nvSpPr>
          <p:spPr>
            <a:xfrm>
              <a:off x="3615300" y="238125"/>
              <a:ext cx="1813825" cy="2867525"/>
            </a:xfrm>
            <a:custGeom>
              <a:avLst/>
              <a:gdLst/>
              <a:ahLst/>
              <a:cxnLst/>
              <a:rect l="l" t="t" r="r" b="b"/>
              <a:pathLst>
                <a:path w="72553" h="114701" extrusionOk="0">
                  <a:moveTo>
                    <a:pt x="70815" y="0"/>
                  </a:moveTo>
                  <a:cubicBezTo>
                    <a:pt x="65337" y="5549"/>
                    <a:pt x="38894" y="23236"/>
                    <a:pt x="20293" y="51657"/>
                  </a:cubicBezTo>
                  <a:cubicBezTo>
                    <a:pt x="1" y="82637"/>
                    <a:pt x="9459" y="114701"/>
                    <a:pt x="9459" y="114701"/>
                  </a:cubicBezTo>
                  <a:cubicBezTo>
                    <a:pt x="9459" y="114701"/>
                    <a:pt x="10931" y="114122"/>
                    <a:pt x="11173" y="108187"/>
                  </a:cubicBezTo>
                  <a:cubicBezTo>
                    <a:pt x="11655" y="96631"/>
                    <a:pt x="13296" y="73903"/>
                    <a:pt x="25166" y="56000"/>
                  </a:cubicBezTo>
                  <a:cubicBezTo>
                    <a:pt x="40534" y="32813"/>
                    <a:pt x="72552" y="8904"/>
                    <a:pt x="72552" y="8904"/>
                  </a:cubicBezTo>
                  <a:lnTo>
                    <a:pt x="70815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14" name="Google Shape;1714;p38"/>
            <p:cNvSpPr/>
            <p:nvPr/>
          </p:nvSpPr>
          <p:spPr>
            <a:xfrm>
              <a:off x="613300" y="2162175"/>
              <a:ext cx="3161900" cy="886975"/>
            </a:xfrm>
            <a:custGeom>
              <a:avLst/>
              <a:gdLst/>
              <a:ahLst/>
              <a:cxnLst/>
              <a:rect l="l" t="t" r="r" b="b"/>
              <a:pathLst>
                <a:path w="126476" h="35479" extrusionOk="0">
                  <a:moveTo>
                    <a:pt x="49165" y="1"/>
                  </a:moveTo>
                  <a:cubicBezTo>
                    <a:pt x="25339" y="1"/>
                    <a:pt x="5941" y="4758"/>
                    <a:pt x="0" y="5071"/>
                  </a:cubicBezTo>
                  <a:lnTo>
                    <a:pt x="5501" y="12286"/>
                  </a:lnTo>
                  <a:cubicBezTo>
                    <a:pt x="5501" y="12286"/>
                    <a:pt x="30792" y="7078"/>
                    <a:pt x="55012" y="7078"/>
                  </a:cubicBezTo>
                  <a:cubicBezTo>
                    <a:pt x="60921" y="7078"/>
                    <a:pt x="66765" y="7388"/>
                    <a:pt x="72164" y="8159"/>
                  </a:cubicBezTo>
                  <a:cubicBezTo>
                    <a:pt x="93421" y="11176"/>
                    <a:pt x="111491" y="25073"/>
                    <a:pt x="120467" y="32383"/>
                  </a:cubicBezTo>
                  <a:cubicBezTo>
                    <a:pt x="123796" y="35101"/>
                    <a:pt x="125450" y="35479"/>
                    <a:pt x="126113" y="35479"/>
                  </a:cubicBezTo>
                  <a:cubicBezTo>
                    <a:pt x="126367" y="35479"/>
                    <a:pt x="126475" y="35423"/>
                    <a:pt x="126475" y="35423"/>
                  </a:cubicBezTo>
                  <a:cubicBezTo>
                    <a:pt x="126475" y="35423"/>
                    <a:pt x="108814" y="7049"/>
                    <a:pt x="72164" y="1621"/>
                  </a:cubicBezTo>
                  <a:cubicBezTo>
                    <a:pt x="64254" y="452"/>
                    <a:pt x="56500" y="1"/>
                    <a:pt x="4916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15" name="Google Shape;1715;p38"/>
            <p:cNvSpPr/>
            <p:nvPr/>
          </p:nvSpPr>
          <p:spPr>
            <a:xfrm>
              <a:off x="1219475" y="1087400"/>
              <a:ext cx="2561125" cy="2003775"/>
            </a:xfrm>
            <a:custGeom>
              <a:avLst/>
              <a:gdLst/>
              <a:ahLst/>
              <a:cxnLst/>
              <a:rect l="l" t="t" r="r" b="b"/>
              <a:pathLst>
                <a:path w="102445" h="80151" extrusionOk="0">
                  <a:moveTo>
                    <a:pt x="0" y="0"/>
                  </a:moveTo>
                  <a:lnTo>
                    <a:pt x="2004" y="8856"/>
                  </a:lnTo>
                  <a:cubicBezTo>
                    <a:pt x="2004" y="8856"/>
                    <a:pt x="40945" y="17783"/>
                    <a:pt x="64372" y="32790"/>
                  </a:cubicBezTo>
                  <a:cubicBezTo>
                    <a:pt x="82444" y="44371"/>
                    <a:pt x="93131" y="64516"/>
                    <a:pt x="98246" y="74891"/>
                  </a:cubicBezTo>
                  <a:cubicBezTo>
                    <a:pt x="100807" y="80081"/>
                    <a:pt x="102360" y="80151"/>
                    <a:pt x="102441" y="80151"/>
                  </a:cubicBezTo>
                  <a:cubicBezTo>
                    <a:pt x="102443" y="80151"/>
                    <a:pt x="102445" y="80151"/>
                    <a:pt x="102445" y="80151"/>
                  </a:cubicBezTo>
                  <a:cubicBezTo>
                    <a:pt x="102445" y="80151"/>
                    <a:pt x="98150" y="47000"/>
                    <a:pt x="67074" y="26855"/>
                  </a:cubicBezTo>
                  <a:cubicBezTo>
                    <a:pt x="38581" y="8348"/>
                    <a:pt x="7239" y="2872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716" name="Google Shape;1716;p38"/>
            <p:cNvSpPr/>
            <p:nvPr/>
          </p:nvSpPr>
          <p:spPr>
            <a:xfrm>
              <a:off x="2188800" y="238125"/>
              <a:ext cx="1814400" cy="2867525"/>
            </a:xfrm>
            <a:custGeom>
              <a:avLst/>
              <a:gdLst/>
              <a:ahLst/>
              <a:cxnLst/>
              <a:rect l="l" t="t" r="r" b="b"/>
              <a:pathLst>
                <a:path w="72576" h="114701" extrusionOk="0">
                  <a:moveTo>
                    <a:pt x="1761" y="0"/>
                  </a:moveTo>
                  <a:lnTo>
                    <a:pt x="1" y="8904"/>
                  </a:lnTo>
                  <a:cubicBezTo>
                    <a:pt x="1" y="8904"/>
                    <a:pt x="32017" y="32813"/>
                    <a:pt x="47387" y="56000"/>
                  </a:cubicBezTo>
                  <a:cubicBezTo>
                    <a:pt x="59257" y="73903"/>
                    <a:pt x="60898" y="96631"/>
                    <a:pt x="61380" y="108187"/>
                  </a:cubicBezTo>
                  <a:cubicBezTo>
                    <a:pt x="61622" y="114122"/>
                    <a:pt x="63093" y="114701"/>
                    <a:pt x="63093" y="114701"/>
                  </a:cubicBezTo>
                  <a:cubicBezTo>
                    <a:pt x="63093" y="114701"/>
                    <a:pt x="72575" y="82637"/>
                    <a:pt x="52284" y="51657"/>
                  </a:cubicBezTo>
                  <a:cubicBezTo>
                    <a:pt x="33657" y="23236"/>
                    <a:pt x="7214" y="5549"/>
                    <a:pt x="17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grpSp>
        <p:nvGrpSpPr>
          <p:cNvPr id="3" name="Google Shape;1717;p38"/>
          <p:cNvGrpSpPr/>
          <p:nvPr/>
        </p:nvGrpSpPr>
        <p:grpSpPr>
          <a:xfrm>
            <a:off x="569469" y="1427245"/>
            <a:ext cx="4205739" cy="1530219"/>
            <a:chOff x="427102" y="1070434"/>
            <a:chExt cx="3154304" cy="1147664"/>
          </a:xfrm>
        </p:grpSpPr>
        <p:cxnSp>
          <p:nvCxnSpPr>
            <p:cNvPr id="1718" name="Google Shape;1718;p38"/>
            <p:cNvCxnSpPr>
              <a:endCxn id="1720" idx="0"/>
            </p:cNvCxnSpPr>
            <p:nvPr/>
          </p:nvCxnSpPr>
          <p:spPr>
            <a:xfrm>
              <a:off x="1933731" y="1304144"/>
              <a:ext cx="1419073" cy="557404"/>
            </a:xfrm>
            <a:prstGeom prst="bentConnector2">
              <a:avLst/>
            </a:prstGeom>
            <a:noFill/>
            <a:ln w="9525" cap="flat" cmpd="sng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4" name="Google Shape;1721;p38"/>
            <p:cNvGrpSpPr/>
            <p:nvPr/>
          </p:nvGrpSpPr>
          <p:grpSpPr>
            <a:xfrm>
              <a:off x="3124203" y="1760899"/>
              <a:ext cx="457203" cy="457199"/>
              <a:chOff x="3442503" y="7800763"/>
              <a:chExt cx="457203" cy="457199"/>
            </a:xfrm>
          </p:grpSpPr>
          <p:sp>
            <p:nvSpPr>
              <p:cNvPr id="1722" name="Google Shape;1722;p38"/>
              <p:cNvSpPr/>
              <p:nvPr/>
            </p:nvSpPr>
            <p:spPr>
              <a:xfrm>
                <a:off x="3442503" y="7800763"/>
                <a:ext cx="457203" cy="457199"/>
              </a:xfrm>
              <a:custGeom>
                <a:avLst/>
                <a:gdLst/>
                <a:ahLst/>
                <a:cxnLst/>
                <a:rect l="l" t="t" r="r" b="b"/>
                <a:pathLst>
                  <a:path w="2154" h="2130" extrusionOk="0">
                    <a:moveTo>
                      <a:pt x="1077" y="0"/>
                    </a:moveTo>
                    <a:cubicBezTo>
                      <a:pt x="486" y="0"/>
                      <a:pt x="0" y="488"/>
                      <a:pt x="0" y="1077"/>
                    </a:cubicBezTo>
                    <a:cubicBezTo>
                      <a:pt x="0" y="1668"/>
                      <a:pt x="486" y="2129"/>
                      <a:pt x="1077" y="2129"/>
                    </a:cubicBezTo>
                    <a:cubicBezTo>
                      <a:pt x="1666" y="2129"/>
                      <a:pt x="2154" y="1668"/>
                      <a:pt x="2154" y="1077"/>
                    </a:cubicBezTo>
                    <a:cubicBezTo>
                      <a:pt x="2154" y="488"/>
                      <a:pt x="1666" y="0"/>
                      <a:pt x="107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720" name="Google Shape;1720;p38"/>
              <p:cNvSpPr txBox="1"/>
              <p:nvPr/>
            </p:nvSpPr>
            <p:spPr>
              <a:xfrm>
                <a:off x="3502504" y="7901412"/>
                <a:ext cx="337200" cy="255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r>
                  <a:rPr lang="en" sz="3200" b="1" dirty="0">
                    <a:solidFill>
                      <a:schemeClr val="lt1"/>
                    </a:solidFill>
                    <a:latin typeface="+mj-lt"/>
                    <a:ea typeface="Roboto"/>
                    <a:cs typeface="Roboto"/>
                    <a:sym typeface="Roboto"/>
                  </a:rPr>
                  <a:t>3</a:t>
                </a:r>
                <a:endParaRPr sz="3200" b="1" dirty="0">
                  <a:solidFill>
                    <a:schemeClr val="lt1"/>
                  </a:solidFill>
                  <a:latin typeface="+mj-lt"/>
                  <a:ea typeface="Roboto"/>
                  <a:cs typeface="Roboto"/>
                  <a:sym typeface="Roboto"/>
                </a:endParaRPr>
              </a:p>
            </p:txBody>
          </p:sp>
        </p:grpSp>
        <p:sp>
          <p:nvSpPr>
            <p:cNvPr id="1723" name="Google Shape;1723;p38"/>
            <p:cNvSpPr txBox="1"/>
            <p:nvPr/>
          </p:nvSpPr>
          <p:spPr>
            <a:xfrm>
              <a:off x="427102" y="1070434"/>
              <a:ext cx="1787100" cy="566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lvl="0" algn="ctr"/>
              <a:r>
                <a:rPr lang="en-US" sz="2800" dirty="0" err="1">
                  <a:solidFill>
                    <a:schemeClr val="dk1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Amaliy</a:t>
              </a:r>
              <a:r>
                <a:rPr lang="en-US" sz="2800" dirty="0">
                  <a:solidFill>
                    <a:schemeClr val="dk1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800" dirty="0" err="1">
                  <a:solidFill>
                    <a:schemeClr val="dk1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ish</a:t>
              </a:r>
              <a:endParaRPr lang="en-US" sz="2800" dirty="0">
                <a:solidFill>
                  <a:schemeClr val="dk1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endParaRPr>
            </a:p>
          </p:txBody>
        </p:sp>
      </p:grpSp>
      <p:grpSp>
        <p:nvGrpSpPr>
          <p:cNvPr id="5" name="Google Shape;1724;p38"/>
          <p:cNvGrpSpPr/>
          <p:nvPr/>
        </p:nvGrpSpPr>
        <p:grpSpPr>
          <a:xfrm>
            <a:off x="387238" y="2633835"/>
            <a:ext cx="3643967" cy="1099971"/>
            <a:chOff x="290428" y="1975376"/>
            <a:chExt cx="2732975" cy="824978"/>
          </a:xfrm>
        </p:grpSpPr>
        <p:cxnSp>
          <p:nvCxnSpPr>
            <p:cNvPr id="1725" name="Google Shape;1725;p38"/>
            <p:cNvCxnSpPr>
              <a:endCxn id="1727" idx="0"/>
            </p:cNvCxnSpPr>
            <p:nvPr/>
          </p:nvCxnSpPr>
          <p:spPr>
            <a:xfrm>
              <a:off x="1956216" y="2136098"/>
              <a:ext cx="829546" cy="305766"/>
            </a:xfrm>
            <a:prstGeom prst="bentConnector2">
              <a:avLst/>
            </a:prstGeom>
            <a:noFill/>
            <a:ln w="9525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6" name="Google Shape;1728;p38"/>
            <p:cNvGrpSpPr/>
            <p:nvPr/>
          </p:nvGrpSpPr>
          <p:grpSpPr>
            <a:xfrm>
              <a:off x="2566206" y="2343155"/>
              <a:ext cx="457197" cy="457199"/>
              <a:chOff x="3442506" y="6666780"/>
              <a:chExt cx="457197" cy="457199"/>
            </a:xfrm>
          </p:grpSpPr>
          <p:sp>
            <p:nvSpPr>
              <p:cNvPr id="1729" name="Google Shape;1729;p38"/>
              <p:cNvSpPr/>
              <p:nvPr/>
            </p:nvSpPr>
            <p:spPr>
              <a:xfrm>
                <a:off x="3442506" y="6666780"/>
                <a:ext cx="457197" cy="457199"/>
              </a:xfrm>
              <a:custGeom>
                <a:avLst/>
                <a:gdLst/>
                <a:ahLst/>
                <a:cxnLst/>
                <a:rect l="l" t="t" r="r" b="b"/>
                <a:pathLst>
                  <a:path w="2129" h="2130" extrusionOk="0">
                    <a:moveTo>
                      <a:pt x="1077" y="0"/>
                    </a:moveTo>
                    <a:cubicBezTo>
                      <a:pt x="488" y="0"/>
                      <a:pt x="0" y="489"/>
                      <a:pt x="0" y="1077"/>
                    </a:cubicBezTo>
                    <a:cubicBezTo>
                      <a:pt x="0" y="1668"/>
                      <a:pt x="488" y="2129"/>
                      <a:pt x="1077" y="2129"/>
                    </a:cubicBezTo>
                    <a:cubicBezTo>
                      <a:pt x="1668" y="2129"/>
                      <a:pt x="2129" y="1668"/>
                      <a:pt x="2129" y="1077"/>
                    </a:cubicBezTo>
                    <a:cubicBezTo>
                      <a:pt x="2129" y="489"/>
                      <a:pt x="1668" y="0"/>
                      <a:pt x="107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727" name="Google Shape;1727;p38"/>
              <p:cNvSpPr txBox="1"/>
              <p:nvPr/>
            </p:nvSpPr>
            <p:spPr>
              <a:xfrm>
                <a:off x="3484418" y="6765489"/>
                <a:ext cx="355286" cy="25784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r>
                  <a:rPr lang="en" sz="3200" b="1" dirty="0">
                    <a:solidFill>
                      <a:schemeClr val="lt1"/>
                    </a:solidFill>
                    <a:latin typeface="+mj-lt"/>
                    <a:ea typeface="Roboto"/>
                    <a:cs typeface="Roboto"/>
                    <a:sym typeface="Roboto"/>
                  </a:rPr>
                  <a:t>2</a:t>
                </a:r>
                <a:endParaRPr sz="3200" b="1" dirty="0">
                  <a:solidFill>
                    <a:schemeClr val="lt1"/>
                  </a:solidFill>
                  <a:latin typeface="+mj-lt"/>
                  <a:ea typeface="Roboto"/>
                  <a:cs typeface="Roboto"/>
                  <a:sym typeface="Roboto"/>
                </a:endParaRPr>
              </a:p>
            </p:txBody>
          </p:sp>
        </p:grpSp>
        <p:sp>
          <p:nvSpPr>
            <p:cNvPr id="1730" name="Google Shape;1730;p38"/>
            <p:cNvSpPr txBox="1"/>
            <p:nvPr/>
          </p:nvSpPr>
          <p:spPr>
            <a:xfrm>
              <a:off x="290428" y="1975376"/>
              <a:ext cx="2052373" cy="59207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lvl="0" algn="ctr"/>
              <a:r>
                <a:rPr lang="en-US" sz="2800" dirty="0" err="1">
                  <a:solidFill>
                    <a:schemeClr val="dk1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Taqdimot</a:t>
              </a:r>
              <a:endParaRPr lang="en-US" sz="2800" dirty="0">
                <a:solidFill>
                  <a:schemeClr val="dk1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endParaRPr>
            </a:p>
          </p:txBody>
        </p:sp>
      </p:grpSp>
      <p:grpSp>
        <p:nvGrpSpPr>
          <p:cNvPr id="7" name="Google Shape;1731;p38"/>
          <p:cNvGrpSpPr/>
          <p:nvPr/>
        </p:nvGrpSpPr>
        <p:grpSpPr>
          <a:xfrm>
            <a:off x="203983" y="3856769"/>
            <a:ext cx="3420821" cy="761728"/>
            <a:chOff x="152987" y="2892577"/>
            <a:chExt cx="2565616" cy="571296"/>
          </a:xfrm>
        </p:grpSpPr>
        <p:cxnSp>
          <p:nvCxnSpPr>
            <p:cNvPr id="1732" name="Google Shape;1732;p38"/>
            <p:cNvCxnSpPr>
              <a:endCxn id="1734" idx="0"/>
            </p:cNvCxnSpPr>
            <p:nvPr/>
          </p:nvCxnSpPr>
          <p:spPr>
            <a:xfrm>
              <a:off x="1866275" y="3046751"/>
              <a:ext cx="626810" cy="60130"/>
            </a:xfrm>
            <a:prstGeom prst="bentConnector2">
              <a:avLst/>
            </a:prstGeom>
            <a:noFill/>
            <a:ln w="9525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8" name="Google Shape;1735;p38"/>
            <p:cNvGrpSpPr/>
            <p:nvPr/>
          </p:nvGrpSpPr>
          <p:grpSpPr>
            <a:xfrm>
              <a:off x="2261406" y="3004955"/>
              <a:ext cx="457197" cy="457199"/>
              <a:chOff x="3442506" y="5532798"/>
              <a:chExt cx="457197" cy="457199"/>
            </a:xfrm>
          </p:grpSpPr>
          <p:sp>
            <p:nvSpPr>
              <p:cNvPr id="1736" name="Google Shape;1736;p38"/>
              <p:cNvSpPr/>
              <p:nvPr/>
            </p:nvSpPr>
            <p:spPr>
              <a:xfrm>
                <a:off x="3442506" y="5532798"/>
                <a:ext cx="457197" cy="457199"/>
              </a:xfrm>
              <a:custGeom>
                <a:avLst/>
                <a:gdLst/>
                <a:ahLst/>
                <a:cxnLst/>
                <a:rect l="l" t="t" r="r" b="b"/>
                <a:pathLst>
                  <a:path w="2129" h="2130" extrusionOk="0">
                    <a:moveTo>
                      <a:pt x="1077" y="1"/>
                    </a:moveTo>
                    <a:cubicBezTo>
                      <a:pt x="488" y="1"/>
                      <a:pt x="0" y="489"/>
                      <a:pt x="0" y="1078"/>
                    </a:cubicBezTo>
                    <a:cubicBezTo>
                      <a:pt x="0" y="1668"/>
                      <a:pt x="488" y="2130"/>
                      <a:pt x="1077" y="2130"/>
                    </a:cubicBezTo>
                    <a:cubicBezTo>
                      <a:pt x="1668" y="2130"/>
                      <a:pt x="2129" y="1668"/>
                      <a:pt x="2129" y="1078"/>
                    </a:cubicBezTo>
                    <a:cubicBezTo>
                      <a:pt x="2129" y="489"/>
                      <a:pt x="1668" y="1"/>
                      <a:pt x="1077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734" name="Google Shape;1734;p38"/>
              <p:cNvSpPr txBox="1"/>
              <p:nvPr/>
            </p:nvSpPr>
            <p:spPr>
              <a:xfrm>
                <a:off x="3508664" y="5634724"/>
                <a:ext cx="331040" cy="25462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r>
                  <a:rPr lang="en" sz="3200" b="1" dirty="0">
                    <a:solidFill>
                      <a:schemeClr val="lt1"/>
                    </a:solidFill>
                    <a:latin typeface="+mj-lt"/>
                    <a:ea typeface="Roboto"/>
                    <a:cs typeface="Roboto"/>
                    <a:sym typeface="Roboto"/>
                  </a:rPr>
                  <a:t>1</a:t>
                </a:r>
                <a:endParaRPr sz="3200" b="1" dirty="0">
                  <a:solidFill>
                    <a:schemeClr val="lt1"/>
                  </a:solidFill>
                  <a:latin typeface="+mj-lt"/>
                  <a:ea typeface="Roboto"/>
                  <a:cs typeface="Roboto"/>
                  <a:sym typeface="Roboto"/>
                </a:endParaRPr>
              </a:p>
            </p:txBody>
          </p:sp>
        </p:grpSp>
        <p:sp>
          <p:nvSpPr>
            <p:cNvPr id="1737" name="Google Shape;1737;p38"/>
            <p:cNvSpPr txBox="1"/>
            <p:nvPr/>
          </p:nvSpPr>
          <p:spPr>
            <a:xfrm>
              <a:off x="152987" y="2892577"/>
              <a:ext cx="2031591" cy="57129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lvl="0" algn="ctr"/>
              <a:r>
                <a:rPr lang="en-US" sz="2800" dirty="0" err="1">
                  <a:solidFill>
                    <a:schemeClr val="dk1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Qiyinchiliklar</a:t>
              </a:r>
              <a:endParaRPr lang="en-US" sz="2800" dirty="0">
                <a:solidFill>
                  <a:schemeClr val="dk1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endParaRPr>
            </a:p>
          </p:txBody>
        </p:sp>
      </p:grpSp>
      <p:grpSp>
        <p:nvGrpSpPr>
          <p:cNvPr id="9" name="Google Shape;1738;p38"/>
          <p:cNvGrpSpPr/>
          <p:nvPr/>
        </p:nvGrpSpPr>
        <p:grpSpPr>
          <a:xfrm>
            <a:off x="7467588" y="1388451"/>
            <a:ext cx="4162176" cy="1569012"/>
            <a:chOff x="5600691" y="1041339"/>
            <a:chExt cx="3121632" cy="1176759"/>
          </a:xfrm>
        </p:grpSpPr>
        <p:cxnSp>
          <p:nvCxnSpPr>
            <p:cNvPr id="1739" name="Google Shape;1739;p38"/>
            <p:cNvCxnSpPr>
              <a:endCxn id="1741" idx="0"/>
            </p:cNvCxnSpPr>
            <p:nvPr/>
          </p:nvCxnSpPr>
          <p:spPr>
            <a:xfrm rot="10800000" flipV="1">
              <a:off x="5829290" y="1281660"/>
              <a:ext cx="1332262" cy="579890"/>
            </a:xfrm>
            <a:prstGeom prst="bentConnector2">
              <a:avLst/>
            </a:prstGeom>
            <a:noFill/>
            <a:ln w="9525" cap="flat" cmpd="sng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10" name="Google Shape;1742;p38"/>
            <p:cNvGrpSpPr/>
            <p:nvPr/>
          </p:nvGrpSpPr>
          <p:grpSpPr>
            <a:xfrm>
              <a:off x="5600691" y="1760899"/>
              <a:ext cx="457197" cy="457199"/>
              <a:chOff x="5457391" y="5532798"/>
              <a:chExt cx="457197" cy="457199"/>
            </a:xfrm>
          </p:grpSpPr>
          <p:sp>
            <p:nvSpPr>
              <p:cNvPr id="1743" name="Google Shape;1743;p38"/>
              <p:cNvSpPr/>
              <p:nvPr/>
            </p:nvSpPr>
            <p:spPr>
              <a:xfrm flipH="1">
                <a:off x="5457391" y="5532798"/>
                <a:ext cx="457197" cy="457199"/>
              </a:xfrm>
              <a:custGeom>
                <a:avLst/>
                <a:gdLst/>
                <a:ahLst/>
                <a:cxnLst/>
                <a:rect l="l" t="t" r="r" b="b"/>
                <a:pathLst>
                  <a:path w="2129" h="2130" extrusionOk="0">
                    <a:moveTo>
                      <a:pt x="1077" y="1"/>
                    </a:moveTo>
                    <a:cubicBezTo>
                      <a:pt x="488" y="1"/>
                      <a:pt x="0" y="489"/>
                      <a:pt x="0" y="1078"/>
                    </a:cubicBezTo>
                    <a:cubicBezTo>
                      <a:pt x="0" y="1668"/>
                      <a:pt x="488" y="2130"/>
                      <a:pt x="1077" y="2130"/>
                    </a:cubicBezTo>
                    <a:cubicBezTo>
                      <a:pt x="1668" y="2130"/>
                      <a:pt x="2129" y="1668"/>
                      <a:pt x="2129" y="1078"/>
                    </a:cubicBezTo>
                    <a:cubicBezTo>
                      <a:pt x="2129" y="489"/>
                      <a:pt x="1668" y="1"/>
                      <a:pt x="1077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741" name="Google Shape;1741;p38"/>
              <p:cNvSpPr txBox="1"/>
              <p:nvPr/>
            </p:nvSpPr>
            <p:spPr>
              <a:xfrm flipH="1">
                <a:off x="5517389" y="5633448"/>
                <a:ext cx="337200" cy="255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r>
                  <a:rPr lang="en" sz="3200" b="1" dirty="0">
                    <a:solidFill>
                      <a:schemeClr val="lt1"/>
                    </a:solidFill>
                    <a:latin typeface="+mj-lt"/>
                    <a:ea typeface="Roboto"/>
                    <a:cs typeface="Roboto"/>
                    <a:sym typeface="Roboto"/>
                  </a:rPr>
                  <a:t>4</a:t>
                </a:r>
                <a:endParaRPr sz="3200" b="1" dirty="0">
                  <a:solidFill>
                    <a:schemeClr val="lt1"/>
                  </a:solidFill>
                  <a:latin typeface="+mj-lt"/>
                  <a:ea typeface="Roboto"/>
                  <a:cs typeface="Roboto"/>
                  <a:sym typeface="Roboto"/>
                </a:endParaRPr>
              </a:p>
            </p:txBody>
          </p:sp>
        </p:grpSp>
        <p:sp>
          <p:nvSpPr>
            <p:cNvPr id="1744" name="Google Shape;1744;p38"/>
            <p:cNvSpPr txBox="1"/>
            <p:nvPr/>
          </p:nvSpPr>
          <p:spPr>
            <a:xfrm>
              <a:off x="6933187" y="1041339"/>
              <a:ext cx="1789136" cy="56436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lvl="0" algn="ctr"/>
              <a:r>
                <a:rPr lang="en-US" sz="2800" dirty="0" err="1">
                  <a:solidFill>
                    <a:schemeClr val="dk1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Taassurot</a:t>
              </a:r>
              <a:endParaRPr lang="en-US" sz="2800" dirty="0">
                <a:solidFill>
                  <a:schemeClr val="dk1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endParaRPr>
            </a:p>
          </p:txBody>
        </p:sp>
      </p:grpSp>
      <p:grpSp>
        <p:nvGrpSpPr>
          <p:cNvPr id="11" name="Google Shape;1745;p38"/>
          <p:cNvGrpSpPr/>
          <p:nvPr/>
        </p:nvGrpSpPr>
        <p:grpSpPr>
          <a:xfrm>
            <a:off x="8135388" y="2663509"/>
            <a:ext cx="3754840" cy="1070296"/>
            <a:chOff x="6101541" y="1997632"/>
            <a:chExt cx="2816130" cy="802722"/>
          </a:xfrm>
        </p:grpSpPr>
        <p:cxnSp>
          <p:nvCxnSpPr>
            <p:cNvPr id="1746" name="Google Shape;1746;p38"/>
            <p:cNvCxnSpPr>
              <a:endCxn id="1748" idx="0"/>
            </p:cNvCxnSpPr>
            <p:nvPr/>
          </p:nvCxnSpPr>
          <p:spPr>
            <a:xfrm rot="10800000" flipV="1">
              <a:off x="6330139" y="2136098"/>
              <a:ext cx="1011294" cy="307706"/>
            </a:xfrm>
            <a:prstGeom prst="bentConnector2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12" name="Google Shape;1749;p38"/>
            <p:cNvGrpSpPr/>
            <p:nvPr/>
          </p:nvGrpSpPr>
          <p:grpSpPr>
            <a:xfrm>
              <a:off x="6101541" y="2343155"/>
              <a:ext cx="457197" cy="457199"/>
              <a:chOff x="5457391" y="6666780"/>
              <a:chExt cx="457197" cy="457199"/>
            </a:xfrm>
          </p:grpSpPr>
          <p:sp>
            <p:nvSpPr>
              <p:cNvPr id="1750" name="Google Shape;1750;p38"/>
              <p:cNvSpPr/>
              <p:nvPr/>
            </p:nvSpPr>
            <p:spPr>
              <a:xfrm flipH="1">
                <a:off x="5457391" y="6666780"/>
                <a:ext cx="457197" cy="457199"/>
              </a:xfrm>
              <a:custGeom>
                <a:avLst/>
                <a:gdLst/>
                <a:ahLst/>
                <a:cxnLst/>
                <a:rect l="l" t="t" r="r" b="b"/>
                <a:pathLst>
                  <a:path w="2129" h="2130" extrusionOk="0">
                    <a:moveTo>
                      <a:pt x="1077" y="0"/>
                    </a:moveTo>
                    <a:cubicBezTo>
                      <a:pt x="488" y="0"/>
                      <a:pt x="0" y="489"/>
                      <a:pt x="0" y="1077"/>
                    </a:cubicBezTo>
                    <a:cubicBezTo>
                      <a:pt x="0" y="1668"/>
                      <a:pt x="488" y="2129"/>
                      <a:pt x="1077" y="2129"/>
                    </a:cubicBezTo>
                    <a:cubicBezTo>
                      <a:pt x="1668" y="2129"/>
                      <a:pt x="2129" y="1668"/>
                      <a:pt x="2129" y="1077"/>
                    </a:cubicBezTo>
                    <a:cubicBezTo>
                      <a:pt x="2129" y="489"/>
                      <a:pt x="1668" y="0"/>
                      <a:pt x="1077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748" name="Google Shape;1748;p38"/>
              <p:cNvSpPr txBox="1"/>
              <p:nvPr/>
            </p:nvSpPr>
            <p:spPr>
              <a:xfrm flipH="1">
                <a:off x="5517389" y="6767430"/>
                <a:ext cx="337200" cy="255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r>
                  <a:rPr lang="en" sz="3200" b="1" dirty="0">
                    <a:solidFill>
                      <a:schemeClr val="lt1"/>
                    </a:solidFill>
                    <a:latin typeface="+mj-lt"/>
                    <a:ea typeface="Roboto"/>
                    <a:cs typeface="Roboto"/>
                    <a:sym typeface="Roboto"/>
                  </a:rPr>
                  <a:t>5</a:t>
                </a:r>
                <a:endParaRPr sz="3200" b="1" dirty="0">
                  <a:solidFill>
                    <a:schemeClr val="lt1"/>
                  </a:solidFill>
                  <a:latin typeface="+mj-lt"/>
                  <a:ea typeface="Roboto"/>
                  <a:cs typeface="Roboto"/>
                  <a:sym typeface="Roboto"/>
                </a:endParaRPr>
              </a:p>
            </p:txBody>
          </p:sp>
        </p:grpSp>
        <p:sp>
          <p:nvSpPr>
            <p:cNvPr id="1751" name="Google Shape;1751;p38"/>
            <p:cNvSpPr txBox="1"/>
            <p:nvPr/>
          </p:nvSpPr>
          <p:spPr>
            <a:xfrm>
              <a:off x="6829232" y="1997632"/>
              <a:ext cx="2088439" cy="58168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lvl="0" algn="ctr"/>
              <a:r>
                <a:rPr lang="en-US" sz="2800" dirty="0" err="1">
                  <a:solidFill>
                    <a:schemeClr val="dk1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Yutuqlar</a:t>
              </a:r>
              <a:endParaRPr lang="en-US" sz="2800" dirty="0">
                <a:solidFill>
                  <a:schemeClr val="dk1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endParaRPr>
            </a:p>
          </p:txBody>
        </p:sp>
      </p:grpSp>
      <p:grpSp>
        <p:nvGrpSpPr>
          <p:cNvPr id="13" name="Google Shape;1752;p38"/>
          <p:cNvGrpSpPr/>
          <p:nvPr/>
        </p:nvGrpSpPr>
        <p:grpSpPr>
          <a:xfrm>
            <a:off x="8559952" y="3894045"/>
            <a:ext cx="3262577" cy="755600"/>
            <a:chOff x="6419963" y="2920534"/>
            <a:chExt cx="2446933" cy="566700"/>
          </a:xfrm>
        </p:grpSpPr>
        <p:cxnSp>
          <p:nvCxnSpPr>
            <p:cNvPr id="1753" name="Google Shape;1753;p38"/>
            <p:cNvCxnSpPr/>
            <p:nvPr/>
          </p:nvCxnSpPr>
          <p:spPr>
            <a:xfrm flipH="1">
              <a:off x="6850918" y="3036183"/>
              <a:ext cx="832500" cy="58200"/>
            </a:xfrm>
            <a:prstGeom prst="bentConnector2">
              <a:avLst/>
            </a:prstGeom>
            <a:noFill/>
            <a:ln w="9525" cap="flat" cmpd="sng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14" name="Google Shape;1756;p38"/>
            <p:cNvGrpSpPr/>
            <p:nvPr/>
          </p:nvGrpSpPr>
          <p:grpSpPr>
            <a:xfrm>
              <a:off x="6419963" y="3004955"/>
              <a:ext cx="457203" cy="457199"/>
              <a:chOff x="5457388" y="7800763"/>
              <a:chExt cx="457203" cy="457199"/>
            </a:xfrm>
          </p:grpSpPr>
          <p:sp>
            <p:nvSpPr>
              <p:cNvPr id="1757" name="Google Shape;1757;p38"/>
              <p:cNvSpPr/>
              <p:nvPr/>
            </p:nvSpPr>
            <p:spPr>
              <a:xfrm flipH="1">
                <a:off x="5457388" y="7800763"/>
                <a:ext cx="457203" cy="457199"/>
              </a:xfrm>
              <a:custGeom>
                <a:avLst/>
                <a:gdLst/>
                <a:ahLst/>
                <a:cxnLst/>
                <a:rect l="l" t="t" r="r" b="b"/>
                <a:pathLst>
                  <a:path w="2154" h="2130" extrusionOk="0">
                    <a:moveTo>
                      <a:pt x="1077" y="0"/>
                    </a:moveTo>
                    <a:cubicBezTo>
                      <a:pt x="486" y="0"/>
                      <a:pt x="0" y="488"/>
                      <a:pt x="0" y="1077"/>
                    </a:cubicBezTo>
                    <a:cubicBezTo>
                      <a:pt x="0" y="1668"/>
                      <a:pt x="486" y="2129"/>
                      <a:pt x="1077" y="2129"/>
                    </a:cubicBezTo>
                    <a:cubicBezTo>
                      <a:pt x="1666" y="2129"/>
                      <a:pt x="2154" y="1668"/>
                      <a:pt x="2154" y="1077"/>
                    </a:cubicBezTo>
                    <a:cubicBezTo>
                      <a:pt x="2154" y="488"/>
                      <a:pt x="1666" y="0"/>
                      <a:pt x="1077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755" name="Google Shape;1755;p38"/>
              <p:cNvSpPr txBox="1"/>
              <p:nvPr/>
            </p:nvSpPr>
            <p:spPr>
              <a:xfrm flipH="1">
                <a:off x="5517389" y="7901412"/>
                <a:ext cx="337200" cy="255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r>
                  <a:rPr lang="en" sz="3200" b="1" dirty="0">
                    <a:solidFill>
                      <a:schemeClr val="lt1"/>
                    </a:solidFill>
                    <a:latin typeface="+mj-lt"/>
                    <a:ea typeface="Roboto"/>
                    <a:cs typeface="Roboto"/>
                    <a:sym typeface="Roboto"/>
                  </a:rPr>
                  <a:t>6</a:t>
                </a:r>
                <a:endParaRPr sz="3200" b="1" dirty="0">
                  <a:solidFill>
                    <a:schemeClr val="lt1"/>
                  </a:solidFill>
                  <a:latin typeface="+mj-lt"/>
                  <a:ea typeface="Roboto"/>
                  <a:cs typeface="Roboto"/>
                  <a:sym typeface="Roboto"/>
                </a:endParaRPr>
              </a:p>
            </p:txBody>
          </p:sp>
        </p:grpSp>
        <p:sp>
          <p:nvSpPr>
            <p:cNvPr id="1758" name="Google Shape;1758;p38"/>
            <p:cNvSpPr txBox="1"/>
            <p:nvPr/>
          </p:nvSpPr>
          <p:spPr>
            <a:xfrm>
              <a:off x="7079796" y="2920534"/>
              <a:ext cx="1787100" cy="566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lvl="0" algn="ctr"/>
              <a:r>
                <a:rPr lang="en-US" sz="2800" dirty="0" err="1">
                  <a:solidFill>
                    <a:schemeClr val="dk1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Fikr</a:t>
              </a:r>
              <a:endParaRPr lang="en-US" sz="2800" dirty="0">
                <a:solidFill>
                  <a:schemeClr val="dk1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46908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1" name="Google Shape;1601;p41"/>
          <p:cNvSpPr/>
          <p:nvPr/>
        </p:nvSpPr>
        <p:spPr>
          <a:xfrm>
            <a:off x="-344809" y="4184337"/>
            <a:ext cx="5503532" cy="2671753"/>
          </a:xfrm>
          <a:custGeom>
            <a:avLst/>
            <a:gdLst/>
            <a:ahLst/>
            <a:cxnLst/>
            <a:rect l="l" t="t" r="r" b="b"/>
            <a:pathLst>
              <a:path w="218423" h="106036" extrusionOk="0">
                <a:moveTo>
                  <a:pt x="47869" y="0"/>
                </a:moveTo>
                <a:lnTo>
                  <a:pt x="0" y="18896"/>
                </a:lnTo>
                <a:lnTo>
                  <a:pt x="0" y="60521"/>
                </a:lnTo>
                <a:lnTo>
                  <a:pt x="91904" y="106035"/>
                </a:lnTo>
                <a:lnTo>
                  <a:pt x="165679" y="106035"/>
                </a:lnTo>
                <a:lnTo>
                  <a:pt x="218422" y="73392"/>
                </a:lnTo>
                <a:lnTo>
                  <a:pt x="47869" y="0"/>
                </a:lnTo>
                <a:close/>
              </a:path>
            </a:pathLst>
          </a:custGeom>
          <a:solidFill>
            <a:srgbClr val="000000">
              <a:alpha val="18990"/>
            </a:srgbClr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endParaRPr dirty="0"/>
          </a:p>
        </p:txBody>
      </p:sp>
      <p:grpSp>
        <p:nvGrpSpPr>
          <p:cNvPr id="2" name="Google Shape;1602;p41"/>
          <p:cNvGrpSpPr/>
          <p:nvPr/>
        </p:nvGrpSpPr>
        <p:grpSpPr>
          <a:xfrm>
            <a:off x="464488" y="1476103"/>
            <a:ext cx="2105292" cy="3679222"/>
            <a:chOff x="914402" y="1142548"/>
            <a:chExt cx="1807163" cy="3088047"/>
          </a:xfrm>
        </p:grpSpPr>
        <p:sp>
          <p:nvSpPr>
            <p:cNvPr id="1603" name="Google Shape;1603;p41"/>
            <p:cNvSpPr/>
            <p:nvPr/>
          </p:nvSpPr>
          <p:spPr>
            <a:xfrm>
              <a:off x="926818" y="1155494"/>
              <a:ext cx="1404538" cy="2656894"/>
            </a:xfrm>
            <a:custGeom>
              <a:avLst/>
              <a:gdLst/>
              <a:ahLst/>
              <a:cxnLst/>
              <a:rect l="l" t="t" r="r" b="b"/>
              <a:pathLst>
                <a:path w="74324" h="140595" extrusionOk="0">
                  <a:moveTo>
                    <a:pt x="74323" y="0"/>
                  </a:moveTo>
                  <a:lnTo>
                    <a:pt x="1" y="36970"/>
                  </a:lnTo>
                  <a:lnTo>
                    <a:pt x="1" y="140595"/>
                  </a:lnTo>
                  <a:lnTo>
                    <a:pt x="74323" y="103680"/>
                  </a:lnTo>
                  <a:lnTo>
                    <a:pt x="74323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04" name="Google Shape;1604;p41"/>
            <p:cNvSpPr/>
            <p:nvPr/>
          </p:nvSpPr>
          <p:spPr>
            <a:xfrm>
              <a:off x="914402" y="1142548"/>
              <a:ext cx="1430408" cy="2682273"/>
            </a:xfrm>
            <a:custGeom>
              <a:avLst/>
              <a:gdLst/>
              <a:ahLst/>
              <a:cxnLst/>
              <a:rect l="l" t="t" r="r" b="b"/>
              <a:pathLst>
                <a:path w="75693" h="141938" extrusionOk="0">
                  <a:moveTo>
                    <a:pt x="74323" y="1781"/>
                  </a:moveTo>
                  <a:lnTo>
                    <a:pt x="74323" y="103927"/>
                  </a:lnTo>
                  <a:lnTo>
                    <a:pt x="1370" y="140184"/>
                  </a:lnTo>
                  <a:lnTo>
                    <a:pt x="1370" y="38038"/>
                  </a:lnTo>
                  <a:lnTo>
                    <a:pt x="74323" y="1781"/>
                  </a:lnTo>
                  <a:close/>
                  <a:moveTo>
                    <a:pt x="75014" y="1"/>
                  </a:moveTo>
                  <a:cubicBezTo>
                    <a:pt x="74898" y="1"/>
                    <a:pt x="74788" y="28"/>
                    <a:pt x="74706" y="83"/>
                  </a:cubicBezTo>
                  <a:lnTo>
                    <a:pt x="384" y="37053"/>
                  </a:lnTo>
                  <a:cubicBezTo>
                    <a:pt x="110" y="37162"/>
                    <a:pt x="0" y="37381"/>
                    <a:pt x="0" y="37655"/>
                  </a:cubicBezTo>
                  <a:lnTo>
                    <a:pt x="0" y="141280"/>
                  </a:lnTo>
                  <a:cubicBezTo>
                    <a:pt x="0" y="141663"/>
                    <a:pt x="274" y="141937"/>
                    <a:pt x="658" y="141937"/>
                  </a:cubicBezTo>
                  <a:cubicBezTo>
                    <a:pt x="767" y="141937"/>
                    <a:pt x="877" y="141937"/>
                    <a:pt x="986" y="141882"/>
                  </a:cubicBezTo>
                  <a:lnTo>
                    <a:pt x="75309" y="104967"/>
                  </a:lnTo>
                  <a:cubicBezTo>
                    <a:pt x="75528" y="104803"/>
                    <a:pt x="75692" y="104584"/>
                    <a:pt x="75692" y="104365"/>
                  </a:cubicBezTo>
                  <a:lnTo>
                    <a:pt x="75692" y="685"/>
                  </a:lnTo>
                  <a:cubicBezTo>
                    <a:pt x="75692" y="411"/>
                    <a:pt x="75583" y="247"/>
                    <a:pt x="75364" y="83"/>
                  </a:cubicBezTo>
                  <a:cubicBezTo>
                    <a:pt x="75254" y="28"/>
                    <a:pt x="75131" y="1"/>
                    <a:pt x="75014" y="1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05" name="Google Shape;1605;p41"/>
            <p:cNvSpPr/>
            <p:nvPr/>
          </p:nvSpPr>
          <p:spPr>
            <a:xfrm>
              <a:off x="926818" y="1294189"/>
              <a:ext cx="1705726" cy="854942"/>
            </a:xfrm>
            <a:custGeom>
              <a:avLst/>
              <a:gdLst/>
              <a:ahLst/>
              <a:cxnLst/>
              <a:rect l="l" t="t" r="r" b="b"/>
              <a:pathLst>
                <a:path w="90262" h="45241" extrusionOk="0">
                  <a:moveTo>
                    <a:pt x="70270" y="0"/>
                  </a:moveTo>
                  <a:lnTo>
                    <a:pt x="1" y="34889"/>
                  </a:lnTo>
                  <a:lnTo>
                    <a:pt x="20156" y="45240"/>
                  </a:lnTo>
                  <a:lnTo>
                    <a:pt x="90261" y="10571"/>
                  </a:lnTo>
                  <a:lnTo>
                    <a:pt x="70270" y="0"/>
                  </a:lnTo>
                  <a:close/>
                </a:path>
              </a:pathLst>
            </a:custGeom>
            <a:solidFill>
              <a:srgbClr val="E8CFA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06" name="Google Shape;1606;p41"/>
            <p:cNvSpPr/>
            <p:nvPr/>
          </p:nvSpPr>
          <p:spPr>
            <a:xfrm>
              <a:off x="926818" y="1294189"/>
              <a:ext cx="1705726" cy="699680"/>
            </a:xfrm>
            <a:custGeom>
              <a:avLst/>
              <a:gdLst/>
              <a:ahLst/>
              <a:cxnLst/>
              <a:rect l="l" t="t" r="r" b="b"/>
              <a:pathLst>
                <a:path w="90262" h="37025" extrusionOk="0">
                  <a:moveTo>
                    <a:pt x="82703" y="6573"/>
                  </a:moveTo>
                  <a:lnTo>
                    <a:pt x="82701" y="6574"/>
                  </a:lnTo>
                  <a:lnTo>
                    <a:pt x="90261" y="10571"/>
                  </a:lnTo>
                  <a:lnTo>
                    <a:pt x="82703" y="6573"/>
                  </a:lnTo>
                  <a:close/>
                  <a:moveTo>
                    <a:pt x="70270" y="0"/>
                  </a:moveTo>
                  <a:lnTo>
                    <a:pt x="1" y="34889"/>
                  </a:lnTo>
                  <a:lnTo>
                    <a:pt x="19992" y="37025"/>
                  </a:lnTo>
                  <a:lnTo>
                    <a:pt x="82701" y="6574"/>
                  </a:lnTo>
                  <a:lnTo>
                    <a:pt x="70270" y="0"/>
                  </a:lnTo>
                  <a:close/>
                </a:path>
              </a:pathLst>
            </a:custGeom>
            <a:solidFill>
              <a:srgbClr val="FFF4D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07" name="Google Shape;1607;p41"/>
            <p:cNvSpPr/>
            <p:nvPr/>
          </p:nvSpPr>
          <p:spPr>
            <a:xfrm>
              <a:off x="914402" y="1281244"/>
              <a:ext cx="1733657" cy="880302"/>
            </a:xfrm>
            <a:custGeom>
              <a:avLst/>
              <a:gdLst/>
              <a:ahLst/>
              <a:cxnLst/>
              <a:rect l="l" t="t" r="r" b="b"/>
              <a:pathLst>
                <a:path w="91740" h="46583" extrusionOk="0">
                  <a:moveTo>
                    <a:pt x="70872" y="1452"/>
                  </a:moveTo>
                  <a:lnTo>
                    <a:pt x="89439" y="11201"/>
                  </a:lnTo>
                  <a:lnTo>
                    <a:pt x="20813" y="45213"/>
                  </a:lnTo>
                  <a:lnTo>
                    <a:pt x="2191" y="35629"/>
                  </a:lnTo>
                  <a:lnTo>
                    <a:pt x="70872" y="1452"/>
                  </a:lnTo>
                  <a:close/>
                  <a:moveTo>
                    <a:pt x="70920" y="1"/>
                  </a:moveTo>
                  <a:cubicBezTo>
                    <a:pt x="70818" y="1"/>
                    <a:pt x="70708" y="28"/>
                    <a:pt x="70599" y="83"/>
                  </a:cubicBezTo>
                  <a:lnTo>
                    <a:pt x="384" y="34971"/>
                  </a:lnTo>
                  <a:cubicBezTo>
                    <a:pt x="165" y="35081"/>
                    <a:pt x="0" y="35355"/>
                    <a:pt x="0" y="35574"/>
                  </a:cubicBezTo>
                  <a:cubicBezTo>
                    <a:pt x="0" y="35848"/>
                    <a:pt x="165" y="36067"/>
                    <a:pt x="384" y="36176"/>
                  </a:cubicBezTo>
                  <a:lnTo>
                    <a:pt x="20484" y="46528"/>
                  </a:lnTo>
                  <a:cubicBezTo>
                    <a:pt x="20594" y="46583"/>
                    <a:pt x="20703" y="46583"/>
                    <a:pt x="20813" y="46583"/>
                  </a:cubicBezTo>
                  <a:cubicBezTo>
                    <a:pt x="20922" y="46583"/>
                    <a:pt x="20977" y="46583"/>
                    <a:pt x="21087" y="46528"/>
                  </a:cubicBezTo>
                  <a:lnTo>
                    <a:pt x="91247" y="11858"/>
                  </a:lnTo>
                  <a:cubicBezTo>
                    <a:pt x="91740" y="11585"/>
                    <a:pt x="91740" y="10873"/>
                    <a:pt x="91247" y="10654"/>
                  </a:cubicBezTo>
                  <a:lnTo>
                    <a:pt x="71201" y="83"/>
                  </a:lnTo>
                  <a:cubicBezTo>
                    <a:pt x="71119" y="28"/>
                    <a:pt x="71023" y="1"/>
                    <a:pt x="70920" y="1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08" name="Google Shape;1608;p41"/>
            <p:cNvSpPr/>
            <p:nvPr/>
          </p:nvSpPr>
          <p:spPr>
            <a:xfrm>
              <a:off x="1304612" y="1355250"/>
              <a:ext cx="1404538" cy="2656913"/>
            </a:xfrm>
            <a:custGeom>
              <a:avLst/>
              <a:gdLst/>
              <a:ahLst/>
              <a:cxnLst/>
              <a:rect l="l" t="t" r="r" b="b"/>
              <a:pathLst>
                <a:path w="74324" h="140596" extrusionOk="0">
                  <a:moveTo>
                    <a:pt x="74323" y="1"/>
                  </a:moveTo>
                  <a:lnTo>
                    <a:pt x="1" y="36916"/>
                  </a:lnTo>
                  <a:lnTo>
                    <a:pt x="1" y="140595"/>
                  </a:lnTo>
                  <a:lnTo>
                    <a:pt x="74323" y="103626"/>
                  </a:lnTo>
                  <a:lnTo>
                    <a:pt x="74323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09" name="Google Shape;1609;p41"/>
            <p:cNvSpPr/>
            <p:nvPr/>
          </p:nvSpPr>
          <p:spPr>
            <a:xfrm>
              <a:off x="1292196" y="1342323"/>
              <a:ext cx="1429369" cy="2682254"/>
            </a:xfrm>
            <a:custGeom>
              <a:avLst/>
              <a:gdLst/>
              <a:ahLst/>
              <a:cxnLst/>
              <a:rect l="l" t="t" r="r" b="b"/>
              <a:pathLst>
                <a:path w="75638" h="141937" extrusionOk="0">
                  <a:moveTo>
                    <a:pt x="74323" y="1780"/>
                  </a:moveTo>
                  <a:lnTo>
                    <a:pt x="74323" y="103872"/>
                  </a:lnTo>
                  <a:lnTo>
                    <a:pt x="1370" y="140184"/>
                  </a:lnTo>
                  <a:lnTo>
                    <a:pt x="1370" y="38093"/>
                  </a:lnTo>
                  <a:lnTo>
                    <a:pt x="74323" y="1780"/>
                  </a:lnTo>
                  <a:close/>
                  <a:moveTo>
                    <a:pt x="75014" y="0"/>
                  </a:moveTo>
                  <a:cubicBezTo>
                    <a:pt x="74898" y="0"/>
                    <a:pt x="74788" y="28"/>
                    <a:pt x="74706" y="82"/>
                  </a:cubicBezTo>
                  <a:lnTo>
                    <a:pt x="384" y="36997"/>
                  </a:lnTo>
                  <a:cubicBezTo>
                    <a:pt x="165" y="37107"/>
                    <a:pt x="0" y="37381"/>
                    <a:pt x="0" y="37600"/>
                  </a:cubicBezTo>
                  <a:lnTo>
                    <a:pt x="0" y="141279"/>
                  </a:lnTo>
                  <a:cubicBezTo>
                    <a:pt x="0" y="141499"/>
                    <a:pt x="110" y="141718"/>
                    <a:pt x="329" y="141827"/>
                  </a:cubicBezTo>
                  <a:cubicBezTo>
                    <a:pt x="438" y="141882"/>
                    <a:pt x="548" y="141937"/>
                    <a:pt x="658" y="141937"/>
                  </a:cubicBezTo>
                  <a:cubicBezTo>
                    <a:pt x="767" y="141937"/>
                    <a:pt x="877" y="141882"/>
                    <a:pt x="986" y="141882"/>
                  </a:cubicBezTo>
                  <a:lnTo>
                    <a:pt x="75309" y="104912"/>
                  </a:lnTo>
                  <a:cubicBezTo>
                    <a:pt x="75528" y="104803"/>
                    <a:pt x="75637" y="104584"/>
                    <a:pt x="75637" y="104310"/>
                  </a:cubicBezTo>
                  <a:lnTo>
                    <a:pt x="75637" y="685"/>
                  </a:lnTo>
                  <a:cubicBezTo>
                    <a:pt x="75637" y="411"/>
                    <a:pt x="75528" y="192"/>
                    <a:pt x="75364" y="82"/>
                  </a:cubicBezTo>
                  <a:cubicBezTo>
                    <a:pt x="75254" y="28"/>
                    <a:pt x="75131" y="0"/>
                    <a:pt x="75014" y="0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10" name="Google Shape;1610;p41"/>
            <p:cNvSpPr/>
            <p:nvPr/>
          </p:nvSpPr>
          <p:spPr>
            <a:xfrm>
              <a:off x="2317933" y="1408052"/>
              <a:ext cx="128352" cy="64176"/>
            </a:xfrm>
            <a:custGeom>
              <a:avLst/>
              <a:gdLst/>
              <a:ahLst/>
              <a:cxnLst/>
              <a:rect l="l" t="t" r="r" b="b"/>
              <a:pathLst>
                <a:path w="6792" h="3396" extrusionOk="0">
                  <a:moveTo>
                    <a:pt x="0" y="3396"/>
                  </a:moveTo>
                  <a:lnTo>
                    <a:pt x="6792" y="0"/>
                  </a:lnTo>
                </a:path>
              </a:pathLst>
            </a:custGeom>
            <a:solidFill>
              <a:srgbClr val="FDDB7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11" name="Google Shape;1611;p41"/>
            <p:cNvSpPr/>
            <p:nvPr/>
          </p:nvSpPr>
          <p:spPr>
            <a:xfrm>
              <a:off x="2301359" y="1396297"/>
              <a:ext cx="161611" cy="88365"/>
            </a:xfrm>
            <a:custGeom>
              <a:avLst/>
              <a:gdLst/>
              <a:ahLst/>
              <a:cxnLst/>
              <a:rect l="l" t="t" r="r" b="b"/>
              <a:pathLst>
                <a:path w="8552" h="4676" extrusionOk="0">
                  <a:moveTo>
                    <a:pt x="7614" y="0"/>
                  </a:moveTo>
                  <a:cubicBezTo>
                    <a:pt x="7561" y="0"/>
                    <a:pt x="7506" y="7"/>
                    <a:pt x="7450" y="20"/>
                  </a:cubicBezTo>
                  <a:lnTo>
                    <a:pt x="603" y="3415"/>
                  </a:lnTo>
                  <a:cubicBezTo>
                    <a:pt x="1" y="3744"/>
                    <a:pt x="220" y="4620"/>
                    <a:pt x="877" y="4675"/>
                  </a:cubicBezTo>
                  <a:cubicBezTo>
                    <a:pt x="987" y="4675"/>
                    <a:pt x="1096" y="4675"/>
                    <a:pt x="1151" y="4620"/>
                  </a:cubicBezTo>
                  <a:lnTo>
                    <a:pt x="7997" y="1225"/>
                  </a:lnTo>
                  <a:cubicBezTo>
                    <a:pt x="8552" y="821"/>
                    <a:pt x="8225" y="0"/>
                    <a:pt x="7614" y="0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12" name="Google Shape;1612;p41"/>
            <p:cNvSpPr/>
            <p:nvPr/>
          </p:nvSpPr>
          <p:spPr>
            <a:xfrm>
              <a:off x="1294256" y="1993618"/>
              <a:ext cx="1036074" cy="2032029"/>
            </a:xfrm>
            <a:custGeom>
              <a:avLst/>
              <a:gdLst/>
              <a:ahLst/>
              <a:cxnLst/>
              <a:rect l="l" t="t" r="r" b="b"/>
              <a:pathLst>
                <a:path w="54826" h="107529" extrusionOk="0">
                  <a:moveTo>
                    <a:pt x="53511" y="1768"/>
                  </a:moveTo>
                  <a:lnTo>
                    <a:pt x="53511" y="79651"/>
                  </a:lnTo>
                  <a:lnTo>
                    <a:pt x="1370" y="105776"/>
                  </a:lnTo>
                  <a:lnTo>
                    <a:pt x="1370" y="27838"/>
                  </a:lnTo>
                  <a:lnTo>
                    <a:pt x="53511" y="1768"/>
                  </a:lnTo>
                  <a:close/>
                  <a:moveTo>
                    <a:pt x="54155" y="1"/>
                  </a:moveTo>
                  <a:cubicBezTo>
                    <a:pt x="54053" y="1"/>
                    <a:pt x="53946" y="22"/>
                    <a:pt x="53840" y="70"/>
                  </a:cubicBezTo>
                  <a:lnTo>
                    <a:pt x="384" y="26852"/>
                  </a:lnTo>
                  <a:cubicBezTo>
                    <a:pt x="165" y="26962"/>
                    <a:pt x="1" y="27181"/>
                    <a:pt x="1" y="27455"/>
                  </a:cubicBezTo>
                  <a:lnTo>
                    <a:pt x="1" y="106871"/>
                  </a:lnTo>
                  <a:cubicBezTo>
                    <a:pt x="1" y="107090"/>
                    <a:pt x="110" y="107309"/>
                    <a:pt x="329" y="107419"/>
                  </a:cubicBezTo>
                  <a:cubicBezTo>
                    <a:pt x="439" y="107474"/>
                    <a:pt x="549" y="107528"/>
                    <a:pt x="713" y="107528"/>
                  </a:cubicBezTo>
                  <a:cubicBezTo>
                    <a:pt x="768" y="107528"/>
                    <a:pt x="877" y="107474"/>
                    <a:pt x="987" y="107474"/>
                  </a:cubicBezTo>
                  <a:lnTo>
                    <a:pt x="54442" y="80691"/>
                  </a:lnTo>
                  <a:cubicBezTo>
                    <a:pt x="54716" y="80582"/>
                    <a:pt x="54825" y="80363"/>
                    <a:pt x="54825" y="80089"/>
                  </a:cubicBezTo>
                  <a:lnTo>
                    <a:pt x="54825" y="672"/>
                  </a:lnTo>
                  <a:cubicBezTo>
                    <a:pt x="54825" y="286"/>
                    <a:pt x="54523" y="1"/>
                    <a:pt x="54155" y="1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13" name="Google Shape;1613;p41"/>
            <p:cNvSpPr/>
            <p:nvPr/>
          </p:nvSpPr>
          <p:spPr>
            <a:xfrm>
              <a:off x="926818" y="1854148"/>
              <a:ext cx="377799" cy="2158038"/>
            </a:xfrm>
            <a:custGeom>
              <a:avLst/>
              <a:gdLst/>
              <a:ahLst/>
              <a:cxnLst/>
              <a:rect l="l" t="t" r="r" b="b"/>
              <a:pathLst>
                <a:path w="19992" h="114197" extrusionOk="0">
                  <a:moveTo>
                    <a:pt x="1" y="1"/>
                  </a:moveTo>
                  <a:lnTo>
                    <a:pt x="1" y="103626"/>
                  </a:lnTo>
                  <a:lnTo>
                    <a:pt x="19992" y="114196"/>
                  </a:lnTo>
                  <a:lnTo>
                    <a:pt x="19992" y="10517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14" name="Google Shape;1614;p41"/>
            <p:cNvSpPr/>
            <p:nvPr/>
          </p:nvSpPr>
          <p:spPr>
            <a:xfrm>
              <a:off x="926818" y="1854148"/>
              <a:ext cx="377799" cy="2158038"/>
            </a:xfrm>
            <a:custGeom>
              <a:avLst/>
              <a:gdLst/>
              <a:ahLst/>
              <a:cxnLst/>
              <a:rect l="l" t="t" r="r" b="b"/>
              <a:pathLst>
                <a:path w="19992" h="114197" extrusionOk="0">
                  <a:moveTo>
                    <a:pt x="1" y="1"/>
                  </a:moveTo>
                  <a:lnTo>
                    <a:pt x="1" y="103626"/>
                  </a:lnTo>
                  <a:lnTo>
                    <a:pt x="19992" y="114196"/>
                  </a:lnTo>
                  <a:lnTo>
                    <a:pt x="8161" y="101818"/>
                  </a:lnTo>
                  <a:lnTo>
                    <a:pt x="8435" y="4437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15" name="Google Shape;1615;p41"/>
            <p:cNvSpPr/>
            <p:nvPr/>
          </p:nvSpPr>
          <p:spPr>
            <a:xfrm>
              <a:off x="914402" y="1841335"/>
              <a:ext cx="403669" cy="2183266"/>
            </a:xfrm>
            <a:custGeom>
              <a:avLst/>
              <a:gdLst/>
              <a:ahLst/>
              <a:cxnLst/>
              <a:rect l="l" t="t" r="r" b="b"/>
              <a:pathLst>
                <a:path w="21361" h="115532" extrusionOk="0">
                  <a:moveTo>
                    <a:pt x="1370" y="1774"/>
                  </a:moveTo>
                  <a:lnTo>
                    <a:pt x="20046" y="11633"/>
                  </a:lnTo>
                  <a:lnTo>
                    <a:pt x="20046" y="113724"/>
                  </a:lnTo>
                  <a:lnTo>
                    <a:pt x="1370" y="103866"/>
                  </a:lnTo>
                  <a:lnTo>
                    <a:pt x="1370" y="1774"/>
                  </a:lnTo>
                  <a:close/>
                  <a:moveTo>
                    <a:pt x="668" y="1"/>
                  </a:moveTo>
                  <a:cubicBezTo>
                    <a:pt x="321" y="1"/>
                    <a:pt x="0" y="260"/>
                    <a:pt x="0" y="679"/>
                  </a:cubicBezTo>
                  <a:lnTo>
                    <a:pt x="0" y="104304"/>
                  </a:lnTo>
                  <a:cubicBezTo>
                    <a:pt x="0" y="104523"/>
                    <a:pt x="110" y="104797"/>
                    <a:pt x="384" y="104906"/>
                  </a:cubicBezTo>
                  <a:lnTo>
                    <a:pt x="20375" y="115422"/>
                  </a:lnTo>
                  <a:cubicBezTo>
                    <a:pt x="20429" y="115477"/>
                    <a:pt x="20539" y="115532"/>
                    <a:pt x="20649" y="115532"/>
                  </a:cubicBezTo>
                  <a:cubicBezTo>
                    <a:pt x="20813" y="115532"/>
                    <a:pt x="20922" y="115477"/>
                    <a:pt x="21032" y="115422"/>
                  </a:cubicBezTo>
                  <a:cubicBezTo>
                    <a:pt x="21196" y="115313"/>
                    <a:pt x="21361" y="115094"/>
                    <a:pt x="21361" y="114874"/>
                  </a:cubicBezTo>
                  <a:lnTo>
                    <a:pt x="21361" y="11195"/>
                  </a:lnTo>
                  <a:cubicBezTo>
                    <a:pt x="21361" y="10976"/>
                    <a:pt x="21196" y="10757"/>
                    <a:pt x="20977" y="10647"/>
                  </a:cubicBezTo>
                  <a:lnTo>
                    <a:pt x="986" y="77"/>
                  </a:lnTo>
                  <a:cubicBezTo>
                    <a:pt x="883" y="25"/>
                    <a:pt x="775" y="1"/>
                    <a:pt x="668" y="1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16" name="Google Shape;1616;p41"/>
            <p:cNvSpPr/>
            <p:nvPr/>
          </p:nvSpPr>
          <p:spPr>
            <a:xfrm>
              <a:off x="926818" y="2057022"/>
              <a:ext cx="377799" cy="373660"/>
            </a:xfrm>
            <a:custGeom>
              <a:avLst/>
              <a:gdLst/>
              <a:ahLst/>
              <a:cxnLst/>
              <a:rect l="l" t="t" r="r" b="b"/>
              <a:pathLst>
                <a:path w="19992" h="19773" extrusionOk="0">
                  <a:moveTo>
                    <a:pt x="1" y="1"/>
                  </a:moveTo>
                  <a:lnTo>
                    <a:pt x="1" y="9202"/>
                  </a:lnTo>
                  <a:lnTo>
                    <a:pt x="19992" y="19773"/>
                  </a:lnTo>
                  <a:lnTo>
                    <a:pt x="19992" y="10572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17" name="Google Shape;1617;p41"/>
            <p:cNvSpPr/>
            <p:nvPr/>
          </p:nvSpPr>
          <p:spPr>
            <a:xfrm>
              <a:off x="914402" y="2044341"/>
              <a:ext cx="403669" cy="398775"/>
            </a:xfrm>
            <a:custGeom>
              <a:avLst/>
              <a:gdLst/>
              <a:ahLst/>
              <a:cxnLst/>
              <a:rect l="l" t="t" r="r" b="b"/>
              <a:pathLst>
                <a:path w="21361" h="21102" extrusionOk="0">
                  <a:moveTo>
                    <a:pt x="1370" y="1767"/>
                  </a:moveTo>
                  <a:lnTo>
                    <a:pt x="20046" y="11626"/>
                  </a:lnTo>
                  <a:lnTo>
                    <a:pt x="20046" y="19294"/>
                  </a:lnTo>
                  <a:lnTo>
                    <a:pt x="1370" y="9490"/>
                  </a:lnTo>
                  <a:lnTo>
                    <a:pt x="1370" y="1767"/>
                  </a:lnTo>
                  <a:close/>
                  <a:moveTo>
                    <a:pt x="693" y="0"/>
                  </a:moveTo>
                  <a:cubicBezTo>
                    <a:pt x="337" y="0"/>
                    <a:pt x="0" y="286"/>
                    <a:pt x="0" y="672"/>
                  </a:cubicBezTo>
                  <a:lnTo>
                    <a:pt x="0" y="9928"/>
                  </a:lnTo>
                  <a:cubicBezTo>
                    <a:pt x="0" y="10147"/>
                    <a:pt x="110" y="10366"/>
                    <a:pt x="384" y="10531"/>
                  </a:cubicBezTo>
                  <a:lnTo>
                    <a:pt x="20375" y="21046"/>
                  </a:lnTo>
                  <a:cubicBezTo>
                    <a:pt x="20429" y="21101"/>
                    <a:pt x="20539" y="21101"/>
                    <a:pt x="20649" y="21101"/>
                  </a:cubicBezTo>
                  <a:cubicBezTo>
                    <a:pt x="20758" y="21101"/>
                    <a:pt x="20922" y="21046"/>
                    <a:pt x="21032" y="20992"/>
                  </a:cubicBezTo>
                  <a:cubicBezTo>
                    <a:pt x="21196" y="20882"/>
                    <a:pt x="21361" y="20663"/>
                    <a:pt x="21361" y="20444"/>
                  </a:cubicBezTo>
                  <a:lnTo>
                    <a:pt x="21361" y="11243"/>
                  </a:lnTo>
                  <a:cubicBezTo>
                    <a:pt x="21361" y="10969"/>
                    <a:pt x="21196" y="10750"/>
                    <a:pt x="20977" y="10640"/>
                  </a:cubicBezTo>
                  <a:lnTo>
                    <a:pt x="986" y="69"/>
                  </a:lnTo>
                  <a:cubicBezTo>
                    <a:pt x="891" y="22"/>
                    <a:pt x="791" y="0"/>
                    <a:pt x="693" y="0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18" name="Google Shape;1618;p41"/>
            <p:cNvSpPr/>
            <p:nvPr/>
          </p:nvSpPr>
          <p:spPr>
            <a:xfrm>
              <a:off x="926818" y="3400546"/>
              <a:ext cx="377799" cy="373660"/>
            </a:xfrm>
            <a:custGeom>
              <a:avLst/>
              <a:gdLst/>
              <a:ahLst/>
              <a:cxnLst/>
              <a:rect l="l" t="t" r="r" b="b"/>
              <a:pathLst>
                <a:path w="19992" h="19773" extrusionOk="0">
                  <a:moveTo>
                    <a:pt x="1" y="0"/>
                  </a:moveTo>
                  <a:lnTo>
                    <a:pt x="1" y="9202"/>
                  </a:lnTo>
                  <a:lnTo>
                    <a:pt x="19992" y="19772"/>
                  </a:lnTo>
                  <a:lnTo>
                    <a:pt x="19992" y="1057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19" name="Google Shape;1619;p41"/>
            <p:cNvSpPr/>
            <p:nvPr/>
          </p:nvSpPr>
          <p:spPr>
            <a:xfrm>
              <a:off x="914402" y="3387846"/>
              <a:ext cx="403669" cy="398775"/>
            </a:xfrm>
            <a:custGeom>
              <a:avLst/>
              <a:gdLst/>
              <a:ahLst/>
              <a:cxnLst/>
              <a:rect l="l" t="t" r="r" b="b"/>
              <a:pathLst>
                <a:path w="21361" h="21102" extrusionOk="0">
                  <a:moveTo>
                    <a:pt x="1370" y="1768"/>
                  </a:moveTo>
                  <a:lnTo>
                    <a:pt x="20046" y="11626"/>
                  </a:lnTo>
                  <a:lnTo>
                    <a:pt x="20046" y="19294"/>
                  </a:lnTo>
                  <a:lnTo>
                    <a:pt x="1370" y="9490"/>
                  </a:lnTo>
                  <a:lnTo>
                    <a:pt x="1370" y="1768"/>
                  </a:lnTo>
                  <a:close/>
                  <a:moveTo>
                    <a:pt x="693" y="1"/>
                  </a:moveTo>
                  <a:cubicBezTo>
                    <a:pt x="337" y="1"/>
                    <a:pt x="0" y="286"/>
                    <a:pt x="0" y="672"/>
                  </a:cubicBezTo>
                  <a:lnTo>
                    <a:pt x="0" y="9874"/>
                  </a:lnTo>
                  <a:cubicBezTo>
                    <a:pt x="0" y="10148"/>
                    <a:pt x="110" y="10367"/>
                    <a:pt x="384" y="10476"/>
                  </a:cubicBezTo>
                  <a:lnTo>
                    <a:pt x="20375" y="21047"/>
                  </a:lnTo>
                  <a:cubicBezTo>
                    <a:pt x="20429" y="21102"/>
                    <a:pt x="20539" y="21102"/>
                    <a:pt x="20649" y="21102"/>
                  </a:cubicBezTo>
                  <a:cubicBezTo>
                    <a:pt x="20813" y="21102"/>
                    <a:pt x="20922" y="21047"/>
                    <a:pt x="21032" y="20992"/>
                  </a:cubicBezTo>
                  <a:cubicBezTo>
                    <a:pt x="21196" y="20882"/>
                    <a:pt x="21361" y="20663"/>
                    <a:pt x="21361" y="20444"/>
                  </a:cubicBezTo>
                  <a:lnTo>
                    <a:pt x="21361" y="11188"/>
                  </a:lnTo>
                  <a:cubicBezTo>
                    <a:pt x="21361" y="10969"/>
                    <a:pt x="21196" y="10750"/>
                    <a:pt x="20977" y="10641"/>
                  </a:cubicBezTo>
                  <a:lnTo>
                    <a:pt x="986" y="70"/>
                  </a:lnTo>
                  <a:cubicBezTo>
                    <a:pt x="891" y="22"/>
                    <a:pt x="791" y="1"/>
                    <a:pt x="693" y="1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20" name="Google Shape;1620;p41"/>
            <p:cNvSpPr/>
            <p:nvPr/>
          </p:nvSpPr>
          <p:spPr>
            <a:xfrm>
              <a:off x="1183512" y="2660731"/>
              <a:ext cx="25890" cy="733582"/>
            </a:xfrm>
            <a:custGeom>
              <a:avLst/>
              <a:gdLst/>
              <a:ahLst/>
              <a:cxnLst/>
              <a:rect l="l" t="t" r="r" b="b"/>
              <a:pathLst>
                <a:path w="1370" h="38819" extrusionOk="0">
                  <a:moveTo>
                    <a:pt x="685" y="1"/>
                  </a:moveTo>
                  <a:cubicBezTo>
                    <a:pt x="343" y="1"/>
                    <a:pt x="0" y="233"/>
                    <a:pt x="0" y="699"/>
                  </a:cubicBezTo>
                  <a:lnTo>
                    <a:pt x="0" y="38162"/>
                  </a:lnTo>
                  <a:cubicBezTo>
                    <a:pt x="0" y="38490"/>
                    <a:pt x="274" y="38819"/>
                    <a:pt x="658" y="38819"/>
                  </a:cubicBezTo>
                  <a:cubicBezTo>
                    <a:pt x="1041" y="38819"/>
                    <a:pt x="1370" y="38490"/>
                    <a:pt x="1370" y="38162"/>
                  </a:cubicBezTo>
                  <a:lnTo>
                    <a:pt x="1370" y="699"/>
                  </a:lnTo>
                  <a:cubicBezTo>
                    <a:pt x="1370" y="233"/>
                    <a:pt x="1027" y="1"/>
                    <a:pt x="68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21" name="Google Shape;1621;p41"/>
            <p:cNvSpPr/>
            <p:nvPr/>
          </p:nvSpPr>
          <p:spPr>
            <a:xfrm>
              <a:off x="1183512" y="2471048"/>
              <a:ext cx="25890" cy="143886"/>
            </a:xfrm>
            <a:custGeom>
              <a:avLst/>
              <a:gdLst/>
              <a:ahLst/>
              <a:cxnLst/>
              <a:rect l="l" t="t" r="r" b="b"/>
              <a:pathLst>
                <a:path w="1370" h="7614" extrusionOk="0">
                  <a:moveTo>
                    <a:pt x="685" y="1"/>
                  </a:moveTo>
                  <a:cubicBezTo>
                    <a:pt x="343" y="1"/>
                    <a:pt x="0" y="220"/>
                    <a:pt x="0" y="658"/>
                  </a:cubicBezTo>
                  <a:lnTo>
                    <a:pt x="0" y="6902"/>
                  </a:lnTo>
                  <a:cubicBezTo>
                    <a:pt x="0" y="7285"/>
                    <a:pt x="274" y="7614"/>
                    <a:pt x="658" y="7614"/>
                  </a:cubicBezTo>
                  <a:cubicBezTo>
                    <a:pt x="1041" y="7614"/>
                    <a:pt x="1370" y="7285"/>
                    <a:pt x="1370" y="6902"/>
                  </a:cubicBezTo>
                  <a:lnTo>
                    <a:pt x="1370" y="658"/>
                  </a:lnTo>
                  <a:cubicBezTo>
                    <a:pt x="1370" y="220"/>
                    <a:pt x="1027" y="1"/>
                    <a:pt x="68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22" name="Google Shape;1622;p41"/>
            <p:cNvSpPr/>
            <p:nvPr/>
          </p:nvSpPr>
          <p:spPr>
            <a:xfrm>
              <a:off x="1288057" y="1597470"/>
              <a:ext cx="600317" cy="297069"/>
            </a:xfrm>
            <a:custGeom>
              <a:avLst/>
              <a:gdLst/>
              <a:ahLst/>
              <a:cxnLst/>
              <a:rect l="l" t="t" r="r" b="b"/>
              <a:pathLst>
                <a:path w="31767" h="15720" extrusionOk="0">
                  <a:moveTo>
                    <a:pt x="0" y="15719"/>
                  </a:moveTo>
                  <a:lnTo>
                    <a:pt x="31767" y="0"/>
                  </a:lnTo>
                </a:path>
              </a:pathLst>
            </a:custGeom>
            <a:solidFill>
              <a:srgbClr val="FDDB7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23" name="Google Shape;1623;p41"/>
            <p:cNvSpPr/>
            <p:nvPr/>
          </p:nvSpPr>
          <p:spPr>
            <a:xfrm>
              <a:off x="1271483" y="1585451"/>
              <a:ext cx="633331" cy="321503"/>
            </a:xfrm>
            <a:custGeom>
              <a:avLst/>
              <a:gdLst/>
              <a:ahLst/>
              <a:cxnLst/>
              <a:rect l="l" t="t" r="r" b="b"/>
              <a:pathLst>
                <a:path w="33514" h="17013" extrusionOk="0">
                  <a:moveTo>
                    <a:pt x="32581" y="1"/>
                  </a:moveTo>
                  <a:cubicBezTo>
                    <a:pt x="32514" y="1"/>
                    <a:pt x="32443" y="11"/>
                    <a:pt x="32370" y="34"/>
                  </a:cubicBezTo>
                  <a:lnTo>
                    <a:pt x="603" y="15698"/>
                  </a:lnTo>
                  <a:cubicBezTo>
                    <a:pt x="1" y="16026"/>
                    <a:pt x="220" y="16957"/>
                    <a:pt x="877" y="17012"/>
                  </a:cubicBezTo>
                  <a:cubicBezTo>
                    <a:pt x="987" y="17012"/>
                    <a:pt x="1096" y="16957"/>
                    <a:pt x="1206" y="16957"/>
                  </a:cubicBezTo>
                  <a:lnTo>
                    <a:pt x="32972" y="1238"/>
                  </a:lnTo>
                  <a:cubicBezTo>
                    <a:pt x="33513" y="796"/>
                    <a:pt x="33171" y="1"/>
                    <a:pt x="32581" y="1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24" name="Google Shape;1624;p41"/>
            <p:cNvSpPr/>
            <p:nvPr/>
          </p:nvSpPr>
          <p:spPr>
            <a:xfrm>
              <a:off x="1307711" y="2006318"/>
              <a:ext cx="1010204" cy="2006915"/>
            </a:xfrm>
            <a:custGeom>
              <a:avLst/>
              <a:gdLst/>
              <a:ahLst/>
              <a:cxnLst/>
              <a:rect l="l" t="t" r="r" b="b"/>
              <a:pathLst>
                <a:path w="53457" h="106200" extrusionOk="0">
                  <a:moveTo>
                    <a:pt x="53456" y="0"/>
                  </a:moveTo>
                  <a:lnTo>
                    <a:pt x="1" y="26783"/>
                  </a:lnTo>
                  <a:lnTo>
                    <a:pt x="1" y="106199"/>
                  </a:lnTo>
                  <a:lnTo>
                    <a:pt x="53456" y="79417"/>
                  </a:lnTo>
                  <a:lnTo>
                    <a:pt x="53456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25" name="Google Shape;1625;p41"/>
            <p:cNvSpPr/>
            <p:nvPr/>
          </p:nvSpPr>
          <p:spPr>
            <a:xfrm>
              <a:off x="1307711" y="2148112"/>
              <a:ext cx="1319669" cy="667611"/>
            </a:xfrm>
            <a:custGeom>
              <a:avLst/>
              <a:gdLst/>
              <a:ahLst/>
              <a:cxnLst/>
              <a:rect l="l" t="t" r="r" b="b"/>
              <a:pathLst>
                <a:path w="69833" h="35328" extrusionOk="0">
                  <a:moveTo>
                    <a:pt x="49239" y="1"/>
                  </a:moveTo>
                  <a:lnTo>
                    <a:pt x="1" y="24702"/>
                  </a:lnTo>
                  <a:lnTo>
                    <a:pt x="20649" y="35327"/>
                  </a:lnTo>
                  <a:lnTo>
                    <a:pt x="69832" y="10845"/>
                  </a:lnTo>
                  <a:lnTo>
                    <a:pt x="49239" y="1"/>
                  </a:lnTo>
                  <a:close/>
                </a:path>
              </a:pathLst>
            </a:custGeom>
            <a:solidFill>
              <a:srgbClr val="E8CFA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26" name="Google Shape;1626;p41"/>
            <p:cNvSpPr/>
            <p:nvPr/>
          </p:nvSpPr>
          <p:spPr>
            <a:xfrm>
              <a:off x="1307711" y="2148112"/>
              <a:ext cx="1177862" cy="512349"/>
            </a:xfrm>
            <a:custGeom>
              <a:avLst/>
              <a:gdLst/>
              <a:ahLst/>
              <a:cxnLst/>
              <a:rect l="l" t="t" r="r" b="b"/>
              <a:pathLst>
                <a:path w="62329" h="27112" extrusionOk="0">
                  <a:moveTo>
                    <a:pt x="49239" y="1"/>
                  </a:moveTo>
                  <a:lnTo>
                    <a:pt x="1" y="24702"/>
                  </a:lnTo>
                  <a:lnTo>
                    <a:pt x="21635" y="27112"/>
                  </a:lnTo>
                  <a:lnTo>
                    <a:pt x="62329" y="6902"/>
                  </a:lnTo>
                  <a:lnTo>
                    <a:pt x="49239" y="1"/>
                  </a:lnTo>
                  <a:close/>
                </a:path>
              </a:pathLst>
            </a:custGeom>
            <a:solidFill>
              <a:srgbClr val="FFF4D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27" name="Google Shape;1627;p41"/>
            <p:cNvSpPr/>
            <p:nvPr/>
          </p:nvSpPr>
          <p:spPr>
            <a:xfrm>
              <a:off x="1292196" y="2135186"/>
              <a:ext cx="1347600" cy="692952"/>
            </a:xfrm>
            <a:custGeom>
              <a:avLst/>
              <a:gdLst/>
              <a:ahLst/>
              <a:cxnLst/>
              <a:rect l="l" t="t" r="r" b="b"/>
              <a:pathLst>
                <a:path w="71311" h="36669" extrusionOk="0">
                  <a:moveTo>
                    <a:pt x="50060" y="1451"/>
                  </a:moveTo>
                  <a:lnTo>
                    <a:pt x="69175" y="11529"/>
                  </a:lnTo>
                  <a:lnTo>
                    <a:pt x="21525" y="35245"/>
                  </a:lnTo>
                  <a:lnTo>
                    <a:pt x="2301" y="25386"/>
                  </a:lnTo>
                  <a:lnTo>
                    <a:pt x="50060" y="1451"/>
                  </a:lnTo>
                  <a:close/>
                  <a:moveTo>
                    <a:pt x="50087" y="0"/>
                  </a:moveTo>
                  <a:cubicBezTo>
                    <a:pt x="49978" y="0"/>
                    <a:pt x="49868" y="27"/>
                    <a:pt x="49786" y="82"/>
                  </a:cubicBezTo>
                  <a:lnTo>
                    <a:pt x="493" y="24783"/>
                  </a:lnTo>
                  <a:cubicBezTo>
                    <a:pt x="0" y="25057"/>
                    <a:pt x="0" y="25715"/>
                    <a:pt x="493" y="25988"/>
                  </a:cubicBezTo>
                  <a:lnTo>
                    <a:pt x="21196" y="36614"/>
                  </a:lnTo>
                  <a:cubicBezTo>
                    <a:pt x="21251" y="36669"/>
                    <a:pt x="21361" y="36669"/>
                    <a:pt x="21470" y="36669"/>
                  </a:cubicBezTo>
                  <a:cubicBezTo>
                    <a:pt x="21580" y="36669"/>
                    <a:pt x="21689" y="36669"/>
                    <a:pt x="21799" y="36614"/>
                  </a:cubicBezTo>
                  <a:lnTo>
                    <a:pt x="70927" y="12132"/>
                  </a:lnTo>
                  <a:cubicBezTo>
                    <a:pt x="71146" y="12022"/>
                    <a:pt x="71311" y="11803"/>
                    <a:pt x="71311" y="11529"/>
                  </a:cubicBezTo>
                  <a:cubicBezTo>
                    <a:pt x="71311" y="11310"/>
                    <a:pt x="71146" y="11036"/>
                    <a:pt x="70927" y="10927"/>
                  </a:cubicBezTo>
                  <a:lnTo>
                    <a:pt x="50389" y="82"/>
                  </a:lnTo>
                  <a:cubicBezTo>
                    <a:pt x="50306" y="27"/>
                    <a:pt x="50197" y="0"/>
                    <a:pt x="50087" y="0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28" name="Google Shape;1628;p41"/>
            <p:cNvSpPr/>
            <p:nvPr/>
          </p:nvSpPr>
          <p:spPr>
            <a:xfrm>
              <a:off x="1307711" y="2512454"/>
              <a:ext cx="388155" cy="1705726"/>
            </a:xfrm>
            <a:custGeom>
              <a:avLst/>
              <a:gdLst/>
              <a:ahLst/>
              <a:cxnLst/>
              <a:rect l="l" t="t" r="r" b="b"/>
              <a:pathLst>
                <a:path w="20540" h="90262" extrusionOk="0">
                  <a:moveTo>
                    <a:pt x="1" y="1"/>
                  </a:moveTo>
                  <a:lnTo>
                    <a:pt x="1" y="79417"/>
                  </a:lnTo>
                  <a:lnTo>
                    <a:pt x="20540" y="90262"/>
                  </a:lnTo>
                  <a:lnTo>
                    <a:pt x="20540" y="10845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29" name="Google Shape;1629;p41"/>
            <p:cNvSpPr/>
            <p:nvPr/>
          </p:nvSpPr>
          <p:spPr>
            <a:xfrm>
              <a:off x="1399840" y="2565237"/>
              <a:ext cx="296029" cy="1652945"/>
            </a:xfrm>
            <a:custGeom>
              <a:avLst/>
              <a:gdLst/>
              <a:ahLst/>
              <a:cxnLst/>
              <a:rect l="l" t="t" r="r" b="b"/>
              <a:pathLst>
                <a:path w="15665" h="87469" extrusionOk="0">
                  <a:moveTo>
                    <a:pt x="384" y="1"/>
                  </a:moveTo>
                  <a:lnTo>
                    <a:pt x="0" y="73393"/>
                  </a:lnTo>
                  <a:lnTo>
                    <a:pt x="15665" y="87469"/>
                  </a:lnTo>
                  <a:lnTo>
                    <a:pt x="15665" y="8052"/>
                  </a:lnTo>
                  <a:lnTo>
                    <a:pt x="384" y="1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30" name="Google Shape;1630;p41"/>
            <p:cNvSpPr/>
            <p:nvPr/>
          </p:nvSpPr>
          <p:spPr>
            <a:xfrm>
              <a:off x="1294256" y="2499528"/>
              <a:ext cx="414025" cy="1731068"/>
            </a:xfrm>
            <a:custGeom>
              <a:avLst/>
              <a:gdLst/>
              <a:ahLst/>
              <a:cxnLst/>
              <a:rect l="l" t="t" r="r" b="b"/>
              <a:pathLst>
                <a:path w="21909" h="91603" extrusionOk="0">
                  <a:moveTo>
                    <a:pt x="1370" y="1780"/>
                  </a:moveTo>
                  <a:lnTo>
                    <a:pt x="20540" y="11913"/>
                  </a:lnTo>
                  <a:lnTo>
                    <a:pt x="20540" y="89795"/>
                  </a:lnTo>
                  <a:lnTo>
                    <a:pt x="1370" y="79663"/>
                  </a:lnTo>
                  <a:lnTo>
                    <a:pt x="1370" y="1780"/>
                  </a:lnTo>
                  <a:close/>
                  <a:moveTo>
                    <a:pt x="685" y="0"/>
                  </a:moveTo>
                  <a:cubicBezTo>
                    <a:pt x="562" y="0"/>
                    <a:pt x="439" y="27"/>
                    <a:pt x="329" y="82"/>
                  </a:cubicBezTo>
                  <a:cubicBezTo>
                    <a:pt x="165" y="192"/>
                    <a:pt x="1" y="411"/>
                    <a:pt x="56" y="685"/>
                  </a:cubicBezTo>
                  <a:lnTo>
                    <a:pt x="56" y="80101"/>
                  </a:lnTo>
                  <a:cubicBezTo>
                    <a:pt x="56" y="80320"/>
                    <a:pt x="165" y="80539"/>
                    <a:pt x="384" y="80649"/>
                  </a:cubicBezTo>
                  <a:lnTo>
                    <a:pt x="20923" y="91548"/>
                  </a:lnTo>
                  <a:cubicBezTo>
                    <a:pt x="21032" y="91548"/>
                    <a:pt x="21142" y="91603"/>
                    <a:pt x="21252" y="91603"/>
                  </a:cubicBezTo>
                  <a:cubicBezTo>
                    <a:pt x="21361" y="91603"/>
                    <a:pt x="21471" y="91548"/>
                    <a:pt x="21635" y="91493"/>
                  </a:cubicBezTo>
                  <a:cubicBezTo>
                    <a:pt x="21799" y="91384"/>
                    <a:pt x="21909" y="91165"/>
                    <a:pt x="21909" y="90946"/>
                  </a:cubicBezTo>
                  <a:lnTo>
                    <a:pt x="21909" y="11529"/>
                  </a:lnTo>
                  <a:cubicBezTo>
                    <a:pt x="21909" y="11255"/>
                    <a:pt x="21799" y="11036"/>
                    <a:pt x="21580" y="10927"/>
                  </a:cubicBezTo>
                  <a:lnTo>
                    <a:pt x="1041" y="82"/>
                  </a:lnTo>
                  <a:cubicBezTo>
                    <a:pt x="932" y="27"/>
                    <a:pt x="809" y="0"/>
                    <a:pt x="685" y="0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31" name="Google Shape;1631;p41"/>
            <p:cNvSpPr/>
            <p:nvPr/>
          </p:nvSpPr>
          <p:spPr>
            <a:xfrm>
              <a:off x="1307711" y="2720507"/>
              <a:ext cx="388155" cy="384016"/>
            </a:xfrm>
            <a:custGeom>
              <a:avLst/>
              <a:gdLst/>
              <a:ahLst/>
              <a:cxnLst/>
              <a:rect l="l" t="t" r="r" b="b"/>
              <a:pathLst>
                <a:path w="20540" h="20321" extrusionOk="0">
                  <a:moveTo>
                    <a:pt x="1" y="0"/>
                  </a:moveTo>
                  <a:lnTo>
                    <a:pt x="1" y="9476"/>
                  </a:lnTo>
                  <a:lnTo>
                    <a:pt x="20540" y="20320"/>
                  </a:lnTo>
                  <a:lnTo>
                    <a:pt x="20540" y="1084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C73B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32" name="Google Shape;1632;p41"/>
            <p:cNvSpPr/>
            <p:nvPr/>
          </p:nvSpPr>
          <p:spPr>
            <a:xfrm>
              <a:off x="1295295" y="2708601"/>
              <a:ext cx="412986" cy="409377"/>
            </a:xfrm>
            <a:custGeom>
              <a:avLst/>
              <a:gdLst/>
              <a:ahLst/>
              <a:cxnLst/>
              <a:rect l="l" t="t" r="r" b="b"/>
              <a:pathLst>
                <a:path w="21854" h="21663" extrusionOk="0">
                  <a:moveTo>
                    <a:pt x="1315" y="1781"/>
                  </a:moveTo>
                  <a:lnTo>
                    <a:pt x="20485" y="11913"/>
                  </a:lnTo>
                  <a:lnTo>
                    <a:pt x="20485" y="19855"/>
                  </a:lnTo>
                  <a:lnTo>
                    <a:pt x="1315" y="9722"/>
                  </a:lnTo>
                  <a:lnTo>
                    <a:pt x="1315" y="1781"/>
                  </a:lnTo>
                  <a:close/>
                  <a:moveTo>
                    <a:pt x="630" y="1"/>
                  </a:moveTo>
                  <a:cubicBezTo>
                    <a:pt x="507" y="1"/>
                    <a:pt x="384" y="28"/>
                    <a:pt x="274" y="83"/>
                  </a:cubicBezTo>
                  <a:cubicBezTo>
                    <a:pt x="110" y="192"/>
                    <a:pt x="1" y="411"/>
                    <a:pt x="1" y="630"/>
                  </a:cubicBezTo>
                  <a:lnTo>
                    <a:pt x="1" y="10106"/>
                  </a:lnTo>
                  <a:cubicBezTo>
                    <a:pt x="1" y="10380"/>
                    <a:pt x="110" y="10599"/>
                    <a:pt x="329" y="10708"/>
                  </a:cubicBezTo>
                  <a:lnTo>
                    <a:pt x="20868" y="21553"/>
                  </a:lnTo>
                  <a:cubicBezTo>
                    <a:pt x="20977" y="21607"/>
                    <a:pt x="21087" y="21662"/>
                    <a:pt x="21197" y="21662"/>
                  </a:cubicBezTo>
                  <a:cubicBezTo>
                    <a:pt x="21306" y="21662"/>
                    <a:pt x="21416" y="21607"/>
                    <a:pt x="21580" y="21553"/>
                  </a:cubicBezTo>
                  <a:cubicBezTo>
                    <a:pt x="21744" y="21443"/>
                    <a:pt x="21854" y="21224"/>
                    <a:pt x="21854" y="21005"/>
                  </a:cubicBezTo>
                  <a:lnTo>
                    <a:pt x="21854" y="11530"/>
                  </a:lnTo>
                  <a:cubicBezTo>
                    <a:pt x="21854" y="11256"/>
                    <a:pt x="21744" y="11037"/>
                    <a:pt x="21525" y="10927"/>
                  </a:cubicBezTo>
                  <a:lnTo>
                    <a:pt x="986" y="83"/>
                  </a:lnTo>
                  <a:cubicBezTo>
                    <a:pt x="877" y="28"/>
                    <a:pt x="754" y="1"/>
                    <a:pt x="630" y="1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33" name="Google Shape;1633;p41"/>
            <p:cNvSpPr/>
            <p:nvPr/>
          </p:nvSpPr>
          <p:spPr>
            <a:xfrm>
              <a:off x="1307711" y="3588925"/>
              <a:ext cx="388155" cy="385037"/>
            </a:xfrm>
            <a:custGeom>
              <a:avLst/>
              <a:gdLst/>
              <a:ahLst/>
              <a:cxnLst/>
              <a:rect l="l" t="t" r="r" b="b"/>
              <a:pathLst>
                <a:path w="20540" h="20375" extrusionOk="0">
                  <a:moveTo>
                    <a:pt x="1" y="1"/>
                  </a:moveTo>
                  <a:lnTo>
                    <a:pt x="1" y="9476"/>
                  </a:lnTo>
                  <a:lnTo>
                    <a:pt x="20540" y="20375"/>
                  </a:lnTo>
                  <a:lnTo>
                    <a:pt x="20540" y="1090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C73B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34" name="Google Shape;1634;p41"/>
            <p:cNvSpPr/>
            <p:nvPr/>
          </p:nvSpPr>
          <p:spPr>
            <a:xfrm>
              <a:off x="1295295" y="3576698"/>
              <a:ext cx="412986" cy="409698"/>
            </a:xfrm>
            <a:custGeom>
              <a:avLst/>
              <a:gdLst/>
              <a:ahLst/>
              <a:cxnLst/>
              <a:rect l="l" t="t" r="r" b="b"/>
              <a:pathLst>
                <a:path w="21854" h="21680" extrusionOk="0">
                  <a:moveTo>
                    <a:pt x="1315" y="1798"/>
                  </a:moveTo>
                  <a:lnTo>
                    <a:pt x="20539" y="11930"/>
                  </a:lnTo>
                  <a:lnTo>
                    <a:pt x="20539" y="19872"/>
                  </a:lnTo>
                  <a:lnTo>
                    <a:pt x="1315" y="9739"/>
                  </a:lnTo>
                  <a:lnTo>
                    <a:pt x="1315" y="1798"/>
                  </a:lnTo>
                  <a:close/>
                  <a:moveTo>
                    <a:pt x="624" y="1"/>
                  </a:moveTo>
                  <a:cubicBezTo>
                    <a:pt x="278" y="1"/>
                    <a:pt x="1" y="278"/>
                    <a:pt x="1" y="648"/>
                  </a:cubicBezTo>
                  <a:lnTo>
                    <a:pt x="1" y="10123"/>
                  </a:lnTo>
                  <a:cubicBezTo>
                    <a:pt x="1" y="10397"/>
                    <a:pt x="110" y="10616"/>
                    <a:pt x="329" y="10725"/>
                  </a:cubicBezTo>
                  <a:lnTo>
                    <a:pt x="20868" y="21570"/>
                  </a:lnTo>
                  <a:cubicBezTo>
                    <a:pt x="20977" y="21624"/>
                    <a:pt x="21087" y="21679"/>
                    <a:pt x="21197" y="21679"/>
                  </a:cubicBezTo>
                  <a:cubicBezTo>
                    <a:pt x="21306" y="21679"/>
                    <a:pt x="21416" y="21624"/>
                    <a:pt x="21525" y="21570"/>
                  </a:cubicBezTo>
                  <a:cubicBezTo>
                    <a:pt x="21744" y="21460"/>
                    <a:pt x="21854" y="21241"/>
                    <a:pt x="21854" y="21022"/>
                  </a:cubicBezTo>
                  <a:lnTo>
                    <a:pt x="21854" y="11547"/>
                  </a:lnTo>
                  <a:cubicBezTo>
                    <a:pt x="21854" y="11273"/>
                    <a:pt x="21689" y="11054"/>
                    <a:pt x="21525" y="10944"/>
                  </a:cubicBezTo>
                  <a:lnTo>
                    <a:pt x="986" y="100"/>
                  </a:lnTo>
                  <a:cubicBezTo>
                    <a:pt x="863" y="31"/>
                    <a:pt x="740" y="1"/>
                    <a:pt x="624" y="1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35" name="Google Shape;1635;p41"/>
            <p:cNvSpPr/>
            <p:nvPr/>
          </p:nvSpPr>
          <p:spPr>
            <a:xfrm>
              <a:off x="1695861" y="2211252"/>
              <a:ext cx="1010185" cy="2006914"/>
            </a:xfrm>
            <a:custGeom>
              <a:avLst/>
              <a:gdLst/>
              <a:ahLst/>
              <a:cxnLst/>
              <a:rect l="l" t="t" r="r" b="b"/>
              <a:pathLst>
                <a:path w="53456" h="106200" extrusionOk="0">
                  <a:moveTo>
                    <a:pt x="53456" y="1"/>
                  </a:moveTo>
                  <a:lnTo>
                    <a:pt x="1" y="26783"/>
                  </a:lnTo>
                  <a:lnTo>
                    <a:pt x="1" y="106200"/>
                  </a:lnTo>
                  <a:lnTo>
                    <a:pt x="53456" y="79417"/>
                  </a:lnTo>
                  <a:lnTo>
                    <a:pt x="53456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36" name="Google Shape;1636;p41"/>
            <p:cNvSpPr/>
            <p:nvPr/>
          </p:nvSpPr>
          <p:spPr>
            <a:xfrm>
              <a:off x="1695861" y="2211252"/>
              <a:ext cx="1010185" cy="1458358"/>
            </a:xfrm>
            <a:custGeom>
              <a:avLst/>
              <a:gdLst/>
              <a:ahLst/>
              <a:cxnLst/>
              <a:rect l="l" t="t" r="r" b="b"/>
              <a:pathLst>
                <a:path w="53456" h="77172" extrusionOk="0">
                  <a:moveTo>
                    <a:pt x="53456" y="1"/>
                  </a:moveTo>
                  <a:lnTo>
                    <a:pt x="1" y="26783"/>
                  </a:lnTo>
                  <a:lnTo>
                    <a:pt x="1" y="77172"/>
                  </a:lnTo>
                  <a:lnTo>
                    <a:pt x="12652" y="70873"/>
                  </a:lnTo>
                  <a:lnTo>
                    <a:pt x="12871" y="48472"/>
                  </a:lnTo>
                  <a:lnTo>
                    <a:pt x="53456" y="28098"/>
                  </a:lnTo>
                  <a:lnTo>
                    <a:pt x="53456" y="1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37" name="Google Shape;1637;p41"/>
            <p:cNvSpPr/>
            <p:nvPr/>
          </p:nvSpPr>
          <p:spPr>
            <a:xfrm>
              <a:off x="1682406" y="2198552"/>
              <a:ext cx="1037095" cy="2032029"/>
            </a:xfrm>
            <a:custGeom>
              <a:avLst/>
              <a:gdLst/>
              <a:ahLst/>
              <a:cxnLst/>
              <a:rect l="l" t="t" r="r" b="b"/>
              <a:pathLst>
                <a:path w="54880" h="107529" extrusionOk="0">
                  <a:moveTo>
                    <a:pt x="53511" y="1768"/>
                  </a:moveTo>
                  <a:lnTo>
                    <a:pt x="53511" y="79651"/>
                  </a:lnTo>
                  <a:lnTo>
                    <a:pt x="1370" y="105776"/>
                  </a:lnTo>
                  <a:lnTo>
                    <a:pt x="1370" y="27839"/>
                  </a:lnTo>
                  <a:lnTo>
                    <a:pt x="53511" y="1768"/>
                  </a:lnTo>
                  <a:close/>
                  <a:moveTo>
                    <a:pt x="54181" y="1"/>
                  </a:moveTo>
                  <a:cubicBezTo>
                    <a:pt x="54086" y="1"/>
                    <a:pt x="53989" y="23"/>
                    <a:pt x="53894" y="70"/>
                  </a:cubicBezTo>
                  <a:lnTo>
                    <a:pt x="384" y="26853"/>
                  </a:lnTo>
                  <a:cubicBezTo>
                    <a:pt x="165" y="26962"/>
                    <a:pt x="1" y="27181"/>
                    <a:pt x="1" y="27455"/>
                  </a:cubicBezTo>
                  <a:lnTo>
                    <a:pt x="1" y="106872"/>
                  </a:lnTo>
                  <a:cubicBezTo>
                    <a:pt x="1" y="107091"/>
                    <a:pt x="165" y="107310"/>
                    <a:pt x="329" y="107419"/>
                  </a:cubicBezTo>
                  <a:cubicBezTo>
                    <a:pt x="439" y="107474"/>
                    <a:pt x="548" y="107529"/>
                    <a:pt x="713" y="107529"/>
                  </a:cubicBezTo>
                  <a:cubicBezTo>
                    <a:pt x="822" y="107529"/>
                    <a:pt x="932" y="107474"/>
                    <a:pt x="986" y="107474"/>
                  </a:cubicBezTo>
                  <a:lnTo>
                    <a:pt x="54496" y="80692"/>
                  </a:lnTo>
                  <a:cubicBezTo>
                    <a:pt x="54716" y="80582"/>
                    <a:pt x="54825" y="80363"/>
                    <a:pt x="54880" y="80089"/>
                  </a:cubicBezTo>
                  <a:lnTo>
                    <a:pt x="54880" y="673"/>
                  </a:lnTo>
                  <a:cubicBezTo>
                    <a:pt x="54837" y="286"/>
                    <a:pt x="54525" y="1"/>
                    <a:pt x="54181" y="1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38" name="Google Shape;1638;p41"/>
            <p:cNvSpPr/>
            <p:nvPr/>
          </p:nvSpPr>
          <p:spPr>
            <a:xfrm>
              <a:off x="1592356" y="3302463"/>
              <a:ext cx="25890" cy="345465"/>
            </a:xfrm>
            <a:custGeom>
              <a:avLst/>
              <a:gdLst/>
              <a:ahLst/>
              <a:cxnLst/>
              <a:rect l="l" t="t" r="r" b="b"/>
              <a:pathLst>
                <a:path w="1370" h="18281" extrusionOk="0">
                  <a:moveTo>
                    <a:pt x="685" y="1"/>
                  </a:moveTo>
                  <a:cubicBezTo>
                    <a:pt x="343" y="1"/>
                    <a:pt x="1" y="234"/>
                    <a:pt x="1" y="699"/>
                  </a:cubicBezTo>
                  <a:lnTo>
                    <a:pt x="1" y="17623"/>
                  </a:lnTo>
                  <a:cubicBezTo>
                    <a:pt x="1" y="18007"/>
                    <a:pt x="329" y="18280"/>
                    <a:pt x="713" y="18280"/>
                  </a:cubicBezTo>
                  <a:cubicBezTo>
                    <a:pt x="1041" y="18280"/>
                    <a:pt x="1370" y="18007"/>
                    <a:pt x="1370" y="17623"/>
                  </a:cubicBezTo>
                  <a:lnTo>
                    <a:pt x="1370" y="699"/>
                  </a:lnTo>
                  <a:cubicBezTo>
                    <a:pt x="1370" y="234"/>
                    <a:pt x="1027" y="1"/>
                    <a:pt x="68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39" name="Google Shape;1639;p41"/>
            <p:cNvSpPr/>
            <p:nvPr/>
          </p:nvSpPr>
          <p:spPr>
            <a:xfrm>
              <a:off x="1592356" y="3152127"/>
              <a:ext cx="25890" cy="93165"/>
            </a:xfrm>
            <a:custGeom>
              <a:avLst/>
              <a:gdLst/>
              <a:ahLst/>
              <a:cxnLst/>
              <a:rect l="l" t="t" r="r" b="b"/>
              <a:pathLst>
                <a:path w="1370" h="4930" extrusionOk="0">
                  <a:moveTo>
                    <a:pt x="685" y="1"/>
                  </a:moveTo>
                  <a:cubicBezTo>
                    <a:pt x="343" y="1"/>
                    <a:pt x="1" y="220"/>
                    <a:pt x="1" y="658"/>
                  </a:cubicBezTo>
                  <a:lnTo>
                    <a:pt x="1" y="4218"/>
                  </a:lnTo>
                  <a:cubicBezTo>
                    <a:pt x="1" y="4601"/>
                    <a:pt x="329" y="4930"/>
                    <a:pt x="713" y="4930"/>
                  </a:cubicBezTo>
                  <a:cubicBezTo>
                    <a:pt x="1041" y="4930"/>
                    <a:pt x="1370" y="4601"/>
                    <a:pt x="1370" y="4218"/>
                  </a:cubicBezTo>
                  <a:lnTo>
                    <a:pt x="1370" y="658"/>
                  </a:lnTo>
                  <a:cubicBezTo>
                    <a:pt x="1370" y="220"/>
                    <a:pt x="1027" y="1"/>
                    <a:pt x="68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40" name="Google Shape;1640;p41"/>
            <p:cNvSpPr/>
            <p:nvPr/>
          </p:nvSpPr>
          <p:spPr>
            <a:xfrm>
              <a:off x="1592356" y="2391353"/>
              <a:ext cx="374700" cy="185290"/>
            </a:xfrm>
            <a:custGeom>
              <a:avLst/>
              <a:gdLst/>
              <a:ahLst/>
              <a:cxnLst/>
              <a:rect l="l" t="t" r="r" b="b"/>
              <a:pathLst>
                <a:path w="19828" h="9805" extrusionOk="0">
                  <a:moveTo>
                    <a:pt x="1" y="9804"/>
                  </a:moveTo>
                  <a:lnTo>
                    <a:pt x="19827" y="1"/>
                  </a:lnTo>
                </a:path>
              </a:pathLst>
            </a:custGeom>
            <a:solidFill>
              <a:srgbClr val="FDDB7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41" name="Google Shape;1641;p41"/>
            <p:cNvSpPr/>
            <p:nvPr/>
          </p:nvSpPr>
          <p:spPr>
            <a:xfrm>
              <a:off x="1577861" y="2378087"/>
              <a:ext cx="406806" cy="210972"/>
            </a:xfrm>
            <a:custGeom>
              <a:avLst/>
              <a:gdLst/>
              <a:ahLst/>
              <a:cxnLst/>
              <a:rect l="l" t="t" r="r" b="b"/>
              <a:pathLst>
                <a:path w="21527" h="11164" extrusionOk="0">
                  <a:moveTo>
                    <a:pt x="20543" y="0"/>
                  </a:moveTo>
                  <a:cubicBezTo>
                    <a:pt x="20453" y="0"/>
                    <a:pt x="20359" y="30"/>
                    <a:pt x="20266" y="100"/>
                  </a:cubicBezTo>
                  <a:lnTo>
                    <a:pt x="494" y="9904"/>
                  </a:lnTo>
                  <a:cubicBezTo>
                    <a:pt x="165" y="10068"/>
                    <a:pt x="1" y="10452"/>
                    <a:pt x="165" y="10780"/>
                  </a:cubicBezTo>
                  <a:cubicBezTo>
                    <a:pt x="275" y="10999"/>
                    <a:pt x="548" y="11164"/>
                    <a:pt x="768" y="11164"/>
                  </a:cubicBezTo>
                  <a:cubicBezTo>
                    <a:pt x="877" y="11164"/>
                    <a:pt x="987" y="11164"/>
                    <a:pt x="1096" y="11109"/>
                  </a:cubicBezTo>
                  <a:lnTo>
                    <a:pt x="20868" y="1305"/>
                  </a:lnTo>
                  <a:cubicBezTo>
                    <a:pt x="21526" y="1117"/>
                    <a:pt x="21095" y="0"/>
                    <a:pt x="20543" y="0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42" name="Google Shape;1642;p41"/>
            <p:cNvSpPr/>
            <p:nvPr/>
          </p:nvSpPr>
          <p:spPr>
            <a:xfrm>
              <a:off x="2317933" y="2265074"/>
              <a:ext cx="128352" cy="63155"/>
            </a:xfrm>
            <a:custGeom>
              <a:avLst/>
              <a:gdLst/>
              <a:ahLst/>
              <a:cxnLst/>
              <a:rect l="l" t="t" r="r" b="b"/>
              <a:pathLst>
                <a:path w="6792" h="3342" extrusionOk="0">
                  <a:moveTo>
                    <a:pt x="0" y="3342"/>
                  </a:moveTo>
                  <a:lnTo>
                    <a:pt x="6792" y="1"/>
                  </a:lnTo>
                </a:path>
              </a:pathLst>
            </a:custGeom>
            <a:solidFill>
              <a:srgbClr val="FDDB7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43" name="Google Shape;1643;p41"/>
            <p:cNvSpPr/>
            <p:nvPr/>
          </p:nvSpPr>
          <p:spPr>
            <a:xfrm>
              <a:off x="2301359" y="2253093"/>
              <a:ext cx="161404" cy="88591"/>
            </a:xfrm>
            <a:custGeom>
              <a:avLst/>
              <a:gdLst/>
              <a:ahLst/>
              <a:cxnLst/>
              <a:rect l="l" t="t" r="r" b="b"/>
              <a:pathLst>
                <a:path w="8541" h="4688" extrusionOk="0">
                  <a:moveTo>
                    <a:pt x="7650" y="1"/>
                  </a:moveTo>
                  <a:cubicBezTo>
                    <a:pt x="7586" y="1"/>
                    <a:pt x="7519" y="11"/>
                    <a:pt x="7450" y="32"/>
                  </a:cubicBezTo>
                  <a:lnTo>
                    <a:pt x="603" y="3373"/>
                  </a:lnTo>
                  <a:cubicBezTo>
                    <a:pt x="1" y="3757"/>
                    <a:pt x="220" y="4633"/>
                    <a:pt x="877" y="4688"/>
                  </a:cubicBezTo>
                  <a:cubicBezTo>
                    <a:pt x="987" y="4688"/>
                    <a:pt x="1096" y="4633"/>
                    <a:pt x="1151" y="4578"/>
                  </a:cubicBezTo>
                  <a:lnTo>
                    <a:pt x="7997" y="1237"/>
                  </a:lnTo>
                  <a:cubicBezTo>
                    <a:pt x="8541" y="842"/>
                    <a:pt x="8237" y="1"/>
                    <a:pt x="7650" y="1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44" name="Google Shape;1644;p41"/>
            <p:cNvSpPr/>
            <p:nvPr/>
          </p:nvSpPr>
          <p:spPr>
            <a:xfrm>
              <a:off x="2058121" y="2302342"/>
              <a:ext cx="80749" cy="40384"/>
            </a:xfrm>
            <a:custGeom>
              <a:avLst/>
              <a:gdLst/>
              <a:ahLst/>
              <a:cxnLst/>
              <a:rect l="l" t="t" r="r" b="b"/>
              <a:pathLst>
                <a:path w="4273" h="2137" extrusionOk="0">
                  <a:moveTo>
                    <a:pt x="1" y="2136"/>
                  </a:moveTo>
                  <a:lnTo>
                    <a:pt x="4273" y="0"/>
                  </a:lnTo>
                </a:path>
              </a:pathLst>
            </a:custGeom>
            <a:solidFill>
              <a:srgbClr val="FDDB7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645" name="Google Shape;1645;p41"/>
            <p:cNvSpPr/>
            <p:nvPr/>
          </p:nvSpPr>
          <p:spPr>
            <a:xfrm>
              <a:off x="2042605" y="2290587"/>
              <a:ext cx="112969" cy="64554"/>
            </a:xfrm>
            <a:custGeom>
              <a:avLst/>
              <a:gdLst/>
              <a:ahLst/>
              <a:cxnLst/>
              <a:rect l="l" t="t" r="r" b="b"/>
              <a:pathLst>
                <a:path w="5978" h="3416" extrusionOk="0">
                  <a:moveTo>
                    <a:pt x="4986" y="1"/>
                  </a:moveTo>
                  <a:cubicBezTo>
                    <a:pt x="4932" y="1"/>
                    <a:pt x="4877" y="7"/>
                    <a:pt x="4820" y="20"/>
                  </a:cubicBezTo>
                  <a:lnTo>
                    <a:pt x="548" y="2156"/>
                  </a:lnTo>
                  <a:cubicBezTo>
                    <a:pt x="0" y="2485"/>
                    <a:pt x="165" y="3361"/>
                    <a:pt x="822" y="3416"/>
                  </a:cubicBezTo>
                  <a:cubicBezTo>
                    <a:pt x="986" y="3416"/>
                    <a:pt x="1096" y="3361"/>
                    <a:pt x="1205" y="3361"/>
                  </a:cubicBezTo>
                  <a:lnTo>
                    <a:pt x="5423" y="1225"/>
                  </a:lnTo>
                  <a:cubicBezTo>
                    <a:pt x="5977" y="822"/>
                    <a:pt x="5604" y="1"/>
                    <a:pt x="4986" y="1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grpSp>
        <p:nvGrpSpPr>
          <p:cNvPr id="3" name="Google Shape;1646;p41"/>
          <p:cNvGrpSpPr/>
          <p:nvPr/>
        </p:nvGrpSpPr>
        <p:grpSpPr>
          <a:xfrm>
            <a:off x="986581" y="3465374"/>
            <a:ext cx="2749847" cy="2730476"/>
            <a:chOff x="1437560" y="2693622"/>
            <a:chExt cx="2592868" cy="2370407"/>
          </a:xfrm>
        </p:grpSpPr>
        <p:grpSp>
          <p:nvGrpSpPr>
            <p:cNvPr id="4" name="Google Shape;1647;p41"/>
            <p:cNvGrpSpPr/>
            <p:nvPr/>
          </p:nvGrpSpPr>
          <p:grpSpPr>
            <a:xfrm>
              <a:off x="1437560" y="3299547"/>
              <a:ext cx="2558570" cy="1764481"/>
              <a:chOff x="1696169" y="3299547"/>
              <a:chExt cx="2558570" cy="1764481"/>
            </a:xfrm>
          </p:grpSpPr>
          <p:sp>
            <p:nvSpPr>
              <p:cNvPr id="1648" name="Google Shape;1648;p41"/>
              <p:cNvSpPr/>
              <p:nvPr/>
            </p:nvSpPr>
            <p:spPr>
              <a:xfrm>
                <a:off x="1710664" y="3569435"/>
                <a:ext cx="2531660" cy="1482150"/>
              </a:xfrm>
              <a:custGeom>
                <a:avLst/>
                <a:gdLst/>
                <a:ahLst/>
                <a:cxnLst/>
                <a:rect l="l" t="t" r="r" b="b"/>
                <a:pathLst>
                  <a:path w="133968" h="78431" extrusionOk="0">
                    <a:moveTo>
                      <a:pt x="48910" y="0"/>
                    </a:moveTo>
                    <a:lnTo>
                      <a:pt x="1" y="34451"/>
                    </a:lnTo>
                    <a:lnTo>
                      <a:pt x="81608" y="78431"/>
                    </a:lnTo>
                    <a:lnTo>
                      <a:pt x="133968" y="45898"/>
                    </a:lnTo>
                    <a:lnTo>
                      <a:pt x="4891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49" name="Google Shape;1649;p41"/>
              <p:cNvSpPr/>
              <p:nvPr/>
            </p:nvSpPr>
            <p:spPr>
              <a:xfrm>
                <a:off x="1696169" y="3557113"/>
                <a:ext cx="2558570" cy="1506906"/>
              </a:xfrm>
              <a:custGeom>
                <a:avLst/>
                <a:gdLst/>
                <a:ahLst/>
                <a:cxnLst/>
                <a:rect l="l" t="t" r="r" b="b"/>
                <a:pathLst>
                  <a:path w="135392" h="79741" extrusionOk="0">
                    <a:moveTo>
                      <a:pt x="49732" y="1474"/>
                    </a:moveTo>
                    <a:lnTo>
                      <a:pt x="133420" y="46550"/>
                    </a:lnTo>
                    <a:lnTo>
                      <a:pt x="82320" y="78261"/>
                    </a:lnTo>
                    <a:lnTo>
                      <a:pt x="2027" y="34993"/>
                    </a:lnTo>
                    <a:lnTo>
                      <a:pt x="49732" y="1474"/>
                    </a:lnTo>
                    <a:close/>
                    <a:moveTo>
                      <a:pt x="49636" y="1"/>
                    </a:moveTo>
                    <a:cubicBezTo>
                      <a:pt x="49507" y="1"/>
                      <a:pt x="49384" y="45"/>
                      <a:pt x="49294" y="105"/>
                    </a:cubicBezTo>
                    <a:lnTo>
                      <a:pt x="384" y="34555"/>
                    </a:lnTo>
                    <a:cubicBezTo>
                      <a:pt x="1" y="34829"/>
                      <a:pt x="1" y="35431"/>
                      <a:pt x="439" y="35650"/>
                    </a:cubicBezTo>
                    <a:lnTo>
                      <a:pt x="82046" y="79631"/>
                    </a:lnTo>
                    <a:cubicBezTo>
                      <a:pt x="82156" y="79685"/>
                      <a:pt x="82265" y="79740"/>
                      <a:pt x="82375" y="79740"/>
                    </a:cubicBezTo>
                    <a:cubicBezTo>
                      <a:pt x="82484" y="79740"/>
                      <a:pt x="82594" y="79685"/>
                      <a:pt x="82649" y="79631"/>
                    </a:cubicBezTo>
                    <a:lnTo>
                      <a:pt x="135063" y="47097"/>
                    </a:lnTo>
                    <a:cubicBezTo>
                      <a:pt x="135282" y="46988"/>
                      <a:pt x="135392" y="46769"/>
                      <a:pt x="135392" y="46495"/>
                    </a:cubicBezTo>
                    <a:cubicBezTo>
                      <a:pt x="135392" y="46276"/>
                      <a:pt x="135228" y="46057"/>
                      <a:pt x="135063" y="45947"/>
                    </a:cubicBezTo>
                    <a:lnTo>
                      <a:pt x="49951" y="105"/>
                    </a:lnTo>
                    <a:cubicBezTo>
                      <a:pt x="49852" y="30"/>
                      <a:pt x="49742" y="1"/>
                      <a:pt x="49636" y="1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50" name="Google Shape;1650;p41"/>
              <p:cNvSpPr/>
              <p:nvPr/>
            </p:nvSpPr>
            <p:spPr>
              <a:xfrm>
                <a:off x="3161799" y="3964827"/>
                <a:ext cx="855981" cy="1038134"/>
              </a:xfrm>
              <a:custGeom>
                <a:avLst/>
                <a:gdLst/>
                <a:ahLst/>
                <a:cxnLst/>
                <a:rect l="l" t="t" r="r" b="b"/>
                <a:pathLst>
                  <a:path w="45296" h="54935" extrusionOk="0">
                    <a:moveTo>
                      <a:pt x="45296" y="0"/>
                    </a:moveTo>
                    <a:lnTo>
                      <a:pt x="439" y="31658"/>
                    </a:lnTo>
                    <a:lnTo>
                      <a:pt x="1" y="54935"/>
                    </a:lnTo>
                    <a:lnTo>
                      <a:pt x="45077" y="25414"/>
                    </a:lnTo>
                    <a:lnTo>
                      <a:pt x="45296" y="0"/>
                    </a:lnTo>
                    <a:close/>
                  </a:path>
                </a:pathLst>
              </a:custGeom>
              <a:solidFill>
                <a:srgbClr val="E8CFA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51" name="Google Shape;1651;p41"/>
              <p:cNvSpPr/>
              <p:nvPr/>
            </p:nvSpPr>
            <p:spPr>
              <a:xfrm>
                <a:off x="3161799" y="4221524"/>
                <a:ext cx="853921" cy="781449"/>
              </a:xfrm>
              <a:custGeom>
                <a:avLst/>
                <a:gdLst/>
                <a:ahLst/>
                <a:cxnLst/>
                <a:rect l="l" t="t" r="r" b="b"/>
                <a:pathLst>
                  <a:path w="45187" h="41352" extrusionOk="0">
                    <a:moveTo>
                      <a:pt x="45186" y="0"/>
                    </a:moveTo>
                    <a:lnTo>
                      <a:pt x="10298" y="23004"/>
                    </a:lnTo>
                    <a:lnTo>
                      <a:pt x="1" y="41352"/>
                    </a:lnTo>
                    <a:lnTo>
                      <a:pt x="45077" y="11831"/>
                    </a:lnTo>
                    <a:lnTo>
                      <a:pt x="45186" y="0"/>
                    </a:lnTo>
                    <a:close/>
                  </a:path>
                </a:pathLst>
              </a:custGeom>
              <a:solidFill>
                <a:srgbClr val="FFF4D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52" name="Google Shape;1652;p41"/>
              <p:cNvSpPr/>
              <p:nvPr/>
            </p:nvSpPr>
            <p:spPr>
              <a:xfrm>
                <a:off x="3149383" y="3951277"/>
                <a:ext cx="880812" cy="1064118"/>
              </a:xfrm>
              <a:custGeom>
                <a:avLst/>
                <a:gdLst/>
                <a:ahLst/>
                <a:cxnLst/>
                <a:rect l="l" t="t" r="r" b="b"/>
                <a:pathLst>
                  <a:path w="46610" h="56310" extrusionOk="0">
                    <a:moveTo>
                      <a:pt x="45295" y="1977"/>
                    </a:moveTo>
                    <a:lnTo>
                      <a:pt x="45076" y="25747"/>
                    </a:lnTo>
                    <a:lnTo>
                      <a:pt x="1370" y="54337"/>
                    </a:lnTo>
                    <a:lnTo>
                      <a:pt x="1808" y="32703"/>
                    </a:lnTo>
                    <a:lnTo>
                      <a:pt x="45295" y="1977"/>
                    </a:lnTo>
                    <a:close/>
                    <a:moveTo>
                      <a:pt x="46012" y="1"/>
                    </a:moveTo>
                    <a:cubicBezTo>
                      <a:pt x="45861" y="1"/>
                      <a:pt x="45705" y="47"/>
                      <a:pt x="45569" y="115"/>
                    </a:cubicBezTo>
                    <a:lnTo>
                      <a:pt x="713" y="31772"/>
                    </a:lnTo>
                    <a:cubicBezTo>
                      <a:pt x="548" y="31936"/>
                      <a:pt x="439" y="32101"/>
                      <a:pt x="439" y="32320"/>
                    </a:cubicBezTo>
                    <a:lnTo>
                      <a:pt x="1" y="55597"/>
                    </a:lnTo>
                    <a:cubicBezTo>
                      <a:pt x="1" y="55980"/>
                      <a:pt x="329" y="56309"/>
                      <a:pt x="713" y="56309"/>
                    </a:cubicBezTo>
                    <a:cubicBezTo>
                      <a:pt x="822" y="56254"/>
                      <a:pt x="932" y="56254"/>
                      <a:pt x="1041" y="56145"/>
                    </a:cubicBezTo>
                    <a:lnTo>
                      <a:pt x="46117" y="26678"/>
                    </a:lnTo>
                    <a:cubicBezTo>
                      <a:pt x="46281" y="26569"/>
                      <a:pt x="46391" y="26350"/>
                      <a:pt x="46391" y="26131"/>
                    </a:cubicBezTo>
                    <a:lnTo>
                      <a:pt x="46610" y="663"/>
                    </a:lnTo>
                    <a:cubicBezTo>
                      <a:pt x="46610" y="444"/>
                      <a:pt x="46500" y="170"/>
                      <a:pt x="46281" y="60"/>
                    </a:cubicBezTo>
                    <a:cubicBezTo>
                      <a:pt x="46198" y="18"/>
                      <a:pt x="46106" y="1"/>
                      <a:pt x="46012" y="1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53" name="Google Shape;1653;p41"/>
              <p:cNvSpPr/>
              <p:nvPr/>
            </p:nvSpPr>
            <p:spPr>
              <a:xfrm>
                <a:off x="1710664" y="3780587"/>
                <a:ext cx="1545305" cy="1271008"/>
              </a:xfrm>
              <a:custGeom>
                <a:avLst/>
                <a:gdLst/>
                <a:ahLst/>
                <a:cxnLst/>
                <a:rect l="l" t="t" r="r" b="b"/>
                <a:pathLst>
                  <a:path w="81773" h="67258" extrusionOk="0">
                    <a:moveTo>
                      <a:pt x="165" y="0"/>
                    </a:moveTo>
                    <a:lnTo>
                      <a:pt x="1" y="23278"/>
                    </a:lnTo>
                    <a:lnTo>
                      <a:pt x="81608" y="67258"/>
                    </a:lnTo>
                    <a:lnTo>
                      <a:pt x="81772" y="43981"/>
                    </a:lnTo>
                    <a:lnTo>
                      <a:pt x="165" y="0"/>
                    </a:lnTo>
                    <a:close/>
                  </a:path>
                </a:pathLst>
              </a:custGeom>
              <a:solidFill>
                <a:srgbClr val="B8423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54" name="Google Shape;1654;p41"/>
              <p:cNvSpPr/>
              <p:nvPr/>
            </p:nvSpPr>
            <p:spPr>
              <a:xfrm>
                <a:off x="1713763" y="3780587"/>
                <a:ext cx="1542206" cy="1271008"/>
              </a:xfrm>
              <a:custGeom>
                <a:avLst/>
                <a:gdLst/>
                <a:ahLst/>
                <a:cxnLst/>
                <a:rect l="l" t="t" r="r" b="b"/>
                <a:pathLst>
                  <a:path w="81609" h="67258" extrusionOk="0">
                    <a:moveTo>
                      <a:pt x="1" y="0"/>
                    </a:moveTo>
                    <a:lnTo>
                      <a:pt x="4383" y="19991"/>
                    </a:lnTo>
                    <a:lnTo>
                      <a:pt x="81444" y="67258"/>
                    </a:lnTo>
                    <a:lnTo>
                      <a:pt x="81608" y="4398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ED7B3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55" name="Google Shape;1655;p41"/>
              <p:cNvSpPr/>
              <p:nvPr/>
            </p:nvSpPr>
            <p:spPr>
              <a:xfrm>
                <a:off x="1697208" y="3767887"/>
                <a:ext cx="1571176" cy="1296142"/>
              </a:xfrm>
              <a:custGeom>
                <a:avLst/>
                <a:gdLst/>
                <a:ahLst/>
                <a:cxnLst/>
                <a:rect l="l" t="t" r="r" b="b"/>
                <a:pathLst>
                  <a:path w="83142" h="68588" extrusionOk="0">
                    <a:moveTo>
                      <a:pt x="1534" y="1823"/>
                    </a:moveTo>
                    <a:lnTo>
                      <a:pt x="81827" y="45091"/>
                    </a:lnTo>
                    <a:lnTo>
                      <a:pt x="81662" y="66780"/>
                    </a:lnTo>
                    <a:lnTo>
                      <a:pt x="1370" y="23512"/>
                    </a:lnTo>
                    <a:lnTo>
                      <a:pt x="1534" y="1823"/>
                    </a:lnTo>
                    <a:close/>
                    <a:moveTo>
                      <a:pt x="912" y="1"/>
                    </a:moveTo>
                    <a:cubicBezTo>
                      <a:pt x="556" y="1"/>
                      <a:pt x="220" y="286"/>
                      <a:pt x="220" y="672"/>
                    </a:cubicBezTo>
                    <a:lnTo>
                      <a:pt x="1" y="23895"/>
                    </a:lnTo>
                    <a:cubicBezTo>
                      <a:pt x="1" y="24169"/>
                      <a:pt x="165" y="24388"/>
                      <a:pt x="384" y="24497"/>
                    </a:cubicBezTo>
                    <a:lnTo>
                      <a:pt x="81991" y="68478"/>
                    </a:lnTo>
                    <a:cubicBezTo>
                      <a:pt x="82101" y="68532"/>
                      <a:pt x="82210" y="68587"/>
                      <a:pt x="82320" y="68587"/>
                    </a:cubicBezTo>
                    <a:cubicBezTo>
                      <a:pt x="82429" y="68587"/>
                      <a:pt x="82594" y="68532"/>
                      <a:pt x="82703" y="68478"/>
                    </a:cubicBezTo>
                    <a:cubicBezTo>
                      <a:pt x="82867" y="68368"/>
                      <a:pt x="82977" y="68149"/>
                      <a:pt x="83032" y="67930"/>
                    </a:cubicBezTo>
                    <a:lnTo>
                      <a:pt x="83141" y="44653"/>
                    </a:lnTo>
                    <a:cubicBezTo>
                      <a:pt x="83141" y="44434"/>
                      <a:pt x="83032" y="44215"/>
                      <a:pt x="82813" y="44050"/>
                    </a:cubicBezTo>
                    <a:lnTo>
                      <a:pt x="1206" y="70"/>
                    </a:lnTo>
                    <a:cubicBezTo>
                      <a:pt x="1111" y="23"/>
                      <a:pt x="1011" y="1"/>
                      <a:pt x="912" y="1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56" name="Google Shape;1656;p41"/>
              <p:cNvSpPr/>
              <p:nvPr/>
            </p:nvSpPr>
            <p:spPr>
              <a:xfrm>
                <a:off x="2911323" y="4428536"/>
                <a:ext cx="161479" cy="523744"/>
              </a:xfrm>
              <a:custGeom>
                <a:avLst/>
                <a:gdLst/>
                <a:ahLst/>
                <a:cxnLst/>
                <a:rect l="l" t="t" r="r" b="b"/>
                <a:pathLst>
                  <a:path w="8545" h="27715" extrusionOk="0">
                    <a:moveTo>
                      <a:pt x="165" y="0"/>
                    </a:moveTo>
                    <a:lnTo>
                      <a:pt x="1" y="23223"/>
                    </a:lnTo>
                    <a:lnTo>
                      <a:pt x="8326" y="27714"/>
                    </a:lnTo>
                    <a:lnTo>
                      <a:pt x="8545" y="4492"/>
                    </a:lnTo>
                    <a:lnTo>
                      <a:pt x="165" y="0"/>
                    </a:lnTo>
                    <a:close/>
                  </a:path>
                </a:pathLst>
              </a:custGeom>
              <a:solidFill>
                <a:srgbClr val="FFA6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57" name="Google Shape;1657;p41"/>
              <p:cNvSpPr/>
              <p:nvPr/>
            </p:nvSpPr>
            <p:spPr>
              <a:xfrm>
                <a:off x="2897867" y="4415723"/>
                <a:ext cx="187350" cy="548972"/>
              </a:xfrm>
              <a:custGeom>
                <a:avLst/>
                <a:gdLst/>
                <a:ahLst/>
                <a:cxnLst/>
                <a:rect l="l" t="t" r="r" b="b"/>
                <a:pathLst>
                  <a:path w="9914" h="29050" extrusionOk="0">
                    <a:moveTo>
                      <a:pt x="1534" y="1774"/>
                    </a:moveTo>
                    <a:lnTo>
                      <a:pt x="8545" y="5553"/>
                    </a:lnTo>
                    <a:lnTo>
                      <a:pt x="8380" y="27297"/>
                    </a:lnTo>
                    <a:lnTo>
                      <a:pt x="1370" y="23518"/>
                    </a:lnTo>
                    <a:lnTo>
                      <a:pt x="1534" y="1774"/>
                    </a:lnTo>
                    <a:close/>
                    <a:moveTo>
                      <a:pt x="888" y="0"/>
                    </a:moveTo>
                    <a:cubicBezTo>
                      <a:pt x="541" y="0"/>
                      <a:pt x="220" y="259"/>
                      <a:pt x="220" y="678"/>
                    </a:cubicBezTo>
                    <a:lnTo>
                      <a:pt x="1" y="23901"/>
                    </a:lnTo>
                    <a:cubicBezTo>
                      <a:pt x="1" y="24120"/>
                      <a:pt x="165" y="24394"/>
                      <a:pt x="384" y="24503"/>
                    </a:cubicBezTo>
                    <a:lnTo>
                      <a:pt x="8709" y="28995"/>
                    </a:lnTo>
                    <a:cubicBezTo>
                      <a:pt x="8819" y="29049"/>
                      <a:pt x="8928" y="29049"/>
                      <a:pt x="9038" y="29049"/>
                    </a:cubicBezTo>
                    <a:cubicBezTo>
                      <a:pt x="9147" y="29049"/>
                      <a:pt x="9257" y="29049"/>
                      <a:pt x="9366" y="28995"/>
                    </a:cubicBezTo>
                    <a:cubicBezTo>
                      <a:pt x="9585" y="28830"/>
                      <a:pt x="9695" y="28611"/>
                      <a:pt x="9695" y="28392"/>
                    </a:cubicBezTo>
                    <a:lnTo>
                      <a:pt x="9914" y="5170"/>
                    </a:lnTo>
                    <a:cubicBezTo>
                      <a:pt x="9914" y="4896"/>
                      <a:pt x="9750" y="4677"/>
                      <a:pt x="9531" y="4567"/>
                    </a:cubicBezTo>
                    <a:lnTo>
                      <a:pt x="1206" y="76"/>
                    </a:lnTo>
                    <a:cubicBezTo>
                      <a:pt x="1103" y="25"/>
                      <a:pt x="994" y="0"/>
                      <a:pt x="888" y="0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58" name="Google Shape;1658;p41"/>
              <p:cNvSpPr/>
              <p:nvPr/>
            </p:nvSpPr>
            <p:spPr>
              <a:xfrm>
                <a:off x="1925952" y="3896509"/>
                <a:ext cx="161479" cy="524784"/>
              </a:xfrm>
              <a:custGeom>
                <a:avLst/>
                <a:gdLst/>
                <a:ahLst/>
                <a:cxnLst/>
                <a:rect l="l" t="t" r="r" b="b"/>
                <a:pathLst>
                  <a:path w="8545" h="27770" extrusionOk="0">
                    <a:moveTo>
                      <a:pt x="165" y="1"/>
                    </a:moveTo>
                    <a:lnTo>
                      <a:pt x="1" y="23223"/>
                    </a:lnTo>
                    <a:lnTo>
                      <a:pt x="8326" y="27769"/>
                    </a:lnTo>
                    <a:lnTo>
                      <a:pt x="8545" y="4492"/>
                    </a:lnTo>
                    <a:lnTo>
                      <a:pt x="165" y="1"/>
                    </a:lnTo>
                    <a:close/>
                  </a:path>
                </a:pathLst>
              </a:custGeom>
              <a:solidFill>
                <a:srgbClr val="FFA6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59" name="Google Shape;1659;p41"/>
              <p:cNvSpPr/>
              <p:nvPr/>
            </p:nvSpPr>
            <p:spPr>
              <a:xfrm>
                <a:off x="1913536" y="3883677"/>
                <a:ext cx="186329" cy="550031"/>
              </a:xfrm>
              <a:custGeom>
                <a:avLst/>
                <a:gdLst/>
                <a:ahLst/>
                <a:cxnLst/>
                <a:rect l="l" t="t" r="r" b="b"/>
                <a:pathLst>
                  <a:path w="9860" h="29106" extrusionOk="0">
                    <a:moveTo>
                      <a:pt x="1479" y="1830"/>
                    </a:moveTo>
                    <a:lnTo>
                      <a:pt x="8490" y="5554"/>
                    </a:lnTo>
                    <a:lnTo>
                      <a:pt x="8326" y="27298"/>
                    </a:lnTo>
                    <a:lnTo>
                      <a:pt x="1315" y="23519"/>
                    </a:lnTo>
                    <a:lnTo>
                      <a:pt x="1479" y="1830"/>
                    </a:lnTo>
                    <a:close/>
                    <a:moveTo>
                      <a:pt x="883" y="1"/>
                    </a:moveTo>
                    <a:cubicBezTo>
                      <a:pt x="538" y="1"/>
                      <a:pt x="220" y="249"/>
                      <a:pt x="220" y="625"/>
                    </a:cubicBezTo>
                    <a:lnTo>
                      <a:pt x="1" y="23902"/>
                    </a:lnTo>
                    <a:cubicBezTo>
                      <a:pt x="1" y="24176"/>
                      <a:pt x="165" y="24395"/>
                      <a:pt x="384" y="24505"/>
                    </a:cubicBezTo>
                    <a:lnTo>
                      <a:pt x="8654" y="28996"/>
                    </a:lnTo>
                    <a:cubicBezTo>
                      <a:pt x="8764" y="29051"/>
                      <a:pt x="8873" y="29105"/>
                      <a:pt x="8983" y="29105"/>
                    </a:cubicBezTo>
                    <a:cubicBezTo>
                      <a:pt x="9092" y="29105"/>
                      <a:pt x="9257" y="29051"/>
                      <a:pt x="9366" y="28941"/>
                    </a:cubicBezTo>
                    <a:cubicBezTo>
                      <a:pt x="9585" y="28831"/>
                      <a:pt x="9695" y="28612"/>
                      <a:pt x="9695" y="28393"/>
                    </a:cubicBezTo>
                    <a:lnTo>
                      <a:pt x="9859" y="5171"/>
                    </a:lnTo>
                    <a:cubicBezTo>
                      <a:pt x="9859" y="4897"/>
                      <a:pt x="9750" y="4678"/>
                      <a:pt x="9531" y="4568"/>
                    </a:cubicBezTo>
                    <a:lnTo>
                      <a:pt x="1205" y="77"/>
                    </a:lnTo>
                    <a:cubicBezTo>
                      <a:pt x="1101" y="25"/>
                      <a:pt x="991" y="1"/>
                      <a:pt x="883" y="1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60" name="Google Shape;1660;p41"/>
              <p:cNvSpPr/>
              <p:nvPr/>
            </p:nvSpPr>
            <p:spPr>
              <a:xfrm>
                <a:off x="1713763" y="3311699"/>
                <a:ext cx="2466464" cy="1299997"/>
              </a:xfrm>
              <a:custGeom>
                <a:avLst/>
                <a:gdLst/>
                <a:ahLst/>
                <a:cxnLst/>
                <a:rect l="l" t="t" r="r" b="b"/>
                <a:pathLst>
                  <a:path w="130518" h="68792" extrusionOk="0">
                    <a:moveTo>
                      <a:pt x="48910" y="1"/>
                    </a:moveTo>
                    <a:lnTo>
                      <a:pt x="1" y="24811"/>
                    </a:lnTo>
                    <a:lnTo>
                      <a:pt x="81608" y="68792"/>
                    </a:lnTo>
                    <a:lnTo>
                      <a:pt x="130517" y="38887"/>
                    </a:lnTo>
                    <a:lnTo>
                      <a:pt x="48910" y="1"/>
                    </a:lnTo>
                    <a:close/>
                  </a:path>
                </a:pathLst>
              </a:custGeom>
              <a:solidFill>
                <a:srgbClr val="B04B4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61" name="Google Shape;1661;p41"/>
              <p:cNvSpPr/>
              <p:nvPr/>
            </p:nvSpPr>
            <p:spPr>
              <a:xfrm>
                <a:off x="1699287" y="3299547"/>
                <a:ext cx="2493355" cy="1325603"/>
              </a:xfrm>
              <a:custGeom>
                <a:avLst/>
                <a:gdLst/>
                <a:ahLst/>
                <a:cxnLst/>
                <a:rect l="l" t="t" r="r" b="b"/>
                <a:pathLst>
                  <a:path w="131941" h="70147" extrusionOk="0">
                    <a:moveTo>
                      <a:pt x="49731" y="1410"/>
                    </a:moveTo>
                    <a:lnTo>
                      <a:pt x="129859" y="39585"/>
                    </a:lnTo>
                    <a:lnTo>
                      <a:pt x="82319" y="68668"/>
                    </a:lnTo>
                    <a:lnTo>
                      <a:pt x="2246" y="25509"/>
                    </a:lnTo>
                    <a:lnTo>
                      <a:pt x="49731" y="1410"/>
                    </a:lnTo>
                    <a:close/>
                    <a:moveTo>
                      <a:pt x="49676" y="0"/>
                    </a:moveTo>
                    <a:cubicBezTo>
                      <a:pt x="49581" y="0"/>
                      <a:pt x="49485" y="14"/>
                      <a:pt x="49403" y="41"/>
                    </a:cubicBezTo>
                    <a:lnTo>
                      <a:pt x="438" y="24852"/>
                    </a:lnTo>
                    <a:cubicBezTo>
                      <a:pt x="0" y="25126"/>
                      <a:pt x="0" y="25783"/>
                      <a:pt x="438" y="26057"/>
                    </a:cubicBezTo>
                    <a:lnTo>
                      <a:pt x="82045" y="70037"/>
                    </a:lnTo>
                    <a:cubicBezTo>
                      <a:pt x="82155" y="70092"/>
                      <a:pt x="82264" y="70147"/>
                      <a:pt x="82374" y="70147"/>
                    </a:cubicBezTo>
                    <a:cubicBezTo>
                      <a:pt x="82484" y="70092"/>
                      <a:pt x="82593" y="70092"/>
                      <a:pt x="82703" y="70037"/>
                    </a:cubicBezTo>
                    <a:lnTo>
                      <a:pt x="131612" y="40078"/>
                    </a:lnTo>
                    <a:cubicBezTo>
                      <a:pt x="131831" y="39968"/>
                      <a:pt x="131941" y="39749"/>
                      <a:pt x="131941" y="39476"/>
                    </a:cubicBezTo>
                    <a:cubicBezTo>
                      <a:pt x="131941" y="39256"/>
                      <a:pt x="131776" y="39037"/>
                      <a:pt x="131557" y="38928"/>
                    </a:cubicBezTo>
                    <a:lnTo>
                      <a:pt x="49950" y="41"/>
                    </a:lnTo>
                    <a:cubicBezTo>
                      <a:pt x="49868" y="14"/>
                      <a:pt x="49772" y="0"/>
                      <a:pt x="49676" y="0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62" name="Google Shape;1662;p41"/>
              <p:cNvSpPr/>
              <p:nvPr/>
            </p:nvSpPr>
            <p:spPr>
              <a:xfrm>
                <a:off x="1713763" y="3311699"/>
                <a:ext cx="2466464" cy="1299997"/>
              </a:xfrm>
              <a:custGeom>
                <a:avLst/>
                <a:gdLst/>
                <a:ahLst/>
                <a:cxnLst/>
                <a:rect l="l" t="t" r="r" b="b"/>
                <a:pathLst>
                  <a:path w="130518" h="68792" extrusionOk="0">
                    <a:moveTo>
                      <a:pt x="48910" y="1"/>
                    </a:moveTo>
                    <a:lnTo>
                      <a:pt x="1" y="24811"/>
                    </a:lnTo>
                    <a:lnTo>
                      <a:pt x="81608" y="68792"/>
                    </a:lnTo>
                    <a:lnTo>
                      <a:pt x="130517" y="38887"/>
                    </a:lnTo>
                    <a:lnTo>
                      <a:pt x="48910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63" name="Google Shape;1663;p41"/>
              <p:cNvSpPr/>
              <p:nvPr/>
            </p:nvSpPr>
            <p:spPr>
              <a:xfrm>
                <a:off x="1961140" y="3311699"/>
                <a:ext cx="2107317" cy="1097132"/>
              </a:xfrm>
              <a:custGeom>
                <a:avLst/>
                <a:gdLst/>
                <a:ahLst/>
                <a:cxnLst/>
                <a:rect l="l" t="t" r="r" b="b"/>
                <a:pathLst>
                  <a:path w="111513" h="58057" extrusionOk="0">
                    <a:moveTo>
                      <a:pt x="35820" y="1"/>
                    </a:moveTo>
                    <a:lnTo>
                      <a:pt x="1" y="18184"/>
                    </a:lnTo>
                    <a:lnTo>
                      <a:pt x="74926" y="58057"/>
                    </a:lnTo>
                    <a:lnTo>
                      <a:pt x="111512" y="36039"/>
                    </a:lnTo>
                    <a:lnTo>
                      <a:pt x="35820" y="1"/>
                    </a:ln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64" name="Google Shape;1664;p41"/>
              <p:cNvSpPr/>
              <p:nvPr/>
            </p:nvSpPr>
            <p:spPr>
              <a:xfrm>
                <a:off x="1699287" y="3299547"/>
                <a:ext cx="2493355" cy="1325603"/>
              </a:xfrm>
              <a:custGeom>
                <a:avLst/>
                <a:gdLst/>
                <a:ahLst/>
                <a:cxnLst/>
                <a:rect l="l" t="t" r="r" b="b"/>
                <a:pathLst>
                  <a:path w="131941" h="70147" extrusionOk="0">
                    <a:moveTo>
                      <a:pt x="49731" y="1410"/>
                    </a:moveTo>
                    <a:lnTo>
                      <a:pt x="129859" y="39585"/>
                    </a:lnTo>
                    <a:lnTo>
                      <a:pt x="82319" y="68668"/>
                    </a:lnTo>
                    <a:lnTo>
                      <a:pt x="2246" y="25509"/>
                    </a:lnTo>
                    <a:lnTo>
                      <a:pt x="49731" y="1410"/>
                    </a:lnTo>
                    <a:close/>
                    <a:moveTo>
                      <a:pt x="49676" y="0"/>
                    </a:moveTo>
                    <a:cubicBezTo>
                      <a:pt x="49581" y="0"/>
                      <a:pt x="49485" y="14"/>
                      <a:pt x="49403" y="41"/>
                    </a:cubicBezTo>
                    <a:lnTo>
                      <a:pt x="438" y="24852"/>
                    </a:lnTo>
                    <a:cubicBezTo>
                      <a:pt x="0" y="25126"/>
                      <a:pt x="0" y="25783"/>
                      <a:pt x="438" y="26057"/>
                    </a:cubicBezTo>
                    <a:lnTo>
                      <a:pt x="82045" y="70037"/>
                    </a:lnTo>
                    <a:cubicBezTo>
                      <a:pt x="82155" y="70092"/>
                      <a:pt x="82264" y="70147"/>
                      <a:pt x="82374" y="70147"/>
                    </a:cubicBezTo>
                    <a:cubicBezTo>
                      <a:pt x="82484" y="70092"/>
                      <a:pt x="82593" y="70092"/>
                      <a:pt x="82703" y="70037"/>
                    </a:cubicBezTo>
                    <a:lnTo>
                      <a:pt x="131612" y="40078"/>
                    </a:lnTo>
                    <a:cubicBezTo>
                      <a:pt x="131831" y="39968"/>
                      <a:pt x="131941" y="39749"/>
                      <a:pt x="131941" y="39476"/>
                    </a:cubicBezTo>
                    <a:cubicBezTo>
                      <a:pt x="131941" y="39256"/>
                      <a:pt x="131776" y="39037"/>
                      <a:pt x="131557" y="38928"/>
                    </a:cubicBezTo>
                    <a:lnTo>
                      <a:pt x="49950" y="41"/>
                    </a:lnTo>
                    <a:cubicBezTo>
                      <a:pt x="49868" y="14"/>
                      <a:pt x="49772" y="0"/>
                      <a:pt x="49676" y="0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65" name="Google Shape;1665;p41"/>
              <p:cNvSpPr/>
              <p:nvPr/>
            </p:nvSpPr>
            <p:spPr>
              <a:xfrm>
                <a:off x="2162633" y="4125047"/>
                <a:ext cx="471304" cy="269346"/>
              </a:xfrm>
              <a:custGeom>
                <a:avLst/>
                <a:gdLst/>
                <a:ahLst/>
                <a:cxnLst/>
                <a:rect l="l" t="t" r="r" b="b"/>
                <a:pathLst>
                  <a:path w="24940" h="14253" extrusionOk="0">
                    <a:moveTo>
                      <a:pt x="973" y="1"/>
                    </a:moveTo>
                    <a:cubicBezTo>
                      <a:pt x="370" y="1"/>
                      <a:pt x="0" y="792"/>
                      <a:pt x="567" y="1217"/>
                    </a:cubicBezTo>
                    <a:lnTo>
                      <a:pt x="23680" y="14142"/>
                    </a:lnTo>
                    <a:cubicBezTo>
                      <a:pt x="23789" y="14197"/>
                      <a:pt x="23899" y="14197"/>
                      <a:pt x="24008" y="14252"/>
                    </a:cubicBezTo>
                    <a:cubicBezTo>
                      <a:pt x="24666" y="14197"/>
                      <a:pt x="24939" y="13321"/>
                      <a:pt x="24337" y="12992"/>
                    </a:cubicBezTo>
                    <a:lnTo>
                      <a:pt x="1279" y="67"/>
                    </a:lnTo>
                    <a:cubicBezTo>
                      <a:pt x="1173" y="21"/>
                      <a:pt x="1070" y="1"/>
                      <a:pt x="973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66" name="Google Shape;1666;p41"/>
              <p:cNvSpPr/>
              <p:nvPr/>
            </p:nvSpPr>
            <p:spPr>
              <a:xfrm>
                <a:off x="2662887" y="4399735"/>
                <a:ext cx="156339" cy="89877"/>
              </a:xfrm>
              <a:custGeom>
                <a:avLst/>
                <a:gdLst/>
                <a:ahLst/>
                <a:cxnLst/>
                <a:rect l="l" t="t" r="r" b="b"/>
                <a:pathLst>
                  <a:path w="8273" h="4756" extrusionOk="0">
                    <a:moveTo>
                      <a:pt x="1001" y="0"/>
                    </a:moveTo>
                    <a:cubicBezTo>
                      <a:pt x="473" y="0"/>
                      <a:pt x="1" y="1117"/>
                      <a:pt x="659" y="1305"/>
                    </a:cubicBezTo>
                    <a:lnTo>
                      <a:pt x="7177" y="4701"/>
                    </a:lnTo>
                    <a:cubicBezTo>
                      <a:pt x="7286" y="4756"/>
                      <a:pt x="7396" y="4756"/>
                      <a:pt x="7505" y="4756"/>
                    </a:cubicBezTo>
                    <a:cubicBezTo>
                      <a:pt x="7724" y="4756"/>
                      <a:pt x="7944" y="4646"/>
                      <a:pt x="8108" y="4372"/>
                    </a:cubicBezTo>
                    <a:cubicBezTo>
                      <a:pt x="8272" y="4044"/>
                      <a:pt x="8108" y="3660"/>
                      <a:pt x="7779" y="3496"/>
                    </a:cubicBezTo>
                    <a:lnTo>
                      <a:pt x="1262" y="100"/>
                    </a:lnTo>
                    <a:cubicBezTo>
                      <a:pt x="1176" y="31"/>
                      <a:pt x="1088" y="0"/>
                      <a:pt x="100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</p:grpSp>
        <p:grpSp>
          <p:nvGrpSpPr>
            <p:cNvPr id="5" name="Google Shape;1667;p41"/>
            <p:cNvGrpSpPr/>
            <p:nvPr/>
          </p:nvGrpSpPr>
          <p:grpSpPr>
            <a:xfrm>
              <a:off x="1752790" y="2693622"/>
              <a:ext cx="2277638" cy="1644161"/>
              <a:chOff x="-1307576" y="2693622"/>
              <a:chExt cx="2277638" cy="1644161"/>
            </a:xfrm>
          </p:grpSpPr>
          <p:sp>
            <p:nvSpPr>
              <p:cNvPr id="1668" name="Google Shape;1668;p41"/>
              <p:cNvSpPr/>
              <p:nvPr/>
            </p:nvSpPr>
            <p:spPr>
              <a:xfrm>
                <a:off x="-1292498" y="2963264"/>
                <a:ext cx="2246006" cy="1362094"/>
              </a:xfrm>
              <a:custGeom>
                <a:avLst/>
                <a:gdLst/>
                <a:ahLst/>
                <a:cxnLst/>
                <a:rect l="l" t="t" r="r" b="b"/>
                <a:pathLst>
                  <a:path w="118852" h="72078" extrusionOk="0">
                    <a:moveTo>
                      <a:pt x="48910" y="0"/>
                    </a:moveTo>
                    <a:lnTo>
                      <a:pt x="1" y="34396"/>
                    </a:lnTo>
                    <a:lnTo>
                      <a:pt x="69942" y="72078"/>
                    </a:lnTo>
                    <a:lnTo>
                      <a:pt x="118851" y="42611"/>
                    </a:lnTo>
                    <a:lnTo>
                      <a:pt x="48910" y="0"/>
                    </a:lnTo>
                    <a:close/>
                  </a:path>
                </a:pathLst>
              </a:custGeom>
              <a:solidFill>
                <a:srgbClr val="1FA8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69" name="Google Shape;1669;p41"/>
              <p:cNvSpPr/>
              <p:nvPr/>
            </p:nvSpPr>
            <p:spPr>
              <a:xfrm>
                <a:off x="-1306993" y="2951622"/>
                <a:ext cx="2272916" cy="1386151"/>
              </a:xfrm>
              <a:custGeom>
                <a:avLst/>
                <a:gdLst/>
                <a:ahLst/>
                <a:cxnLst/>
                <a:rect l="l" t="t" r="r" b="b"/>
                <a:pathLst>
                  <a:path w="120276" h="73351" extrusionOk="0">
                    <a:moveTo>
                      <a:pt x="49677" y="1493"/>
                    </a:moveTo>
                    <a:lnTo>
                      <a:pt x="118304" y="43227"/>
                    </a:lnTo>
                    <a:lnTo>
                      <a:pt x="70654" y="71927"/>
                    </a:lnTo>
                    <a:lnTo>
                      <a:pt x="2027" y="34957"/>
                    </a:lnTo>
                    <a:lnTo>
                      <a:pt x="49677" y="1493"/>
                    </a:lnTo>
                    <a:close/>
                    <a:moveTo>
                      <a:pt x="49650" y="0"/>
                    </a:moveTo>
                    <a:cubicBezTo>
                      <a:pt x="49526" y="0"/>
                      <a:pt x="49403" y="41"/>
                      <a:pt x="49294" y="124"/>
                    </a:cubicBezTo>
                    <a:lnTo>
                      <a:pt x="384" y="34464"/>
                    </a:lnTo>
                    <a:cubicBezTo>
                      <a:pt x="1" y="34793"/>
                      <a:pt x="1" y="35395"/>
                      <a:pt x="439" y="35614"/>
                    </a:cubicBezTo>
                    <a:lnTo>
                      <a:pt x="70380" y="73296"/>
                    </a:lnTo>
                    <a:cubicBezTo>
                      <a:pt x="70435" y="73351"/>
                      <a:pt x="70544" y="73351"/>
                      <a:pt x="70709" y="73351"/>
                    </a:cubicBezTo>
                    <a:cubicBezTo>
                      <a:pt x="70818" y="73351"/>
                      <a:pt x="70928" y="73351"/>
                      <a:pt x="71037" y="73296"/>
                    </a:cubicBezTo>
                    <a:lnTo>
                      <a:pt x="119947" y="43885"/>
                    </a:lnTo>
                    <a:cubicBezTo>
                      <a:pt x="120166" y="43720"/>
                      <a:pt x="120275" y="43501"/>
                      <a:pt x="120275" y="43282"/>
                    </a:cubicBezTo>
                    <a:cubicBezTo>
                      <a:pt x="120275" y="43063"/>
                      <a:pt x="120166" y="42844"/>
                      <a:pt x="119947" y="42735"/>
                    </a:cubicBezTo>
                    <a:lnTo>
                      <a:pt x="50006" y="124"/>
                    </a:lnTo>
                    <a:cubicBezTo>
                      <a:pt x="49896" y="41"/>
                      <a:pt x="49773" y="0"/>
                      <a:pt x="49650" y="0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70" name="Google Shape;1670;p41"/>
              <p:cNvSpPr/>
              <p:nvPr/>
            </p:nvSpPr>
            <p:spPr>
              <a:xfrm>
                <a:off x="-61828" y="3371072"/>
                <a:ext cx="934651" cy="905663"/>
              </a:xfrm>
              <a:custGeom>
                <a:avLst/>
                <a:gdLst/>
                <a:ahLst/>
                <a:cxnLst/>
                <a:rect l="l" t="t" r="r" b="b"/>
                <a:pathLst>
                  <a:path w="49459" h="47925" extrusionOk="0">
                    <a:moveTo>
                      <a:pt x="49458" y="1"/>
                    </a:moveTo>
                    <a:lnTo>
                      <a:pt x="439" y="24647"/>
                    </a:lnTo>
                    <a:lnTo>
                      <a:pt x="1" y="47925"/>
                    </a:lnTo>
                    <a:lnTo>
                      <a:pt x="48636" y="17965"/>
                    </a:lnTo>
                    <a:lnTo>
                      <a:pt x="49458" y="1"/>
                    </a:lnTo>
                    <a:close/>
                  </a:path>
                </a:pathLst>
              </a:custGeom>
              <a:solidFill>
                <a:srgbClr val="E8CFA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71" name="Google Shape;1671;p41"/>
              <p:cNvSpPr/>
              <p:nvPr/>
            </p:nvSpPr>
            <p:spPr>
              <a:xfrm>
                <a:off x="-61828" y="3458023"/>
                <a:ext cx="930494" cy="818715"/>
              </a:xfrm>
              <a:custGeom>
                <a:avLst/>
                <a:gdLst/>
                <a:ahLst/>
                <a:cxnLst/>
                <a:rect l="l" t="t" r="r" b="b"/>
                <a:pathLst>
                  <a:path w="49239" h="43324" extrusionOk="0">
                    <a:moveTo>
                      <a:pt x="49239" y="0"/>
                    </a:moveTo>
                    <a:lnTo>
                      <a:pt x="10791" y="25414"/>
                    </a:lnTo>
                    <a:lnTo>
                      <a:pt x="1" y="43324"/>
                    </a:lnTo>
                    <a:lnTo>
                      <a:pt x="48636" y="13364"/>
                    </a:lnTo>
                    <a:lnTo>
                      <a:pt x="49239" y="0"/>
                    </a:lnTo>
                    <a:close/>
                  </a:path>
                </a:pathLst>
              </a:custGeom>
              <a:solidFill>
                <a:srgbClr val="FFF4D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72" name="Google Shape;1672;p41"/>
              <p:cNvSpPr/>
              <p:nvPr/>
            </p:nvSpPr>
            <p:spPr>
              <a:xfrm>
                <a:off x="-74244" y="3358391"/>
                <a:ext cx="960522" cy="930759"/>
              </a:xfrm>
              <a:custGeom>
                <a:avLst/>
                <a:gdLst/>
                <a:ahLst/>
                <a:cxnLst/>
                <a:rect l="l" t="t" r="r" b="b"/>
                <a:pathLst>
                  <a:path w="50828" h="49253" extrusionOk="0">
                    <a:moveTo>
                      <a:pt x="49403" y="1877"/>
                    </a:moveTo>
                    <a:lnTo>
                      <a:pt x="48636" y="18308"/>
                    </a:lnTo>
                    <a:lnTo>
                      <a:pt x="1370" y="47336"/>
                    </a:lnTo>
                    <a:lnTo>
                      <a:pt x="1370" y="47336"/>
                    </a:lnTo>
                    <a:lnTo>
                      <a:pt x="1753" y="25756"/>
                    </a:lnTo>
                    <a:lnTo>
                      <a:pt x="49403" y="1877"/>
                    </a:lnTo>
                    <a:close/>
                    <a:moveTo>
                      <a:pt x="50134" y="0"/>
                    </a:moveTo>
                    <a:cubicBezTo>
                      <a:pt x="50036" y="0"/>
                      <a:pt x="49936" y="22"/>
                      <a:pt x="49841" y="69"/>
                    </a:cubicBezTo>
                    <a:lnTo>
                      <a:pt x="822" y="24716"/>
                    </a:lnTo>
                    <a:cubicBezTo>
                      <a:pt x="603" y="24825"/>
                      <a:pt x="439" y="25044"/>
                      <a:pt x="439" y="25264"/>
                    </a:cubicBezTo>
                    <a:lnTo>
                      <a:pt x="1" y="48541"/>
                    </a:lnTo>
                    <a:cubicBezTo>
                      <a:pt x="1" y="48815"/>
                      <a:pt x="110" y="49034"/>
                      <a:pt x="329" y="49143"/>
                    </a:cubicBezTo>
                    <a:cubicBezTo>
                      <a:pt x="439" y="49198"/>
                      <a:pt x="548" y="49253"/>
                      <a:pt x="658" y="49253"/>
                    </a:cubicBezTo>
                    <a:cubicBezTo>
                      <a:pt x="767" y="49253"/>
                      <a:pt x="932" y="49198"/>
                      <a:pt x="986" y="49088"/>
                    </a:cubicBezTo>
                    <a:lnTo>
                      <a:pt x="49677" y="19184"/>
                    </a:lnTo>
                    <a:cubicBezTo>
                      <a:pt x="49841" y="19075"/>
                      <a:pt x="49951" y="18855"/>
                      <a:pt x="50005" y="18636"/>
                    </a:cubicBezTo>
                    <a:lnTo>
                      <a:pt x="50827" y="672"/>
                    </a:lnTo>
                    <a:cubicBezTo>
                      <a:pt x="50827" y="286"/>
                      <a:pt x="50491" y="0"/>
                      <a:pt x="50134" y="0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73" name="Google Shape;1673;p41"/>
              <p:cNvSpPr/>
              <p:nvPr/>
            </p:nvSpPr>
            <p:spPr>
              <a:xfrm>
                <a:off x="-1292498" y="3174415"/>
                <a:ext cx="1324828" cy="1150952"/>
              </a:xfrm>
              <a:custGeom>
                <a:avLst/>
                <a:gdLst/>
                <a:ahLst/>
                <a:cxnLst/>
                <a:rect l="l" t="t" r="r" b="b"/>
                <a:pathLst>
                  <a:path w="70106" h="60905" extrusionOk="0">
                    <a:moveTo>
                      <a:pt x="165" y="1"/>
                    </a:moveTo>
                    <a:lnTo>
                      <a:pt x="1" y="23223"/>
                    </a:lnTo>
                    <a:lnTo>
                      <a:pt x="69942" y="60905"/>
                    </a:lnTo>
                    <a:lnTo>
                      <a:pt x="70106" y="37628"/>
                    </a:lnTo>
                    <a:lnTo>
                      <a:pt x="165" y="1"/>
                    </a:lnTo>
                    <a:close/>
                  </a:path>
                </a:pathLst>
              </a:custGeom>
              <a:solidFill>
                <a:srgbClr val="C0B39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74" name="Google Shape;1674;p41"/>
              <p:cNvSpPr/>
              <p:nvPr/>
            </p:nvSpPr>
            <p:spPr>
              <a:xfrm>
                <a:off x="-1304914" y="3161716"/>
                <a:ext cx="1349678" cy="1176067"/>
              </a:xfrm>
              <a:custGeom>
                <a:avLst/>
                <a:gdLst/>
                <a:ahLst/>
                <a:cxnLst/>
                <a:rect l="l" t="t" r="r" b="b"/>
                <a:pathLst>
                  <a:path w="71421" h="62234" extrusionOk="0">
                    <a:moveTo>
                      <a:pt x="1479" y="1823"/>
                    </a:moveTo>
                    <a:lnTo>
                      <a:pt x="70106" y="38738"/>
                    </a:lnTo>
                    <a:lnTo>
                      <a:pt x="69887" y="60427"/>
                    </a:lnTo>
                    <a:lnTo>
                      <a:pt x="1315" y="23512"/>
                    </a:lnTo>
                    <a:lnTo>
                      <a:pt x="1479" y="1823"/>
                    </a:lnTo>
                    <a:close/>
                    <a:moveTo>
                      <a:pt x="857" y="1"/>
                    </a:moveTo>
                    <a:cubicBezTo>
                      <a:pt x="501" y="1"/>
                      <a:pt x="165" y="286"/>
                      <a:pt x="165" y="673"/>
                    </a:cubicBezTo>
                    <a:lnTo>
                      <a:pt x="0" y="23895"/>
                    </a:lnTo>
                    <a:cubicBezTo>
                      <a:pt x="0" y="24169"/>
                      <a:pt x="110" y="24388"/>
                      <a:pt x="329" y="24497"/>
                    </a:cubicBezTo>
                    <a:lnTo>
                      <a:pt x="70270" y="62179"/>
                    </a:lnTo>
                    <a:cubicBezTo>
                      <a:pt x="70325" y="62234"/>
                      <a:pt x="70434" y="62234"/>
                      <a:pt x="70599" y="62234"/>
                    </a:cubicBezTo>
                    <a:cubicBezTo>
                      <a:pt x="70708" y="62234"/>
                      <a:pt x="70818" y="62179"/>
                      <a:pt x="70927" y="62124"/>
                    </a:cubicBezTo>
                    <a:cubicBezTo>
                      <a:pt x="71092" y="62015"/>
                      <a:pt x="71256" y="61796"/>
                      <a:pt x="71256" y="61577"/>
                    </a:cubicBezTo>
                    <a:lnTo>
                      <a:pt x="71420" y="38354"/>
                    </a:lnTo>
                    <a:cubicBezTo>
                      <a:pt x="71420" y="38080"/>
                      <a:pt x="71311" y="37861"/>
                      <a:pt x="71092" y="37752"/>
                    </a:cubicBezTo>
                    <a:lnTo>
                      <a:pt x="1150" y="70"/>
                    </a:lnTo>
                    <a:cubicBezTo>
                      <a:pt x="1056" y="23"/>
                      <a:pt x="956" y="1"/>
                      <a:pt x="857" y="1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75" name="Google Shape;1675;p41"/>
              <p:cNvSpPr/>
              <p:nvPr/>
            </p:nvSpPr>
            <p:spPr>
              <a:xfrm>
                <a:off x="-1292498" y="3174415"/>
                <a:ext cx="1324828" cy="1150952"/>
              </a:xfrm>
              <a:custGeom>
                <a:avLst/>
                <a:gdLst/>
                <a:ahLst/>
                <a:cxnLst/>
                <a:rect l="l" t="t" r="r" b="b"/>
                <a:pathLst>
                  <a:path w="70106" h="60905" extrusionOk="0">
                    <a:moveTo>
                      <a:pt x="165" y="1"/>
                    </a:moveTo>
                    <a:lnTo>
                      <a:pt x="1" y="23223"/>
                    </a:lnTo>
                    <a:lnTo>
                      <a:pt x="69942" y="60905"/>
                    </a:lnTo>
                    <a:lnTo>
                      <a:pt x="70106" y="37628"/>
                    </a:lnTo>
                    <a:lnTo>
                      <a:pt x="165" y="1"/>
                    </a:lnTo>
                    <a:close/>
                  </a:path>
                </a:pathLst>
              </a:custGeom>
              <a:solidFill>
                <a:srgbClr val="1FA8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76" name="Google Shape;1676;p41"/>
              <p:cNvSpPr/>
              <p:nvPr/>
            </p:nvSpPr>
            <p:spPr>
              <a:xfrm>
                <a:off x="-1289398" y="3174415"/>
                <a:ext cx="1321729" cy="1042273"/>
              </a:xfrm>
              <a:custGeom>
                <a:avLst/>
                <a:gdLst/>
                <a:ahLst/>
                <a:cxnLst/>
                <a:rect l="l" t="t" r="r" b="b"/>
                <a:pathLst>
                  <a:path w="69942" h="55154" extrusionOk="0">
                    <a:moveTo>
                      <a:pt x="1" y="1"/>
                    </a:moveTo>
                    <a:lnTo>
                      <a:pt x="3068" y="19553"/>
                    </a:lnTo>
                    <a:lnTo>
                      <a:pt x="66546" y="55154"/>
                    </a:lnTo>
                    <a:lnTo>
                      <a:pt x="69942" y="37628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77" name="Google Shape;1677;p41"/>
              <p:cNvSpPr/>
              <p:nvPr/>
            </p:nvSpPr>
            <p:spPr>
              <a:xfrm>
                <a:off x="-312305" y="3702304"/>
                <a:ext cx="160440" cy="523725"/>
              </a:xfrm>
              <a:custGeom>
                <a:avLst/>
                <a:gdLst/>
                <a:ahLst/>
                <a:cxnLst/>
                <a:rect l="l" t="t" r="r" b="b"/>
                <a:pathLst>
                  <a:path w="8490" h="27714" extrusionOk="0">
                    <a:moveTo>
                      <a:pt x="165" y="0"/>
                    </a:moveTo>
                    <a:lnTo>
                      <a:pt x="1" y="23223"/>
                    </a:lnTo>
                    <a:lnTo>
                      <a:pt x="8326" y="27714"/>
                    </a:lnTo>
                    <a:lnTo>
                      <a:pt x="8490" y="4491"/>
                    </a:lnTo>
                    <a:lnTo>
                      <a:pt x="165" y="0"/>
                    </a:lnTo>
                    <a:close/>
                  </a:path>
                </a:pathLst>
              </a:custGeom>
              <a:solidFill>
                <a:srgbClr val="36D8B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78" name="Google Shape;1678;p41"/>
              <p:cNvSpPr/>
              <p:nvPr/>
            </p:nvSpPr>
            <p:spPr>
              <a:xfrm>
                <a:off x="-325761" y="3689604"/>
                <a:ext cx="186329" cy="548859"/>
              </a:xfrm>
              <a:custGeom>
                <a:avLst/>
                <a:gdLst/>
                <a:ahLst/>
                <a:cxnLst/>
                <a:rect l="l" t="t" r="r" b="b"/>
                <a:pathLst>
                  <a:path w="9860" h="29044" extrusionOk="0">
                    <a:moveTo>
                      <a:pt x="1534" y="1768"/>
                    </a:moveTo>
                    <a:lnTo>
                      <a:pt x="8545" y="5547"/>
                    </a:lnTo>
                    <a:lnTo>
                      <a:pt x="8380" y="27290"/>
                    </a:lnTo>
                    <a:lnTo>
                      <a:pt x="1370" y="23511"/>
                    </a:lnTo>
                    <a:lnTo>
                      <a:pt x="1534" y="1768"/>
                    </a:lnTo>
                    <a:close/>
                    <a:moveTo>
                      <a:pt x="891" y="1"/>
                    </a:moveTo>
                    <a:cubicBezTo>
                      <a:pt x="522" y="1"/>
                      <a:pt x="220" y="286"/>
                      <a:pt x="220" y="672"/>
                    </a:cubicBezTo>
                    <a:lnTo>
                      <a:pt x="1" y="23895"/>
                    </a:lnTo>
                    <a:cubicBezTo>
                      <a:pt x="1" y="24169"/>
                      <a:pt x="165" y="24388"/>
                      <a:pt x="384" y="24497"/>
                    </a:cubicBezTo>
                    <a:lnTo>
                      <a:pt x="8709" y="28988"/>
                    </a:lnTo>
                    <a:cubicBezTo>
                      <a:pt x="8819" y="29043"/>
                      <a:pt x="8928" y="29043"/>
                      <a:pt x="9038" y="29043"/>
                    </a:cubicBezTo>
                    <a:cubicBezTo>
                      <a:pt x="9147" y="29043"/>
                      <a:pt x="9257" y="29043"/>
                      <a:pt x="9366" y="28988"/>
                    </a:cubicBezTo>
                    <a:cubicBezTo>
                      <a:pt x="9531" y="28824"/>
                      <a:pt x="9695" y="28660"/>
                      <a:pt x="9695" y="28386"/>
                    </a:cubicBezTo>
                    <a:lnTo>
                      <a:pt x="9859" y="5163"/>
                    </a:lnTo>
                    <a:cubicBezTo>
                      <a:pt x="9859" y="4890"/>
                      <a:pt x="9750" y="4670"/>
                      <a:pt x="9531" y="4561"/>
                    </a:cubicBezTo>
                    <a:lnTo>
                      <a:pt x="1206" y="70"/>
                    </a:lnTo>
                    <a:cubicBezTo>
                      <a:pt x="1099" y="22"/>
                      <a:pt x="992" y="1"/>
                      <a:pt x="891" y="1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79" name="Google Shape;1679;p41"/>
              <p:cNvSpPr/>
              <p:nvPr/>
            </p:nvSpPr>
            <p:spPr>
              <a:xfrm>
                <a:off x="-1077210" y="3290338"/>
                <a:ext cx="161479" cy="523744"/>
              </a:xfrm>
              <a:custGeom>
                <a:avLst/>
                <a:gdLst/>
                <a:ahLst/>
                <a:cxnLst/>
                <a:rect l="l" t="t" r="r" b="b"/>
                <a:pathLst>
                  <a:path w="8545" h="27715" extrusionOk="0">
                    <a:moveTo>
                      <a:pt x="165" y="1"/>
                    </a:moveTo>
                    <a:lnTo>
                      <a:pt x="1" y="23223"/>
                    </a:lnTo>
                    <a:lnTo>
                      <a:pt x="8326" y="27714"/>
                    </a:lnTo>
                    <a:lnTo>
                      <a:pt x="8545" y="4492"/>
                    </a:lnTo>
                    <a:lnTo>
                      <a:pt x="165" y="1"/>
                    </a:lnTo>
                    <a:close/>
                  </a:path>
                </a:pathLst>
              </a:custGeom>
              <a:solidFill>
                <a:srgbClr val="36D8B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80" name="Google Shape;1680;p41"/>
              <p:cNvSpPr/>
              <p:nvPr/>
            </p:nvSpPr>
            <p:spPr>
              <a:xfrm>
                <a:off x="-1090665" y="3277657"/>
                <a:ext cx="187350" cy="549879"/>
              </a:xfrm>
              <a:custGeom>
                <a:avLst/>
                <a:gdLst/>
                <a:ahLst/>
                <a:cxnLst/>
                <a:rect l="l" t="t" r="r" b="b"/>
                <a:pathLst>
                  <a:path w="9914" h="29098" extrusionOk="0">
                    <a:moveTo>
                      <a:pt x="1534" y="1822"/>
                    </a:moveTo>
                    <a:lnTo>
                      <a:pt x="8545" y="5546"/>
                    </a:lnTo>
                    <a:lnTo>
                      <a:pt x="8380" y="27290"/>
                    </a:lnTo>
                    <a:lnTo>
                      <a:pt x="1370" y="23511"/>
                    </a:lnTo>
                    <a:lnTo>
                      <a:pt x="1534" y="1822"/>
                    </a:lnTo>
                    <a:close/>
                    <a:moveTo>
                      <a:pt x="904" y="1"/>
                    </a:moveTo>
                    <a:cubicBezTo>
                      <a:pt x="781" y="1"/>
                      <a:pt x="658" y="42"/>
                      <a:pt x="548" y="124"/>
                    </a:cubicBezTo>
                    <a:cubicBezTo>
                      <a:pt x="329" y="234"/>
                      <a:pt x="220" y="453"/>
                      <a:pt x="220" y="672"/>
                    </a:cubicBezTo>
                    <a:lnTo>
                      <a:pt x="55" y="23894"/>
                    </a:lnTo>
                    <a:cubicBezTo>
                      <a:pt x="1" y="24168"/>
                      <a:pt x="165" y="24387"/>
                      <a:pt x="384" y="24497"/>
                    </a:cubicBezTo>
                    <a:lnTo>
                      <a:pt x="8709" y="28988"/>
                    </a:lnTo>
                    <a:cubicBezTo>
                      <a:pt x="8819" y="29043"/>
                      <a:pt x="8928" y="29097"/>
                      <a:pt x="9038" y="29097"/>
                    </a:cubicBezTo>
                    <a:cubicBezTo>
                      <a:pt x="9421" y="29097"/>
                      <a:pt x="9750" y="28824"/>
                      <a:pt x="9750" y="28440"/>
                    </a:cubicBezTo>
                    <a:lnTo>
                      <a:pt x="9914" y="5218"/>
                    </a:lnTo>
                    <a:cubicBezTo>
                      <a:pt x="9914" y="4944"/>
                      <a:pt x="9804" y="4725"/>
                      <a:pt x="9585" y="4615"/>
                    </a:cubicBezTo>
                    <a:lnTo>
                      <a:pt x="1260" y="124"/>
                    </a:lnTo>
                    <a:cubicBezTo>
                      <a:pt x="1151" y="42"/>
                      <a:pt x="1028" y="1"/>
                      <a:pt x="904" y="1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81" name="Google Shape;1681;p41"/>
              <p:cNvSpPr/>
              <p:nvPr/>
            </p:nvSpPr>
            <p:spPr>
              <a:xfrm>
                <a:off x="-1289398" y="2705528"/>
                <a:ext cx="2246006" cy="1179941"/>
              </a:xfrm>
              <a:custGeom>
                <a:avLst/>
                <a:gdLst/>
                <a:ahLst/>
                <a:cxnLst/>
                <a:rect l="l" t="t" r="r" b="b"/>
                <a:pathLst>
                  <a:path w="118852" h="62439" extrusionOk="0">
                    <a:moveTo>
                      <a:pt x="48910" y="1"/>
                    </a:moveTo>
                    <a:lnTo>
                      <a:pt x="1" y="24812"/>
                    </a:lnTo>
                    <a:lnTo>
                      <a:pt x="69942" y="62439"/>
                    </a:lnTo>
                    <a:lnTo>
                      <a:pt x="118851" y="34287"/>
                    </a:lnTo>
                    <a:lnTo>
                      <a:pt x="48910" y="1"/>
                    </a:lnTo>
                    <a:close/>
                  </a:path>
                </a:pathLst>
              </a:custGeom>
              <a:solidFill>
                <a:srgbClr val="1FA8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82" name="Google Shape;1682;p41"/>
              <p:cNvSpPr/>
              <p:nvPr/>
            </p:nvSpPr>
            <p:spPr>
              <a:xfrm>
                <a:off x="-1289398" y="2787301"/>
                <a:ext cx="2246006" cy="1098172"/>
              </a:xfrm>
              <a:custGeom>
                <a:avLst/>
                <a:gdLst/>
                <a:ahLst/>
                <a:cxnLst/>
                <a:rect l="l" t="t" r="r" b="b"/>
                <a:pathLst>
                  <a:path w="118852" h="58112" extrusionOk="0">
                    <a:moveTo>
                      <a:pt x="50006" y="1"/>
                    </a:moveTo>
                    <a:lnTo>
                      <a:pt x="1" y="20485"/>
                    </a:lnTo>
                    <a:lnTo>
                      <a:pt x="69942" y="58112"/>
                    </a:lnTo>
                    <a:lnTo>
                      <a:pt x="118851" y="29960"/>
                    </a:lnTo>
                    <a:lnTo>
                      <a:pt x="50006" y="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83" name="Google Shape;1683;p41"/>
              <p:cNvSpPr/>
              <p:nvPr/>
            </p:nvSpPr>
            <p:spPr>
              <a:xfrm>
                <a:off x="-1301815" y="2693622"/>
                <a:ext cx="2271876" cy="1205301"/>
              </a:xfrm>
              <a:custGeom>
                <a:avLst/>
                <a:gdLst/>
                <a:ahLst/>
                <a:cxnLst/>
                <a:rect l="l" t="t" r="r" b="b"/>
                <a:pathLst>
                  <a:path w="120221" h="63781" extrusionOk="0">
                    <a:moveTo>
                      <a:pt x="49677" y="1397"/>
                    </a:moveTo>
                    <a:lnTo>
                      <a:pt x="118139" y="34917"/>
                    </a:lnTo>
                    <a:lnTo>
                      <a:pt x="70654" y="62302"/>
                    </a:lnTo>
                    <a:lnTo>
                      <a:pt x="2191" y="25496"/>
                    </a:lnTo>
                    <a:lnTo>
                      <a:pt x="49677" y="1397"/>
                    </a:lnTo>
                    <a:close/>
                    <a:moveTo>
                      <a:pt x="49574" y="1"/>
                    </a:moveTo>
                    <a:cubicBezTo>
                      <a:pt x="49471" y="1"/>
                      <a:pt x="49376" y="28"/>
                      <a:pt x="49293" y="83"/>
                    </a:cubicBezTo>
                    <a:lnTo>
                      <a:pt x="384" y="24894"/>
                    </a:lnTo>
                    <a:cubicBezTo>
                      <a:pt x="165" y="25003"/>
                      <a:pt x="1" y="25222"/>
                      <a:pt x="1" y="25496"/>
                    </a:cubicBezTo>
                    <a:cubicBezTo>
                      <a:pt x="1" y="25715"/>
                      <a:pt x="110" y="25934"/>
                      <a:pt x="384" y="26099"/>
                    </a:cubicBezTo>
                    <a:lnTo>
                      <a:pt x="70325" y="63671"/>
                    </a:lnTo>
                    <a:cubicBezTo>
                      <a:pt x="70435" y="63726"/>
                      <a:pt x="70544" y="63781"/>
                      <a:pt x="70654" y="63781"/>
                    </a:cubicBezTo>
                    <a:cubicBezTo>
                      <a:pt x="70708" y="63726"/>
                      <a:pt x="70818" y="63726"/>
                      <a:pt x="70928" y="63671"/>
                    </a:cubicBezTo>
                    <a:lnTo>
                      <a:pt x="119837" y="35464"/>
                    </a:lnTo>
                    <a:cubicBezTo>
                      <a:pt x="120056" y="35355"/>
                      <a:pt x="120220" y="35136"/>
                      <a:pt x="120166" y="34862"/>
                    </a:cubicBezTo>
                    <a:cubicBezTo>
                      <a:pt x="120166" y="34643"/>
                      <a:pt x="120056" y="34424"/>
                      <a:pt x="119837" y="34314"/>
                    </a:cubicBezTo>
                    <a:lnTo>
                      <a:pt x="49896" y="83"/>
                    </a:lnTo>
                    <a:cubicBezTo>
                      <a:pt x="49786" y="28"/>
                      <a:pt x="49677" y="1"/>
                      <a:pt x="49574" y="1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84" name="Google Shape;1684;p41"/>
              <p:cNvSpPr/>
              <p:nvPr/>
            </p:nvSpPr>
            <p:spPr>
              <a:xfrm>
                <a:off x="-702383" y="3578501"/>
                <a:ext cx="278303" cy="153826"/>
              </a:xfrm>
              <a:custGeom>
                <a:avLst/>
                <a:gdLst/>
                <a:ahLst/>
                <a:cxnLst/>
                <a:rect l="l" t="t" r="r" b="b"/>
                <a:pathLst>
                  <a:path w="14727" h="8140" extrusionOk="0">
                    <a:moveTo>
                      <a:pt x="932" y="1"/>
                    </a:moveTo>
                    <a:cubicBezTo>
                      <a:pt x="342" y="1"/>
                      <a:pt x="0" y="796"/>
                      <a:pt x="541" y="1239"/>
                    </a:cubicBezTo>
                    <a:lnTo>
                      <a:pt x="13631" y="8085"/>
                    </a:lnTo>
                    <a:cubicBezTo>
                      <a:pt x="13741" y="8140"/>
                      <a:pt x="13850" y="8140"/>
                      <a:pt x="13960" y="8140"/>
                    </a:cubicBezTo>
                    <a:cubicBezTo>
                      <a:pt x="14234" y="8140"/>
                      <a:pt x="14453" y="8030"/>
                      <a:pt x="14562" y="7811"/>
                    </a:cubicBezTo>
                    <a:cubicBezTo>
                      <a:pt x="14726" y="7482"/>
                      <a:pt x="14617" y="7044"/>
                      <a:pt x="14288" y="6880"/>
                    </a:cubicBezTo>
                    <a:lnTo>
                      <a:pt x="1144" y="34"/>
                    </a:lnTo>
                    <a:cubicBezTo>
                      <a:pt x="1071" y="11"/>
                      <a:pt x="1000" y="1"/>
                      <a:pt x="932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85" name="Google Shape;1685;p41"/>
              <p:cNvSpPr/>
              <p:nvPr/>
            </p:nvSpPr>
            <p:spPr>
              <a:xfrm>
                <a:off x="-817416" y="3517667"/>
                <a:ext cx="80749" cy="53196"/>
              </a:xfrm>
              <a:custGeom>
                <a:avLst/>
                <a:gdLst/>
                <a:ahLst/>
                <a:cxnLst/>
                <a:rect l="l" t="t" r="r" b="b"/>
                <a:pathLst>
                  <a:path w="4273" h="2815" extrusionOk="0">
                    <a:moveTo>
                      <a:pt x="771" y="0"/>
                    </a:moveTo>
                    <a:cubicBezTo>
                      <a:pt x="523" y="0"/>
                      <a:pt x="279" y="123"/>
                      <a:pt x="165" y="350"/>
                    </a:cubicBezTo>
                    <a:cubicBezTo>
                      <a:pt x="1" y="678"/>
                      <a:pt x="165" y="1117"/>
                      <a:pt x="494" y="1281"/>
                    </a:cubicBezTo>
                    <a:lnTo>
                      <a:pt x="3232" y="2705"/>
                    </a:lnTo>
                    <a:cubicBezTo>
                      <a:pt x="3287" y="2760"/>
                      <a:pt x="3397" y="2760"/>
                      <a:pt x="3506" y="2814"/>
                    </a:cubicBezTo>
                    <a:cubicBezTo>
                      <a:pt x="3780" y="2760"/>
                      <a:pt x="3999" y="2650"/>
                      <a:pt x="4109" y="2431"/>
                    </a:cubicBezTo>
                    <a:cubicBezTo>
                      <a:pt x="4273" y="2102"/>
                      <a:pt x="4163" y="1664"/>
                      <a:pt x="3835" y="1500"/>
                    </a:cubicBezTo>
                    <a:lnTo>
                      <a:pt x="1096" y="76"/>
                    </a:lnTo>
                    <a:cubicBezTo>
                      <a:pt x="995" y="25"/>
                      <a:pt x="882" y="0"/>
                      <a:pt x="77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686" name="Google Shape;1686;p41"/>
              <p:cNvSpPr/>
              <p:nvPr/>
            </p:nvSpPr>
            <p:spPr>
              <a:xfrm>
                <a:off x="-1307576" y="3161460"/>
                <a:ext cx="1349678" cy="1176067"/>
              </a:xfrm>
              <a:custGeom>
                <a:avLst/>
                <a:gdLst/>
                <a:ahLst/>
                <a:cxnLst/>
                <a:rect l="l" t="t" r="r" b="b"/>
                <a:pathLst>
                  <a:path w="71421" h="62234" extrusionOk="0">
                    <a:moveTo>
                      <a:pt x="1479" y="1823"/>
                    </a:moveTo>
                    <a:lnTo>
                      <a:pt x="70106" y="38738"/>
                    </a:lnTo>
                    <a:lnTo>
                      <a:pt x="69887" y="60427"/>
                    </a:lnTo>
                    <a:lnTo>
                      <a:pt x="1315" y="23512"/>
                    </a:lnTo>
                    <a:lnTo>
                      <a:pt x="1479" y="1823"/>
                    </a:lnTo>
                    <a:close/>
                    <a:moveTo>
                      <a:pt x="857" y="1"/>
                    </a:moveTo>
                    <a:cubicBezTo>
                      <a:pt x="501" y="1"/>
                      <a:pt x="165" y="286"/>
                      <a:pt x="165" y="673"/>
                    </a:cubicBezTo>
                    <a:lnTo>
                      <a:pt x="0" y="23895"/>
                    </a:lnTo>
                    <a:cubicBezTo>
                      <a:pt x="0" y="24169"/>
                      <a:pt x="110" y="24388"/>
                      <a:pt x="329" y="24497"/>
                    </a:cubicBezTo>
                    <a:lnTo>
                      <a:pt x="70270" y="62179"/>
                    </a:lnTo>
                    <a:cubicBezTo>
                      <a:pt x="70325" y="62234"/>
                      <a:pt x="70434" y="62234"/>
                      <a:pt x="70599" y="62234"/>
                    </a:cubicBezTo>
                    <a:cubicBezTo>
                      <a:pt x="70708" y="62234"/>
                      <a:pt x="70818" y="62179"/>
                      <a:pt x="70927" y="62124"/>
                    </a:cubicBezTo>
                    <a:cubicBezTo>
                      <a:pt x="71092" y="62015"/>
                      <a:pt x="71256" y="61796"/>
                      <a:pt x="71256" y="61577"/>
                    </a:cubicBezTo>
                    <a:lnTo>
                      <a:pt x="71420" y="38354"/>
                    </a:lnTo>
                    <a:cubicBezTo>
                      <a:pt x="71420" y="38080"/>
                      <a:pt x="71311" y="37861"/>
                      <a:pt x="71092" y="37752"/>
                    </a:cubicBezTo>
                    <a:lnTo>
                      <a:pt x="1150" y="70"/>
                    </a:lnTo>
                    <a:cubicBezTo>
                      <a:pt x="1056" y="23"/>
                      <a:pt x="956" y="1"/>
                      <a:pt x="857" y="1"/>
                    </a:cubicBezTo>
                    <a:close/>
                  </a:path>
                </a:pathLst>
              </a:custGeom>
              <a:solidFill>
                <a:srgbClr val="4343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</p:grpSp>
      </p:grpSp>
      <p:grpSp>
        <p:nvGrpSpPr>
          <p:cNvPr id="6" name="Google Shape;1687;p41"/>
          <p:cNvGrpSpPr/>
          <p:nvPr/>
        </p:nvGrpSpPr>
        <p:grpSpPr>
          <a:xfrm>
            <a:off x="2561678" y="1709523"/>
            <a:ext cx="1994556" cy="529179"/>
            <a:chOff x="3102150" y="1530450"/>
            <a:chExt cx="1180800" cy="153000"/>
          </a:xfrm>
        </p:grpSpPr>
        <p:sp>
          <p:nvSpPr>
            <p:cNvPr id="1688" name="Google Shape;1688;p41"/>
            <p:cNvSpPr/>
            <p:nvPr/>
          </p:nvSpPr>
          <p:spPr>
            <a:xfrm>
              <a:off x="3102150" y="1530450"/>
              <a:ext cx="114000" cy="114000"/>
            </a:xfrm>
            <a:prstGeom prst="ellipse">
              <a:avLst/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cxnSp>
          <p:nvCxnSpPr>
            <p:cNvPr id="1689" name="Google Shape;1689;p41"/>
            <p:cNvCxnSpPr>
              <a:stCxn id="1688" idx="6"/>
            </p:cNvCxnSpPr>
            <p:nvPr/>
          </p:nvCxnSpPr>
          <p:spPr>
            <a:xfrm>
              <a:off x="3216150" y="1587450"/>
              <a:ext cx="1066800" cy="96000"/>
            </a:xfrm>
            <a:prstGeom prst="bentConnector3">
              <a:avLst>
                <a:gd name="adj1" fmla="val 50000"/>
              </a:avLst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7" name="Google Shape;1695;p41"/>
          <p:cNvGrpSpPr/>
          <p:nvPr/>
        </p:nvGrpSpPr>
        <p:grpSpPr>
          <a:xfrm>
            <a:off x="2618946" y="3137837"/>
            <a:ext cx="1858462" cy="488232"/>
            <a:chOff x="4670414" y="3299309"/>
            <a:chExt cx="1180800" cy="153000"/>
          </a:xfrm>
        </p:grpSpPr>
        <p:sp>
          <p:nvSpPr>
            <p:cNvPr id="1696" name="Google Shape;1696;p41"/>
            <p:cNvSpPr/>
            <p:nvPr/>
          </p:nvSpPr>
          <p:spPr>
            <a:xfrm>
              <a:off x="4670414" y="3299309"/>
              <a:ext cx="114000" cy="1140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cxnSp>
          <p:nvCxnSpPr>
            <p:cNvPr id="1697" name="Google Shape;1697;p41"/>
            <p:cNvCxnSpPr>
              <a:stCxn id="1696" idx="6"/>
              <a:endCxn id="1698" idx="1"/>
            </p:cNvCxnSpPr>
            <p:nvPr/>
          </p:nvCxnSpPr>
          <p:spPr>
            <a:xfrm>
              <a:off x="4784414" y="3356309"/>
              <a:ext cx="1066800" cy="96000"/>
            </a:xfrm>
            <a:prstGeom prst="bentConnector3">
              <a:avLst>
                <a:gd name="adj1" fmla="val 50001"/>
              </a:avLst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8" name="Google Shape;1699;p41"/>
          <p:cNvGrpSpPr/>
          <p:nvPr/>
        </p:nvGrpSpPr>
        <p:grpSpPr>
          <a:xfrm>
            <a:off x="3675235" y="4443363"/>
            <a:ext cx="1590448" cy="475477"/>
            <a:chOff x="4670414" y="4183859"/>
            <a:chExt cx="1180800" cy="153000"/>
          </a:xfrm>
        </p:grpSpPr>
        <p:sp>
          <p:nvSpPr>
            <p:cNvPr id="1700" name="Google Shape;1700;p41"/>
            <p:cNvSpPr/>
            <p:nvPr/>
          </p:nvSpPr>
          <p:spPr>
            <a:xfrm>
              <a:off x="4670414" y="4183859"/>
              <a:ext cx="114000" cy="114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cxnSp>
          <p:nvCxnSpPr>
            <p:cNvPr id="1701" name="Google Shape;1701;p41"/>
            <p:cNvCxnSpPr>
              <a:stCxn id="1700" idx="6"/>
              <a:endCxn id="1702" idx="1"/>
            </p:cNvCxnSpPr>
            <p:nvPr/>
          </p:nvCxnSpPr>
          <p:spPr>
            <a:xfrm>
              <a:off x="4784414" y="4240859"/>
              <a:ext cx="1066800" cy="96000"/>
            </a:xfrm>
            <a:prstGeom prst="bentConnector3">
              <a:avLst>
                <a:gd name="adj1" fmla="val 50001"/>
              </a:avLst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9" name="Google Shape;1703;p41"/>
          <p:cNvGrpSpPr/>
          <p:nvPr/>
        </p:nvGrpSpPr>
        <p:grpSpPr>
          <a:xfrm>
            <a:off x="4272456" y="1739925"/>
            <a:ext cx="7919544" cy="1223989"/>
            <a:chOff x="3939423" y="1288623"/>
            <a:chExt cx="3273301" cy="706800"/>
          </a:xfrm>
        </p:grpSpPr>
        <p:sp>
          <p:nvSpPr>
            <p:cNvPr id="1704" name="Google Shape;1704;p41"/>
            <p:cNvSpPr txBox="1"/>
            <p:nvPr/>
          </p:nvSpPr>
          <p:spPr>
            <a:xfrm>
              <a:off x="3939423" y="1622166"/>
              <a:ext cx="2456605" cy="3616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b" anchorCtr="0">
              <a:noAutofit/>
            </a:bodyPr>
            <a:lstStyle/>
            <a:p>
              <a:pPr algn="ctr"/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STEAM –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loyihalash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metodiga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tayangan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holda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uning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asosida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bilish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va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badiiy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izlanish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yotadi</a:t>
              </a:r>
              <a:endParaRPr sz="2700" dirty="0">
                <a:solidFill>
                  <a:schemeClr val="dk2"/>
                </a:solidFill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endParaRPr>
            </a:p>
          </p:txBody>
        </p:sp>
        <p:sp>
          <p:nvSpPr>
            <p:cNvPr id="1705" name="Google Shape;1705;p41"/>
            <p:cNvSpPr txBox="1"/>
            <p:nvPr/>
          </p:nvSpPr>
          <p:spPr>
            <a:xfrm>
              <a:off x="6515866" y="1288623"/>
              <a:ext cx="696858" cy="706800"/>
            </a:xfrm>
            <a:prstGeom prst="rect">
              <a:avLst/>
            </a:pr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4000" dirty="0">
                  <a:solidFill>
                    <a:schemeClr val="dk2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01</a:t>
              </a:r>
              <a:endParaRPr sz="4000" dirty="0">
                <a:solidFill>
                  <a:schemeClr val="dk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10" name="Google Shape;1703;p41"/>
          <p:cNvGrpSpPr/>
          <p:nvPr/>
        </p:nvGrpSpPr>
        <p:grpSpPr>
          <a:xfrm>
            <a:off x="4288223" y="3279692"/>
            <a:ext cx="7903777" cy="1324689"/>
            <a:chOff x="3887059" y="1288623"/>
            <a:chExt cx="3325665" cy="706800"/>
          </a:xfrm>
        </p:grpSpPr>
        <p:sp>
          <p:nvSpPr>
            <p:cNvPr id="118" name="Google Shape;1704;p41"/>
            <p:cNvSpPr txBox="1"/>
            <p:nvPr/>
          </p:nvSpPr>
          <p:spPr>
            <a:xfrm>
              <a:off x="3887059" y="1507167"/>
              <a:ext cx="2480982" cy="3616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b" anchorCtr="0">
              <a:noAutofit/>
            </a:bodyPr>
            <a:lstStyle/>
            <a:p>
              <a:pPr algn="ctr"/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STEAM –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ta’limi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bolaning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rivojlanishini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tashqi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olam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bilan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bevosita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bog‘laydi</a:t>
              </a:r>
              <a:endParaRPr sz="2700" dirty="0">
                <a:solidFill>
                  <a:schemeClr val="dk2"/>
                </a:solidFill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endParaRPr>
            </a:p>
          </p:txBody>
        </p:sp>
        <p:sp>
          <p:nvSpPr>
            <p:cNvPr id="119" name="Google Shape;1705;p41"/>
            <p:cNvSpPr txBox="1"/>
            <p:nvPr/>
          </p:nvSpPr>
          <p:spPr>
            <a:xfrm>
              <a:off x="6515866" y="1288623"/>
              <a:ext cx="696858" cy="706800"/>
            </a:xfrm>
            <a:prstGeom prst="rect">
              <a:avLst/>
            </a:pr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4000" dirty="0">
                  <a:solidFill>
                    <a:schemeClr val="dk2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 sz="4000" dirty="0">
                <a:solidFill>
                  <a:schemeClr val="dk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11" name="Google Shape;1703;p41"/>
          <p:cNvGrpSpPr/>
          <p:nvPr/>
        </p:nvGrpSpPr>
        <p:grpSpPr>
          <a:xfrm>
            <a:off x="3788979" y="4935070"/>
            <a:ext cx="8403021" cy="1471861"/>
            <a:chOff x="3868958" y="1288623"/>
            <a:chExt cx="3343766" cy="849935"/>
          </a:xfrm>
        </p:grpSpPr>
        <p:sp>
          <p:nvSpPr>
            <p:cNvPr id="121" name="Google Shape;1704;p41"/>
            <p:cNvSpPr txBox="1"/>
            <p:nvPr/>
          </p:nvSpPr>
          <p:spPr>
            <a:xfrm>
              <a:off x="3868958" y="1776933"/>
              <a:ext cx="2648907" cy="3616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b" anchorCtr="0">
              <a:noAutofit/>
            </a:bodyPr>
            <a:lstStyle/>
            <a:p>
              <a:pPr algn="ctr"/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STEAM –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ta’limi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mantiqiy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mushohada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qilishga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fanlardagi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o‘zaro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aloqani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anglab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yetishga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noodatiy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va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qiziqarli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narsalarni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ochishga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imkon</a:t>
              </a:r>
              <a:r>
                <a:rPr lang="en-US" sz="24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beradi</a:t>
              </a:r>
              <a:endParaRPr sz="2700" dirty="0">
                <a:solidFill>
                  <a:schemeClr val="dk2"/>
                </a:solidFill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endParaRPr>
            </a:p>
          </p:txBody>
        </p:sp>
        <p:sp>
          <p:nvSpPr>
            <p:cNvPr id="122" name="Google Shape;1705;p41"/>
            <p:cNvSpPr txBox="1"/>
            <p:nvPr/>
          </p:nvSpPr>
          <p:spPr>
            <a:xfrm>
              <a:off x="6515866" y="1288623"/>
              <a:ext cx="696858" cy="706800"/>
            </a:xfrm>
            <a:prstGeom prst="rect">
              <a:avLst/>
            </a:pr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4000" dirty="0">
                  <a:solidFill>
                    <a:schemeClr val="dk2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 sz="4000" dirty="0">
                <a:solidFill>
                  <a:schemeClr val="dk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pic>
        <p:nvPicPr>
          <p:cNvPr id="33794" name="Picture 2" descr="STEAM ta&amp;#39;lim tizimi nima? Uning qanday afzalliklari bor?"/>
          <p:cNvPicPr>
            <a:picLocks noChangeAspect="1" noChangeArrowheads="1"/>
          </p:cNvPicPr>
          <p:nvPr/>
        </p:nvPicPr>
        <p:blipFill>
          <a:blip r:embed="rId3" cstate="print"/>
          <a:srcRect t="10932" r="3352" b="26014"/>
          <a:stretch>
            <a:fillRect/>
          </a:stretch>
        </p:blipFill>
        <p:spPr bwMode="auto">
          <a:xfrm>
            <a:off x="7816491" y="0"/>
            <a:ext cx="4375509" cy="1169233"/>
          </a:xfrm>
          <a:prstGeom prst="rect">
            <a:avLst/>
          </a:prstGeom>
          <a:noFill/>
        </p:spPr>
      </p:pic>
      <p:sp>
        <p:nvSpPr>
          <p:cNvPr id="108" name="Google Shape;1704;p41"/>
          <p:cNvSpPr txBox="1"/>
          <p:nvPr/>
        </p:nvSpPr>
        <p:spPr>
          <a:xfrm>
            <a:off x="2116370" y="446260"/>
            <a:ext cx="5943600" cy="8428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en-US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XULOSA</a:t>
            </a:r>
          </a:p>
          <a:p>
            <a:pPr algn="ctr"/>
            <a:endParaRPr lang="en-US" sz="24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2400" b="1" dirty="0">
                <a:solidFill>
                  <a:prstClr val="black"/>
                </a:solidFill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rPr>
              <a:t>3 TA ENG MUHIM FIKR</a:t>
            </a:r>
            <a:endParaRPr sz="2700" b="1" dirty="0">
              <a:solidFill>
                <a:schemeClr val="dk2"/>
              </a:solidFill>
              <a:latin typeface="Arial" pitchFamily="34" charset="0"/>
              <a:ea typeface="Fira Sans Extra Condensed Medium"/>
              <a:cs typeface="Arial" pitchFamily="34" charset="0"/>
              <a:sym typeface="Fira Sans Extra Condensed Medium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920240" y="609600"/>
            <a:ext cx="8884920" cy="582168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err="1" smtClean="0">
                <a:solidFill>
                  <a:srgbClr val="7030A0"/>
                </a:solidFill>
                <a:latin typeface="Algerian" panose="04020705040A02060702" pitchFamily="82" charset="0"/>
              </a:rPr>
              <a:t>E’tiboringiz</a:t>
            </a:r>
            <a:r>
              <a:rPr lang="en-US" sz="5400" dirty="0" smtClean="0">
                <a:solidFill>
                  <a:srgbClr val="7030A0"/>
                </a:solidFill>
                <a:latin typeface="Algerian" panose="04020705040A02060702" pitchFamily="82" charset="0"/>
              </a:rPr>
              <a:t> </a:t>
            </a:r>
            <a:r>
              <a:rPr lang="en-US" sz="5400" dirty="0" err="1" smtClean="0">
                <a:solidFill>
                  <a:srgbClr val="7030A0"/>
                </a:solidFill>
                <a:latin typeface="Algerian" panose="04020705040A02060702" pitchFamily="82" charset="0"/>
              </a:rPr>
              <a:t>uchun</a:t>
            </a:r>
            <a:r>
              <a:rPr lang="en-US" sz="5400" dirty="0" smtClean="0">
                <a:solidFill>
                  <a:srgbClr val="7030A0"/>
                </a:solidFill>
                <a:latin typeface="Algerian" panose="04020705040A02060702" pitchFamily="82" charset="0"/>
              </a:rPr>
              <a:t> </a:t>
            </a:r>
            <a:r>
              <a:rPr lang="en-US" sz="5400" dirty="0" err="1" smtClean="0">
                <a:solidFill>
                  <a:srgbClr val="7030A0"/>
                </a:solidFill>
                <a:latin typeface="Algerian" panose="04020705040A02060702" pitchFamily="82" charset="0"/>
              </a:rPr>
              <a:t>rahmat</a:t>
            </a:r>
            <a:endParaRPr lang="ru-RU" sz="5400" dirty="0">
              <a:solidFill>
                <a:srgbClr val="7030A0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D6DFE22-F98F-4B8A-AB99-04F39511A2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1496" y="3581400"/>
            <a:ext cx="2716944" cy="2069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6347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8c3b6166c3b9132e8211d1ab4371382de89ccd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1032</TotalTime>
  <Words>468</Words>
  <Application>Microsoft Office PowerPoint</Application>
  <PresentationFormat>Широкоэкранный</PresentationFormat>
  <Paragraphs>124</Paragraphs>
  <Slides>24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2" baseType="lpstr">
      <vt:lpstr>Algerian</vt:lpstr>
      <vt:lpstr>Arial</vt:lpstr>
      <vt:lpstr>Calibri</vt:lpstr>
      <vt:lpstr>Calibri Light</vt:lpstr>
      <vt:lpstr>Fira Sans Extra Condensed Medium</vt:lpstr>
      <vt:lpstr>Roboto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STEAM ta’limi ilgari surgan asosiy g‘oyalar: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O‘qituvchi faoliyati</vt:lpstr>
      <vt:lpstr>O‘quvchi faoliyati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Учетная запись Майкрософт</dc:creator>
  <cp:lastModifiedBy>Nargiza</cp:lastModifiedBy>
  <cp:revision>228</cp:revision>
  <cp:lastPrinted>2021-11-23T17:04:59Z</cp:lastPrinted>
  <dcterms:created xsi:type="dcterms:W3CDTF">2021-01-21T08:04:15Z</dcterms:created>
  <dcterms:modified xsi:type="dcterms:W3CDTF">2026-10-09T16:26:21Z</dcterms:modified>
</cp:coreProperties>
</file>