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notesMasterIdLst>
    <p:notesMasterId r:id="rId44"/>
  </p:notesMasterIdLst>
  <p:sldIdLst>
    <p:sldId id="415" r:id="rId2"/>
    <p:sldId id="354" r:id="rId3"/>
    <p:sldId id="355" r:id="rId4"/>
    <p:sldId id="395" r:id="rId5"/>
    <p:sldId id="376" r:id="rId6"/>
    <p:sldId id="377" r:id="rId7"/>
    <p:sldId id="378" r:id="rId8"/>
    <p:sldId id="379" r:id="rId9"/>
    <p:sldId id="380" r:id="rId10"/>
    <p:sldId id="381" r:id="rId11"/>
    <p:sldId id="382" r:id="rId12"/>
    <p:sldId id="383" r:id="rId13"/>
    <p:sldId id="384" r:id="rId14"/>
    <p:sldId id="386" r:id="rId15"/>
    <p:sldId id="396" r:id="rId16"/>
    <p:sldId id="387" r:id="rId17"/>
    <p:sldId id="388" r:id="rId18"/>
    <p:sldId id="389" r:id="rId19"/>
    <p:sldId id="390" r:id="rId20"/>
    <p:sldId id="391" r:id="rId21"/>
    <p:sldId id="385" r:id="rId22"/>
    <p:sldId id="392" r:id="rId23"/>
    <p:sldId id="394" r:id="rId24"/>
    <p:sldId id="373" r:id="rId25"/>
    <p:sldId id="401" r:id="rId26"/>
    <p:sldId id="400" r:id="rId27"/>
    <p:sldId id="399" r:id="rId28"/>
    <p:sldId id="398" r:id="rId29"/>
    <p:sldId id="397" r:id="rId30"/>
    <p:sldId id="410" r:id="rId31"/>
    <p:sldId id="409" r:id="rId32"/>
    <p:sldId id="408" r:id="rId33"/>
    <p:sldId id="407" r:id="rId34"/>
    <p:sldId id="406" r:id="rId35"/>
    <p:sldId id="405" r:id="rId36"/>
    <p:sldId id="404" r:id="rId37"/>
    <p:sldId id="403" r:id="rId38"/>
    <p:sldId id="414" r:id="rId39"/>
    <p:sldId id="402" r:id="rId40"/>
    <p:sldId id="413" r:id="rId41"/>
    <p:sldId id="412" r:id="rId42"/>
    <p:sldId id="411" r:id="rId43"/>
  </p:sldIdLst>
  <p:sldSz cx="17995900" cy="10801350"/>
  <p:notesSz cx="9866313" cy="6735763"/>
  <p:custDataLst>
    <p:tags r:id="rId45"/>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295C"/>
    <a:srgbClr val="002060"/>
    <a:srgbClr val="E53935"/>
    <a:srgbClr val="80C783"/>
    <a:srgbClr val="E6E6E6"/>
    <a:srgbClr val="FF8B8B"/>
    <a:srgbClr val="FF6161"/>
    <a:srgbClr val="2CC8A1"/>
    <a:srgbClr val="81FF8D"/>
    <a:srgbClr val="FF5B5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p:cViewPr varScale="1">
        <p:scale>
          <a:sx n="32" d="100"/>
          <a:sy n="32" d="100"/>
        </p:scale>
        <p:origin x="758" y="62"/>
      </p:cViewPr>
      <p:guideLst>
        <p:guide orient="horz" pos="2298"/>
        <p:guide pos="2160"/>
      </p:guideLst>
    </p:cSldViewPr>
  </p:slideViewPr>
  <p:notesTextViewPr>
    <p:cViewPr>
      <p:scale>
        <a:sx n="100" d="100"/>
        <a:sy n="100" d="100"/>
      </p:scale>
      <p:origin x="0" y="0"/>
    </p:cViewPr>
  </p:notesTextViewPr>
  <p:sorterViewPr>
    <p:cViewPr>
      <p:scale>
        <a:sx n="100" d="100"/>
        <a:sy n="100" d="100"/>
      </p:scale>
      <p:origin x="0" y="1024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F5D23C-9A8B-4312-85B6-28C2FC08D9C9}" type="doc">
      <dgm:prSet loTypeId="urn:microsoft.com/office/officeart/2005/8/layout/process1" loCatId="process" qsTypeId="urn:microsoft.com/office/officeart/2005/8/quickstyle/simple1" qsCatId="simple" csTypeId="urn:microsoft.com/office/officeart/2005/8/colors/accent1_2" csCatId="accent1" phldr="1"/>
      <dgm:spPr/>
    </dgm:pt>
    <dgm:pt modelId="{2A3CC208-A5F8-4C08-BD81-6144F47B0F99}">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Tanqidiy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62F1F8EB-93D4-4F7B-82F2-532C0D4569B6}" type="parTrans" cxnId="{4D064D56-4CEE-49FA-A787-A7D7334D9ABB}">
      <dgm:prSet/>
      <dgm:spPr/>
      <dgm:t>
        <a:bodyPr/>
        <a:lstStyle/>
        <a:p>
          <a:endParaRPr lang="ru-RU"/>
        </a:p>
      </dgm:t>
    </dgm:pt>
    <dgm:pt modelId="{E6FEA5E2-DA5B-4843-9A00-88180269A25F}" type="sibTrans" cxnId="{4D064D56-4CEE-49FA-A787-A7D7334D9ABB}">
      <dgm:prSet/>
      <dgm:spPr/>
      <dgm:t>
        <a:bodyPr/>
        <a:lstStyle/>
        <a:p>
          <a:endParaRPr lang="ru-RU"/>
        </a:p>
      </dgm:t>
    </dgm:pt>
    <dgm:pt modelId="{5FA4B8F8-A44B-4E80-ACEC-294B18399598}">
      <dgm:prSet phldrT="[Текст]"/>
      <dgm:spPr/>
      <dgm:t>
        <a:bodyPr/>
        <a:lstStyle/>
        <a:p>
          <a:r>
            <a:rPr lang="en-US" dirty="0" err="1">
              <a:solidFill>
                <a:schemeClr val="tx1"/>
              </a:solidFill>
              <a:latin typeface="Times New Roman" panose="02020603050405020304" pitchFamily="18" charset="0"/>
              <a:cs typeface="Times New Roman" panose="02020603050405020304" pitchFamily="18" charset="0"/>
            </a:rPr>
            <a:t>Ijodiy</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fikrlash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ko‘nikmalari</a:t>
          </a:r>
          <a:endParaRPr lang="ru-RU" dirty="0">
            <a:solidFill>
              <a:schemeClr val="tx1"/>
            </a:solidFill>
          </a:endParaRPr>
        </a:p>
      </dgm:t>
    </dgm:pt>
    <dgm:pt modelId="{DAD586DD-1D8F-4B3E-9171-8AE80FC4BD9F}" type="parTrans" cxnId="{9EF15F32-106A-4BE8-970A-1E1EE7DA05FD}">
      <dgm:prSet/>
      <dgm:spPr/>
      <dgm:t>
        <a:bodyPr/>
        <a:lstStyle/>
        <a:p>
          <a:endParaRPr lang="ru-RU"/>
        </a:p>
      </dgm:t>
    </dgm:pt>
    <dgm:pt modelId="{AAECA438-22B2-4F47-AC15-55D16994188F}" type="sibTrans" cxnId="{9EF15F32-106A-4BE8-970A-1E1EE7DA05FD}">
      <dgm:prSet/>
      <dgm:spPr/>
      <dgm:t>
        <a:bodyPr/>
        <a:lstStyle/>
        <a:p>
          <a:endParaRPr lang="ru-RU"/>
        </a:p>
      </dgm:t>
    </dgm:pt>
    <dgm:pt modelId="{8A2CF17C-9A5F-41CC-9A0C-DF71B398B332}" type="pres">
      <dgm:prSet presAssocID="{79F5D23C-9A8B-4312-85B6-28C2FC08D9C9}" presName="Name0" presStyleCnt="0">
        <dgm:presLayoutVars>
          <dgm:dir/>
          <dgm:resizeHandles val="exact"/>
        </dgm:presLayoutVars>
      </dgm:prSet>
      <dgm:spPr/>
    </dgm:pt>
    <dgm:pt modelId="{D5C97468-372C-4163-993F-0FF3F4D0AADA}" type="pres">
      <dgm:prSet presAssocID="{2A3CC208-A5F8-4C08-BD81-6144F47B0F99}" presName="node" presStyleLbl="node1" presStyleIdx="0" presStyleCnt="2">
        <dgm:presLayoutVars>
          <dgm:bulletEnabled val="1"/>
        </dgm:presLayoutVars>
      </dgm:prSet>
      <dgm:spPr/>
      <dgm:t>
        <a:bodyPr/>
        <a:lstStyle/>
        <a:p>
          <a:endParaRPr lang="ru-RU"/>
        </a:p>
      </dgm:t>
    </dgm:pt>
    <dgm:pt modelId="{2E799309-0A01-4501-BA49-128BBBBB4465}" type="pres">
      <dgm:prSet presAssocID="{E6FEA5E2-DA5B-4843-9A00-88180269A25F}" presName="sibTrans" presStyleLbl="sibTrans2D1" presStyleIdx="0" presStyleCnt="1"/>
      <dgm:spPr/>
      <dgm:t>
        <a:bodyPr/>
        <a:lstStyle/>
        <a:p>
          <a:endParaRPr lang="ru-RU"/>
        </a:p>
      </dgm:t>
    </dgm:pt>
    <dgm:pt modelId="{186A40A4-5D23-448A-A543-DF72C2E71192}" type="pres">
      <dgm:prSet presAssocID="{E6FEA5E2-DA5B-4843-9A00-88180269A25F}" presName="connectorText" presStyleLbl="sibTrans2D1" presStyleIdx="0" presStyleCnt="1"/>
      <dgm:spPr/>
      <dgm:t>
        <a:bodyPr/>
        <a:lstStyle/>
        <a:p>
          <a:endParaRPr lang="ru-RU"/>
        </a:p>
      </dgm:t>
    </dgm:pt>
    <dgm:pt modelId="{2DC7DF9A-773F-413E-A007-7AE3AF8902DC}" type="pres">
      <dgm:prSet presAssocID="{5FA4B8F8-A44B-4E80-ACEC-294B18399598}" presName="node" presStyleLbl="node1" presStyleIdx="1" presStyleCnt="2">
        <dgm:presLayoutVars>
          <dgm:bulletEnabled val="1"/>
        </dgm:presLayoutVars>
      </dgm:prSet>
      <dgm:spPr/>
      <dgm:t>
        <a:bodyPr/>
        <a:lstStyle/>
        <a:p>
          <a:endParaRPr lang="ru-RU"/>
        </a:p>
      </dgm:t>
    </dgm:pt>
  </dgm:ptLst>
  <dgm:cxnLst>
    <dgm:cxn modelId="{B03DF420-FFBE-44C1-BDAB-E47C8B4A1DF3}" type="presOf" srcId="{E6FEA5E2-DA5B-4843-9A00-88180269A25F}" destId="{2E799309-0A01-4501-BA49-128BBBBB4465}" srcOrd="0" destOrd="0" presId="urn:microsoft.com/office/officeart/2005/8/layout/process1"/>
    <dgm:cxn modelId="{9EF15F32-106A-4BE8-970A-1E1EE7DA05FD}" srcId="{79F5D23C-9A8B-4312-85B6-28C2FC08D9C9}" destId="{5FA4B8F8-A44B-4E80-ACEC-294B18399598}" srcOrd="1" destOrd="0" parTransId="{DAD586DD-1D8F-4B3E-9171-8AE80FC4BD9F}" sibTransId="{AAECA438-22B2-4F47-AC15-55D16994188F}"/>
    <dgm:cxn modelId="{430B0F60-B76F-48C5-806F-2C8570563004}" type="presOf" srcId="{E6FEA5E2-DA5B-4843-9A00-88180269A25F}" destId="{186A40A4-5D23-448A-A543-DF72C2E71192}" srcOrd="1" destOrd="0" presId="urn:microsoft.com/office/officeart/2005/8/layout/process1"/>
    <dgm:cxn modelId="{19911C23-1BA7-40A2-9618-3D0F5727002F}" type="presOf" srcId="{79F5D23C-9A8B-4312-85B6-28C2FC08D9C9}" destId="{8A2CF17C-9A5F-41CC-9A0C-DF71B398B332}" srcOrd="0" destOrd="0" presId="urn:microsoft.com/office/officeart/2005/8/layout/process1"/>
    <dgm:cxn modelId="{5E58ED38-FD7C-4A7A-8BA6-E55005822F9C}" type="presOf" srcId="{5FA4B8F8-A44B-4E80-ACEC-294B18399598}" destId="{2DC7DF9A-773F-413E-A007-7AE3AF8902DC}" srcOrd="0" destOrd="0" presId="urn:microsoft.com/office/officeart/2005/8/layout/process1"/>
    <dgm:cxn modelId="{3DB88A1D-E5FF-4410-96F4-7695FF8FCFB9}" type="presOf" srcId="{2A3CC208-A5F8-4C08-BD81-6144F47B0F99}" destId="{D5C97468-372C-4163-993F-0FF3F4D0AADA}" srcOrd="0" destOrd="0" presId="urn:microsoft.com/office/officeart/2005/8/layout/process1"/>
    <dgm:cxn modelId="{4D064D56-4CEE-49FA-A787-A7D7334D9ABB}" srcId="{79F5D23C-9A8B-4312-85B6-28C2FC08D9C9}" destId="{2A3CC208-A5F8-4C08-BD81-6144F47B0F99}" srcOrd="0" destOrd="0" parTransId="{62F1F8EB-93D4-4F7B-82F2-532C0D4569B6}" sibTransId="{E6FEA5E2-DA5B-4843-9A00-88180269A25F}"/>
    <dgm:cxn modelId="{088C36E9-E621-43BB-8738-F74437AA8772}" type="presParOf" srcId="{8A2CF17C-9A5F-41CC-9A0C-DF71B398B332}" destId="{D5C97468-372C-4163-993F-0FF3F4D0AADA}" srcOrd="0" destOrd="0" presId="urn:microsoft.com/office/officeart/2005/8/layout/process1"/>
    <dgm:cxn modelId="{940153E2-B10D-4DDD-8FDF-130E5BD1079E}" type="presParOf" srcId="{8A2CF17C-9A5F-41CC-9A0C-DF71B398B332}" destId="{2E799309-0A01-4501-BA49-128BBBBB4465}" srcOrd="1" destOrd="0" presId="urn:microsoft.com/office/officeart/2005/8/layout/process1"/>
    <dgm:cxn modelId="{40ABCC90-761C-4D27-B8CC-B07A51633F67}" type="presParOf" srcId="{2E799309-0A01-4501-BA49-128BBBBB4465}" destId="{186A40A4-5D23-448A-A543-DF72C2E71192}" srcOrd="0" destOrd="0" presId="urn:microsoft.com/office/officeart/2005/8/layout/process1"/>
    <dgm:cxn modelId="{FB565ADE-68F8-4932-A080-0B5FAD5B2BA6}" type="presParOf" srcId="{8A2CF17C-9A5F-41CC-9A0C-DF71B398B332}" destId="{2DC7DF9A-773F-413E-A007-7AE3AF8902DC}" srcOrd="2"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3F425-6936-4123-9CC3-2A50365135F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ru-RU"/>
        </a:p>
      </dgm:t>
    </dgm:pt>
    <dgm:pt modelId="{FDF1043B-FDCF-480F-83D1-48D21407783C}">
      <dgm:prSet phldrT="[Текст]" custT="1"/>
      <dgm:spPr/>
      <dgm:t>
        <a:bodyPr/>
        <a:lstStyle/>
        <a:p>
          <a:r>
            <a:rPr lang="en-US" sz="5400" dirty="0">
              <a:latin typeface="Times New Roman" panose="02020603050405020304" pitchFamily="18" charset="0"/>
              <a:cs typeface="Times New Roman" panose="02020603050405020304" pitchFamily="18" charset="0"/>
            </a:rPr>
            <a:t>1</a:t>
          </a:r>
          <a:endParaRPr lang="ru-RU" sz="5400" dirty="0">
            <a:latin typeface="Times New Roman" panose="02020603050405020304" pitchFamily="18" charset="0"/>
            <a:cs typeface="Times New Roman" panose="02020603050405020304" pitchFamily="18" charset="0"/>
          </a:endParaRPr>
        </a:p>
      </dgm:t>
    </dgm:pt>
    <dgm:pt modelId="{C42A8DE4-1811-4897-A61F-55548829FAC3}" type="parTrans" cxnId="{138F868A-DE77-49E8-93B5-05085B123983}">
      <dgm:prSet/>
      <dgm:spPr/>
      <dgm:t>
        <a:bodyPr/>
        <a:lstStyle/>
        <a:p>
          <a:endParaRPr lang="ru-RU"/>
        </a:p>
      </dgm:t>
    </dgm:pt>
    <dgm:pt modelId="{5C4B1AC6-2901-4BCD-BFFC-7BA352D2112F}" type="sibTrans" cxnId="{138F868A-DE77-49E8-93B5-05085B123983}">
      <dgm:prSet/>
      <dgm:spPr/>
      <dgm:t>
        <a:bodyPr/>
        <a:lstStyle/>
        <a:p>
          <a:endParaRPr lang="ru-RU"/>
        </a:p>
      </dgm:t>
    </dgm:pt>
    <dgm:pt modelId="{314BBEC5-97F9-4F6D-B5C6-966DD6493EB9}">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necha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usulda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yechish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01C67029-DD67-4290-98F4-53DEEE6777DC}" type="parTrans" cxnId="{9ECFD145-FEBA-47CF-9B58-3B6C3C55227A}">
      <dgm:prSet/>
      <dgm:spPr/>
      <dgm:t>
        <a:bodyPr/>
        <a:lstStyle/>
        <a:p>
          <a:endParaRPr lang="ru-RU"/>
        </a:p>
      </dgm:t>
    </dgm:pt>
    <dgm:pt modelId="{6AE8DE61-5AD9-4E8F-912F-1C5CEA197314}" type="sibTrans" cxnId="{9ECFD145-FEBA-47CF-9B58-3B6C3C55227A}">
      <dgm:prSet/>
      <dgm:spPr/>
      <dgm:t>
        <a:bodyPr/>
        <a:lstStyle/>
        <a:p>
          <a:endParaRPr lang="ru-RU"/>
        </a:p>
      </dgm:t>
    </dgm:pt>
    <dgm:pt modelId="{25E227FC-A313-412E-BB30-DEFFBBC77C68}">
      <dgm:prSet phldrT="[Текст]" custT="1"/>
      <dgm:spPr/>
      <dgm:t>
        <a:bodyPr/>
        <a:lstStyle/>
        <a:p>
          <a:r>
            <a:rPr lang="en-US" sz="5400" dirty="0">
              <a:latin typeface="Times New Roman" panose="02020603050405020304" pitchFamily="18" charset="0"/>
              <a:cs typeface="Times New Roman" panose="02020603050405020304" pitchFamily="18" charset="0"/>
            </a:rPr>
            <a:t>2</a:t>
          </a:r>
          <a:endParaRPr lang="ru-RU" sz="5400" dirty="0">
            <a:latin typeface="Times New Roman" panose="02020603050405020304" pitchFamily="18" charset="0"/>
            <a:cs typeface="Times New Roman" panose="02020603050405020304" pitchFamily="18" charset="0"/>
          </a:endParaRPr>
        </a:p>
      </dgm:t>
    </dgm:pt>
    <dgm:pt modelId="{2C2EB0AD-87B2-4FC9-BF7D-DB324E46C2C4}" type="parTrans" cxnId="{5939B638-8C11-4FD3-945D-6F894E399AC8}">
      <dgm:prSet/>
      <dgm:spPr/>
      <dgm:t>
        <a:bodyPr/>
        <a:lstStyle/>
        <a:p>
          <a:endParaRPr lang="ru-RU"/>
        </a:p>
      </dgm:t>
    </dgm:pt>
    <dgm:pt modelId="{4A4C94AA-50FF-43F0-A177-94C4624B69B9}" type="sibTrans" cxnId="{5939B638-8C11-4FD3-945D-6F894E399AC8}">
      <dgm:prSet/>
      <dgm:spPr/>
      <dgm:t>
        <a:bodyPr/>
        <a:lstStyle/>
        <a:p>
          <a:endParaRPr lang="ru-RU"/>
        </a:p>
      </dgm:t>
    </dgm:pt>
    <dgm:pt modelId="{A6EC50DF-AAFD-48C0-8FC6-1FC4D63A7823}">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Xatolarni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to‘g‘ri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qaror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qabul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347A8F52-CA16-488A-B3FB-0F72AC4FCCD6}" type="parTrans" cxnId="{C1BA00D3-22D3-4146-9DA0-128D93B13E1B}">
      <dgm:prSet/>
      <dgm:spPr/>
      <dgm:t>
        <a:bodyPr/>
        <a:lstStyle/>
        <a:p>
          <a:endParaRPr lang="ru-RU"/>
        </a:p>
      </dgm:t>
    </dgm:pt>
    <dgm:pt modelId="{73EC6F1B-0C03-4C93-87A2-0A2E0F973F20}" type="sibTrans" cxnId="{C1BA00D3-22D3-4146-9DA0-128D93B13E1B}">
      <dgm:prSet/>
      <dgm:spPr/>
      <dgm:t>
        <a:bodyPr/>
        <a:lstStyle/>
        <a:p>
          <a:endParaRPr lang="ru-RU"/>
        </a:p>
      </dgm:t>
    </dgm:pt>
    <dgm:pt modelId="{7EF83CC9-AC40-4B17-8CC6-526B1D4A86E1}">
      <dgm:prSet phldrT="[Текст]" custT="1"/>
      <dgm:spPr/>
      <dgm:t>
        <a:bodyPr/>
        <a:lstStyle/>
        <a:p>
          <a:r>
            <a:rPr lang="en-US" sz="5400" dirty="0">
              <a:latin typeface="Times New Roman" panose="02020603050405020304" pitchFamily="18" charset="0"/>
              <a:cs typeface="Times New Roman" panose="02020603050405020304" pitchFamily="18" charset="0"/>
            </a:rPr>
            <a:t>3</a:t>
          </a:r>
          <a:endParaRPr lang="ru-RU" sz="5400" dirty="0">
            <a:latin typeface="Times New Roman" panose="02020603050405020304" pitchFamily="18" charset="0"/>
            <a:cs typeface="Times New Roman" panose="02020603050405020304" pitchFamily="18" charset="0"/>
          </a:endParaRPr>
        </a:p>
      </dgm:t>
    </dgm:pt>
    <dgm:pt modelId="{43D19872-1809-4019-9A1C-2EF8CBFA5B96}" type="parTrans" cxnId="{617B2912-8D6D-47F4-BA05-0118E6A8444F}">
      <dgm:prSet/>
      <dgm:spPr/>
      <dgm:t>
        <a:bodyPr/>
        <a:lstStyle/>
        <a:p>
          <a:endParaRPr lang="ru-RU"/>
        </a:p>
      </dgm:t>
    </dgm:pt>
    <dgm:pt modelId="{E49C2B7C-3171-4516-8328-E1A9A40A30BE}" type="sibTrans" cxnId="{617B2912-8D6D-47F4-BA05-0118E6A8444F}">
      <dgm:prSet/>
      <dgm:spPr/>
      <dgm:t>
        <a:bodyPr/>
        <a:lstStyle/>
        <a:p>
          <a:endParaRPr lang="ru-RU"/>
        </a:p>
      </dgm:t>
    </dgm:pt>
    <dgm:pt modelId="{9C0DE1D4-A03E-449C-8C4C-BE4A483A0827}">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Berilgan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dalillar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keltirish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76C9A6F-46DD-47C3-BD18-7F47E6A3D990}" type="parTrans" cxnId="{B1BA46C8-6EF6-4AF2-BF37-1D58C5E9BAE1}">
      <dgm:prSet/>
      <dgm:spPr/>
      <dgm:t>
        <a:bodyPr/>
        <a:lstStyle/>
        <a:p>
          <a:endParaRPr lang="ru-RU"/>
        </a:p>
      </dgm:t>
    </dgm:pt>
    <dgm:pt modelId="{9D2EF836-ECD7-4F2F-8187-7026A7314223}" type="sibTrans" cxnId="{B1BA46C8-6EF6-4AF2-BF37-1D58C5E9BAE1}">
      <dgm:prSet/>
      <dgm:spPr/>
      <dgm:t>
        <a:bodyPr/>
        <a:lstStyle/>
        <a:p>
          <a:endParaRPr lang="ru-RU"/>
        </a:p>
      </dgm:t>
    </dgm:pt>
    <dgm:pt modelId="{231770DD-6BA6-4216-B4E7-0E10890B8AB4}" type="pres">
      <dgm:prSet presAssocID="{7753F425-6936-4123-9CC3-2A50365135F0}" presName="Name0" presStyleCnt="0">
        <dgm:presLayoutVars>
          <dgm:dir/>
          <dgm:animLvl val="lvl"/>
          <dgm:resizeHandles val="exact"/>
        </dgm:presLayoutVars>
      </dgm:prSet>
      <dgm:spPr/>
      <dgm:t>
        <a:bodyPr/>
        <a:lstStyle/>
        <a:p>
          <a:endParaRPr lang="ru-RU"/>
        </a:p>
      </dgm:t>
    </dgm:pt>
    <dgm:pt modelId="{05E10776-FE72-430F-8962-F9AC64838753}" type="pres">
      <dgm:prSet presAssocID="{FDF1043B-FDCF-480F-83D1-48D21407783C}" presName="compositeNode" presStyleCnt="0">
        <dgm:presLayoutVars>
          <dgm:bulletEnabled val="1"/>
        </dgm:presLayoutVars>
      </dgm:prSet>
      <dgm:spPr/>
    </dgm:pt>
    <dgm:pt modelId="{9AB7B549-8A9F-4BCF-9383-A6976CA75A81}" type="pres">
      <dgm:prSet presAssocID="{FDF1043B-FDCF-480F-83D1-48D21407783C}" presName="bgRect" presStyleLbl="node1" presStyleIdx="0" presStyleCnt="3" custLinFactNeighborX="-363" custLinFactNeighborY="-1162"/>
      <dgm:spPr/>
      <dgm:t>
        <a:bodyPr/>
        <a:lstStyle/>
        <a:p>
          <a:endParaRPr lang="ru-RU"/>
        </a:p>
      </dgm:t>
    </dgm:pt>
    <dgm:pt modelId="{4C99EAB0-4BFF-4525-8B89-6E48D2EE814B}" type="pres">
      <dgm:prSet presAssocID="{FDF1043B-FDCF-480F-83D1-48D21407783C}" presName="parentNode" presStyleLbl="node1" presStyleIdx="0" presStyleCnt="3">
        <dgm:presLayoutVars>
          <dgm:chMax val="0"/>
          <dgm:bulletEnabled val="1"/>
        </dgm:presLayoutVars>
      </dgm:prSet>
      <dgm:spPr/>
      <dgm:t>
        <a:bodyPr/>
        <a:lstStyle/>
        <a:p>
          <a:endParaRPr lang="ru-RU"/>
        </a:p>
      </dgm:t>
    </dgm:pt>
    <dgm:pt modelId="{29E17B93-B720-40F8-882A-017CB81ADCCC}" type="pres">
      <dgm:prSet presAssocID="{FDF1043B-FDCF-480F-83D1-48D21407783C}" presName="childNode" presStyleLbl="node1" presStyleIdx="0" presStyleCnt="3">
        <dgm:presLayoutVars>
          <dgm:bulletEnabled val="1"/>
        </dgm:presLayoutVars>
      </dgm:prSet>
      <dgm:spPr/>
      <dgm:t>
        <a:bodyPr/>
        <a:lstStyle/>
        <a:p>
          <a:endParaRPr lang="ru-RU"/>
        </a:p>
      </dgm:t>
    </dgm:pt>
    <dgm:pt modelId="{F8DEF7B7-0963-4D1B-936F-3D3C422B8B02}" type="pres">
      <dgm:prSet presAssocID="{5C4B1AC6-2901-4BCD-BFFC-7BA352D2112F}" presName="hSp" presStyleCnt="0"/>
      <dgm:spPr/>
    </dgm:pt>
    <dgm:pt modelId="{F01DDCF5-30CC-4834-A361-6CCF62244B1F}" type="pres">
      <dgm:prSet presAssocID="{5C4B1AC6-2901-4BCD-BFFC-7BA352D2112F}" presName="vProcSp" presStyleCnt="0"/>
      <dgm:spPr/>
    </dgm:pt>
    <dgm:pt modelId="{0396E2C7-7A6E-4996-A5A9-7AE6BC9E0B2D}" type="pres">
      <dgm:prSet presAssocID="{5C4B1AC6-2901-4BCD-BFFC-7BA352D2112F}" presName="vSp1" presStyleCnt="0"/>
      <dgm:spPr/>
    </dgm:pt>
    <dgm:pt modelId="{87AB24EA-3D5F-471C-AD62-0BD627E81494}" type="pres">
      <dgm:prSet presAssocID="{5C4B1AC6-2901-4BCD-BFFC-7BA352D2112F}" presName="simulatedConn" presStyleLbl="solidFgAcc1" presStyleIdx="0" presStyleCnt="2"/>
      <dgm:spPr/>
    </dgm:pt>
    <dgm:pt modelId="{891AEF16-7486-4C90-8087-BBEA8CAF4AD5}" type="pres">
      <dgm:prSet presAssocID="{5C4B1AC6-2901-4BCD-BFFC-7BA352D2112F}" presName="vSp2" presStyleCnt="0"/>
      <dgm:spPr/>
    </dgm:pt>
    <dgm:pt modelId="{081DBB29-9A30-4A09-8C3E-0A1B41689727}" type="pres">
      <dgm:prSet presAssocID="{5C4B1AC6-2901-4BCD-BFFC-7BA352D2112F}" presName="sibTrans" presStyleCnt="0"/>
      <dgm:spPr/>
    </dgm:pt>
    <dgm:pt modelId="{08360EEA-078F-4104-BD9E-66FB67A8AE53}" type="pres">
      <dgm:prSet presAssocID="{25E227FC-A313-412E-BB30-DEFFBBC77C68}" presName="compositeNode" presStyleCnt="0">
        <dgm:presLayoutVars>
          <dgm:bulletEnabled val="1"/>
        </dgm:presLayoutVars>
      </dgm:prSet>
      <dgm:spPr/>
    </dgm:pt>
    <dgm:pt modelId="{9CBE860B-4BF4-46D1-A855-ABDD4F0A43B8}" type="pres">
      <dgm:prSet presAssocID="{25E227FC-A313-412E-BB30-DEFFBBC77C68}" presName="bgRect" presStyleLbl="node1" presStyleIdx="1" presStyleCnt="3"/>
      <dgm:spPr/>
      <dgm:t>
        <a:bodyPr/>
        <a:lstStyle/>
        <a:p>
          <a:endParaRPr lang="ru-RU"/>
        </a:p>
      </dgm:t>
    </dgm:pt>
    <dgm:pt modelId="{2DEEE7AE-941A-405E-8EDC-396584D54228}" type="pres">
      <dgm:prSet presAssocID="{25E227FC-A313-412E-BB30-DEFFBBC77C68}" presName="parentNode" presStyleLbl="node1" presStyleIdx="1" presStyleCnt="3">
        <dgm:presLayoutVars>
          <dgm:chMax val="0"/>
          <dgm:bulletEnabled val="1"/>
        </dgm:presLayoutVars>
      </dgm:prSet>
      <dgm:spPr/>
      <dgm:t>
        <a:bodyPr/>
        <a:lstStyle/>
        <a:p>
          <a:endParaRPr lang="ru-RU"/>
        </a:p>
      </dgm:t>
    </dgm:pt>
    <dgm:pt modelId="{BA30951F-8C81-49D0-BE6D-509C24BC336E}" type="pres">
      <dgm:prSet presAssocID="{25E227FC-A313-412E-BB30-DEFFBBC77C68}" presName="childNode" presStyleLbl="node1" presStyleIdx="1" presStyleCnt="3">
        <dgm:presLayoutVars>
          <dgm:bulletEnabled val="1"/>
        </dgm:presLayoutVars>
      </dgm:prSet>
      <dgm:spPr/>
      <dgm:t>
        <a:bodyPr/>
        <a:lstStyle/>
        <a:p>
          <a:endParaRPr lang="ru-RU"/>
        </a:p>
      </dgm:t>
    </dgm:pt>
    <dgm:pt modelId="{6D5C4684-C7A6-4E15-8F35-64374849F0CF}" type="pres">
      <dgm:prSet presAssocID="{4A4C94AA-50FF-43F0-A177-94C4624B69B9}" presName="hSp" presStyleCnt="0"/>
      <dgm:spPr/>
    </dgm:pt>
    <dgm:pt modelId="{CFD6B6FF-2344-4BCE-A5D4-FF36FAD4F051}" type="pres">
      <dgm:prSet presAssocID="{4A4C94AA-50FF-43F0-A177-94C4624B69B9}" presName="vProcSp" presStyleCnt="0"/>
      <dgm:spPr/>
    </dgm:pt>
    <dgm:pt modelId="{DE730615-723B-4A27-A7A0-E4D3334A5CD4}" type="pres">
      <dgm:prSet presAssocID="{4A4C94AA-50FF-43F0-A177-94C4624B69B9}" presName="vSp1" presStyleCnt="0"/>
      <dgm:spPr/>
    </dgm:pt>
    <dgm:pt modelId="{DDEE5AC1-85CB-4C20-A04B-C293E1FE8CAE}" type="pres">
      <dgm:prSet presAssocID="{4A4C94AA-50FF-43F0-A177-94C4624B69B9}" presName="simulatedConn" presStyleLbl="solidFgAcc1" presStyleIdx="1" presStyleCnt="2"/>
      <dgm:spPr/>
    </dgm:pt>
    <dgm:pt modelId="{5763BC75-17D2-414F-AE01-077F3031A2D8}" type="pres">
      <dgm:prSet presAssocID="{4A4C94AA-50FF-43F0-A177-94C4624B69B9}" presName="vSp2" presStyleCnt="0"/>
      <dgm:spPr/>
    </dgm:pt>
    <dgm:pt modelId="{087A2182-D3EB-4A58-BE1D-A38B9A25F399}" type="pres">
      <dgm:prSet presAssocID="{4A4C94AA-50FF-43F0-A177-94C4624B69B9}" presName="sibTrans" presStyleCnt="0"/>
      <dgm:spPr/>
    </dgm:pt>
    <dgm:pt modelId="{AD848447-8B2D-4926-A9F9-CEFE73E55186}" type="pres">
      <dgm:prSet presAssocID="{7EF83CC9-AC40-4B17-8CC6-526B1D4A86E1}" presName="compositeNode" presStyleCnt="0">
        <dgm:presLayoutVars>
          <dgm:bulletEnabled val="1"/>
        </dgm:presLayoutVars>
      </dgm:prSet>
      <dgm:spPr/>
    </dgm:pt>
    <dgm:pt modelId="{E7F5CDB8-65AE-4ED4-90D9-5336F492534C}" type="pres">
      <dgm:prSet presAssocID="{7EF83CC9-AC40-4B17-8CC6-526B1D4A86E1}" presName="bgRect" presStyleLbl="node1" presStyleIdx="2" presStyleCnt="3"/>
      <dgm:spPr/>
      <dgm:t>
        <a:bodyPr/>
        <a:lstStyle/>
        <a:p>
          <a:endParaRPr lang="ru-RU"/>
        </a:p>
      </dgm:t>
    </dgm:pt>
    <dgm:pt modelId="{BB1B9216-DCC5-4426-8535-35D444799B7A}" type="pres">
      <dgm:prSet presAssocID="{7EF83CC9-AC40-4B17-8CC6-526B1D4A86E1}" presName="parentNode" presStyleLbl="node1" presStyleIdx="2" presStyleCnt="3">
        <dgm:presLayoutVars>
          <dgm:chMax val="0"/>
          <dgm:bulletEnabled val="1"/>
        </dgm:presLayoutVars>
      </dgm:prSet>
      <dgm:spPr/>
      <dgm:t>
        <a:bodyPr/>
        <a:lstStyle/>
        <a:p>
          <a:endParaRPr lang="ru-RU"/>
        </a:p>
      </dgm:t>
    </dgm:pt>
    <dgm:pt modelId="{6A593899-BD4E-48CA-AF36-5F682B1DF294}" type="pres">
      <dgm:prSet presAssocID="{7EF83CC9-AC40-4B17-8CC6-526B1D4A86E1}" presName="childNode" presStyleLbl="node1" presStyleIdx="2" presStyleCnt="3">
        <dgm:presLayoutVars>
          <dgm:bulletEnabled val="1"/>
        </dgm:presLayoutVars>
      </dgm:prSet>
      <dgm:spPr/>
      <dgm:t>
        <a:bodyPr/>
        <a:lstStyle/>
        <a:p>
          <a:endParaRPr lang="ru-RU"/>
        </a:p>
      </dgm:t>
    </dgm:pt>
  </dgm:ptLst>
  <dgm:cxnLst>
    <dgm:cxn modelId="{274E0D45-9076-4D64-97F4-AAD022ED2240}" type="presOf" srcId="{25E227FC-A313-412E-BB30-DEFFBBC77C68}" destId="{2DEEE7AE-941A-405E-8EDC-396584D54228}" srcOrd="1" destOrd="0" presId="urn:microsoft.com/office/officeart/2005/8/layout/hProcess7"/>
    <dgm:cxn modelId="{D208A55A-0716-4D74-B9C4-E351767D7245}" type="presOf" srcId="{FDF1043B-FDCF-480F-83D1-48D21407783C}" destId="{9AB7B549-8A9F-4BCF-9383-A6976CA75A81}" srcOrd="0" destOrd="0" presId="urn:microsoft.com/office/officeart/2005/8/layout/hProcess7"/>
    <dgm:cxn modelId="{5939B638-8C11-4FD3-945D-6F894E399AC8}" srcId="{7753F425-6936-4123-9CC3-2A50365135F0}" destId="{25E227FC-A313-412E-BB30-DEFFBBC77C68}" srcOrd="1" destOrd="0" parTransId="{2C2EB0AD-87B2-4FC9-BF7D-DB324E46C2C4}" sibTransId="{4A4C94AA-50FF-43F0-A177-94C4624B69B9}"/>
    <dgm:cxn modelId="{08CA5D82-8B4E-488C-989E-622D5D1B91F1}" type="presOf" srcId="{A6EC50DF-AAFD-48C0-8FC6-1FC4D63A7823}" destId="{BA30951F-8C81-49D0-BE6D-509C24BC336E}" srcOrd="0" destOrd="0" presId="urn:microsoft.com/office/officeart/2005/8/layout/hProcess7"/>
    <dgm:cxn modelId="{9ECFD145-FEBA-47CF-9B58-3B6C3C55227A}" srcId="{FDF1043B-FDCF-480F-83D1-48D21407783C}" destId="{314BBEC5-97F9-4F6D-B5C6-966DD6493EB9}" srcOrd="0" destOrd="0" parTransId="{01C67029-DD67-4290-98F4-53DEEE6777DC}" sibTransId="{6AE8DE61-5AD9-4E8F-912F-1C5CEA197314}"/>
    <dgm:cxn modelId="{975DF918-A09D-481D-898D-7B0E660E3D53}" type="presOf" srcId="{7EF83CC9-AC40-4B17-8CC6-526B1D4A86E1}" destId="{E7F5CDB8-65AE-4ED4-90D9-5336F492534C}" srcOrd="0" destOrd="0" presId="urn:microsoft.com/office/officeart/2005/8/layout/hProcess7"/>
    <dgm:cxn modelId="{7AEA2BCB-0EE3-4CFD-A3B8-41204566F0AC}" type="presOf" srcId="{9C0DE1D4-A03E-449C-8C4C-BE4A483A0827}" destId="{6A593899-BD4E-48CA-AF36-5F682B1DF294}" srcOrd="0" destOrd="0" presId="urn:microsoft.com/office/officeart/2005/8/layout/hProcess7"/>
    <dgm:cxn modelId="{C1BA00D3-22D3-4146-9DA0-128D93B13E1B}" srcId="{25E227FC-A313-412E-BB30-DEFFBBC77C68}" destId="{A6EC50DF-AAFD-48C0-8FC6-1FC4D63A7823}" srcOrd="0" destOrd="0" parTransId="{347A8F52-CA16-488A-B3FB-0F72AC4FCCD6}" sibTransId="{73EC6F1B-0C03-4C93-87A2-0A2E0F973F20}"/>
    <dgm:cxn modelId="{617B2912-8D6D-47F4-BA05-0118E6A8444F}" srcId="{7753F425-6936-4123-9CC3-2A50365135F0}" destId="{7EF83CC9-AC40-4B17-8CC6-526B1D4A86E1}" srcOrd="2" destOrd="0" parTransId="{43D19872-1809-4019-9A1C-2EF8CBFA5B96}" sibTransId="{E49C2B7C-3171-4516-8328-E1A9A40A30BE}"/>
    <dgm:cxn modelId="{671F73AD-28FA-40EB-B202-38EC73D040EC}" type="presOf" srcId="{7EF83CC9-AC40-4B17-8CC6-526B1D4A86E1}" destId="{BB1B9216-DCC5-4426-8535-35D444799B7A}" srcOrd="1" destOrd="0" presId="urn:microsoft.com/office/officeart/2005/8/layout/hProcess7"/>
    <dgm:cxn modelId="{CE3FD9E1-7A18-4275-9F39-FC0B017FD83A}" type="presOf" srcId="{FDF1043B-FDCF-480F-83D1-48D21407783C}" destId="{4C99EAB0-4BFF-4525-8B89-6E48D2EE814B}" srcOrd="1" destOrd="0" presId="urn:microsoft.com/office/officeart/2005/8/layout/hProcess7"/>
    <dgm:cxn modelId="{3C87F262-52D0-4335-AFFA-388AB0FAAA6D}" type="presOf" srcId="{314BBEC5-97F9-4F6D-B5C6-966DD6493EB9}" destId="{29E17B93-B720-40F8-882A-017CB81ADCCC}" srcOrd="0" destOrd="0" presId="urn:microsoft.com/office/officeart/2005/8/layout/hProcess7"/>
    <dgm:cxn modelId="{B1BA46C8-6EF6-4AF2-BF37-1D58C5E9BAE1}" srcId="{7EF83CC9-AC40-4B17-8CC6-526B1D4A86E1}" destId="{9C0DE1D4-A03E-449C-8C4C-BE4A483A0827}" srcOrd="0" destOrd="0" parTransId="{C76C9A6F-46DD-47C3-BD18-7F47E6A3D990}" sibTransId="{9D2EF836-ECD7-4F2F-8187-7026A7314223}"/>
    <dgm:cxn modelId="{138F868A-DE77-49E8-93B5-05085B123983}" srcId="{7753F425-6936-4123-9CC3-2A50365135F0}" destId="{FDF1043B-FDCF-480F-83D1-48D21407783C}" srcOrd="0" destOrd="0" parTransId="{C42A8DE4-1811-4897-A61F-55548829FAC3}" sibTransId="{5C4B1AC6-2901-4BCD-BFFC-7BA352D2112F}"/>
    <dgm:cxn modelId="{0AE6AA4C-4763-4575-83E6-AF4A2B922B2A}" type="presOf" srcId="{7753F425-6936-4123-9CC3-2A50365135F0}" destId="{231770DD-6BA6-4216-B4E7-0E10890B8AB4}" srcOrd="0" destOrd="0" presId="urn:microsoft.com/office/officeart/2005/8/layout/hProcess7"/>
    <dgm:cxn modelId="{D3DD0862-BFFE-4924-8529-8791748A33A4}" type="presOf" srcId="{25E227FC-A313-412E-BB30-DEFFBBC77C68}" destId="{9CBE860B-4BF4-46D1-A855-ABDD4F0A43B8}" srcOrd="0" destOrd="0" presId="urn:microsoft.com/office/officeart/2005/8/layout/hProcess7"/>
    <dgm:cxn modelId="{3646DBF3-99FE-45E4-8F11-4D0FFB5EEFD0}" type="presParOf" srcId="{231770DD-6BA6-4216-B4E7-0E10890B8AB4}" destId="{05E10776-FE72-430F-8962-F9AC64838753}" srcOrd="0" destOrd="0" presId="urn:microsoft.com/office/officeart/2005/8/layout/hProcess7"/>
    <dgm:cxn modelId="{BB92D939-5E52-40F4-98F0-ED37CFEABB71}" type="presParOf" srcId="{05E10776-FE72-430F-8962-F9AC64838753}" destId="{9AB7B549-8A9F-4BCF-9383-A6976CA75A81}" srcOrd="0" destOrd="0" presId="urn:microsoft.com/office/officeart/2005/8/layout/hProcess7"/>
    <dgm:cxn modelId="{94FEA76F-4742-47B8-BAFB-1A9348104868}" type="presParOf" srcId="{05E10776-FE72-430F-8962-F9AC64838753}" destId="{4C99EAB0-4BFF-4525-8B89-6E48D2EE814B}" srcOrd="1" destOrd="0" presId="urn:microsoft.com/office/officeart/2005/8/layout/hProcess7"/>
    <dgm:cxn modelId="{FF3E79E4-5A12-47CC-90BE-DE9C6298F4BA}" type="presParOf" srcId="{05E10776-FE72-430F-8962-F9AC64838753}" destId="{29E17B93-B720-40F8-882A-017CB81ADCCC}" srcOrd="2" destOrd="0" presId="urn:microsoft.com/office/officeart/2005/8/layout/hProcess7"/>
    <dgm:cxn modelId="{37AD60EE-C769-4D8A-AB43-43386268F703}" type="presParOf" srcId="{231770DD-6BA6-4216-B4E7-0E10890B8AB4}" destId="{F8DEF7B7-0963-4D1B-936F-3D3C422B8B02}" srcOrd="1" destOrd="0" presId="urn:microsoft.com/office/officeart/2005/8/layout/hProcess7"/>
    <dgm:cxn modelId="{313F6DF2-AF4D-4681-872E-A880CBF139C4}" type="presParOf" srcId="{231770DD-6BA6-4216-B4E7-0E10890B8AB4}" destId="{F01DDCF5-30CC-4834-A361-6CCF62244B1F}" srcOrd="2" destOrd="0" presId="urn:microsoft.com/office/officeart/2005/8/layout/hProcess7"/>
    <dgm:cxn modelId="{F291A5A2-1119-4A2C-82C6-51E44547D455}" type="presParOf" srcId="{F01DDCF5-30CC-4834-A361-6CCF62244B1F}" destId="{0396E2C7-7A6E-4996-A5A9-7AE6BC9E0B2D}" srcOrd="0" destOrd="0" presId="urn:microsoft.com/office/officeart/2005/8/layout/hProcess7"/>
    <dgm:cxn modelId="{94F63D1D-BB01-4BDA-B02F-C8C1476066BB}" type="presParOf" srcId="{F01DDCF5-30CC-4834-A361-6CCF62244B1F}" destId="{87AB24EA-3D5F-471C-AD62-0BD627E81494}" srcOrd="1" destOrd="0" presId="urn:microsoft.com/office/officeart/2005/8/layout/hProcess7"/>
    <dgm:cxn modelId="{57D749DE-30DE-4E30-B618-A5E245518DC8}" type="presParOf" srcId="{F01DDCF5-30CC-4834-A361-6CCF62244B1F}" destId="{891AEF16-7486-4C90-8087-BBEA8CAF4AD5}" srcOrd="2" destOrd="0" presId="urn:microsoft.com/office/officeart/2005/8/layout/hProcess7"/>
    <dgm:cxn modelId="{3CEA32A4-ECF0-442E-84EA-3DAC67AF1F66}" type="presParOf" srcId="{231770DD-6BA6-4216-B4E7-0E10890B8AB4}" destId="{081DBB29-9A30-4A09-8C3E-0A1B41689727}" srcOrd="3" destOrd="0" presId="urn:microsoft.com/office/officeart/2005/8/layout/hProcess7"/>
    <dgm:cxn modelId="{6322513E-6EBB-4255-8218-836602F0F3D0}" type="presParOf" srcId="{231770DD-6BA6-4216-B4E7-0E10890B8AB4}" destId="{08360EEA-078F-4104-BD9E-66FB67A8AE53}" srcOrd="4" destOrd="0" presId="urn:microsoft.com/office/officeart/2005/8/layout/hProcess7"/>
    <dgm:cxn modelId="{7025A841-6B7C-4C18-BCF3-D1191782B3BE}" type="presParOf" srcId="{08360EEA-078F-4104-BD9E-66FB67A8AE53}" destId="{9CBE860B-4BF4-46D1-A855-ABDD4F0A43B8}" srcOrd="0" destOrd="0" presId="urn:microsoft.com/office/officeart/2005/8/layout/hProcess7"/>
    <dgm:cxn modelId="{973C2184-420E-4DB1-ACAC-742A1E0A6EA4}" type="presParOf" srcId="{08360EEA-078F-4104-BD9E-66FB67A8AE53}" destId="{2DEEE7AE-941A-405E-8EDC-396584D54228}" srcOrd="1" destOrd="0" presId="urn:microsoft.com/office/officeart/2005/8/layout/hProcess7"/>
    <dgm:cxn modelId="{3AEA23B1-E568-434C-A4B9-B8FC33FB9B53}" type="presParOf" srcId="{08360EEA-078F-4104-BD9E-66FB67A8AE53}" destId="{BA30951F-8C81-49D0-BE6D-509C24BC336E}" srcOrd="2" destOrd="0" presId="urn:microsoft.com/office/officeart/2005/8/layout/hProcess7"/>
    <dgm:cxn modelId="{E9C4435C-CAA3-4405-A98D-A5D79C9B1405}" type="presParOf" srcId="{231770DD-6BA6-4216-B4E7-0E10890B8AB4}" destId="{6D5C4684-C7A6-4E15-8F35-64374849F0CF}" srcOrd="5" destOrd="0" presId="urn:microsoft.com/office/officeart/2005/8/layout/hProcess7"/>
    <dgm:cxn modelId="{0D0A8338-EF48-4D61-B6A4-6C9AEBCD5832}" type="presParOf" srcId="{231770DD-6BA6-4216-B4E7-0E10890B8AB4}" destId="{CFD6B6FF-2344-4BCE-A5D4-FF36FAD4F051}" srcOrd="6" destOrd="0" presId="urn:microsoft.com/office/officeart/2005/8/layout/hProcess7"/>
    <dgm:cxn modelId="{70C4608F-882F-4349-ABBB-85919227DDCC}" type="presParOf" srcId="{CFD6B6FF-2344-4BCE-A5D4-FF36FAD4F051}" destId="{DE730615-723B-4A27-A7A0-E4D3334A5CD4}" srcOrd="0" destOrd="0" presId="urn:microsoft.com/office/officeart/2005/8/layout/hProcess7"/>
    <dgm:cxn modelId="{85A2FEC0-4403-4FC8-940E-EC3588686A38}" type="presParOf" srcId="{CFD6B6FF-2344-4BCE-A5D4-FF36FAD4F051}" destId="{DDEE5AC1-85CB-4C20-A04B-C293E1FE8CAE}" srcOrd="1" destOrd="0" presId="urn:microsoft.com/office/officeart/2005/8/layout/hProcess7"/>
    <dgm:cxn modelId="{442B5A1D-24E6-49C3-BB51-F28202D1FA9D}" type="presParOf" srcId="{CFD6B6FF-2344-4BCE-A5D4-FF36FAD4F051}" destId="{5763BC75-17D2-414F-AE01-077F3031A2D8}" srcOrd="2" destOrd="0" presId="urn:microsoft.com/office/officeart/2005/8/layout/hProcess7"/>
    <dgm:cxn modelId="{C966F0FF-32A1-421A-ADB6-619A0795E45B}" type="presParOf" srcId="{231770DD-6BA6-4216-B4E7-0E10890B8AB4}" destId="{087A2182-D3EB-4A58-BE1D-A38B9A25F399}" srcOrd="7" destOrd="0" presId="urn:microsoft.com/office/officeart/2005/8/layout/hProcess7"/>
    <dgm:cxn modelId="{3480A05F-31D6-48A2-ACCE-4D2DBD5D58D4}" type="presParOf" srcId="{231770DD-6BA6-4216-B4E7-0E10890B8AB4}" destId="{AD848447-8B2D-4926-A9F9-CEFE73E55186}" srcOrd="8" destOrd="0" presId="urn:microsoft.com/office/officeart/2005/8/layout/hProcess7"/>
    <dgm:cxn modelId="{B36A3A87-E48E-407A-982F-8D717621762F}" type="presParOf" srcId="{AD848447-8B2D-4926-A9F9-CEFE73E55186}" destId="{E7F5CDB8-65AE-4ED4-90D9-5336F492534C}" srcOrd="0" destOrd="0" presId="urn:microsoft.com/office/officeart/2005/8/layout/hProcess7"/>
    <dgm:cxn modelId="{6689A76F-D306-4B95-9D96-A7BF8D046649}" type="presParOf" srcId="{AD848447-8B2D-4926-A9F9-CEFE73E55186}" destId="{BB1B9216-DCC5-4426-8535-35D444799B7A}" srcOrd="1" destOrd="0" presId="urn:microsoft.com/office/officeart/2005/8/layout/hProcess7"/>
    <dgm:cxn modelId="{68C33C3A-F36C-42BA-9FBE-CDF669228918}" type="presParOf" srcId="{AD848447-8B2D-4926-A9F9-CEFE73E55186}" destId="{6A593899-BD4E-48CA-AF36-5F682B1DF294}"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A5D9F-2E47-43BF-98CC-4B9F0D8D14C1}" type="doc">
      <dgm:prSet loTypeId="urn:microsoft.com/office/officeart/2005/8/layout/vProcess5" loCatId="process" qsTypeId="urn:microsoft.com/office/officeart/2005/8/quickstyle/simple3" qsCatId="simple" csTypeId="urn:microsoft.com/office/officeart/2005/8/colors/accent1_2" csCatId="accent1" phldr="1"/>
      <dgm:spPr/>
      <dgm:t>
        <a:bodyPr/>
        <a:lstStyle/>
        <a:p>
          <a:endParaRPr lang="ru-RU"/>
        </a:p>
      </dgm:t>
    </dgm:pt>
    <dgm:pt modelId="{7F948F71-4EBE-46AA-9BE8-F17C477BFFF1}">
      <dgm:prSet phldrT="[Текст]"/>
      <dgm:spPr/>
      <dgm:t>
        <a:bodyPr/>
        <a:lstStyle/>
        <a:p>
          <a:r>
            <a:rPr lang="uz-Latn-UZ" b="1" dirty="0">
              <a:latin typeface="Times New Roman" panose="02020603050405020304" pitchFamily="18" charset="0"/>
              <a:cs typeface="Times New Roman" panose="02020603050405020304" pitchFamily="18" charset="0"/>
            </a:rPr>
            <a:t>1-</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o'zini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hisoblaydi</a:t>
          </a:r>
          <a:r>
            <a:rPr lang="en-US" dirty="0">
              <a:latin typeface="Times New Roman" panose="02020603050405020304" pitchFamily="18" charset="0"/>
              <a:cs typeface="Times New Roman" panose="02020603050405020304" pitchFamily="18" charset="0"/>
            </a:rPr>
            <a:t>) — 15 ÷ 4 = 3.75, </a:t>
          </a:r>
          <a:r>
            <a:rPr lang="en-US" dirty="0" err="1">
              <a:latin typeface="Times New Roman" panose="02020603050405020304" pitchFamily="18" charset="0"/>
              <a:cs typeface="Times New Roman" panose="02020603050405020304" pitchFamily="18" charset="0"/>
            </a:rPr>
            <a:t>demak</a:t>
          </a:r>
          <a:r>
            <a:rPr lang="en-US" dirty="0">
              <a:latin typeface="Times New Roman" panose="02020603050405020304" pitchFamily="18" charset="0"/>
              <a:cs typeface="Times New Roman" panose="02020603050405020304" pitchFamily="18" charset="0"/>
            </a:rPr>
            <a:t>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do'stiga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taxminan</a:t>
          </a:r>
          <a:r>
            <a:rPr lang="en-US" dirty="0">
              <a:latin typeface="Times New Roman" panose="02020603050405020304" pitchFamily="18" charset="0"/>
              <a:cs typeface="Times New Roman" panose="02020603050405020304" pitchFamily="18" charset="0"/>
            </a:rPr>
            <a:t> 3.75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(ammo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haqiqiy</a:t>
          </a:r>
          <a:r>
            <a:rPr lang="en-US" dirty="0">
              <a:latin typeface="Times New Roman" panose="02020603050405020304" pitchFamily="18" charset="0"/>
              <a:cs typeface="Times New Roman" panose="02020603050405020304" pitchFamily="18" charset="0"/>
            </a:rPr>
            <a:t> son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noaniqlikni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ko'rsatadi</a:t>
          </a:r>
          <a:r>
            <a:rPr lang="en-US" dirty="0">
              <a:latin typeface="Times New Roman" panose="02020603050405020304" pitchFamily="18" charset="0"/>
              <a:cs typeface="Times New Roman" panose="02020603050405020304" pitchFamily="18" charset="0"/>
            </a:rPr>
            <a:t>).</a:t>
          </a:r>
          <a:endParaRPr lang="ru-RU" dirty="0"/>
        </a:p>
      </dgm:t>
    </dgm:pt>
    <dgm:pt modelId="{7C49C8A8-0B28-4F40-BC6B-9A40268F4340}" type="parTrans" cxnId="{4EBBF562-99AB-4DF4-8EF1-F7A04824A3DA}">
      <dgm:prSet/>
      <dgm:spPr/>
      <dgm:t>
        <a:bodyPr/>
        <a:lstStyle/>
        <a:p>
          <a:endParaRPr lang="ru-RU"/>
        </a:p>
      </dgm:t>
    </dgm:pt>
    <dgm:pt modelId="{797D5CA9-A560-4443-B23B-6F34D9B53805}" type="sibTrans" cxnId="{4EBBF562-99AB-4DF4-8EF1-F7A04824A3DA}">
      <dgm:prSet/>
      <dgm:spPr/>
      <dgm:t>
        <a:bodyPr/>
        <a:lstStyle/>
        <a:p>
          <a:endParaRPr lang="ru-RU"/>
        </a:p>
      </dgm:t>
    </dgm:pt>
    <dgm:pt modelId="{DF6E090A-3448-405B-9A76-8FE1877D054C}">
      <dgm:prSet phldrT="[Текст]"/>
      <dgm:spPr/>
      <dgm:t>
        <a:bodyPr/>
        <a:lstStyle/>
        <a:p>
          <a:r>
            <a:rPr lang="uz-Latn-UZ"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15 </a:t>
          </a:r>
          <a:r>
            <a:rPr lang="en-US" dirty="0" err="1">
              <a:latin typeface="Times New Roman" panose="02020603050405020304" pitchFamily="18" charset="0"/>
              <a:cs typeface="Times New Roman" panose="02020603050405020304" pitchFamily="18" charset="0"/>
            </a:rPr>
            <a:t>olmani</a:t>
          </a:r>
          <a:r>
            <a:rPr lang="en-US" dirty="0">
              <a:latin typeface="Times New Roman" panose="02020603050405020304" pitchFamily="18" charset="0"/>
              <a:cs typeface="Times New Roman" panose="02020603050405020304" pitchFamily="18" charset="0"/>
            </a:rPr>
            <a:t> 3 </a:t>
          </a:r>
          <a:r>
            <a:rPr lang="en-US" dirty="0" err="1">
              <a:latin typeface="Times New Roman" panose="02020603050405020304" pitchFamily="18" charset="0"/>
              <a:cs typeface="Times New Roman" panose="02020603050405020304" pitchFamily="18" charset="0"/>
            </a:rPr>
            <a:t>qismga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a:t>
          </a:r>
          <a:r>
            <a:rPr lang="uz-Latn-UZ"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lib, 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do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stiga</a:t>
          </a:r>
          <a:r>
            <a:rPr lang="en-US" dirty="0">
              <a:latin typeface="Times New Roman" panose="02020603050405020304" pitchFamily="18" charset="0"/>
              <a:cs typeface="Times New Roman" panose="02020603050405020304" pitchFamily="18" charset="0"/>
            </a:rPr>
            <a:t> 5 </a:t>
          </a:r>
          <a:r>
            <a:rPr lang="en-US" dirty="0" err="1">
              <a:latin typeface="Times New Roman" panose="02020603050405020304" pitchFamily="18" charset="0"/>
              <a:cs typeface="Times New Roman" panose="02020603050405020304" pitchFamily="18" charset="0"/>
            </a:rPr>
            <a:t>tadan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o</a:t>
          </a:r>
          <a:r>
            <a:rPr lang="uz-Latn-UZ"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real </a:t>
          </a:r>
          <a:r>
            <a:rPr lang="en-US" dirty="0" err="1">
              <a:latin typeface="Times New Roman" panose="02020603050405020304" pitchFamily="18" charset="0"/>
              <a:cs typeface="Times New Roman" panose="02020603050405020304" pitchFamily="18" charset="0"/>
            </a:rPr>
            <a:t>holatda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p>
      </dgm:t>
    </dgm:pt>
    <dgm:pt modelId="{0674FEA8-C089-4BA6-AD0B-7F2F6E1E1802}" type="parTrans" cxnId="{6B6FDF79-732E-4AF7-BF42-DBAA9059459E}">
      <dgm:prSet/>
      <dgm:spPr/>
      <dgm:t>
        <a:bodyPr/>
        <a:lstStyle/>
        <a:p>
          <a:endParaRPr lang="ru-RU"/>
        </a:p>
      </dgm:t>
    </dgm:pt>
    <dgm:pt modelId="{F4B47801-544C-453C-8D8A-9456EC20B460}" type="sibTrans" cxnId="{6B6FDF79-732E-4AF7-BF42-DBAA9059459E}">
      <dgm:prSet/>
      <dgm:spPr/>
      <dgm:t>
        <a:bodyPr/>
        <a:lstStyle/>
        <a:p>
          <a:endParaRPr lang="ru-RU"/>
        </a:p>
      </dgm:t>
    </dgm:pt>
    <dgm:pt modelId="{FA724954-2A8F-43DF-B378-EB47F2091302}" type="pres">
      <dgm:prSet presAssocID="{B54A5D9F-2E47-43BF-98CC-4B9F0D8D14C1}" presName="outerComposite" presStyleCnt="0">
        <dgm:presLayoutVars>
          <dgm:chMax val="5"/>
          <dgm:dir/>
          <dgm:resizeHandles val="exact"/>
        </dgm:presLayoutVars>
      </dgm:prSet>
      <dgm:spPr/>
      <dgm:t>
        <a:bodyPr/>
        <a:lstStyle/>
        <a:p>
          <a:endParaRPr lang="ru-RU"/>
        </a:p>
      </dgm:t>
    </dgm:pt>
    <dgm:pt modelId="{B2C29E65-465F-47B4-A1B3-19C8908A78AA}" type="pres">
      <dgm:prSet presAssocID="{B54A5D9F-2E47-43BF-98CC-4B9F0D8D14C1}" presName="dummyMaxCanvas" presStyleCnt="0">
        <dgm:presLayoutVars/>
      </dgm:prSet>
      <dgm:spPr/>
    </dgm:pt>
    <dgm:pt modelId="{22A501BD-AF19-46B0-81F7-8F0E6E68251E}" type="pres">
      <dgm:prSet presAssocID="{B54A5D9F-2E47-43BF-98CC-4B9F0D8D14C1}" presName="TwoNodes_1" presStyleLbl="node1" presStyleIdx="0" presStyleCnt="2">
        <dgm:presLayoutVars>
          <dgm:bulletEnabled val="1"/>
        </dgm:presLayoutVars>
      </dgm:prSet>
      <dgm:spPr/>
      <dgm:t>
        <a:bodyPr/>
        <a:lstStyle/>
        <a:p>
          <a:endParaRPr lang="ru-RU"/>
        </a:p>
      </dgm:t>
    </dgm:pt>
    <dgm:pt modelId="{7D8DD2FC-4A47-4CC1-96AD-ACD879F09569}" type="pres">
      <dgm:prSet presAssocID="{B54A5D9F-2E47-43BF-98CC-4B9F0D8D14C1}" presName="TwoNodes_2" presStyleLbl="node1" presStyleIdx="1" presStyleCnt="2">
        <dgm:presLayoutVars>
          <dgm:bulletEnabled val="1"/>
        </dgm:presLayoutVars>
      </dgm:prSet>
      <dgm:spPr/>
      <dgm:t>
        <a:bodyPr/>
        <a:lstStyle/>
        <a:p>
          <a:endParaRPr lang="ru-RU"/>
        </a:p>
      </dgm:t>
    </dgm:pt>
    <dgm:pt modelId="{780C3AA6-E9C0-48DA-8746-5711038C2401}" type="pres">
      <dgm:prSet presAssocID="{B54A5D9F-2E47-43BF-98CC-4B9F0D8D14C1}" presName="TwoConn_1-2" presStyleLbl="fgAccFollowNode1" presStyleIdx="0" presStyleCnt="1">
        <dgm:presLayoutVars>
          <dgm:bulletEnabled val="1"/>
        </dgm:presLayoutVars>
      </dgm:prSet>
      <dgm:spPr/>
      <dgm:t>
        <a:bodyPr/>
        <a:lstStyle/>
        <a:p>
          <a:endParaRPr lang="ru-RU"/>
        </a:p>
      </dgm:t>
    </dgm:pt>
    <dgm:pt modelId="{E81DFC9C-19E6-403F-8190-B4AB34596ED8}" type="pres">
      <dgm:prSet presAssocID="{B54A5D9F-2E47-43BF-98CC-4B9F0D8D14C1}" presName="TwoNodes_1_text" presStyleLbl="node1" presStyleIdx="1" presStyleCnt="2">
        <dgm:presLayoutVars>
          <dgm:bulletEnabled val="1"/>
        </dgm:presLayoutVars>
      </dgm:prSet>
      <dgm:spPr/>
      <dgm:t>
        <a:bodyPr/>
        <a:lstStyle/>
        <a:p>
          <a:endParaRPr lang="ru-RU"/>
        </a:p>
      </dgm:t>
    </dgm:pt>
    <dgm:pt modelId="{E6246500-545B-4D72-97AE-23DCAEA4BFE1}" type="pres">
      <dgm:prSet presAssocID="{B54A5D9F-2E47-43BF-98CC-4B9F0D8D14C1}" presName="TwoNodes_2_text" presStyleLbl="node1" presStyleIdx="1" presStyleCnt="2">
        <dgm:presLayoutVars>
          <dgm:bulletEnabled val="1"/>
        </dgm:presLayoutVars>
      </dgm:prSet>
      <dgm:spPr/>
      <dgm:t>
        <a:bodyPr/>
        <a:lstStyle/>
        <a:p>
          <a:endParaRPr lang="ru-RU"/>
        </a:p>
      </dgm:t>
    </dgm:pt>
  </dgm:ptLst>
  <dgm:cxnLst>
    <dgm:cxn modelId="{34BADBA2-4F4F-4902-B4C1-ACD24C13B862}" type="presOf" srcId="{7F948F71-4EBE-46AA-9BE8-F17C477BFFF1}" destId="{22A501BD-AF19-46B0-81F7-8F0E6E68251E}" srcOrd="0" destOrd="0" presId="urn:microsoft.com/office/officeart/2005/8/layout/vProcess5"/>
    <dgm:cxn modelId="{4EBBF562-99AB-4DF4-8EF1-F7A04824A3DA}" srcId="{B54A5D9F-2E47-43BF-98CC-4B9F0D8D14C1}" destId="{7F948F71-4EBE-46AA-9BE8-F17C477BFFF1}" srcOrd="0" destOrd="0" parTransId="{7C49C8A8-0B28-4F40-BC6B-9A40268F4340}" sibTransId="{797D5CA9-A560-4443-B23B-6F34D9B53805}"/>
    <dgm:cxn modelId="{F1FAACEB-1A68-47A5-9D7F-703153F1569E}" type="presOf" srcId="{DF6E090A-3448-405B-9A76-8FE1877D054C}" destId="{7D8DD2FC-4A47-4CC1-96AD-ACD879F09569}" srcOrd="0" destOrd="0" presId="urn:microsoft.com/office/officeart/2005/8/layout/vProcess5"/>
    <dgm:cxn modelId="{6B6FDF79-732E-4AF7-BF42-DBAA9059459E}" srcId="{B54A5D9F-2E47-43BF-98CC-4B9F0D8D14C1}" destId="{DF6E090A-3448-405B-9A76-8FE1877D054C}" srcOrd="1" destOrd="0" parTransId="{0674FEA8-C089-4BA6-AD0B-7F2F6E1E1802}" sibTransId="{F4B47801-544C-453C-8D8A-9456EC20B460}"/>
    <dgm:cxn modelId="{E86EDF95-4B8C-4D3B-BCC1-D2D8C8E4C0AB}" type="presOf" srcId="{DF6E090A-3448-405B-9A76-8FE1877D054C}" destId="{E6246500-545B-4D72-97AE-23DCAEA4BFE1}" srcOrd="1" destOrd="0" presId="urn:microsoft.com/office/officeart/2005/8/layout/vProcess5"/>
    <dgm:cxn modelId="{5083C64F-5593-4D21-B65D-F58851F7AD18}" type="presOf" srcId="{7F948F71-4EBE-46AA-9BE8-F17C477BFFF1}" destId="{E81DFC9C-19E6-403F-8190-B4AB34596ED8}" srcOrd="1" destOrd="0" presId="urn:microsoft.com/office/officeart/2005/8/layout/vProcess5"/>
    <dgm:cxn modelId="{A373E52F-BF5F-4309-BD25-EB41659BEB5A}" type="presOf" srcId="{B54A5D9F-2E47-43BF-98CC-4B9F0D8D14C1}" destId="{FA724954-2A8F-43DF-B378-EB47F2091302}" srcOrd="0" destOrd="0" presId="urn:microsoft.com/office/officeart/2005/8/layout/vProcess5"/>
    <dgm:cxn modelId="{44DC71C8-C3DE-483E-B28C-C8FE4EEE1CB8}" type="presOf" srcId="{797D5CA9-A560-4443-B23B-6F34D9B53805}" destId="{780C3AA6-E9C0-48DA-8746-5711038C2401}" srcOrd="0" destOrd="0" presId="urn:microsoft.com/office/officeart/2005/8/layout/vProcess5"/>
    <dgm:cxn modelId="{4752D2DF-EA04-4E12-B4AD-C7B043D1EAB8}" type="presParOf" srcId="{FA724954-2A8F-43DF-B378-EB47F2091302}" destId="{B2C29E65-465F-47B4-A1B3-19C8908A78AA}" srcOrd="0" destOrd="0" presId="urn:microsoft.com/office/officeart/2005/8/layout/vProcess5"/>
    <dgm:cxn modelId="{9EED3D8B-4A51-4201-938D-43D1CDD59241}" type="presParOf" srcId="{FA724954-2A8F-43DF-B378-EB47F2091302}" destId="{22A501BD-AF19-46B0-81F7-8F0E6E68251E}" srcOrd="1" destOrd="0" presId="urn:microsoft.com/office/officeart/2005/8/layout/vProcess5"/>
    <dgm:cxn modelId="{AED083C4-34F5-49D0-9DCA-5C52F5D99690}" type="presParOf" srcId="{FA724954-2A8F-43DF-B378-EB47F2091302}" destId="{7D8DD2FC-4A47-4CC1-96AD-ACD879F09569}" srcOrd="2" destOrd="0" presId="urn:microsoft.com/office/officeart/2005/8/layout/vProcess5"/>
    <dgm:cxn modelId="{5E7CE533-5C32-423E-B8EA-EB318ED2EC1F}" type="presParOf" srcId="{FA724954-2A8F-43DF-B378-EB47F2091302}" destId="{780C3AA6-E9C0-48DA-8746-5711038C2401}" srcOrd="3" destOrd="0" presId="urn:microsoft.com/office/officeart/2005/8/layout/vProcess5"/>
    <dgm:cxn modelId="{60ACBF72-4204-4365-9534-9BCC27355A60}" type="presParOf" srcId="{FA724954-2A8F-43DF-B378-EB47F2091302}" destId="{E81DFC9C-19E6-403F-8190-B4AB34596ED8}" srcOrd="4" destOrd="0" presId="urn:microsoft.com/office/officeart/2005/8/layout/vProcess5"/>
    <dgm:cxn modelId="{2455311C-3882-4354-BC20-58D390799DF8}" type="presParOf" srcId="{FA724954-2A8F-43DF-B378-EB47F2091302}" destId="{E6246500-545B-4D72-97AE-23DCAEA4BFE1}" srcOrd="5"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FE079E-0A94-4E60-8AD1-55B8AB3EBCCA}"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ru-RU"/>
        </a:p>
      </dgm:t>
    </dgm:pt>
    <dgm:pt modelId="{8433E85B-C410-4FCA-A544-5AFDFF37E97B}">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Xato</a:t>
          </a:r>
          <a:r>
            <a:rPr lang="en-US" b="1" dirty="0">
              <a:solidFill>
                <a:schemeClr val="tx1"/>
              </a:solidFill>
              <a:latin typeface="Times New Roman" panose="02020603050405020304" pitchFamily="18" charset="0"/>
              <a:cs typeface="Times New Roman" panose="02020603050405020304" pitchFamily="18" charset="0"/>
            </a:rPr>
            <a:t>: </a:t>
          </a:r>
          <a:r>
            <a:rPr lang="en-US" dirty="0">
              <a:solidFill>
                <a:schemeClr val="tx1"/>
              </a:solidFill>
              <a:latin typeface="Times New Roman" panose="02020603050405020304" pitchFamily="18" charset="0"/>
              <a:cs typeface="Times New Roman" panose="02020603050405020304" pitchFamily="18" charset="0"/>
            </a:rPr>
            <a:t>Agar 100 so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mni</a:t>
          </a:r>
          <a:r>
            <a:rPr lang="en-US" dirty="0">
              <a:solidFill>
                <a:schemeClr val="tx1"/>
              </a:solidFill>
              <a:latin typeface="Times New Roman" panose="02020603050405020304" pitchFamily="18" charset="0"/>
              <a:cs typeface="Times New Roman" panose="02020603050405020304" pitchFamily="18" charset="0"/>
            </a:rPr>
            <a:t> 4 </a:t>
          </a:r>
          <a:r>
            <a:rPr lang="en-US" dirty="0" err="1">
              <a:solidFill>
                <a:schemeClr val="tx1"/>
              </a:solidFill>
              <a:latin typeface="Times New Roman" panose="02020603050405020304" pitchFamily="18" charset="0"/>
              <a:cs typeface="Times New Roman" panose="02020603050405020304" pitchFamily="18" charset="0"/>
            </a:rPr>
            <a:t>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a:t>
          </a:r>
          <a:r>
            <a:rPr lang="uz-Latn-UZ" dirty="0">
              <a:solidFill>
                <a:schemeClr val="tx1"/>
              </a:solidFill>
              <a:latin typeface="Times New Roman" panose="02020603050405020304" pitchFamily="18" charset="0"/>
              <a:cs typeface="Times New Roman" panose="02020603050405020304" pitchFamily="18" charset="0"/>
            </a:rPr>
            <a:t>‘</a:t>
          </a:r>
          <a:r>
            <a:rPr lang="en-US" dirty="0" err="1">
              <a:solidFill>
                <a:schemeClr val="tx1"/>
              </a:solidFill>
              <a:latin typeface="Times New Roman" panose="02020603050405020304" pitchFamily="18" charset="0"/>
              <a:cs typeface="Times New Roman" panose="02020603050405020304" pitchFamily="18" charset="0"/>
            </a:rPr>
            <a:t>lsa</a:t>
          </a:r>
          <a:r>
            <a:rPr lang="en-US" dirty="0">
              <a:solidFill>
                <a:schemeClr val="tx1"/>
              </a:solidFill>
              <a:latin typeface="Times New Roman" panose="02020603050405020304" pitchFamily="18" charset="0"/>
              <a:cs typeface="Times New Roman" panose="02020603050405020304" pitchFamily="18" charset="0"/>
            </a:rPr>
            <a:t>, 25 so</a:t>
          </a:r>
          <a:r>
            <a:rPr lang="uz-Latn-UZ" dirty="0">
              <a:solidFill>
                <a:schemeClr val="tx1"/>
              </a:solidFill>
              <a:latin typeface="Times New Roman" panose="02020603050405020304" pitchFamily="18" charset="0"/>
              <a:cs typeface="Times New Roman" panose="02020603050405020304" pitchFamily="18" charset="0"/>
            </a:rPr>
            <a:t>‘</a:t>
          </a:r>
          <a:r>
            <a:rPr lang="en-US" dirty="0">
              <a:solidFill>
                <a:schemeClr val="tx1"/>
              </a:solidFill>
              <a:latin typeface="Times New Roman" panose="02020603050405020304" pitchFamily="18" charset="0"/>
              <a:cs typeface="Times New Roman" panose="02020603050405020304" pitchFamily="18" charset="0"/>
            </a:rPr>
            <a:t>m deb </a:t>
          </a:r>
          <a:r>
            <a:rPr lang="en-US" dirty="0" err="1">
              <a:solidFill>
                <a:schemeClr val="tx1"/>
              </a:solidFill>
              <a:latin typeface="Times New Roman" panose="02020603050405020304" pitchFamily="18" charset="0"/>
              <a:cs typeface="Times New Roman" panose="02020603050405020304" pitchFamily="18" charset="0"/>
            </a:rPr>
            <a:t>hisoblash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mumkin</a:t>
          </a:r>
          <a:r>
            <a:rPr lang="en-US" dirty="0">
              <a:solidFill>
                <a:schemeClr val="tx1"/>
              </a:solidFill>
              <a:latin typeface="Times New Roman" panose="02020603050405020304" pitchFamily="18" charset="0"/>
              <a:cs typeface="Times New Roman" panose="02020603050405020304" pitchFamily="18" charset="0"/>
            </a:rPr>
            <a:t>, ammo </a:t>
          </a:r>
          <a:r>
            <a:rPr lang="en-US" dirty="0" err="1">
              <a:solidFill>
                <a:schemeClr val="tx1"/>
              </a:solidFill>
              <a:latin typeface="Times New Roman" panose="02020603050405020304" pitchFamily="18" charset="0"/>
              <a:cs typeface="Times New Roman" panose="02020603050405020304" pitchFamily="18" charset="0"/>
            </a:rPr>
            <a:t>bu</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faqat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bitta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olma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narx</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emas</a:t>
          </a:r>
          <a:r>
            <a:rPr lang="en-US" dirty="0">
              <a:solidFill>
                <a:schemeClr val="tx1"/>
              </a:solidFill>
              <a:latin typeface="Times New Roman" panose="02020603050405020304" pitchFamily="18" charset="0"/>
              <a:cs typeface="Times New Roman" panose="02020603050405020304" pitchFamily="18" charset="0"/>
            </a:rPr>
            <a:t>.</a:t>
          </a:r>
          <a:endParaRPr lang="ru-RU" dirty="0">
            <a:solidFill>
              <a:schemeClr val="tx1"/>
            </a:solidFill>
          </a:endParaRPr>
        </a:p>
      </dgm:t>
    </dgm:pt>
    <dgm:pt modelId="{22EAAD83-82A1-47E7-AE6A-C05B538BCE61}" type="parTrans" cxnId="{ED688B91-A40B-4EBD-8B05-08E53EDE76B4}">
      <dgm:prSet/>
      <dgm:spPr/>
      <dgm:t>
        <a:bodyPr/>
        <a:lstStyle/>
        <a:p>
          <a:endParaRPr lang="ru-RU"/>
        </a:p>
      </dgm:t>
    </dgm:pt>
    <dgm:pt modelId="{38CE5C98-FC82-489A-81BA-82B8DA6CD3D2}" type="sibTrans" cxnId="{ED688B91-A40B-4EBD-8B05-08E53EDE76B4}">
      <dgm:prSet/>
      <dgm:spPr/>
      <dgm:t>
        <a:bodyPr/>
        <a:lstStyle/>
        <a:p>
          <a:endParaRPr lang="ru-RU"/>
        </a:p>
      </dgm:t>
    </dgm:pt>
    <dgm:pt modelId="{F1FC6674-8449-4C84-9D0E-CD659487175B}">
      <dgm:prSet phldrT="[Текст]"/>
      <dgm:spPr/>
      <dgm:t>
        <a:bodyPr/>
        <a:lstStyle/>
        <a:p>
          <a:r>
            <a:rPr lang="en-US" b="1" dirty="0">
              <a:solidFill>
                <a:schemeClr val="tx1"/>
              </a:solidFill>
              <a:latin typeface="Times New Roman" panose="02020603050405020304" pitchFamily="18" charset="0"/>
              <a:cs typeface="Times New Roman" panose="02020603050405020304" pitchFamily="18" charset="0"/>
            </a:rPr>
            <a:t>To</a:t>
          </a:r>
          <a:r>
            <a:rPr lang="uz-Latn-UZ" b="1" dirty="0">
              <a:solidFill>
                <a:schemeClr val="tx1"/>
              </a:solidFill>
              <a:latin typeface="Times New Roman" panose="02020603050405020304" pitchFamily="18" charset="0"/>
              <a:cs typeface="Times New Roman" panose="02020603050405020304" pitchFamily="18" charset="0"/>
            </a:rPr>
            <a:t>‘</a:t>
          </a:r>
          <a:r>
            <a:rPr lang="en-US" b="1" dirty="0">
              <a:solidFill>
                <a:schemeClr val="tx1"/>
              </a:solidFill>
              <a:latin typeface="Times New Roman" panose="02020603050405020304" pitchFamily="18" charset="0"/>
              <a:cs typeface="Times New Roman" panose="02020603050405020304" pitchFamily="18" charset="0"/>
            </a:rPr>
            <a:t>g</a:t>
          </a:r>
          <a:r>
            <a:rPr lang="uz-Latn-UZ" b="1" dirty="0">
              <a:solidFill>
                <a:schemeClr val="tx1"/>
              </a:solidFill>
              <a:latin typeface="Times New Roman" panose="02020603050405020304" pitchFamily="18" charset="0"/>
              <a:cs typeface="Times New Roman" panose="02020603050405020304" pitchFamily="18" charset="0"/>
            </a:rPr>
            <a:t>‘</a:t>
          </a:r>
          <a:r>
            <a:rPr lang="en-US" b="1" dirty="0" err="1">
              <a:solidFill>
                <a:schemeClr val="tx1"/>
              </a:solidFill>
              <a:latin typeface="Times New Roman" panose="02020603050405020304" pitchFamily="18" charset="0"/>
              <a:cs typeface="Times New Roman" panose="02020603050405020304" pitchFamily="18" charset="0"/>
            </a:rPr>
            <a:t>ri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qaror</a:t>
          </a:r>
          <a:r>
            <a:rPr lang="en-US" b="1" dirty="0">
              <a:solidFill>
                <a:schemeClr val="tx1"/>
              </a:solidFill>
              <a:latin typeface="Times New Roman" panose="02020603050405020304" pitchFamily="18" charset="0"/>
              <a:cs typeface="Times New Roman" panose="02020603050405020304" pitchFamily="18" charset="0"/>
            </a:rPr>
            <a:t>: </a:t>
          </a:r>
          <a:r>
            <a:rPr lang="en-US" b="0" dirty="0">
              <a:solidFill>
                <a:schemeClr val="tx1"/>
              </a:solidFill>
              <a:latin typeface="Times New Roman" panose="02020603050405020304" pitchFamily="18" charset="0"/>
              <a:cs typeface="Times New Roman" panose="02020603050405020304" pitchFamily="18" charset="0"/>
            </a:rPr>
            <a:t>100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4 </a:t>
          </a:r>
          <a:r>
            <a:rPr lang="en-US" b="0" dirty="0" err="1">
              <a:solidFill>
                <a:schemeClr val="tx1"/>
              </a:solidFill>
              <a:latin typeface="Times New Roman" panose="02020603050405020304" pitchFamily="18" charset="0"/>
              <a:cs typeface="Times New Roman" panose="02020603050405020304" pitchFamily="18" charset="0"/>
            </a:rPr>
            <a:t>ga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bo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lsa</a:t>
          </a:r>
          <a:r>
            <a:rPr lang="en-US" b="0" dirty="0">
              <a:solidFill>
                <a:schemeClr val="tx1"/>
              </a:solidFill>
              <a:latin typeface="Times New Roman" panose="02020603050405020304" pitchFamily="18" charset="0"/>
              <a:cs typeface="Times New Roman" panose="02020603050405020304" pitchFamily="18" charset="0"/>
            </a:rPr>
            <a:t>, 1 </a:t>
          </a:r>
          <a:r>
            <a:rPr lang="en-US" b="0" dirty="0" err="1">
              <a:solidFill>
                <a:schemeClr val="tx1"/>
              </a:solidFill>
              <a:latin typeface="Times New Roman" panose="02020603050405020304" pitchFamily="18" charset="0"/>
              <a:cs typeface="Times New Roman" panose="02020603050405020304" pitchFamily="18" charset="0"/>
            </a:rPr>
            <a:t>olmaning</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25 so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mni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tashkil</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etadi</a:t>
          </a:r>
          <a:r>
            <a:rPr lang="en-US" b="0" dirty="0">
              <a:solidFill>
                <a:schemeClr val="tx1"/>
              </a:solidFill>
              <a:latin typeface="Times New Roman" panose="02020603050405020304" pitchFamily="18" charset="0"/>
              <a:cs typeface="Times New Roman" panose="02020603050405020304" pitchFamily="18" charset="0"/>
            </a:rPr>
            <a:t>. Bu </a:t>
          </a:r>
          <a:r>
            <a:rPr lang="en-US" b="0" dirty="0" err="1">
              <a:solidFill>
                <a:schemeClr val="tx1"/>
              </a:solidFill>
              <a:latin typeface="Times New Roman" panose="02020603050405020304" pitchFamily="18" charset="0"/>
              <a:cs typeface="Times New Roman" panose="02020603050405020304" pitchFamily="18" charset="0"/>
            </a:rPr>
            <a:t>hisobda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olma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narxi</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o</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lchanadi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va</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qaror</a:t>
          </a:r>
          <a:r>
            <a:rPr lang="en-US" b="0" dirty="0">
              <a:solidFill>
                <a:schemeClr val="tx1"/>
              </a:solidFill>
              <a:latin typeface="Times New Roman" panose="02020603050405020304" pitchFamily="18" charset="0"/>
              <a:cs typeface="Times New Roman" panose="02020603050405020304" pitchFamily="18" charset="0"/>
            </a:rPr>
            <a:t> to</a:t>
          </a:r>
          <a:r>
            <a:rPr lang="uz-Latn-UZ" b="0" dirty="0">
              <a:solidFill>
                <a:schemeClr val="tx1"/>
              </a:solidFill>
              <a:latin typeface="Times New Roman" panose="02020603050405020304" pitchFamily="18" charset="0"/>
              <a:cs typeface="Times New Roman" panose="02020603050405020304" pitchFamily="18" charset="0"/>
            </a:rPr>
            <a:t>‘</a:t>
          </a:r>
          <a:r>
            <a:rPr lang="en-US" b="0" dirty="0">
              <a:solidFill>
                <a:schemeClr val="tx1"/>
              </a:solidFill>
              <a:latin typeface="Times New Roman" panose="02020603050405020304" pitchFamily="18" charset="0"/>
              <a:cs typeface="Times New Roman" panose="02020603050405020304" pitchFamily="18" charset="0"/>
            </a:rPr>
            <a:t>g</a:t>
          </a:r>
          <a:r>
            <a:rPr lang="uz-Latn-UZ" b="0" dirty="0">
              <a:solidFill>
                <a:schemeClr val="tx1"/>
              </a:solidFill>
              <a:latin typeface="Times New Roman" panose="02020603050405020304" pitchFamily="18" charset="0"/>
              <a:cs typeface="Times New Roman" panose="02020603050405020304" pitchFamily="18" charset="0"/>
            </a:rPr>
            <a:t>‘</a:t>
          </a:r>
          <a:r>
            <a:rPr lang="en-US" b="0" dirty="0" err="1">
              <a:solidFill>
                <a:schemeClr val="tx1"/>
              </a:solidFill>
              <a:latin typeface="Times New Roman" panose="02020603050405020304" pitchFamily="18" charset="0"/>
              <a:cs typeface="Times New Roman" panose="02020603050405020304" pitchFamily="18" charset="0"/>
            </a:rPr>
            <a:t>ri</a:t>
          </a:r>
          <a:r>
            <a:rPr lang="en-US" b="0" dirty="0">
              <a:solidFill>
                <a:schemeClr val="tx1"/>
              </a:solidFill>
              <a:latin typeface="Times New Roman" panose="02020603050405020304" pitchFamily="18" charset="0"/>
              <a:cs typeface="Times New Roman" panose="02020603050405020304" pitchFamily="18" charset="0"/>
            </a:rPr>
            <a:t> </a:t>
          </a:r>
          <a:r>
            <a:rPr lang="en-US" b="0" dirty="0" err="1">
              <a:solidFill>
                <a:schemeClr val="tx1"/>
              </a:solidFill>
              <a:latin typeface="Times New Roman" panose="02020603050405020304" pitchFamily="18" charset="0"/>
              <a:cs typeface="Times New Roman" panose="02020603050405020304" pitchFamily="18" charset="0"/>
            </a:rPr>
            <a:t>chiqariladi</a:t>
          </a:r>
          <a:r>
            <a:rPr lang="en-US" b="0" dirty="0">
              <a:solidFill>
                <a:schemeClr val="tx1"/>
              </a:solidFill>
              <a:latin typeface="Times New Roman" panose="02020603050405020304" pitchFamily="18" charset="0"/>
              <a:cs typeface="Times New Roman" panose="02020603050405020304" pitchFamily="18" charset="0"/>
            </a:rPr>
            <a:t>.</a:t>
          </a:r>
          <a:endParaRPr lang="ru-RU" b="0" dirty="0">
            <a:solidFill>
              <a:schemeClr val="tx1"/>
            </a:solidFill>
          </a:endParaRPr>
        </a:p>
      </dgm:t>
    </dgm:pt>
    <dgm:pt modelId="{8CE7C295-BDB1-4E05-A90D-53FA028A6C26}" type="parTrans" cxnId="{82AC984F-242F-418C-A4ED-3A1CCC282C45}">
      <dgm:prSet/>
      <dgm:spPr/>
      <dgm:t>
        <a:bodyPr/>
        <a:lstStyle/>
        <a:p>
          <a:endParaRPr lang="ru-RU"/>
        </a:p>
      </dgm:t>
    </dgm:pt>
    <dgm:pt modelId="{5623A3A7-C16F-411A-BF62-0012A9251BE0}" type="sibTrans" cxnId="{82AC984F-242F-418C-A4ED-3A1CCC282C45}">
      <dgm:prSet/>
      <dgm:spPr/>
      <dgm:t>
        <a:bodyPr/>
        <a:lstStyle/>
        <a:p>
          <a:endParaRPr lang="ru-RU"/>
        </a:p>
      </dgm:t>
    </dgm:pt>
    <dgm:pt modelId="{E7757579-DDCA-4462-AD8A-B96EAB3A048D}" type="pres">
      <dgm:prSet presAssocID="{2CFE079E-0A94-4E60-8AD1-55B8AB3EBCCA}" presName="diagram" presStyleCnt="0">
        <dgm:presLayoutVars>
          <dgm:dir/>
          <dgm:resizeHandles val="exact"/>
        </dgm:presLayoutVars>
      </dgm:prSet>
      <dgm:spPr/>
      <dgm:t>
        <a:bodyPr/>
        <a:lstStyle/>
        <a:p>
          <a:endParaRPr lang="ru-RU"/>
        </a:p>
      </dgm:t>
    </dgm:pt>
    <dgm:pt modelId="{B3B45579-9D51-4CC0-8EDF-B6BCAF872DF1}" type="pres">
      <dgm:prSet presAssocID="{8433E85B-C410-4FCA-A544-5AFDFF37E97B}" presName="arrow" presStyleLbl="node1" presStyleIdx="0" presStyleCnt="2">
        <dgm:presLayoutVars>
          <dgm:bulletEnabled val="1"/>
        </dgm:presLayoutVars>
      </dgm:prSet>
      <dgm:spPr/>
      <dgm:t>
        <a:bodyPr/>
        <a:lstStyle/>
        <a:p>
          <a:endParaRPr lang="ru-RU"/>
        </a:p>
      </dgm:t>
    </dgm:pt>
    <dgm:pt modelId="{2A2BA5DF-04FA-4DD3-9120-EFAC186565D9}" type="pres">
      <dgm:prSet presAssocID="{F1FC6674-8449-4C84-9D0E-CD659487175B}" presName="arrow" presStyleLbl="node1" presStyleIdx="1" presStyleCnt="2">
        <dgm:presLayoutVars>
          <dgm:bulletEnabled val="1"/>
        </dgm:presLayoutVars>
      </dgm:prSet>
      <dgm:spPr/>
      <dgm:t>
        <a:bodyPr/>
        <a:lstStyle/>
        <a:p>
          <a:endParaRPr lang="ru-RU"/>
        </a:p>
      </dgm:t>
    </dgm:pt>
  </dgm:ptLst>
  <dgm:cxnLst>
    <dgm:cxn modelId="{A7CC2141-EB2C-420F-8E4C-0282CBB6827C}" type="presOf" srcId="{F1FC6674-8449-4C84-9D0E-CD659487175B}" destId="{2A2BA5DF-04FA-4DD3-9120-EFAC186565D9}" srcOrd="0" destOrd="0" presId="urn:microsoft.com/office/officeart/2005/8/layout/arrow5"/>
    <dgm:cxn modelId="{ED688B91-A40B-4EBD-8B05-08E53EDE76B4}" srcId="{2CFE079E-0A94-4E60-8AD1-55B8AB3EBCCA}" destId="{8433E85B-C410-4FCA-A544-5AFDFF37E97B}" srcOrd="0" destOrd="0" parTransId="{22EAAD83-82A1-47E7-AE6A-C05B538BCE61}" sibTransId="{38CE5C98-FC82-489A-81BA-82B8DA6CD3D2}"/>
    <dgm:cxn modelId="{BAEA4AE7-1268-4007-BD08-6F3DDF42E1B5}" type="presOf" srcId="{8433E85B-C410-4FCA-A544-5AFDFF37E97B}" destId="{B3B45579-9D51-4CC0-8EDF-B6BCAF872DF1}" srcOrd="0" destOrd="0" presId="urn:microsoft.com/office/officeart/2005/8/layout/arrow5"/>
    <dgm:cxn modelId="{82AC984F-242F-418C-A4ED-3A1CCC282C45}" srcId="{2CFE079E-0A94-4E60-8AD1-55B8AB3EBCCA}" destId="{F1FC6674-8449-4C84-9D0E-CD659487175B}" srcOrd="1" destOrd="0" parTransId="{8CE7C295-BDB1-4E05-A90D-53FA028A6C26}" sibTransId="{5623A3A7-C16F-411A-BF62-0012A9251BE0}"/>
    <dgm:cxn modelId="{027685E6-A2BC-4ED3-B0FA-3E0B5B661B00}" type="presOf" srcId="{2CFE079E-0A94-4E60-8AD1-55B8AB3EBCCA}" destId="{E7757579-DDCA-4462-AD8A-B96EAB3A048D}" srcOrd="0" destOrd="0" presId="urn:microsoft.com/office/officeart/2005/8/layout/arrow5"/>
    <dgm:cxn modelId="{47A0B35A-3619-496D-A1A4-1E8D696AD48A}" type="presParOf" srcId="{E7757579-DDCA-4462-AD8A-B96EAB3A048D}" destId="{B3B45579-9D51-4CC0-8EDF-B6BCAF872DF1}" srcOrd="0" destOrd="0" presId="urn:microsoft.com/office/officeart/2005/8/layout/arrow5"/>
    <dgm:cxn modelId="{B17C07F0-1031-4251-9962-ACF8131155F7}" type="presParOf" srcId="{E7757579-DDCA-4462-AD8A-B96EAB3A048D}" destId="{2A2BA5DF-04FA-4DD3-9120-EFAC186565D9}" srcOrd="1"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AB096D-D32A-4EB7-8CC8-8E8A2CC86D78}" type="doc">
      <dgm:prSet loTypeId="urn:microsoft.com/office/officeart/2005/8/layout/hProcess9" loCatId="process" qsTypeId="urn:microsoft.com/office/officeart/2005/8/quickstyle/simple1" qsCatId="simple" csTypeId="urn:microsoft.com/office/officeart/2005/8/colors/accent1_2" csCatId="accent1" phldr="1"/>
      <dgm:spPr/>
    </dgm:pt>
    <dgm:pt modelId="{0D40828B-5538-4A9E-88F8-CBE2C723A8D0}">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Tahlil</a:t>
          </a:r>
          <a:r>
            <a:rPr lang="en-US" b="1" u="none" dirty="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Bu </a:t>
          </a:r>
          <a:r>
            <a:rPr lang="en-US" dirty="0" err="1">
              <a:solidFill>
                <a:schemeClr val="bg1"/>
              </a:solidFill>
              <a:latin typeface="Times New Roman" panose="02020603050405020304" pitchFamily="18" charset="0"/>
              <a:cs typeface="Times New Roman" panose="02020603050405020304" pitchFamily="18" charset="0"/>
            </a:rPr>
            <a:t>holatni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tahlil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qilishda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kelib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chiqish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mumkin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ayotganda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odamlar</a:t>
          </a:r>
          <a:r>
            <a:rPr lang="en-US" dirty="0">
              <a:solidFill>
                <a:schemeClr val="bg1"/>
              </a:solidFill>
              <a:latin typeface="Times New Roman" panose="02020603050405020304" pitchFamily="18" charset="0"/>
              <a:cs typeface="Times New Roman" panose="02020603050405020304" pitchFamily="18" charset="0"/>
            </a:rPr>
            <a:t> o</a:t>
          </a:r>
          <a:r>
            <a:rPr lang="uz-Latn-UZ" dirty="0">
              <a:solidFill>
                <a:schemeClr val="bg1"/>
              </a:solidFill>
              <a:latin typeface="Times New Roman" panose="02020603050405020304" pitchFamily="18" charset="0"/>
              <a:cs typeface="Times New Roman" panose="02020603050405020304" pitchFamily="18" charset="0"/>
            </a:rPr>
            <a:t>‘z</a:t>
          </a:r>
          <a:r>
            <a:rPr lang="en-US" dirty="0" err="1">
              <a:solidFill>
                <a:schemeClr val="bg1"/>
              </a:solidFill>
              <a:latin typeface="Times New Roman" panose="02020603050405020304" pitchFamily="18" charset="0"/>
              <a:cs typeface="Times New Roman" panose="02020603050405020304" pitchFamily="18" charset="0"/>
            </a:rPr>
            <a:t>larini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namlanishdan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qiladilar</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1792AB63-2294-4586-A42C-4F41A7A9503C}" type="parTrans" cxnId="{3B3FC00C-FD25-4D5B-9772-AD0BD25E819E}">
      <dgm:prSet/>
      <dgm:spPr/>
      <dgm:t>
        <a:bodyPr/>
        <a:lstStyle/>
        <a:p>
          <a:endParaRPr lang="ru-RU"/>
        </a:p>
      </dgm:t>
    </dgm:pt>
    <dgm:pt modelId="{A6F286E4-281C-46FD-8370-362D890D4380}" type="sibTrans" cxnId="{3B3FC00C-FD25-4D5B-9772-AD0BD25E819E}">
      <dgm:prSet/>
      <dgm:spPr/>
      <dgm:t>
        <a:bodyPr/>
        <a:lstStyle/>
        <a:p>
          <a:endParaRPr lang="ru-RU"/>
        </a:p>
      </dgm:t>
    </dgm:pt>
    <dgm:pt modelId="{24303204-7A36-4312-8115-B1F6C0841EB8}">
      <dgm:prSet phldrT="[Текст]"/>
      <dgm:spPr/>
      <dgm:t>
        <a:bodyPr/>
        <a:lstStyle/>
        <a:p>
          <a:r>
            <a:rPr lang="en-US" b="1" u="none" dirty="0" err="1">
              <a:solidFill>
                <a:schemeClr val="bg1"/>
              </a:solidFill>
              <a:latin typeface="Times New Roman" panose="02020603050405020304" pitchFamily="18" charset="0"/>
              <a:cs typeface="Times New Roman" panose="02020603050405020304" pitchFamily="18" charset="0"/>
            </a:rPr>
            <a:t>Dalillar</a:t>
          </a:r>
          <a:r>
            <a:rPr lang="en-US" b="1" u="none" dirty="0">
              <a:solidFill>
                <a:schemeClr val="bg1"/>
              </a:solidFill>
              <a:latin typeface="Times New Roman" panose="02020603050405020304" pitchFamily="18" charset="0"/>
              <a:cs typeface="Times New Roman" panose="02020603050405020304" pitchFamily="18" charset="0"/>
            </a:rPr>
            <a:t>:</a:t>
          </a:r>
          <a:r>
            <a:rPr lang="en-US" u="sng"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shlyapa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yomg</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ir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paltosi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kiyish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odamning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namlanishini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oldini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olishga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plab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tadqiqotlar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kundalik</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tajribalar</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shuni</a:t>
          </a:r>
          <a:r>
            <a:rPr lang="en-US" dirty="0">
              <a:solidFill>
                <a:schemeClr val="bg1"/>
              </a:solidFill>
              <a:latin typeface="Times New Roman" panose="02020603050405020304" pitchFamily="18" charset="0"/>
              <a:cs typeface="Times New Roman" panose="02020603050405020304" pitchFamily="18" charset="0"/>
            </a:rPr>
            <a:t> ko</a:t>
          </a:r>
          <a:r>
            <a:rPr lang="uz-Latn-UZ" dirty="0">
              <a:solidFill>
                <a:schemeClr val="bg1"/>
              </a:solidFill>
              <a:latin typeface="Times New Roman" panose="02020603050405020304" pitchFamily="18" charset="0"/>
              <a:cs typeface="Times New Roman" panose="02020603050405020304" pitchFamily="18" charset="0"/>
            </a:rPr>
            <a:t>‘</a:t>
          </a:r>
          <a:r>
            <a:rPr lang="en-US" dirty="0" err="1">
              <a:solidFill>
                <a:schemeClr val="bg1"/>
              </a:solidFill>
              <a:latin typeface="Times New Roman" panose="02020603050405020304" pitchFamily="18" charset="0"/>
              <a:cs typeface="Times New Roman" panose="02020603050405020304" pitchFamily="18" charset="0"/>
            </a:rPr>
            <a:t>rsatadiki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bu</a:t>
          </a:r>
          <a:r>
            <a:rPr lang="en-US" dirty="0">
              <a:solidFill>
                <a:schemeClr val="bg1"/>
              </a:solidFill>
              <a:latin typeface="Times New Roman" panose="02020603050405020304" pitchFamily="18" charset="0"/>
              <a:cs typeface="Times New Roman" panose="02020603050405020304" pitchFamily="18" charset="0"/>
            </a:rPr>
            <a:t> harakat </a:t>
          </a:r>
          <a:r>
            <a:rPr lang="en-US" dirty="0" err="1">
              <a:solidFill>
                <a:schemeClr val="bg1"/>
              </a:solidFill>
              <a:latin typeface="Times New Roman" panose="02020603050405020304" pitchFamily="18" charset="0"/>
              <a:cs typeface="Times New Roman" panose="02020603050405020304" pitchFamily="18" charset="0"/>
            </a:rPr>
            <a:t>odamni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quruq</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saqlashga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yordam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beradi</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C14B10DD-161E-48E8-B4E5-60BA52AF9C12}" type="parTrans" cxnId="{751EDADC-ACC6-47F3-9E2D-780CBCEE1C58}">
      <dgm:prSet/>
      <dgm:spPr/>
      <dgm:t>
        <a:bodyPr/>
        <a:lstStyle/>
        <a:p>
          <a:endParaRPr lang="ru-RU"/>
        </a:p>
      </dgm:t>
    </dgm:pt>
    <dgm:pt modelId="{D19FABEF-D5FF-4034-B7DE-5569B18278FD}" type="sibTrans" cxnId="{751EDADC-ACC6-47F3-9E2D-780CBCEE1C58}">
      <dgm:prSet/>
      <dgm:spPr/>
      <dgm:t>
        <a:bodyPr/>
        <a:lstStyle/>
        <a:p>
          <a:endParaRPr lang="ru-RU"/>
        </a:p>
      </dgm:t>
    </dgm:pt>
    <dgm:pt modelId="{2783A79A-7ED5-4DC9-AB0D-49465D19DF9E}" type="pres">
      <dgm:prSet presAssocID="{A6AB096D-D32A-4EB7-8CC8-8E8A2CC86D78}" presName="CompostProcess" presStyleCnt="0">
        <dgm:presLayoutVars>
          <dgm:dir/>
          <dgm:resizeHandles val="exact"/>
        </dgm:presLayoutVars>
      </dgm:prSet>
      <dgm:spPr/>
    </dgm:pt>
    <dgm:pt modelId="{B8A0CCF8-0D98-489B-BE1D-56D5DE95E235}" type="pres">
      <dgm:prSet presAssocID="{A6AB096D-D32A-4EB7-8CC8-8E8A2CC86D78}" presName="arrow" presStyleLbl="bgShp" presStyleIdx="0" presStyleCnt="1"/>
      <dgm:spPr/>
    </dgm:pt>
    <dgm:pt modelId="{54795CA8-4FF6-4081-9AFB-EA7062204509}" type="pres">
      <dgm:prSet presAssocID="{A6AB096D-D32A-4EB7-8CC8-8E8A2CC86D78}" presName="linearProcess" presStyleCnt="0"/>
      <dgm:spPr/>
    </dgm:pt>
    <dgm:pt modelId="{C0534CD4-0672-4CDB-81EE-4E4D9FECF40F}" type="pres">
      <dgm:prSet presAssocID="{0D40828B-5538-4A9E-88F8-CBE2C723A8D0}" presName="textNode" presStyleLbl="node1" presStyleIdx="0" presStyleCnt="2">
        <dgm:presLayoutVars>
          <dgm:bulletEnabled val="1"/>
        </dgm:presLayoutVars>
      </dgm:prSet>
      <dgm:spPr/>
      <dgm:t>
        <a:bodyPr/>
        <a:lstStyle/>
        <a:p>
          <a:endParaRPr lang="ru-RU"/>
        </a:p>
      </dgm:t>
    </dgm:pt>
    <dgm:pt modelId="{34EC36F6-FFCC-4265-9A8D-88C006064487}" type="pres">
      <dgm:prSet presAssocID="{A6F286E4-281C-46FD-8370-362D890D4380}" presName="sibTrans" presStyleCnt="0"/>
      <dgm:spPr/>
    </dgm:pt>
    <dgm:pt modelId="{BBD7C8EC-C8FA-4F27-85EC-8B0045E45F8F}" type="pres">
      <dgm:prSet presAssocID="{24303204-7A36-4312-8115-B1F6C0841EB8}" presName="textNode" presStyleLbl="node1" presStyleIdx="1" presStyleCnt="2">
        <dgm:presLayoutVars>
          <dgm:bulletEnabled val="1"/>
        </dgm:presLayoutVars>
      </dgm:prSet>
      <dgm:spPr/>
      <dgm:t>
        <a:bodyPr/>
        <a:lstStyle/>
        <a:p>
          <a:endParaRPr lang="ru-RU"/>
        </a:p>
      </dgm:t>
    </dgm:pt>
  </dgm:ptLst>
  <dgm:cxnLst>
    <dgm:cxn modelId="{0022E114-8716-47BD-BE6E-1EC3313B93AF}" type="presOf" srcId="{A6AB096D-D32A-4EB7-8CC8-8E8A2CC86D78}" destId="{2783A79A-7ED5-4DC9-AB0D-49465D19DF9E}" srcOrd="0" destOrd="0" presId="urn:microsoft.com/office/officeart/2005/8/layout/hProcess9"/>
    <dgm:cxn modelId="{C2CBAD2E-A7DE-4D3C-9967-3CDB4C963BDD}" type="presOf" srcId="{24303204-7A36-4312-8115-B1F6C0841EB8}" destId="{BBD7C8EC-C8FA-4F27-85EC-8B0045E45F8F}" srcOrd="0" destOrd="0" presId="urn:microsoft.com/office/officeart/2005/8/layout/hProcess9"/>
    <dgm:cxn modelId="{751EDADC-ACC6-47F3-9E2D-780CBCEE1C58}" srcId="{A6AB096D-D32A-4EB7-8CC8-8E8A2CC86D78}" destId="{24303204-7A36-4312-8115-B1F6C0841EB8}" srcOrd="1" destOrd="0" parTransId="{C14B10DD-161E-48E8-B4E5-60BA52AF9C12}" sibTransId="{D19FABEF-D5FF-4034-B7DE-5569B18278FD}"/>
    <dgm:cxn modelId="{26C5CE5C-EB16-4C6A-B918-217AF9581629}" type="presOf" srcId="{0D40828B-5538-4A9E-88F8-CBE2C723A8D0}" destId="{C0534CD4-0672-4CDB-81EE-4E4D9FECF40F}" srcOrd="0" destOrd="0" presId="urn:microsoft.com/office/officeart/2005/8/layout/hProcess9"/>
    <dgm:cxn modelId="{3B3FC00C-FD25-4D5B-9772-AD0BD25E819E}" srcId="{A6AB096D-D32A-4EB7-8CC8-8E8A2CC86D78}" destId="{0D40828B-5538-4A9E-88F8-CBE2C723A8D0}" srcOrd="0" destOrd="0" parTransId="{1792AB63-2294-4586-A42C-4F41A7A9503C}" sibTransId="{A6F286E4-281C-46FD-8370-362D890D4380}"/>
    <dgm:cxn modelId="{96F4E5D6-35E5-449D-BCA4-0AFF5B9CAC66}" type="presParOf" srcId="{2783A79A-7ED5-4DC9-AB0D-49465D19DF9E}" destId="{B8A0CCF8-0D98-489B-BE1D-56D5DE95E235}" srcOrd="0" destOrd="0" presId="urn:microsoft.com/office/officeart/2005/8/layout/hProcess9"/>
    <dgm:cxn modelId="{0D8766C4-F655-463E-B606-B9C06D3F55C1}" type="presParOf" srcId="{2783A79A-7ED5-4DC9-AB0D-49465D19DF9E}" destId="{54795CA8-4FF6-4081-9AFB-EA7062204509}" srcOrd="1" destOrd="0" presId="urn:microsoft.com/office/officeart/2005/8/layout/hProcess9"/>
    <dgm:cxn modelId="{C8933760-DDD3-4C7C-952F-AC2F16356667}" type="presParOf" srcId="{54795CA8-4FF6-4081-9AFB-EA7062204509}" destId="{C0534CD4-0672-4CDB-81EE-4E4D9FECF40F}" srcOrd="0" destOrd="0" presId="urn:microsoft.com/office/officeart/2005/8/layout/hProcess9"/>
    <dgm:cxn modelId="{DC4FE76F-2D67-435E-9BEA-FA65D72DECEF}" type="presParOf" srcId="{54795CA8-4FF6-4081-9AFB-EA7062204509}" destId="{34EC36F6-FFCC-4265-9A8D-88C006064487}" srcOrd="1" destOrd="0" presId="urn:microsoft.com/office/officeart/2005/8/layout/hProcess9"/>
    <dgm:cxn modelId="{C8D8447C-7466-4EDB-B9C0-0228552D6003}" type="presParOf" srcId="{54795CA8-4FF6-4081-9AFB-EA7062204509}" destId="{BBD7C8EC-C8FA-4F27-85EC-8B0045E45F8F}" srcOrd="2"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D30772-DEDB-412A-9793-9A17F9DAA423}" type="doc">
      <dgm:prSet loTypeId="urn:microsoft.com/office/officeart/2005/8/layout/hChevron3" loCatId="process" qsTypeId="urn:microsoft.com/office/officeart/2005/8/quickstyle/simple1" qsCatId="simple" csTypeId="urn:microsoft.com/office/officeart/2005/8/colors/accent1_2" csCatId="accent1" phldr="1"/>
      <dgm:spPr/>
    </dgm:pt>
    <dgm:pt modelId="{31264BB0-4528-4CD2-A20F-00BFF19526EF}">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Nostandart</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yechimlarni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topish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99DDF5C9-732D-455D-906B-3C5ABB1F04E9}" type="parTrans" cxnId="{1B05549D-831B-49ED-A2C8-3B9BD46395BF}">
      <dgm:prSet/>
      <dgm:spPr/>
      <dgm:t>
        <a:bodyPr/>
        <a:lstStyle/>
        <a:p>
          <a:endParaRPr lang="ru-RU"/>
        </a:p>
      </dgm:t>
    </dgm:pt>
    <dgm:pt modelId="{14A35B00-0C58-4E60-8F42-8FD2EDF68457}" type="sibTrans" cxnId="{1B05549D-831B-49ED-A2C8-3B9BD46395BF}">
      <dgm:prSet/>
      <dgm:spPr/>
      <dgm:t>
        <a:bodyPr/>
        <a:lstStyle/>
        <a:p>
          <a:endParaRPr lang="ru-RU"/>
        </a:p>
      </dgm:t>
    </dgm:pt>
    <dgm:pt modelId="{326A52FD-1CEA-44A5-AEC4-5454BBB70B20}">
      <dgm:prSet phldrT="[Текст]" custT="1"/>
      <dgm:spPr/>
      <dgm:t>
        <a:bodyPr/>
        <a:lstStyle/>
        <a:p>
          <a:r>
            <a:rPr lang="en-US" sz="3600" dirty="0" err="1">
              <a:solidFill>
                <a:schemeClr val="bg1"/>
              </a:solidFill>
              <a:latin typeface="Times New Roman" panose="02020603050405020304" pitchFamily="18" charset="0"/>
              <a:cs typeface="Times New Roman" panose="02020603050405020304" pitchFamily="18" charset="0"/>
            </a:rPr>
            <a:t>O‘z</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taxminlarini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ilgari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surish</a:t>
          </a:r>
          <a:r>
            <a:rPr lang="en-US" sz="3600" dirty="0">
              <a:solidFill>
                <a:schemeClr val="bg1"/>
              </a:solidFill>
              <a:latin typeface="Times New Roman" panose="02020603050405020304" pitchFamily="18" charset="0"/>
              <a:cs typeface="Times New Roman" panose="02020603050405020304" pitchFamily="18" charset="0"/>
            </a:rPr>
            <a:t>.</a:t>
          </a:r>
          <a:endParaRPr lang="ru-RU" sz="3600" dirty="0">
            <a:solidFill>
              <a:schemeClr val="bg1"/>
            </a:solidFill>
          </a:endParaRPr>
        </a:p>
      </dgm:t>
    </dgm:pt>
    <dgm:pt modelId="{4267A13A-9000-48E9-A9D4-68F008FC0086}" type="parTrans" cxnId="{0F529160-D3CB-477F-A7A0-1CD5F58A5954}">
      <dgm:prSet/>
      <dgm:spPr/>
      <dgm:t>
        <a:bodyPr/>
        <a:lstStyle/>
        <a:p>
          <a:endParaRPr lang="ru-RU"/>
        </a:p>
      </dgm:t>
    </dgm:pt>
    <dgm:pt modelId="{DE268648-E96C-4366-B5F4-AD1A7DB8927E}" type="sibTrans" cxnId="{0F529160-D3CB-477F-A7A0-1CD5F58A5954}">
      <dgm:prSet/>
      <dgm:spPr/>
      <dgm:t>
        <a:bodyPr/>
        <a:lstStyle/>
        <a:p>
          <a:endParaRPr lang="ru-RU"/>
        </a:p>
      </dgm:t>
    </dgm:pt>
    <dgm:pt modelId="{D130E4D9-716E-44B8-BF46-ECC2A100F116}">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Masalani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vizual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tarzda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ko‘rsatish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qo‘shimcha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savollarga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javob</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berish</a:t>
          </a:r>
          <a:r>
            <a:rPr lang="en-US" dirty="0">
              <a:solidFill>
                <a:schemeClr val="bg1"/>
              </a:solidFill>
              <a:latin typeface="Times New Roman" panose="02020603050405020304" pitchFamily="18" charset="0"/>
              <a:cs typeface="Times New Roman" panose="02020603050405020304" pitchFamily="18" charset="0"/>
            </a:rPr>
            <a:t>.</a:t>
          </a:r>
          <a:endParaRPr lang="ru-RU" dirty="0">
            <a:solidFill>
              <a:schemeClr val="bg1"/>
            </a:solidFill>
          </a:endParaRPr>
        </a:p>
      </dgm:t>
    </dgm:pt>
    <dgm:pt modelId="{2A09524F-0E21-4DD9-B3F1-5A5566EECE82}" type="parTrans" cxnId="{368A0F05-30C7-4C40-81FE-18F114CC263A}">
      <dgm:prSet/>
      <dgm:spPr/>
      <dgm:t>
        <a:bodyPr/>
        <a:lstStyle/>
        <a:p>
          <a:endParaRPr lang="ru-RU"/>
        </a:p>
      </dgm:t>
    </dgm:pt>
    <dgm:pt modelId="{715DFD68-2774-4BD1-A0FD-DBE0E115CEA3}" type="sibTrans" cxnId="{368A0F05-30C7-4C40-81FE-18F114CC263A}">
      <dgm:prSet/>
      <dgm:spPr/>
      <dgm:t>
        <a:bodyPr/>
        <a:lstStyle/>
        <a:p>
          <a:endParaRPr lang="ru-RU"/>
        </a:p>
      </dgm:t>
    </dgm:pt>
    <dgm:pt modelId="{38284EC5-9FF3-47F8-8B3F-157A85024CC9}" type="pres">
      <dgm:prSet presAssocID="{37D30772-DEDB-412A-9793-9A17F9DAA423}" presName="Name0" presStyleCnt="0">
        <dgm:presLayoutVars>
          <dgm:dir/>
          <dgm:resizeHandles val="exact"/>
        </dgm:presLayoutVars>
      </dgm:prSet>
      <dgm:spPr/>
    </dgm:pt>
    <dgm:pt modelId="{6E362543-4F65-458D-B3C0-849D707F4DB3}" type="pres">
      <dgm:prSet presAssocID="{31264BB0-4528-4CD2-A20F-00BFF19526EF}" presName="parTxOnly" presStyleLbl="node1" presStyleIdx="0" presStyleCnt="3">
        <dgm:presLayoutVars>
          <dgm:bulletEnabled val="1"/>
        </dgm:presLayoutVars>
      </dgm:prSet>
      <dgm:spPr/>
      <dgm:t>
        <a:bodyPr/>
        <a:lstStyle/>
        <a:p>
          <a:endParaRPr lang="ru-RU"/>
        </a:p>
      </dgm:t>
    </dgm:pt>
    <dgm:pt modelId="{B4EC6867-EF98-4DCE-B993-CC01796D1C97}" type="pres">
      <dgm:prSet presAssocID="{14A35B00-0C58-4E60-8F42-8FD2EDF68457}" presName="parSpace" presStyleCnt="0"/>
      <dgm:spPr/>
    </dgm:pt>
    <dgm:pt modelId="{40303837-A672-4C74-A3CB-E22F98CEF08E}" type="pres">
      <dgm:prSet presAssocID="{326A52FD-1CEA-44A5-AEC4-5454BBB70B20}" presName="parTxOnly" presStyleLbl="node1" presStyleIdx="1" presStyleCnt="3" custLinFactNeighborX="-823" custLinFactNeighborY="-999">
        <dgm:presLayoutVars>
          <dgm:bulletEnabled val="1"/>
        </dgm:presLayoutVars>
      </dgm:prSet>
      <dgm:spPr/>
      <dgm:t>
        <a:bodyPr/>
        <a:lstStyle/>
        <a:p>
          <a:endParaRPr lang="ru-RU"/>
        </a:p>
      </dgm:t>
    </dgm:pt>
    <dgm:pt modelId="{9D8AD60D-826C-43DC-A733-1EBD60D64370}" type="pres">
      <dgm:prSet presAssocID="{DE268648-E96C-4366-B5F4-AD1A7DB8927E}" presName="parSpace" presStyleCnt="0"/>
      <dgm:spPr/>
    </dgm:pt>
    <dgm:pt modelId="{09A2F487-7898-4FC8-99A4-46DE7BAF56FC}" type="pres">
      <dgm:prSet presAssocID="{D130E4D9-716E-44B8-BF46-ECC2A100F116}" presName="parTxOnly" presStyleLbl="node1" presStyleIdx="2" presStyleCnt="3" custLinFactNeighborX="-1074" custLinFactNeighborY="-999">
        <dgm:presLayoutVars>
          <dgm:bulletEnabled val="1"/>
        </dgm:presLayoutVars>
      </dgm:prSet>
      <dgm:spPr/>
      <dgm:t>
        <a:bodyPr/>
        <a:lstStyle/>
        <a:p>
          <a:endParaRPr lang="ru-RU"/>
        </a:p>
      </dgm:t>
    </dgm:pt>
  </dgm:ptLst>
  <dgm:cxnLst>
    <dgm:cxn modelId="{1F820582-0919-487E-8DE3-AA27F6B9F8FB}" type="presOf" srcId="{326A52FD-1CEA-44A5-AEC4-5454BBB70B20}" destId="{40303837-A672-4C74-A3CB-E22F98CEF08E}" srcOrd="0" destOrd="0" presId="urn:microsoft.com/office/officeart/2005/8/layout/hChevron3"/>
    <dgm:cxn modelId="{0F529160-D3CB-477F-A7A0-1CD5F58A5954}" srcId="{37D30772-DEDB-412A-9793-9A17F9DAA423}" destId="{326A52FD-1CEA-44A5-AEC4-5454BBB70B20}" srcOrd="1" destOrd="0" parTransId="{4267A13A-9000-48E9-A9D4-68F008FC0086}" sibTransId="{DE268648-E96C-4366-B5F4-AD1A7DB8927E}"/>
    <dgm:cxn modelId="{620382BF-66CC-4E28-A7A0-495D34F70B31}" type="presOf" srcId="{D130E4D9-716E-44B8-BF46-ECC2A100F116}" destId="{09A2F487-7898-4FC8-99A4-46DE7BAF56FC}" srcOrd="0" destOrd="0" presId="urn:microsoft.com/office/officeart/2005/8/layout/hChevron3"/>
    <dgm:cxn modelId="{6D50C4B2-BAFB-42B5-8B34-8FF644BDD1EF}" type="presOf" srcId="{31264BB0-4528-4CD2-A20F-00BFF19526EF}" destId="{6E362543-4F65-458D-B3C0-849D707F4DB3}" srcOrd="0" destOrd="0" presId="urn:microsoft.com/office/officeart/2005/8/layout/hChevron3"/>
    <dgm:cxn modelId="{368A0F05-30C7-4C40-81FE-18F114CC263A}" srcId="{37D30772-DEDB-412A-9793-9A17F9DAA423}" destId="{D130E4D9-716E-44B8-BF46-ECC2A100F116}" srcOrd="2" destOrd="0" parTransId="{2A09524F-0E21-4DD9-B3F1-5A5566EECE82}" sibTransId="{715DFD68-2774-4BD1-A0FD-DBE0E115CEA3}"/>
    <dgm:cxn modelId="{1B05549D-831B-49ED-A2C8-3B9BD46395BF}" srcId="{37D30772-DEDB-412A-9793-9A17F9DAA423}" destId="{31264BB0-4528-4CD2-A20F-00BFF19526EF}" srcOrd="0" destOrd="0" parTransId="{99DDF5C9-732D-455D-906B-3C5ABB1F04E9}" sibTransId="{14A35B00-0C58-4E60-8F42-8FD2EDF68457}"/>
    <dgm:cxn modelId="{562DBA1B-4FDB-4F79-A006-BCD32AB57E0A}" type="presOf" srcId="{37D30772-DEDB-412A-9793-9A17F9DAA423}" destId="{38284EC5-9FF3-47F8-8B3F-157A85024CC9}" srcOrd="0" destOrd="0" presId="urn:microsoft.com/office/officeart/2005/8/layout/hChevron3"/>
    <dgm:cxn modelId="{DF4C9566-196D-4093-8906-A10B5220DC27}" type="presParOf" srcId="{38284EC5-9FF3-47F8-8B3F-157A85024CC9}" destId="{6E362543-4F65-458D-B3C0-849D707F4DB3}" srcOrd="0" destOrd="0" presId="urn:microsoft.com/office/officeart/2005/8/layout/hChevron3"/>
    <dgm:cxn modelId="{A09E577C-FCB7-4750-86BE-28FEB3612314}" type="presParOf" srcId="{38284EC5-9FF3-47F8-8B3F-157A85024CC9}" destId="{B4EC6867-EF98-4DCE-B993-CC01796D1C97}" srcOrd="1" destOrd="0" presId="urn:microsoft.com/office/officeart/2005/8/layout/hChevron3"/>
    <dgm:cxn modelId="{B83E0D0E-010B-4A6A-8DD4-603E4CB1C643}" type="presParOf" srcId="{38284EC5-9FF3-47F8-8B3F-157A85024CC9}" destId="{40303837-A672-4C74-A3CB-E22F98CEF08E}" srcOrd="2" destOrd="0" presId="urn:microsoft.com/office/officeart/2005/8/layout/hChevron3"/>
    <dgm:cxn modelId="{9D3BDF50-5F25-4C21-9A06-69E84C5E0703}" type="presParOf" srcId="{38284EC5-9FF3-47F8-8B3F-157A85024CC9}" destId="{9D8AD60D-826C-43DC-A733-1EBD60D64370}" srcOrd="3" destOrd="0" presId="urn:microsoft.com/office/officeart/2005/8/layout/hChevron3"/>
    <dgm:cxn modelId="{50522B13-F7E5-453A-A1EA-57D030F83728}" type="presParOf" srcId="{38284EC5-9FF3-47F8-8B3F-157A85024CC9}" destId="{09A2F487-7898-4FC8-99A4-46DE7BAF56FC}" srcOrd="4"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0CE661-E20A-4946-A526-ECBFD7DE4909}" type="doc">
      <dgm:prSet loTypeId="urn:microsoft.com/office/officeart/2005/8/layout/default" loCatId="list" qsTypeId="urn:microsoft.com/office/officeart/2005/8/quickstyle/simple2" qsCatId="simple" csTypeId="urn:microsoft.com/office/officeart/2005/8/colors/accent1_2" csCatId="accent1" phldr="1"/>
      <dgm:spPr/>
      <dgm:t>
        <a:bodyPr/>
        <a:lstStyle/>
        <a:p>
          <a:endParaRPr lang="ru-RU"/>
        </a:p>
      </dgm:t>
    </dgm:pt>
    <dgm:pt modelId="{8B79FFE1-8423-43A2-A5CE-5076E1C51AEA}">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qoidalari</a:t>
          </a:r>
          <a:endParaRPr lang="ru-RU" dirty="0"/>
        </a:p>
      </dgm:t>
    </dgm:pt>
    <dgm:pt modelId="{B1FE090C-028C-406A-9C6E-167B9C90FB0C}" type="parTrans" cxnId="{4B51DECE-F77E-48A7-B574-790994CD37D6}">
      <dgm:prSet/>
      <dgm:spPr/>
      <dgm:t>
        <a:bodyPr/>
        <a:lstStyle/>
        <a:p>
          <a:endParaRPr lang="ru-RU"/>
        </a:p>
      </dgm:t>
    </dgm:pt>
    <dgm:pt modelId="{D2959297-721B-43CC-AC44-4EB70C9410C9}" type="sibTrans" cxnId="{4B51DECE-F77E-48A7-B574-790994CD37D6}">
      <dgm:prSet/>
      <dgm:spPr/>
      <dgm:t>
        <a:bodyPr/>
        <a:lstStyle/>
        <a:p>
          <a:endParaRPr lang="ru-RU"/>
        </a:p>
      </dgm:t>
    </dgm:pt>
    <dgm:pt modelId="{20D66417-AF92-4F9E-83DE-67B23E5F8931}">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Rollarni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taqsimlash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C1256C12-B1D6-43DF-A90E-A76E2BD69FA2}" type="parTrans" cxnId="{5D8FDC14-0BA3-47F0-8CDF-E6E541FB460D}">
      <dgm:prSet/>
      <dgm:spPr/>
      <dgm:t>
        <a:bodyPr/>
        <a:lstStyle/>
        <a:p>
          <a:endParaRPr lang="ru-RU"/>
        </a:p>
      </dgm:t>
    </dgm:pt>
    <dgm:pt modelId="{1D0447E4-01AF-4EE4-9E52-C873D96DC3FB}" type="sibTrans" cxnId="{5D8FDC14-0BA3-47F0-8CDF-E6E541FB460D}">
      <dgm:prSet/>
      <dgm:spPr/>
      <dgm:t>
        <a:bodyPr/>
        <a:lstStyle/>
        <a:p>
          <a:endParaRPr lang="ru-RU"/>
        </a:p>
      </dgm:t>
    </dgm:pt>
    <dgm:pt modelId="{3B2B4F52-CADA-455F-9D91-7BED230CB49A}">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Ish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qoidalari</a:t>
          </a:r>
          <a:endParaRPr lang="ru-RU" dirty="0">
            <a:solidFill>
              <a:schemeClr val="bg1"/>
            </a:solidFill>
          </a:endParaRPr>
        </a:p>
      </dgm:t>
    </dgm:pt>
    <dgm:pt modelId="{A4847D81-53F5-4A20-A4FA-9FCABFCB9163}" type="parTrans" cxnId="{D3BBC088-AEC7-4FDF-8DC5-BCA537E33533}">
      <dgm:prSet/>
      <dgm:spPr/>
      <dgm:t>
        <a:bodyPr/>
        <a:lstStyle/>
        <a:p>
          <a:endParaRPr lang="ru-RU"/>
        </a:p>
      </dgm:t>
    </dgm:pt>
    <dgm:pt modelId="{4C3CF561-401A-4E8C-9788-1E390C4E0289}" type="sibTrans" cxnId="{D3BBC088-AEC7-4FDF-8DC5-BCA537E33533}">
      <dgm:prSet/>
      <dgm:spPr/>
      <dgm:t>
        <a:bodyPr/>
        <a:lstStyle/>
        <a:p>
          <a:endParaRPr lang="ru-RU"/>
        </a:p>
      </dgm:t>
    </dgm:pt>
    <dgm:pt modelId="{FC61DFB7-8E7E-478B-93FF-207482537B63}">
      <dgm:prSet phldrT="[Текст]"/>
      <dgm:spPr/>
      <dgm:t>
        <a:bodyPr/>
        <a:lstStyle/>
        <a:p>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faoliyatini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baholash</a:t>
          </a:r>
          <a:endParaRPr lang="ru-RU" dirty="0"/>
        </a:p>
      </dgm:t>
    </dgm:pt>
    <dgm:pt modelId="{DE64ADC7-B90A-4F34-AA3C-8C26E7B05D1E}" type="parTrans" cxnId="{63FB5B55-ADAB-4E90-8F33-550F3B57E204}">
      <dgm:prSet/>
      <dgm:spPr/>
      <dgm:t>
        <a:bodyPr/>
        <a:lstStyle/>
        <a:p>
          <a:endParaRPr lang="ru-RU"/>
        </a:p>
      </dgm:t>
    </dgm:pt>
    <dgm:pt modelId="{7590AB69-EF14-4610-8714-1CFF3CB771EA}" type="sibTrans" cxnId="{63FB5B55-ADAB-4E90-8F33-550F3B57E204}">
      <dgm:prSet/>
      <dgm:spPr/>
      <dgm:t>
        <a:bodyPr/>
        <a:lstStyle/>
        <a:p>
          <a:endParaRPr lang="ru-RU"/>
        </a:p>
      </dgm:t>
    </dgm:pt>
    <dgm:pt modelId="{55A686BA-8C12-4605-A610-C6D58C8EE84B}">
      <dgm:prSet phldrT="[Текст]"/>
      <dgm:spPr/>
      <dgm:t>
        <a:bodyPr/>
        <a:lstStyle/>
        <a:p>
          <a:r>
            <a:rPr lang="en-US" dirty="0" err="1">
              <a:solidFill>
                <a:schemeClr val="bg1"/>
              </a:solidFill>
              <a:latin typeface="Times New Roman" panose="02020603050405020304" pitchFamily="18" charset="0"/>
              <a:cs typeface="Times New Roman" panose="02020603050405020304" pitchFamily="18" charset="0"/>
            </a:rPr>
            <a:t>Guruh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uchun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misol</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topshiriq</a:t>
          </a:r>
          <a:endParaRPr lang="ru-RU" dirty="0">
            <a:solidFill>
              <a:schemeClr val="bg1"/>
            </a:solidFill>
          </a:endParaRPr>
        </a:p>
      </dgm:t>
    </dgm:pt>
    <dgm:pt modelId="{A5C4D84D-0A15-45E5-BB75-4120EFA7C1BE}" type="parTrans" cxnId="{5AC11192-169E-4766-B629-FBDDEED89FD9}">
      <dgm:prSet/>
      <dgm:spPr/>
      <dgm:t>
        <a:bodyPr/>
        <a:lstStyle/>
        <a:p>
          <a:endParaRPr lang="ru-RU"/>
        </a:p>
      </dgm:t>
    </dgm:pt>
    <dgm:pt modelId="{88CB49F4-24E7-4E12-BFB4-988944C67BEF}" type="sibTrans" cxnId="{5AC11192-169E-4766-B629-FBDDEED89FD9}">
      <dgm:prSet/>
      <dgm:spPr/>
      <dgm:t>
        <a:bodyPr/>
        <a:lstStyle/>
        <a:p>
          <a:endParaRPr lang="ru-RU"/>
        </a:p>
      </dgm:t>
    </dgm:pt>
    <dgm:pt modelId="{C137D244-5BF0-46B4-8E18-5FD91E1DA409}" type="pres">
      <dgm:prSet presAssocID="{B40CE661-E20A-4946-A526-ECBFD7DE4909}" presName="diagram" presStyleCnt="0">
        <dgm:presLayoutVars>
          <dgm:dir/>
          <dgm:resizeHandles val="exact"/>
        </dgm:presLayoutVars>
      </dgm:prSet>
      <dgm:spPr/>
      <dgm:t>
        <a:bodyPr/>
        <a:lstStyle/>
        <a:p>
          <a:endParaRPr lang="ru-RU"/>
        </a:p>
      </dgm:t>
    </dgm:pt>
    <dgm:pt modelId="{1EE6E65F-A226-41DE-BF05-44603D2A3F65}" type="pres">
      <dgm:prSet presAssocID="{8B79FFE1-8423-43A2-A5CE-5076E1C51AEA}" presName="node" presStyleLbl="node1" presStyleIdx="0" presStyleCnt="5">
        <dgm:presLayoutVars>
          <dgm:bulletEnabled val="1"/>
        </dgm:presLayoutVars>
      </dgm:prSet>
      <dgm:spPr/>
      <dgm:t>
        <a:bodyPr/>
        <a:lstStyle/>
        <a:p>
          <a:endParaRPr lang="ru-RU"/>
        </a:p>
      </dgm:t>
    </dgm:pt>
    <dgm:pt modelId="{00FE95BA-7432-43B3-8E61-E1D482658122}" type="pres">
      <dgm:prSet presAssocID="{D2959297-721B-43CC-AC44-4EB70C9410C9}" presName="sibTrans" presStyleCnt="0"/>
      <dgm:spPr/>
    </dgm:pt>
    <dgm:pt modelId="{E0609D0B-DA9F-405D-A2BD-26BAAE16A672}" type="pres">
      <dgm:prSet presAssocID="{20D66417-AF92-4F9E-83DE-67B23E5F8931}" presName="node" presStyleLbl="node1" presStyleIdx="1" presStyleCnt="5">
        <dgm:presLayoutVars>
          <dgm:bulletEnabled val="1"/>
        </dgm:presLayoutVars>
      </dgm:prSet>
      <dgm:spPr/>
      <dgm:t>
        <a:bodyPr/>
        <a:lstStyle/>
        <a:p>
          <a:endParaRPr lang="ru-RU"/>
        </a:p>
      </dgm:t>
    </dgm:pt>
    <dgm:pt modelId="{FB4EF230-B795-4981-B30E-09571D8F4A0A}" type="pres">
      <dgm:prSet presAssocID="{1D0447E4-01AF-4EE4-9E52-C873D96DC3FB}" presName="sibTrans" presStyleCnt="0"/>
      <dgm:spPr/>
    </dgm:pt>
    <dgm:pt modelId="{BA0F3040-9A48-4FBD-88E9-F4781332DCDD}" type="pres">
      <dgm:prSet presAssocID="{3B2B4F52-CADA-455F-9D91-7BED230CB49A}" presName="node" presStyleLbl="node1" presStyleIdx="2" presStyleCnt="5">
        <dgm:presLayoutVars>
          <dgm:bulletEnabled val="1"/>
        </dgm:presLayoutVars>
      </dgm:prSet>
      <dgm:spPr/>
      <dgm:t>
        <a:bodyPr/>
        <a:lstStyle/>
        <a:p>
          <a:endParaRPr lang="ru-RU"/>
        </a:p>
      </dgm:t>
    </dgm:pt>
    <dgm:pt modelId="{2894230A-051C-41BB-AE13-25284110E70A}" type="pres">
      <dgm:prSet presAssocID="{4C3CF561-401A-4E8C-9788-1E390C4E0289}" presName="sibTrans" presStyleCnt="0"/>
      <dgm:spPr/>
    </dgm:pt>
    <dgm:pt modelId="{ED33A5DF-E115-4558-815C-C2AA8FE58D35}" type="pres">
      <dgm:prSet presAssocID="{FC61DFB7-8E7E-478B-93FF-207482537B63}" presName="node" presStyleLbl="node1" presStyleIdx="3" presStyleCnt="5">
        <dgm:presLayoutVars>
          <dgm:bulletEnabled val="1"/>
        </dgm:presLayoutVars>
      </dgm:prSet>
      <dgm:spPr/>
      <dgm:t>
        <a:bodyPr/>
        <a:lstStyle/>
        <a:p>
          <a:endParaRPr lang="ru-RU"/>
        </a:p>
      </dgm:t>
    </dgm:pt>
    <dgm:pt modelId="{CA11150E-4935-442A-90F4-6FACA13669D4}" type="pres">
      <dgm:prSet presAssocID="{7590AB69-EF14-4610-8714-1CFF3CB771EA}" presName="sibTrans" presStyleCnt="0"/>
      <dgm:spPr/>
    </dgm:pt>
    <dgm:pt modelId="{D053B953-96CE-4CD8-AE45-9F8F6AF0D86A}" type="pres">
      <dgm:prSet presAssocID="{55A686BA-8C12-4605-A610-C6D58C8EE84B}" presName="node" presStyleLbl="node1" presStyleIdx="4" presStyleCnt="5">
        <dgm:presLayoutVars>
          <dgm:bulletEnabled val="1"/>
        </dgm:presLayoutVars>
      </dgm:prSet>
      <dgm:spPr/>
      <dgm:t>
        <a:bodyPr/>
        <a:lstStyle/>
        <a:p>
          <a:endParaRPr lang="ru-RU"/>
        </a:p>
      </dgm:t>
    </dgm:pt>
  </dgm:ptLst>
  <dgm:cxnLst>
    <dgm:cxn modelId="{4B51DECE-F77E-48A7-B574-790994CD37D6}" srcId="{B40CE661-E20A-4946-A526-ECBFD7DE4909}" destId="{8B79FFE1-8423-43A2-A5CE-5076E1C51AEA}" srcOrd="0" destOrd="0" parTransId="{B1FE090C-028C-406A-9C6E-167B9C90FB0C}" sibTransId="{D2959297-721B-43CC-AC44-4EB70C9410C9}"/>
    <dgm:cxn modelId="{5D8FDC14-0BA3-47F0-8CDF-E6E541FB460D}" srcId="{B40CE661-E20A-4946-A526-ECBFD7DE4909}" destId="{20D66417-AF92-4F9E-83DE-67B23E5F8931}" srcOrd="1" destOrd="0" parTransId="{C1256C12-B1D6-43DF-A90E-A76E2BD69FA2}" sibTransId="{1D0447E4-01AF-4EE4-9E52-C873D96DC3FB}"/>
    <dgm:cxn modelId="{D3BBC088-AEC7-4FDF-8DC5-BCA537E33533}" srcId="{B40CE661-E20A-4946-A526-ECBFD7DE4909}" destId="{3B2B4F52-CADA-455F-9D91-7BED230CB49A}" srcOrd="2" destOrd="0" parTransId="{A4847D81-53F5-4A20-A4FA-9FCABFCB9163}" sibTransId="{4C3CF561-401A-4E8C-9788-1E390C4E0289}"/>
    <dgm:cxn modelId="{E197D55D-30E3-4C8E-8E69-B71A6087F886}" type="presOf" srcId="{B40CE661-E20A-4946-A526-ECBFD7DE4909}" destId="{C137D244-5BF0-46B4-8E18-5FD91E1DA409}" srcOrd="0" destOrd="0" presId="urn:microsoft.com/office/officeart/2005/8/layout/default"/>
    <dgm:cxn modelId="{B47872B0-CD67-4587-A353-70234FD4D9FC}" type="presOf" srcId="{FC61DFB7-8E7E-478B-93FF-207482537B63}" destId="{ED33A5DF-E115-4558-815C-C2AA8FE58D35}" srcOrd="0" destOrd="0" presId="urn:microsoft.com/office/officeart/2005/8/layout/default"/>
    <dgm:cxn modelId="{9D9926BC-6632-4F65-8D7B-8998C1AAD80D}" type="presOf" srcId="{3B2B4F52-CADA-455F-9D91-7BED230CB49A}" destId="{BA0F3040-9A48-4FBD-88E9-F4781332DCDD}" srcOrd="0" destOrd="0" presId="urn:microsoft.com/office/officeart/2005/8/layout/default"/>
    <dgm:cxn modelId="{63FB5B55-ADAB-4E90-8F33-550F3B57E204}" srcId="{B40CE661-E20A-4946-A526-ECBFD7DE4909}" destId="{FC61DFB7-8E7E-478B-93FF-207482537B63}" srcOrd="3" destOrd="0" parTransId="{DE64ADC7-B90A-4F34-AA3C-8C26E7B05D1E}" sibTransId="{7590AB69-EF14-4610-8714-1CFF3CB771EA}"/>
    <dgm:cxn modelId="{CE6B6BD9-737F-44AF-B812-25E2A2BD60E1}" type="presOf" srcId="{8B79FFE1-8423-43A2-A5CE-5076E1C51AEA}" destId="{1EE6E65F-A226-41DE-BF05-44603D2A3F65}" srcOrd="0" destOrd="0" presId="urn:microsoft.com/office/officeart/2005/8/layout/default"/>
    <dgm:cxn modelId="{48AC2882-57E9-48E2-B375-34100B5FE559}" type="presOf" srcId="{55A686BA-8C12-4605-A610-C6D58C8EE84B}" destId="{D053B953-96CE-4CD8-AE45-9F8F6AF0D86A}" srcOrd="0" destOrd="0" presId="urn:microsoft.com/office/officeart/2005/8/layout/default"/>
    <dgm:cxn modelId="{5AC11192-169E-4766-B629-FBDDEED89FD9}" srcId="{B40CE661-E20A-4946-A526-ECBFD7DE4909}" destId="{55A686BA-8C12-4605-A610-C6D58C8EE84B}" srcOrd="4" destOrd="0" parTransId="{A5C4D84D-0A15-45E5-BB75-4120EFA7C1BE}" sibTransId="{88CB49F4-24E7-4E12-BFB4-988944C67BEF}"/>
    <dgm:cxn modelId="{7E08CBAA-AB6E-492C-94E2-FF4FD5D7C7A2}" type="presOf" srcId="{20D66417-AF92-4F9E-83DE-67B23E5F8931}" destId="{E0609D0B-DA9F-405D-A2BD-26BAAE16A672}" srcOrd="0" destOrd="0" presId="urn:microsoft.com/office/officeart/2005/8/layout/default"/>
    <dgm:cxn modelId="{21FE9F2E-9000-40A5-A31F-DACF76AC2585}" type="presParOf" srcId="{C137D244-5BF0-46B4-8E18-5FD91E1DA409}" destId="{1EE6E65F-A226-41DE-BF05-44603D2A3F65}" srcOrd="0" destOrd="0" presId="urn:microsoft.com/office/officeart/2005/8/layout/default"/>
    <dgm:cxn modelId="{00C8F603-0CA7-481F-83EE-8F094C699F27}" type="presParOf" srcId="{C137D244-5BF0-46B4-8E18-5FD91E1DA409}" destId="{00FE95BA-7432-43B3-8E61-E1D482658122}" srcOrd="1" destOrd="0" presId="urn:microsoft.com/office/officeart/2005/8/layout/default"/>
    <dgm:cxn modelId="{B8A034D6-665A-49F3-9757-8B216EF867B6}" type="presParOf" srcId="{C137D244-5BF0-46B4-8E18-5FD91E1DA409}" destId="{E0609D0B-DA9F-405D-A2BD-26BAAE16A672}" srcOrd="2" destOrd="0" presId="urn:microsoft.com/office/officeart/2005/8/layout/default"/>
    <dgm:cxn modelId="{80B671CB-BBC6-459B-9985-B588E57A6F48}" type="presParOf" srcId="{C137D244-5BF0-46B4-8E18-5FD91E1DA409}" destId="{FB4EF230-B795-4981-B30E-09571D8F4A0A}" srcOrd="3" destOrd="0" presId="urn:microsoft.com/office/officeart/2005/8/layout/default"/>
    <dgm:cxn modelId="{E0E67D70-7291-445A-AEB7-79440E1BCB95}" type="presParOf" srcId="{C137D244-5BF0-46B4-8E18-5FD91E1DA409}" destId="{BA0F3040-9A48-4FBD-88E9-F4781332DCDD}" srcOrd="4" destOrd="0" presId="urn:microsoft.com/office/officeart/2005/8/layout/default"/>
    <dgm:cxn modelId="{76ACB35B-F220-4E9F-999C-1C1748CA4F23}" type="presParOf" srcId="{C137D244-5BF0-46B4-8E18-5FD91E1DA409}" destId="{2894230A-051C-41BB-AE13-25284110E70A}" srcOrd="5" destOrd="0" presId="urn:microsoft.com/office/officeart/2005/8/layout/default"/>
    <dgm:cxn modelId="{483008C1-4BE1-49EC-89C9-7D20893B122B}" type="presParOf" srcId="{C137D244-5BF0-46B4-8E18-5FD91E1DA409}" destId="{ED33A5DF-E115-4558-815C-C2AA8FE58D35}" srcOrd="6" destOrd="0" presId="urn:microsoft.com/office/officeart/2005/8/layout/default"/>
    <dgm:cxn modelId="{448AA138-BFCD-4B4D-A65A-540510A91EEF}" type="presParOf" srcId="{C137D244-5BF0-46B4-8E18-5FD91E1DA409}" destId="{CA11150E-4935-442A-90F4-6FACA13669D4}" srcOrd="7" destOrd="0" presId="urn:microsoft.com/office/officeart/2005/8/layout/default"/>
    <dgm:cxn modelId="{107E36E3-1C02-4C45-9F5E-5604BFC8651A}" type="presParOf" srcId="{C137D244-5BF0-46B4-8E18-5FD91E1DA409}" destId="{D053B953-96CE-4CD8-AE45-9F8F6AF0D86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7CDA29C-4579-411D-8F8F-89A38CEB8F9F}"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ru-RU"/>
        </a:p>
      </dgm:t>
    </dgm:pt>
    <dgm:pt modelId="{A02C8F3A-12E0-4EE8-9C21-D1CD7D39E407}">
      <dgm:prSet phldrT="[Текст]"/>
      <dgm:spPr/>
      <dgm:t>
        <a:bodyPr/>
        <a:lstStyle/>
        <a:p>
          <a:r>
            <a:rPr lang="en-US"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Guruh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hajmi</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Har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3-5 </a:t>
          </a:r>
          <a:r>
            <a:rPr lang="en-US" dirty="0" err="1">
              <a:latin typeface="Times New Roman" panose="02020603050405020304" pitchFamily="18" charset="0"/>
              <a:cs typeface="Times New Roman" panose="02020603050405020304" pitchFamily="18" charset="0"/>
            </a:rPr>
            <a:t>nafar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uz-Latn-UZ"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muhokamalar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boshqaruvdan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Juda </a:t>
          </a:r>
          <a:r>
            <a:rPr lang="en-US" dirty="0" err="1">
              <a:latin typeface="Times New Roman" panose="02020603050405020304" pitchFamily="18" charset="0"/>
              <a:cs typeface="Times New Roman" panose="02020603050405020304" pitchFamily="18" charset="0"/>
            </a:rPr>
            <a:t>kichik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eshitish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a:t>
          </a:r>
          <a:endParaRPr lang="ru-RU" dirty="0"/>
        </a:p>
      </dgm:t>
    </dgm:pt>
    <dgm:pt modelId="{4E960EA7-1FA1-4A71-BB45-2123F785A95A}" type="parTrans" cxnId="{18A9C2A7-BA88-4B57-96DD-65C69D507DBB}">
      <dgm:prSet/>
      <dgm:spPr/>
      <dgm:t>
        <a:bodyPr/>
        <a:lstStyle/>
        <a:p>
          <a:endParaRPr lang="ru-RU"/>
        </a:p>
      </dgm:t>
    </dgm:pt>
    <dgm:pt modelId="{736B9F3A-45EB-4F3B-9799-6EF628439890}" type="sibTrans" cxnId="{18A9C2A7-BA88-4B57-96DD-65C69D507DBB}">
      <dgm:prSet/>
      <dgm:spPr/>
      <dgm:t>
        <a:bodyPr/>
        <a:lstStyle/>
        <a:p>
          <a:endParaRPr lang="ru-RU"/>
        </a:p>
      </dgm:t>
    </dgm:pt>
    <dgm:pt modelId="{D400797E-D89C-4322-9F16-4ED413A3649C}">
      <dgm:prSet phldrT="[Текст]" custT="1"/>
      <dgm:spPr/>
      <dgm:t>
        <a:bodyPr/>
        <a:lstStyle/>
        <a:p>
          <a:r>
            <a:rPr lang="en-US" sz="2800" dirty="0">
              <a:latin typeface="Times New Roman" panose="02020603050405020304" pitchFamily="18" charset="0"/>
              <a:cs typeface="Times New Roman" panose="02020603050405020304" pitchFamily="18" charset="0"/>
            </a:rPr>
            <a:t>2. </a:t>
          </a:r>
          <a:r>
            <a:rPr lang="en-US" sz="2800" b="1" dirty="0" err="1">
              <a:latin typeface="Times New Roman" panose="02020603050405020304" pitchFamily="18" charset="0"/>
              <a:cs typeface="Times New Roman" panose="02020603050405020304" pitchFamily="18" charset="0"/>
            </a:rPr>
            <a:t>Bilim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darajasining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xilma-xilligi</a:t>
          </a:r>
          <a:r>
            <a:rPr lang="en-US" sz="2800" b="1" dirty="0">
              <a:latin typeface="Times New Roman" panose="02020603050405020304" pitchFamily="18" charset="0"/>
              <a:cs typeface="Times New Roman" panose="02020603050405020304" pitchFamily="18" charset="0"/>
            </a:rPr>
            <a:t>:</a:t>
          </a:r>
          <a:endParaRPr lang="uz-Latn-UZ" sz="2800" b="1"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Guruhda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darajasi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qiziqishlari</a:t>
          </a:r>
          <a:r>
            <a:rPr lang="en-US" sz="2800" dirty="0">
              <a:latin typeface="Times New Roman" panose="02020603050405020304" pitchFamily="18" charset="0"/>
              <a:cs typeface="Times New Roman" panose="02020603050405020304" pitchFamily="18" charset="0"/>
            </a:rPr>
            <a:t> har </a:t>
          </a:r>
          <a:r>
            <a:rPr lang="en-US" sz="2800" dirty="0" err="1">
              <a:latin typeface="Times New Roman" panose="02020603050405020304" pitchFamily="18" charset="0"/>
              <a:cs typeface="Times New Roman" panose="02020603050405020304" pitchFamily="18" charset="0"/>
            </a:rPr>
            <a:t>xil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lozim</a:t>
          </a:r>
          <a:r>
            <a:rPr lang="en-US" sz="2800" dirty="0">
              <a:latin typeface="Times New Roman" panose="02020603050405020304" pitchFamily="18" charset="0"/>
              <a:cs typeface="Times New Roman" panose="02020603050405020304" pitchFamily="18" charset="0"/>
            </a:rPr>
            <a:t>.</a:t>
          </a:r>
        </a:p>
        <a:p>
          <a:r>
            <a:rPr lang="en-US" sz="2800" dirty="0">
              <a:latin typeface="Times New Roman" panose="02020603050405020304" pitchFamily="18" charset="0"/>
              <a:cs typeface="Times New Roman" panose="02020603050405020304" pitchFamily="18" charset="0"/>
            </a:rPr>
            <a:t>Bu </a:t>
          </a:r>
          <a:r>
            <a:rPr lang="en-US" sz="2800" dirty="0" err="1">
              <a:latin typeface="Times New Roman" panose="02020603050405020304" pitchFamily="18" charset="0"/>
              <a:cs typeface="Times New Roman" panose="02020603050405020304" pitchFamily="18" charset="0"/>
            </a:rPr>
            <a:t>murakkab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muammolarni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nuqtai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nazardan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yechishga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beradi</a:t>
          </a:r>
          <a:r>
            <a:rPr lang="en-US" sz="2800" dirty="0">
              <a:latin typeface="Times New Roman" panose="02020603050405020304" pitchFamily="18" charset="0"/>
              <a:cs typeface="Times New Roman" panose="02020603050405020304" pitchFamily="18" charset="0"/>
            </a:rPr>
            <a:t>.</a:t>
          </a:r>
          <a:endParaRPr lang="ru-RU" sz="2800" dirty="0"/>
        </a:p>
      </dgm:t>
    </dgm:pt>
    <dgm:pt modelId="{3EA3D6E9-51CA-47C6-AE9B-BF615451C91E}" type="parTrans" cxnId="{A02AE8C4-208B-463A-B2CA-7805EA6D285A}">
      <dgm:prSet/>
      <dgm:spPr/>
      <dgm:t>
        <a:bodyPr/>
        <a:lstStyle/>
        <a:p>
          <a:endParaRPr lang="ru-RU"/>
        </a:p>
      </dgm:t>
    </dgm:pt>
    <dgm:pt modelId="{3EB73B88-2E36-4FBE-8991-17167A0A80F7}" type="sibTrans" cxnId="{A02AE8C4-208B-463A-B2CA-7805EA6D285A}">
      <dgm:prSet/>
      <dgm:spPr/>
      <dgm:t>
        <a:bodyPr/>
        <a:lstStyle/>
        <a:p>
          <a:endParaRPr lang="ru-RU"/>
        </a:p>
      </dgm:t>
    </dgm:pt>
    <dgm:pt modelId="{B12B0BBD-968B-4FB0-93C8-86383780BC97}">
      <dgm:prSet phldrT="[Текст]" custT="1"/>
      <dgm:spPr/>
      <dgm:t>
        <a:bodyPr/>
        <a:lstStyle/>
        <a:p>
          <a:r>
            <a:rPr lang="en-US" sz="3200">
              <a:latin typeface="Times New Roman" panose="02020603050405020304" pitchFamily="18" charset="0"/>
              <a:cs typeface="Times New Roman" panose="02020603050405020304" pitchFamily="18" charset="0"/>
            </a:rPr>
            <a:t>3. </a:t>
          </a:r>
          <a:r>
            <a:rPr lang="en-US" sz="3200" b="1">
              <a:latin typeface="Times New Roman" panose="02020603050405020304" pitchFamily="18" charset="0"/>
              <a:cs typeface="Times New Roman" panose="02020603050405020304" pitchFamily="18" charset="0"/>
            </a:rPr>
            <a:t>Yetakchining tanlanishi: </a:t>
          </a:r>
          <a:r>
            <a:rPr lang="en-US" sz="3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dirty="0"/>
        </a:p>
      </dgm:t>
    </dgm:pt>
    <dgm:pt modelId="{957CA216-367D-4506-82CD-BA15DF3592B6}" type="parTrans" cxnId="{483ECEF6-293F-4962-B16D-161C7BFCEAAA}">
      <dgm:prSet/>
      <dgm:spPr/>
      <dgm:t>
        <a:bodyPr/>
        <a:lstStyle/>
        <a:p>
          <a:endParaRPr lang="ru-RU"/>
        </a:p>
      </dgm:t>
    </dgm:pt>
    <dgm:pt modelId="{BD7050CD-34EC-4AA0-A50C-C72E20EACD43}" type="sibTrans" cxnId="{483ECEF6-293F-4962-B16D-161C7BFCEAAA}">
      <dgm:prSet/>
      <dgm:spPr/>
      <dgm:t>
        <a:bodyPr/>
        <a:lstStyle/>
        <a:p>
          <a:endParaRPr lang="ru-RU"/>
        </a:p>
      </dgm:t>
    </dgm:pt>
    <dgm:pt modelId="{A252DD34-2430-49C9-AEF5-918F2E4FDDA9}" type="pres">
      <dgm:prSet presAssocID="{A7CDA29C-4579-411D-8F8F-89A38CEB8F9F}" presName="Name0" presStyleCnt="0">
        <dgm:presLayoutVars>
          <dgm:chMax val="7"/>
          <dgm:chPref val="7"/>
          <dgm:dir/>
        </dgm:presLayoutVars>
      </dgm:prSet>
      <dgm:spPr/>
      <dgm:t>
        <a:bodyPr/>
        <a:lstStyle/>
        <a:p>
          <a:endParaRPr lang="ru-RU"/>
        </a:p>
      </dgm:t>
    </dgm:pt>
    <dgm:pt modelId="{91310B8E-CA73-42AF-A501-60AC078D086A}" type="pres">
      <dgm:prSet presAssocID="{A7CDA29C-4579-411D-8F8F-89A38CEB8F9F}" presName="Name1" presStyleCnt="0"/>
      <dgm:spPr/>
    </dgm:pt>
    <dgm:pt modelId="{0275A734-95BD-4C45-8F0F-2B8F8062AB69}" type="pres">
      <dgm:prSet presAssocID="{A7CDA29C-4579-411D-8F8F-89A38CEB8F9F}" presName="cycle" presStyleCnt="0"/>
      <dgm:spPr/>
    </dgm:pt>
    <dgm:pt modelId="{50B1D858-3852-4EBE-9934-C4DAD3151847}" type="pres">
      <dgm:prSet presAssocID="{A7CDA29C-4579-411D-8F8F-89A38CEB8F9F}" presName="srcNode" presStyleLbl="node1" presStyleIdx="0" presStyleCnt="3"/>
      <dgm:spPr/>
    </dgm:pt>
    <dgm:pt modelId="{1651C532-4A02-44FB-BB0D-0FE8ADD9EA24}" type="pres">
      <dgm:prSet presAssocID="{A7CDA29C-4579-411D-8F8F-89A38CEB8F9F}" presName="conn" presStyleLbl="parChTrans1D2" presStyleIdx="0" presStyleCnt="1"/>
      <dgm:spPr/>
      <dgm:t>
        <a:bodyPr/>
        <a:lstStyle/>
        <a:p>
          <a:endParaRPr lang="ru-RU"/>
        </a:p>
      </dgm:t>
    </dgm:pt>
    <dgm:pt modelId="{532298C6-C127-4E0F-90C5-BD138AA36A0A}" type="pres">
      <dgm:prSet presAssocID="{A7CDA29C-4579-411D-8F8F-89A38CEB8F9F}" presName="extraNode" presStyleLbl="node1" presStyleIdx="0" presStyleCnt="3"/>
      <dgm:spPr/>
    </dgm:pt>
    <dgm:pt modelId="{F10DFFD9-D54A-45F4-ADC4-31E9A0C17920}" type="pres">
      <dgm:prSet presAssocID="{A7CDA29C-4579-411D-8F8F-89A38CEB8F9F}" presName="dstNode" presStyleLbl="node1" presStyleIdx="0" presStyleCnt="3"/>
      <dgm:spPr/>
    </dgm:pt>
    <dgm:pt modelId="{1AAD002A-3598-45F6-8F18-6099B83C8351}" type="pres">
      <dgm:prSet presAssocID="{A02C8F3A-12E0-4EE8-9C21-D1CD7D39E407}" presName="text_1" presStyleLbl="node1" presStyleIdx="0" presStyleCnt="3">
        <dgm:presLayoutVars>
          <dgm:bulletEnabled val="1"/>
        </dgm:presLayoutVars>
      </dgm:prSet>
      <dgm:spPr/>
      <dgm:t>
        <a:bodyPr/>
        <a:lstStyle/>
        <a:p>
          <a:endParaRPr lang="ru-RU"/>
        </a:p>
      </dgm:t>
    </dgm:pt>
    <dgm:pt modelId="{1540DDEC-98AA-4D31-8F4A-5E051D5E5892}" type="pres">
      <dgm:prSet presAssocID="{A02C8F3A-12E0-4EE8-9C21-D1CD7D39E407}" presName="accent_1" presStyleCnt="0"/>
      <dgm:spPr/>
    </dgm:pt>
    <dgm:pt modelId="{30AE2D33-5C4F-4E14-AD32-16FA9B455FE9}" type="pres">
      <dgm:prSet presAssocID="{A02C8F3A-12E0-4EE8-9C21-D1CD7D39E407}" presName="accentRepeatNode" presStyleLbl="solidFgAcc1" presStyleIdx="0" presStyleCnt="3"/>
      <dgm:spPr/>
    </dgm:pt>
    <dgm:pt modelId="{7689270F-4EAE-4AA4-9395-9501697D72C4}" type="pres">
      <dgm:prSet presAssocID="{D400797E-D89C-4322-9F16-4ED413A3649C}" presName="text_2" presStyleLbl="node1" presStyleIdx="1" presStyleCnt="3">
        <dgm:presLayoutVars>
          <dgm:bulletEnabled val="1"/>
        </dgm:presLayoutVars>
      </dgm:prSet>
      <dgm:spPr/>
      <dgm:t>
        <a:bodyPr/>
        <a:lstStyle/>
        <a:p>
          <a:endParaRPr lang="ru-RU"/>
        </a:p>
      </dgm:t>
    </dgm:pt>
    <dgm:pt modelId="{D4263B3C-1157-45ED-99FA-9D8EE4D4CB91}" type="pres">
      <dgm:prSet presAssocID="{D400797E-D89C-4322-9F16-4ED413A3649C}" presName="accent_2" presStyleCnt="0"/>
      <dgm:spPr/>
    </dgm:pt>
    <dgm:pt modelId="{639BD5C0-1E9B-47B1-BCA6-E661EDAFA379}" type="pres">
      <dgm:prSet presAssocID="{D400797E-D89C-4322-9F16-4ED413A3649C}" presName="accentRepeatNode" presStyleLbl="solidFgAcc1" presStyleIdx="1" presStyleCnt="3"/>
      <dgm:spPr/>
    </dgm:pt>
    <dgm:pt modelId="{F55C89E4-BAE7-4BC2-8A5E-A71DA778D25D}" type="pres">
      <dgm:prSet presAssocID="{B12B0BBD-968B-4FB0-93C8-86383780BC97}" presName="text_3" presStyleLbl="node1" presStyleIdx="2" presStyleCnt="3">
        <dgm:presLayoutVars>
          <dgm:bulletEnabled val="1"/>
        </dgm:presLayoutVars>
      </dgm:prSet>
      <dgm:spPr/>
      <dgm:t>
        <a:bodyPr/>
        <a:lstStyle/>
        <a:p>
          <a:endParaRPr lang="ru-RU"/>
        </a:p>
      </dgm:t>
    </dgm:pt>
    <dgm:pt modelId="{EDE7AA5F-7BEA-4606-AF8E-88550F44BD11}" type="pres">
      <dgm:prSet presAssocID="{B12B0BBD-968B-4FB0-93C8-86383780BC97}" presName="accent_3" presStyleCnt="0"/>
      <dgm:spPr/>
    </dgm:pt>
    <dgm:pt modelId="{1D7AFEA6-D139-4EC6-BC57-D39A518856E8}" type="pres">
      <dgm:prSet presAssocID="{B12B0BBD-968B-4FB0-93C8-86383780BC97}" presName="accentRepeatNode" presStyleLbl="solidFgAcc1" presStyleIdx="2" presStyleCnt="3"/>
      <dgm:spPr/>
    </dgm:pt>
  </dgm:ptLst>
  <dgm:cxnLst>
    <dgm:cxn modelId="{8F34A53E-A08C-41CC-B879-4A193DA4BB06}" type="presOf" srcId="{A02C8F3A-12E0-4EE8-9C21-D1CD7D39E407}" destId="{1AAD002A-3598-45F6-8F18-6099B83C8351}" srcOrd="0" destOrd="0" presId="urn:microsoft.com/office/officeart/2008/layout/VerticalCurvedList"/>
    <dgm:cxn modelId="{18A9C2A7-BA88-4B57-96DD-65C69D507DBB}" srcId="{A7CDA29C-4579-411D-8F8F-89A38CEB8F9F}" destId="{A02C8F3A-12E0-4EE8-9C21-D1CD7D39E407}" srcOrd="0" destOrd="0" parTransId="{4E960EA7-1FA1-4A71-BB45-2123F785A95A}" sibTransId="{736B9F3A-45EB-4F3B-9799-6EF628439890}"/>
    <dgm:cxn modelId="{1BA49CB8-0FE8-499E-BE12-D4C9A392981D}" type="presOf" srcId="{B12B0BBD-968B-4FB0-93C8-86383780BC97}" destId="{F55C89E4-BAE7-4BC2-8A5E-A71DA778D25D}" srcOrd="0" destOrd="0" presId="urn:microsoft.com/office/officeart/2008/layout/VerticalCurvedList"/>
    <dgm:cxn modelId="{2AE61FB2-5B68-403A-B4BB-BBD7924D1ADF}" type="presOf" srcId="{A7CDA29C-4579-411D-8F8F-89A38CEB8F9F}" destId="{A252DD34-2430-49C9-AEF5-918F2E4FDDA9}" srcOrd="0" destOrd="0" presId="urn:microsoft.com/office/officeart/2008/layout/VerticalCurvedList"/>
    <dgm:cxn modelId="{EDCB68BC-BA80-4997-872F-3F37BFF6C999}" type="presOf" srcId="{736B9F3A-45EB-4F3B-9799-6EF628439890}" destId="{1651C532-4A02-44FB-BB0D-0FE8ADD9EA24}" srcOrd="0" destOrd="0" presId="urn:microsoft.com/office/officeart/2008/layout/VerticalCurvedList"/>
    <dgm:cxn modelId="{483ECEF6-293F-4962-B16D-161C7BFCEAAA}" srcId="{A7CDA29C-4579-411D-8F8F-89A38CEB8F9F}" destId="{B12B0BBD-968B-4FB0-93C8-86383780BC97}" srcOrd="2" destOrd="0" parTransId="{957CA216-367D-4506-82CD-BA15DF3592B6}" sibTransId="{BD7050CD-34EC-4AA0-A50C-C72E20EACD43}"/>
    <dgm:cxn modelId="{13176B2D-9803-4198-B237-4433BA54E587}" type="presOf" srcId="{D400797E-D89C-4322-9F16-4ED413A3649C}" destId="{7689270F-4EAE-4AA4-9395-9501697D72C4}" srcOrd="0" destOrd="0" presId="urn:microsoft.com/office/officeart/2008/layout/VerticalCurvedList"/>
    <dgm:cxn modelId="{A02AE8C4-208B-463A-B2CA-7805EA6D285A}" srcId="{A7CDA29C-4579-411D-8F8F-89A38CEB8F9F}" destId="{D400797E-D89C-4322-9F16-4ED413A3649C}" srcOrd="1" destOrd="0" parTransId="{3EA3D6E9-51CA-47C6-AE9B-BF615451C91E}" sibTransId="{3EB73B88-2E36-4FBE-8991-17167A0A80F7}"/>
    <dgm:cxn modelId="{7708AAE3-5095-415C-96F1-A844633D9061}" type="presParOf" srcId="{A252DD34-2430-49C9-AEF5-918F2E4FDDA9}" destId="{91310B8E-CA73-42AF-A501-60AC078D086A}" srcOrd="0" destOrd="0" presId="urn:microsoft.com/office/officeart/2008/layout/VerticalCurvedList"/>
    <dgm:cxn modelId="{ADE37234-78E1-4D4D-A991-969F43305E83}" type="presParOf" srcId="{91310B8E-CA73-42AF-A501-60AC078D086A}" destId="{0275A734-95BD-4C45-8F0F-2B8F8062AB69}" srcOrd="0" destOrd="0" presId="urn:microsoft.com/office/officeart/2008/layout/VerticalCurvedList"/>
    <dgm:cxn modelId="{D7B9012A-4B2C-4082-8CAD-0B6E446E670C}" type="presParOf" srcId="{0275A734-95BD-4C45-8F0F-2B8F8062AB69}" destId="{50B1D858-3852-4EBE-9934-C4DAD3151847}" srcOrd="0" destOrd="0" presId="urn:microsoft.com/office/officeart/2008/layout/VerticalCurvedList"/>
    <dgm:cxn modelId="{3C10FED0-7567-4D6E-989B-54F55E74A271}" type="presParOf" srcId="{0275A734-95BD-4C45-8F0F-2B8F8062AB69}" destId="{1651C532-4A02-44FB-BB0D-0FE8ADD9EA24}" srcOrd="1" destOrd="0" presId="urn:microsoft.com/office/officeart/2008/layout/VerticalCurvedList"/>
    <dgm:cxn modelId="{2E344A59-E006-4167-B9AA-0F916A135873}" type="presParOf" srcId="{0275A734-95BD-4C45-8F0F-2B8F8062AB69}" destId="{532298C6-C127-4E0F-90C5-BD138AA36A0A}" srcOrd="2" destOrd="0" presId="urn:microsoft.com/office/officeart/2008/layout/VerticalCurvedList"/>
    <dgm:cxn modelId="{861C201F-5B0D-44BE-BFC7-288A9F080204}" type="presParOf" srcId="{0275A734-95BD-4C45-8F0F-2B8F8062AB69}" destId="{F10DFFD9-D54A-45F4-ADC4-31E9A0C17920}" srcOrd="3" destOrd="0" presId="urn:microsoft.com/office/officeart/2008/layout/VerticalCurvedList"/>
    <dgm:cxn modelId="{86B21F9E-9610-4AE3-8657-E1C8ED284793}" type="presParOf" srcId="{91310B8E-CA73-42AF-A501-60AC078D086A}" destId="{1AAD002A-3598-45F6-8F18-6099B83C8351}" srcOrd="1" destOrd="0" presId="urn:microsoft.com/office/officeart/2008/layout/VerticalCurvedList"/>
    <dgm:cxn modelId="{6BFB7FB4-3923-44AC-8252-25958E9CC40B}" type="presParOf" srcId="{91310B8E-CA73-42AF-A501-60AC078D086A}" destId="{1540DDEC-98AA-4D31-8F4A-5E051D5E5892}" srcOrd="2" destOrd="0" presId="urn:microsoft.com/office/officeart/2008/layout/VerticalCurvedList"/>
    <dgm:cxn modelId="{10E8853B-8FBC-4EDB-87FD-1612E85C8E4D}" type="presParOf" srcId="{1540DDEC-98AA-4D31-8F4A-5E051D5E5892}" destId="{30AE2D33-5C4F-4E14-AD32-16FA9B455FE9}" srcOrd="0" destOrd="0" presId="urn:microsoft.com/office/officeart/2008/layout/VerticalCurvedList"/>
    <dgm:cxn modelId="{85B284B1-6B7F-46EA-AF53-EA7DBA5F9E7A}" type="presParOf" srcId="{91310B8E-CA73-42AF-A501-60AC078D086A}" destId="{7689270F-4EAE-4AA4-9395-9501697D72C4}" srcOrd="3" destOrd="0" presId="urn:microsoft.com/office/officeart/2008/layout/VerticalCurvedList"/>
    <dgm:cxn modelId="{BE77B3E0-5716-4E69-B2CF-A7CD2D02EBE8}" type="presParOf" srcId="{91310B8E-CA73-42AF-A501-60AC078D086A}" destId="{D4263B3C-1157-45ED-99FA-9D8EE4D4CB91}" srcOrd="4" destOrd="0" presId="urn:microsoft.com/office/officeart/2008/layout/VerticalCurvedList"/>
    <dgm:cxn modelId="{586A49A5-C151-4E01-A3FB-E65EFEC0368B}" type="presParOf" srcId="{D4263B3C-1157-45ED-99FA-9D8EE4D4CB91}" destId="{639BD5C0-1E9B-47B1-BCA6-E661EDAFA379}" srcOrd="0" destOrd="0" presId="urn:microsoft.com/office/officeart/2008/layout/VerticalCurvedList"/>
    <dgm:cxn modelId="{D6E84860-9084-4ACD-A3E1-B1115FA66ECD}" type="presParOf" srcId="{91310B8E-CA73-42AF-A501-60AC078D086A}" destId="{F55C89E4-BAE7-4BC2-8A5E-A71DA778D25D}" srcOrd="5" destOrd="0" presId="urn:microsoft.com/office/officeart/2008/layout/VerticalCurvedList"/>
    <dgm:cxn modelId="{E75EBCC5-C1CB-454A-892E-1F9605DDBC6F}" type="presParOf" srcId="{91310B8E-CA73-42AF-A501-60AC078D086A}" destId="{EDE7AA5F-7BEA-4606-AF8E-88550F44BD11}" srcOrd="6" destOrd="0" presId="urn:microsoft.com/office/officeart/2008/layout/VerticalCurvedList"/>
    <dgm:cxn modelId="{969C45D0-9E7B-4F00-B750-1876A4CD3938}" type="presParOf" srcId="{EDE7AA5F-7BEA-4606-AF8E-88550F44BD11}" destId="{1D7AFEA6-D139-4EC6-BC57-D39A518856E8}"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4735275-4F8C-4014-BA5A-12E92AC18E47}"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D9FBDAC3-AC97-4D99-9524-F75FECDC6329}">
      <dgm:prSet phldrT="[Текст]"/>
      <dgm:spPr/>
      <dgm:t>
        <a:bodyPr/>
        <a:lstStyle/>
        <a:p>
          <a:r>
            <a:rPr lang="en-US" b="1">
              <a:latin typeface="Times New Roman" panose="02020603050405020304" pitchFamily="18" charset="0"/>
              <a:cs typeface="Times New Roman" panose="02020603050405020304" pitchFamily="18" charset="0"/>
            </a:rPr>
            <a:t>Muhokamachi:</a:t>
          </a:r>
          <a:r>
            <a:rPr lang="en-US">
              <a:latin typeface="Times New Roman" panose="02020603050405020304" pitchFamily="18" charset="0"/>
              <a:cs typeface="Times New Roman" panose="02020603050405020304" pitchFamily="18" charset="0"/>
            </a:rPr>
            <a:t> Masalani tahlil qiladi, savollarga javob beradi va o‘z yechimlarini taklif qiladi.</a:t>
          </a:r>
          <a:endParaRPr lang="ru-RU" dirty="0"/>
        </a:p>
      </dgm:t>
    </dgm:pt>
    <dgm:pt modelId="{2CB59BE0-512E-4753-91AD-CB7C941BD6CA}" type="parTrans" cxnId="{5FEE64CD-76D3-4EDE-A062-A5B8A1FCA2D2}">
      <dgm:prSet/>
      <dgm:spPr/>
      <dgm:t>
        <a:bodyPr/>
        <a:lstStyle/>
        <a:p>
          <a:endParaRPr lang="ru-RU"/>
        </a:p>
      </dgm:t>
    </dgm:pt>
    <dgm:pt modelId="{E50B135D-8BC6-4950-8488-83DFDCD89176}" type="sibTrans" cxnId="{5FEE64CD-76D3-4EDE-A062-A5B8A1FCA2D2}">
      <dgm:prSet/>
      <dgm:spPr/>
      <dgm:t>
        <a:bodyPr/>
        <a:lstStyle/>
        <a:p>
          <a:endParaRPr lang="ru-RU"/>
        </a:p>
      </dgm:t>
    </dgm:pt>
    <dgm:pt modelId="{399CEE09-C028-4E5C-8292-7EA1CDB5983A}">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Yozuvchi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hisob-kitoblarini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yozma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ifodalaydi</a:t>
          </a:r>
          <a:r>
            <a:rPr lang="en-US" dirty="0">
              <a:latin typeface="Times New Roman" panose="02020603050405020304" pitchFamily="18" charset="0"/>
              <a:cs typeface="Times New Roman" panose="02020603050405020304" pitchFamily="18" charset="0"/>
            </a:rPr>
            <a:t>.</a:t>
          </a:r>
          <a:endParaRPr lang="ru-RU" dirty="0"/>
        </a:p>
      </dgm:t>
    </dgm:pt>
    <dgm:pt modelId="{7E8F86FA-4A9B-47B5-84E9-BFEAA9468D33}" type="parTrans" cxnId="{62903DA5-27A4-4676-86AA-0369FDECD9D2}">
      <dgm:prSet/>
      <dgm:spPr/>
      <dgm:t>
        <a:bodyPr/>
        <a:lstStyle/>
        <a:p>
          <a:endParaRPr lang="ru-RU"/>
        </a:p>
      </dgm:t>
    </dgm:pt>
    <dgm:pt modelId="{7417C431-B520-4854-8F72-06009C654A9F}" type="sibTrans" cxnId="{62903DA5-27A4-4676-86AA-0369FDECD9D2}">
      <dgm:prSet/>
      <dgm:spPr/>
      <dgm:t>
        <a:bodyPr/>
        <a:lstStyle/>
        <a:p>
          <a:endParaRPr lang="ru-RU"/>
        </a:p>
      </dgm:t>
    </dgm:pt>
    <dgm:pt modelId="{5B1B91C0-AB5E-443C-BCE5-6A1A7B1A3AAE}">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Vaqt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nazoratchisi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kuzatib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topshiriqning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vaqtida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endParaRPr lang="ru-RU" dirty="0"/>
        </a:p>
      </dgm:t>
    </dgm:pt>
    <dgm:pt modelId="{0EEC4D05-D1F6-4F34-8705-A484578336A2}" type="parTrans" cxnId="{0491D2F3-9AF7-43AB-BBB5-9496E872E97C}">
      <dgm:prSet/>
      <dgm:spPr/>
      <dgm:t>
        <a:bodyPr/>
        <a:lstStyle/>
        <a:p>
          <a:endParaRPr lang="ru-RU"/>
        </a:p>
      </dgm:t>
    </dgm:pt>
    <dgm:pt modelId="{20D7E6F4-D697-4643-9FFB-82E9557688BE}" type="sibTrans" cxnId="{0491D2F3-9AF7-43AB-BBB5-9496E872E97C}">
      <dgm:prSet/>
      <dgm:spPr/>
      <dgm:t>
        <a:bodyPr/>
        <a:lstStyle/>
        <a:p>
          <a:endParaRPr lang="ru-RU"/>
        </a:p>
      </dgm:t>
    </dgm:pt>
    <dgm:pt modelId="{5FA516AF-4A1A-415A-A210-BBC787AA2178}">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Ma’lumot</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yig‘uvchi</a:t>
          </a:r>
          <a:r>
            <a:rPr lang="en-US" b="1" dirty="0">
              <a:solidFill>
                <a:schemeClr val="tx1"/>
              </a:solidFill>
              <a:latin typeface="Times New Roman" panose="02020603050405020304" pitchFamily="18" charset="0"/>
              <a:cs typeface="Times New Roman" panose="02020603050405020304" pitchFamily="18" charset="0"/>
            </a:rPr>
            <a:t> (</a:t>
          </a:r>
          <a:r>
            <a:rPr lang="en-US" b="1" dirty="0" err="1">
              <a:solidFill>
                <a:schemeClr val="tx1"/>
              </a:solidFill>
              <a:latin typeface="Times New Roman" panose="02020603050405020304" pitchFamily="18" charset="0"/>
              <a:cs typeface="Times New Roman" panose="02020603050405020304" pitchFamily="18" charset="0"/>
            </a:rPr>
            <a:t>ixtiyoriy</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qo‘shimcha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resurslarni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topadi</a:t>
          </a:r>
          <a:endParaRPr lang="ru-RU" dirty="0"/>
        </a:p>
      </dgm:t>
    </dgm:pt>
    <dgm:pt modelId="{B60520F2-3A53-496B-B31E-ADA31B86E249}" type="parTrans" cxnId="{FE18EFB1-BB92-4EBD-ADCD-CD19C5829884}">
      <dgm:prSet/>
      <dgm:spPr/>
      <dgm:t>
        <a:bodyPr/>
        <a:lstStyle/>
        <a:p>
          <a:endParaRPr lang="ru-RU"/>
        </a:p>
      </dgm:t>
    </dgm:pt>
    <dgm:pt modelId="{46DBB0B4-A023-420E-8181-21D14A887581}" type="sibTrans" cxnId="{FE18EFB1-BB92-4EBD-ADCD-CD19C5829884}">
      <dgm:prSet/>
      <dgm:spPr/>
      <dgm:t>
        <a:bodyPr/>
        <a:lstStyle/>
        <a:p>
          <a:endParaRPr lang="ru-RU"/>
        </a:p>
      </dgm:t>
    </dgm:pt>
    <dgm:pt modelId="{2558EA0D-9BEE-40E3-B74F-CCF5110D0550}">
      <dgm:prSet phldrT="[Текст]"/>
      <dgm:spPr/>
      <dgm:t>
        <a:bodyPr/>
        <a:lstStyle/>
        <a:p>
          <a:r>
            <a:rPr lang="en-US" b="1" dirty="0" err="1">
              <a:solidFill>
                <a:schemeClr val="tx1"/>
              </a:solidFill>
              <a:latin typeface="Times New Roman" panose="02020603050405020304" pitchFamily="18" charset="0"/>
              <a:cs typeface="Times New Roman" panose="02020603050405020304" pitchFamily="18" charset="0"/>
            </a:rPr>
            <a:t>Taqdimotchi</a:t>
          </a:r>
          <a:r>
            <a:rPr lang="en-US" b="1" dirty="0">
              <a:solidFill>
                <a:schemeClr val="tx1"/>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sinfga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taqdim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a:t>
          </a:r>
          <a:endParaRPr lang="ru-RU" dirty="0"/>
        </a:p>
      </dgm:t>
    </dgm:pt>
    <dgm:pt modelId="{E16FB176-7483-49DD-9333-0D833B457273}" type="parTrans" cxnId="{6CB201BB-7DE1-4237-A0D8-1C413ACA7106}">
      <dgm:prSet/>
      <dgm:spPr/>
      <dgm:t>
        <a:bodyPr/>
        <a:lstStyle/>
        <a:p>
          <a:endParaRPr lang="ru-RU"/>
        </a:p>
      </dgm:t>
    </dgm:pt>
    <dgm:pt modelId="{DF2F0D36-C634-4959-9D15-3CF2EC045BCA}" type="sibTrans" cxnId="{6CB201BB-7DE1-4237-A0D8-1C413ACA7106}">
      <dgm:prSet/>
      <dgm:spPr/>
      <dgm:t>
        <a:bodyPr/>
        <a:lstStyle/>
        <a:p>
          <a:endParaRPr lang="ru-RU"/>
        </a:p>
      </dgm:t>
    </dgm:pt>
    <dgm:pt modelId="{53536B52-8212-4D22-AD7F-34ADF0B6F384}" type="pres">
      <dgm:prSet presAssocID="{C4735275-4F8C-4014-BA5A-12E92AC18E47}" presName="diagram" presStyleCnt="0">
        <dgm:presLayoutVars>
          <dgm:dir/>
          <dgm:resizeHandles val="exact"/>
        </dgm:presLayoutVars>
      </dgm:prSet>
      <dgm:spPr/>
      <dgm:t>
        <a:bodyPr/>
        <a:lstStyle/>
        <a:p>
          <a:endParaRPr lang="ru-RU"/>
        </a:p>
      </dgm:t>
    </dgm:pt>
    <dgm:pt modelId="{6542A561-0969-43EE-9C10-FF1E3A17CCB1}" type="pres">
      <dgm:prSet presAssocID="{D9FBDAC3-AC97-4D99-9524-F75FECDC6329}" presName="node" presStyleLbl="node1" presStyleIdx="0" presStyleCnt="5">
        <dgm:presLayoutVars>
          <dgm:bulletEnabled val="1"/>
        </dgm:presLayoutVars>
      </dgm:prSet>
      <dgm:spPr/>
      <dgm:t>
        <a:bodyPr/>
        <a:lstStyle/>
        <a:p>
          <a:endParaRPr lang="ru-RU"/>
        </a:p>
      </dgm:t>
    </dgm:pt>
    <dgm:pt modelId="{8F7899FD-FBDA-40C7-9B0C-BA681407AF76}" type="pres">
      <dgm:prSet presAssocID="{E50B135D-8BC6-4950-8488-83DFDCD89176}" presName="sibTrans" presStyleCnt="0"/>
      <dgm:spPr/>
    </dgm:pt>
    <dgm:pt modelId="{C2E33D5D-B38C-40A6-9DCE-3BF60E7D066A}" type="pres">
      <dgm:prSet presAssocID="{399CEE09-C028-4E5C-8292-7EA1CDB5983A}" presName="node" presStyleLbl="node1" presStyleIdx="1" presStyleCnt="5">
        <dgm:presLayoutVars>
          <dgm:bulletEnabled val="1"/>
        </dgm:presLayoutVars>
      </dgm:prSet>
      <dgm:spPr/>
      <dgm:t>
        <a:bodyPr/>
        <a:lstStyle/>
        <a:p>
          <a:endParaRPr lang="ru-RU"/>
        </a:p>
      </dgm:t>
    </dgm:pt>
    <dgm:pt modelId="{88C6B81B-ED83-4AA9-9F67-4ED60AE133EB}" type="pres">
      <dgm:prSet presAssocID="{7417C431-B520-4854-8F72-06009C654A9F}" presName="sibTrans" presStyleCnt="0"/>
      <dgm:spPr/>
    </dgm:pt>
    <dgm:pt modelId="{A26576CB-6E97-4855-A65A-B3C5EB1EE018}" type="pres">
      <dgm:prSet presAssocID="{5B1B91C0-AB5E-443C-BCE5-6A1A7B1A3AAE}" presName="node" presStyleLbl="node1" presStyleIdx="2" presStyleCnt="5">
        <dgm:presLayoutVars>
          <dgm:bulletEnabled val="1"/>
        </dgm:presLayoutVars>
      </dgm:prSet>
      <dgm:spPr/>
      <dgm:t>
        <a:bodyPr/>
        <a:lstStyle/>
        <a:p>
          <a:endParaRPr lang="ru-RU"/>
        </a:p>
      </dgm:t>
    </dgm:pt>
    <dgm:pt modelId="{B6D62665-7BCE-4F02-99CC-3348ADF5EBBC}" type="pres">
      <dgm:prSet presAssocID="{20D7E6F4-D697-4643-9FFB-82E9557688BE}" presName="sibTrans" presStyleCnt="0"/>
      <dgm:spPr/>
    </dgm:pt>
    <dgm:pt modelId="{67B579AB-ACD4-4A21-A5E9-3E773DC16AFB}" type="pres">
      <dgm:prSet presAssocID="{5FA516AF-4A1A-415A-A210-BBC787AA2178}" presName="node" presStyleLbl="node1" presStyleIdx="3" presStyleCnt="5">
        <dgm:presLayoutVars>
          <dgm:bulletEnabled val="1"/>
        </dgm:presLayoutVars>
      </dgm:prSet>
      <dgm:spPr/>
      <dgm:t>
        <a:bodyPr/>
        <a:lstStyle/>
        <a:p>
          <a:endParaRPr lang="ru-RU"/>
        </a:p>
      </dgm:t>
    </dgm:pt>
    <dgm:pt modelId="{CE8538D1-3BD9-4454-A377-F3BD7137A000}" type="pres">
      <dgm:prSet presAssocID="{46DBB0B4-A023-420E-8181-21D14A887581}" presName="sibTrans" presStyleCnt="0"/>
      <dgm:spPr/>
    </dgm:pt>
    <dgm:pt modelId="{28477402-85E3-46AF-B123-AEF77114B63D}" type="pres">
      <dgm:prSet presAssocID="{2558EA0D-9BEE-40E3-B74F-CCF5110D0550}" presName="node" presStyleLbl="node1" presStyleIdx="4" presStyleCnt="5">
        <dgm:presLayoutVars>
          <dgm:bulletEnabled val="1"/>
        </dgm:presLayoutVars>
      </dgm:prSet>
      <dgm:spPr/>
      <dgm:t>
        <a:bodyPr/>
        <a:lstStyle/>
        <a:p>
          <a:endParaRPr lang="ru-RU"/>
        </a:p>
      </dgm:t>
    </dgm:pt>
  </dgm:ptLst>
  <dgm:cxnLst>
    <dgm:cxn modelId="{B95BEF09-03AB-4105-8F19-78DB96F2C996}" type="presOf" srcId="{C4735275-4F8C-4014-BA5A-12E92AC18E47}" destId="{53536B52-8212-4D22-AD7F-34ADF0B6F384}" srcOrd="0" destOrd="0" presId="urn:microsoft.com/office/officeart/2005/8/layout/default"/>
    <dgm:cxn modelId="{FF6124B7-B31E-4294-B96B-0EF7305E9B2A}" type="presOf" srcId="{2558EA0D-9BEE-40E3-B74F-CCF5110D0550}" destId="{28477402-85E3-46AF-B123-AEF77114B63D}" srcOrd="0" destOrd="0" presId="urn:microsoft.com/office/officeart/2005/8/layout/default"/>
    <dgm:cxn modelId="{62903DA5-27A4-4676-86AA-0369FDECD9D2}" srcId="{C4735275-4F8C-4014-BA5A-12E92AC18E47}" destId="{399CEE09-C028-4E5C-8292-7EA1CDB5983A}" srcOrd="1" destOrd="0" parTransId="{7E8F86FA-4A9B-47B5-84E9-BFEAA9468D33}" sibTransId="{7417C431-B520-4854-8F72-06009C654A9F}"/>
    <dgm:cxn modelId="{B3CA31AC-46A3-431B-A605-CD6C0775C21D}" type="presOf" srcId="{399CEE09-C028-4E5C-8292-7EA1CDB5983A}" destId="{C2E33D5D-B38C-40A6-9DCE-3BF60E7D066A}" srcOrd="0" destOrd="0" presId="urn:microsoft.com/office/officeart/2005/8/layout/default"/>
    <dgm:cxn modelId="{4AE749D9-AE01-4080-A239-B4E37A66CABA}" type="presOf" srcId="{5B1B91C0-AB5E-443C-BCE5-6A1A7B1A3AAE}" destId="{A26576CB-6E97-4855-A65A-B3C5EB1EE018}" srcOrd="0" destOrd="0" presId="urn:microsoft.com/office/officeart/2005/8/layout/default"/>
    <dgm:cxn modelId="{9BCB1265-F92A-4878-B7F8-3726784DC1BD}" type="presOf" srcId="{5FA516AF-4A1A-415A-A210-BBC787AA2178}" destId="{67B579AB-ACD4-4A21-A5E9-3E773DC16AFB}" srcOrd="0" destOrd="0" presId="urn:microsoft.com/office/officeart/2005/8/layout/default"/>
    <dgm:cxn modelId="{5FEE64CD-76D3-4EDE-A062-A5B8A1FCA2D2}" srcId="{C4735275-4F8C-4014-BA5A-12E92AC18E47}" destId="{D9FBDAC3-AC97-4D99-9524-F75FECDC6329}" srcOrd="0" destOrd="0" parTransId="{2CB59BE0-512E-4753-91AD-CB7C941BD6CA}" sibTransId="{E50B135D-8BC6-4950-8488-83DFDCD89176}"/>
    <dgm:cxn modelId="{0491D2F3-9AF7-43AB-BBB5-9496E872E97C}" srcId="{C4735275-4F8C-4014-BA5A-12E92AC18E47}" destId="{5B1B91C0-AB5E-443C-BCE5-6A1A7B1A3AAE}" srcOrd="2" destOrd="0" parTransId="{0EEC4D05-D1F6-4F34-8705-A484578336A2}" sibTransId="{20D7E6F4-D697-4643-9FFB-82E9557688BE}"/>
    <dgm:cxn modelId="{6CB201BB-7DE1-4237-A0D8-1C413ACA7106}" srcId="{C4735275-4F8C-4014-BA5A-12E92AC18E47}" destId="{2558EA0D-9BEE-40E3-B74F-CCF5110D0550}" srcOrd="4" destOrd="0" parTransId="{E16FB176-7483-49DD-9333-0D833B457273}" sibTransId="{DF2F0D36-C634-4959-9D15-3CF2EC045BCA}"/>
    <dgm:cxn modelId="{369AEEEF-5217-4173-A66C-764831A4D523}" type="presOf" srcId="{D9FBDAC3-AC97-4D99-9524-F75FECDC6329}" destId="{6542A561-0969-43EE-9C10-FF1E3A17CCB1}" srcOrd="0" destOrd="0" presId="urn:microsoft.com/office/officeart/2005/8/layout/default"/>
    <dgm:cxn modelId="{FE18EFB1-BB92-4EBD-ADCD-CD19C5829884}" srcId="{C4735275-4F8C-4014-BA5A-12E92AC18E47}" destId="{5FA516AF-4A1A-415A-A210-BBC787AA2178}" srcOrd="3" destOrd="0" parTransId="{B60520F2-3A53-496B-B31E-ADA31B86E249}" sibTransId="{46DBB0B4-A023-420E-8181-21D14A887581}"/>
    <dgm:cxn modelId="{A144FED3-D8A6-4128-89A2-9571DB0669F2}" type="presParOf" srcId="{53536B52-8212-4D22-AD7F-34ADF0B6F384}" destId="{6542A561-0969-43EE-9C10-FF1E3A17CCB1}" srcOrd="0" destOrd="0" presId="urn:microsoft.com/office/officeart/2005/8/layout/default"/>
    <dgm:cxn modelId="{AB767070-8B36-47EC-87F7-A24F0103F204}" type="presParOf" srcId="{53536B52-8212-4D22-AD7F-34ADF0B6F384}" destId="{8F7899FD-FBDA-40C7-9B0C-BA681407AF76}" srcOrd="1" destOrd="0" presId="urn:microsoft.com/office/officeart/2005/8/layout/default"/>
    <dgm:cxn modelId="{A6D761CE-89B2-4101-AEA7-46A6CB81F452}" type="presParOf" srcId="{53536B52-8212-4D22-AD7F-34ADF0B6F384}" destId="{C2E33D5D-B38C-40A6-9DCE-3BF60E7D066A}" srcOrd="2" destOrd="0" presId="urn:microsoft.com/office/officeart/2005/8/layout/default"/>
    <dgm:cxn modelId="{A1713E81-0EA1-409B-9C73-B44CBBB8F3ED}" type="presParOf" srcId="{53536B52-8212-4D22-AD7F-34ADF0B6F384}" destId="{88C6B81B-ED83-4AA9-9F67-4ED60AE133EB}" srcOrd="3" destOrd="0" presId="urn:microsoft.com/office/officeart/2005/8/layout/default"/>
    <dgm:cxn modelId="{525BD9E5-C9DD-477D-A683-EE03E8E462ED}" type="presParOf" srcId="{53536B52-8212-4D22-AD7F-34ADF0B6F384}" destId="{A26576CB-6E97-4855-A65A-B3C5EB1EE018}" srcOrd="4" destOrd="0" presId="urn:microsoft.com/office/officeart/2005/8/layout/default"/>
    <dgm:cxn modelId="{DE246AF2-FF0F-4053-A030-87774793ABE7}" type="presParOf" srcId="{53536B52-8212-4D22-AD7F-34ADF0B6F384}" destId="{B6D62665-7BCE-4F02-99CC-3348ADF5EBBC}" srcOrd="5" destOrd="0" presId="urn:microsoft.com/office/officeart/2005/8/layout/default"/>
    <dgm:cxn modelId="{ABD1EB93-748B-4680-847F-58D439571EAE}" type="presParOf" srcId="{53536B52-8212-4D22-AD7F-34ADF0B6F384}" destId="{67B579AB-ACD4-4A21-A5E9-3E773DC16AFB}" srcOrd="6" destOrd="0" presId="urn:microsoft.com/office/officeart/2005/8/layout/default"/>
    <dgm:cxn modelId="{00E047AC-2C0A-4428-A1C8-E1C72BEAB4BB}" type="presParOf" srcId="{53536B52-8212-4D22-AD7F-34ADF0B6F384}" destId="{CE8538D1-3BD9-4454-A377-F3BD7137A000}" srcOrd="7" destOrd="0" presId="urn:microsoft.com/office/officeart/2005/8/layout/default"/>
    <dgm:cxn modelId="{CBB95FD9-61B8-462C-ADE2-5705BDCF045C}" type="presParOf" srcId="{53536B52-8212-4D22-AD7F-34ADF0B6F384}" destId="{28477402-85E3-46AF-B123-AEF77114B63D}"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BC6A67E-1786-45D8-9202-9569A0EB40C6}" type="doc">
      <dgm:prSet loTypeId="urn:microsoft.com/office/officeart/2008/layout/NameandTitleOrganizationalChart" loCatId="hierarchy" qsTypeId="urn:microsoft.com/office/officeart/2005/8/quickstyle/simple3" qsCatId="simple" csTypeId="urn:microsoft.com/office/officeart/2005/8/colors/accent1_2" csCatId="accent1" phldr="1"/>
      <dgm:spPr/>
      <dgm:t>
        <a:bodyPr/>
        <a:lstStyle/>
        <a:p>
          <a:endParaRPr lang="ru-RU"/>
        </a:p>
      </dgm:t>
    </dgm:pt>
    <dgm:pt modelId="{2D216623-EA4C-47CA-BBF2-313E3E8BC9C9}">
      <dgm:prSet phldrT="[Текст]" custT="1"/>
      <dgm:spPr/>
      <dgm:t>
        <a:bodyPr/>
        <a:lstStyle/>
        <a:p>
          <a:r>
            <a:rPr lang="en-US" sz="2800" b="0" dirty="0" err="1">
              <a:latin typeface="Times New Roman" panose="02020603050405020304" pitchFamily="18" charset="0"/>
              <a:cs typeface="Times New Roman" panose="02020603050405020304" pitchFamily="18" charset="0"/>
            </a:rPr>
            <a:t>Hurmat</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bilan</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muomala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qilish</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asosiy</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qoida</a:t>
          </a:r>
          <a:r>
            <a:rPr lang="en-US" sz="2800" b="0" dirty="0">
              <a:latin typeface="Times New Roman" panose="02020603050405020304" pitchFamily="18" charset="0"/>
              <a:cs typeface="Times New Roman" panose="02020603050405020304" pitchFamily="18" charset="0"/>
            </a:rPr>
            <a:t> </a:t>
          </a:r>
          <a:r>
            <a:rPr lang="en-US" sz="2800" b="0" dirty="0" err="1">
              <a:latin typeface="Times New Roman" panose="02020603050405020304" pitchFamily="18" charset="0"/>
              <a:cs typeface="Times New Roman" panose="02020603050405020304" pitchFamily="18" charset="0"/>
            </a:rPr>
            <a:t>hisoblanadi</a:t>
          </a:r>
          <a:endParaRPr lang="ru-RU" sz="2800" b="0" dirty="0"/>
        </a:p>
      </dgm:t>
    </dgm:pt>
    <dgm:pt modelId="{413A6650-A71F-45A8-A85E-D05203000ED9}" type="parTrans" cxnId="{C087807D-1D45-4E61-8F4B-E54961A5E1A8}">
      <dgm:prSet/>
      <dgm:spPr/>
      <dgm:t>
        <a:bodyPr/>
        <a:lstStyle/>
        <a:p>
          <a:endParaRPr lang="ru-RU"/>
        </a:p>
      </dgm:t>
    </dgm:pt>
    <dgm:pt modelId="{D57CF003-F245-48A3-BA8B-6FD6B79C7C6D}" type="sibTrans" cxnId="{C087807D-1D45-4E61-8F4B-E54961A5E1A8}">
      <dgm:prSet/>
      <dgm:spPr/>
      <dgm:t>
        <a:bodyPr/>
        <a:lstStyle/>
        <a:p>
          <a:r>
            <a:rPr lang="en-US" b="1" dirty="0">
              <a:latin typeface="Times New Roman" panose="02020603050405020304" pitchFamily="18" charset="0"/>
              <a:cs typeface="Times New Roman" panose="02020603050405020304" pitchFamily="18" charset="0"/>
            </a:rPr>
            <a:t>Bir-</a:t>
          </a:r>
          <a:r>
            <a:rPr lang="en-US" b="1" dirty="0" err="1">
              <a:latin typeface="Times New Roman" panose="02020603050405020304" pitchFamily="18" charset="0"/>
              <a:cs typeface="Times New Roman" panose="02020603050405020304" pitchFamily="18" charset="0"/>
            </a:rPr>
            <a:t>birini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tinglash</a:t>
          </a:r>
          <a:endParaRPr lang="ru-RU" b="1" dirty="0">
            <a:latin typeface="Times New Roman" panose="02020603050405020304" pitchFamily="18" charset="0"/>
            <a:cs typeface="Times New Roman" panose="02020603050405020304" pitchFamily="18" charset="0"/>
          </a:endParaRPr>
        </a:p>
      </dgm:t>
    </dgm:pt>
    <dgm:pt modelId="{118B8E36-38D2-4156-83C1-22C79F41D2F1}" type="asst">
      <dgm:prSet phldrT="[Текст]" custT="1"/>
      <dgm:spPr/>
      <dgm:t>
        <a:bodyPr/>
        <a:lstStyle/>
        <a:p>
          <a:r>
            <a:rPr lang="en-US" sz="2800" dirty="0" err="1">
              <a:latin typeface="Times New Roman" panose="02020603050405020304" pitchFamily="18" charset="0"/>
              <a:cs typeface="Times New Roman" panose="02020603050405020304" pitchFamily="18" charset="0"/>
            </a:rPr>
            <a:t>Hech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ustun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bo‘lmasligi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endParaRPr lang="ru-RU" sz="2800" dirty="0"/>
        </a:p>
      </dgm:t>
    </dgm:pt>
    <dgm:pt modelId="{CE334C3E-0428-4133-8106-ADC1DB078E87}" type="parTrans" cxnId="{232082E0-ADBA-4F84-9D3E-D93CE58176A5}">
      <dgm:prSet/>
      <dgm:spPr/>
      <dgm:t>
        <a:bodyPr/>
        <a:lstStyle/>
        <a:p>
          <a:endParaRPr lang="ru-RU"/>
        </a:p>
      </dgm:t>
    </dgm:pt>
    <dgm:pt modelId="{C72E28F9-4285-4A73-BF03-BD9625C82995}" type="sibTrans" cxnId="{232082E0-ADBA-4F84-9D3E-D93CE58176A5}">
      <dgm:prSet/>
      <dgm:spPr/>
      <dgm:t>
        <a:bodyPr/>
        <a:lstStyle/>
        <a:p>
          <a:r>
            <a:rPr lang="en-US" b="1" dirty="0" err="1">
              <a:latin typeface="Times New Roman" panose="02020603050405020304" pitchFamily="18" charset="0"/>
              <a:cs typeface="Times New Roman" panose="02020603050405020304" pitchFamily="18" charset="0"/>
            </a:rPr>
            <a:t>O’quvchilarning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huquqligi</a:t>
          </a:r>
          <a:endParaRPr lang="ru-RU" b="1" dirty="0">
            <a:latin typeface="Times New Roman" panose="02020603050405020304" pitchFamily="18" charset="0"/>
            <a:cs typeface="Times New Roman" panose="02020603050405020304" pitchFamily="18" charset="0"/>
          </a:endParaRPr>
        </a:p>
      </dgm:t>
    </dgm:pt>
    <dgm:pt modelId="{5EF5A7B3-9D7C-492D-A982-360FD05BC4B6}">
      <dgm:prSet phldrT="[Текст]" custT="1"/>
      <dgm:spPr/>
      <dgm:t>
        <a:bodyPr/>
        <a:lstStyle/>
        <a:p>
          <a:r>
            <a:rPr lang="en-US" sz="2400" b="0" dirty="0">
              <a:solidFill>
                <a:schemeClr val="tx1"/>
              </a:solidFill>
              <a:latin typeface="Times New Roman" panose="02020603050405020304" pitchFamily="18" charset="0"/>
              <a:cs typeface="Times New Roman" panose="02020603050405020304" pitchFamily="18" charset="0"/>
            </a:rPr>
            <a:t>Har </a:t>
          </a:r>
          <a:r>
            <a:rPr lang="en-US" sz="2400" b="0" dirty="0" err="1">
              <a:solidFill>
                <a:schemeClr val="tx1"/>
              </a:solidFill>
              <a:latin typeface="Times New Roman" panose="02020603050405020304" pitchFamily="18" charset="0"/>
              <a:cs typeface="Times New Roman" panose="02020603050405020304" pitchFamily="18" charset="0"/>
            </a:rPr>
            <a:t>bir</a:t>
          </a:r>
          <a:r>
            <a:rPr lang="en-US" sz="2400" b="0" dirty="0">
              <a:solidFill>
                <a:schemeClr val="tx1"/>
              </a:solidFill>
              <a:latin typeface="Times New Roman" panose="02020603050405020304" pitchFamily="18" charset="0"/>
              <a:cs typeface="Times New Roman" panose="02020603050405020304" pitchFamily="18" charset="0"/>
            </a:rPr>
            <a:t> masala </a:t>
          </a:r>
          <a:r>
            <a:rPr lang="en-US" sz="2400" b="0" dirty="0" err="1">
              <a:solidFill>
                <a:schemeClr val="tx1"/>
              </a:solidFill>
              <a:latin typeface="Times New Roman" panose="02020603050405020304" pitchFamily="18" charset="0"/>
              <a:cs typeface="Times New Roman" panose="02020603050405020304" pitchFamily="18" charset="0"/>
            </a:rPr>
            <a:t>yechimida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yangi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g‘oyalar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yondashuvlar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taklif</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rag‘batlantiriladi</a:t>
          </a:r>
          <a:endParaRPr lang="ru-RU" sz="2400" b="0" dirty="0">
            <a:solidFill>
              <a:schemeClr val="tx1"/>
            </a:solidFill>
          </a:endParaRPr>
        </a:p>
      </dgm:t>
    </dgm:pt>
    <dgm:pt modelId="{D9050E28-8BEB-4876-BB19-701C3A512159}" type="parTrans" cxnId="{5E5915E4-5277-4B1C-A5C2-B4DBF02DC38C}">
      <dgm:prSet/>
      <dgm:spPr/>
      <dgm:t>
        <a:bodyPr/>
        <a:lstStyle/>
        <a:p>
          <a:endParaRPr lang="ru-RU"/>
        </a:p>
      </dgm:t>
    </dgm:pt>
    <dgm:pt modelId="{04EB02C3-AD50-430E-8252-52339397BEA9}" type="sibTrans" cxnId="{5E5915E4-5277-4B1C-A5C2-B4DBF02DC38C}">
      <dgm:prSet/>
      <dgm:spPr/>
      <dgm:t>
        <a:bodyPr/>
        <a:lstStyle/>
        <a:p>
          <a:r>
            <a:rPr lang="en-US" b="1" dirty="0" err="1">
              <a:latin typeface="Times New Roman" panose="02020603050405020304" pitchFamily="18" charset="0"/>
              <a:cs typeface="Times New Roman" panose="02020603050405020304" pitchFamily="18" charset="0"/>
            </a:rPr>
            <a:t>Masalalarga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ijodiy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yondashish</a:t>
          </a:r>
          <a:endParaRPr lang="ru-RU" b="1" dirty="0">
            <a:latin typeface="Times New Roman" panose="02020603050405020304" pitchFamily="18" charset="0"/>
            <a:cs typeface="Times New Roman" panose="02020603050405020304" pitchFamily="18" charset="0"/>
          </a:endParaRPr>
        </a:p>
      </dgm:t>
    </dgm:pt>
    <dgm:pt modelId="{8AC86712-6759-4DA3-BCDE-221D4FEA17DF}">
      <dgm:prSet phldrT="[Текст]" custT="1"/>
      <dgm:spPr/>
      <dgm:t>
        <a:bodyPr/>
        <a:lstStyle/>
        <a:p>
          <a:r>
            <a:rPr lang="en-US" sz="2800" dirty="0">
              <a:solidFill>
                <a:schemeClr val="tx1"/>
              </a:solidFill>
              <a:latin typeface="Times New Roman" panose="02020603050405020304" pitchFamily="18" charset="0"/>
              <a:cs typeface="Times New Roman" panose="02020603050405020304" pitchFamily="18" charset="0"/>
            </a:rPr>
            <a:t>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bosqichda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vaqtni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tartibni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nazorat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muhim</a:t>
          </a:r>
          <a:endParaRPr lang="ru-RU" sz="2800" dirty="0">
            <a:solidFill>
              <a:schemeClr val="tx1"/>
            </a:solidFill>
          </a:endParaRPr>
        </a:p>
      </dgm:t>
    </dgm:pt>
    <dgm:pt modelId="{CF7CA4B4-EE06-4AA8-8B5D-4B6F4E7D9BDE}" type="parTrans" cxnId="{4C3717C4-81D0-4853-AA66-982A5A3B2F7B}">
      <dgm:prSet/>
      <dgm:spPr/>
      <dgm:t>
        <a:bodyPr/>
        <a:lstStyle/>
        <a:p>
          <a:endParaRPr lang="ru-RU"/>
        </a:p>
      </dgm:t>
    </dgm:pt>
    <dgm:pt modelId="{E834077F-2853-4370-B90C-A960718DE802}" type="sibTrans" cxnId="{4C3717C4-81D0-4853-AA66-982A5A3B2F7B}">
      <dgm:prSet/>
      <dgm:spPr/>
      <dgm:t>
        <a:bodyPr/>
        <a:lstStyle/>
        <a:p>
          <a:r>
            <a:rPr lang="en-US" b="1" dirty="0" err="1">
              <a:latin typeface="Times New Roman" panose="02020603050405020304" pitchFamily="18" charset="0"/>
              <a:cs typeface="Times New Roman" panose="02020603050405020304" pitchFamily="18" charset="0"/>
            </a:rPr>
            <a:t>Topshiriq</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tartibini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saqlash</a:t>
          </a:r>
          <a:endParaRPr lang="ru-RU" b="1" dirty="0">
            <a:latin typeface="Times New Roman" panose="02020603050405020304" pitchFamily="18" charset="0"/>
            <a:cs typeface="Times New Roman" panose="02020603050405020304" pitchFamily="18" charset="0"/>
          </a:endParaRPr>
        </a:p>
      </dgm:t>
    </dgm:pt>
    <dgm:pt modelId="{F0F8F01A-ADF4-4FA2-8335-9CC88075BCA7}">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Muhokama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davomida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barcha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a'zolar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o‘z</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fikrlarini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bildirishi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va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qarorlar</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umumiy</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kelishuv</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asosida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qabul</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qilinishi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kerak</a:t>
          </a:r>
          <a:endParaRPr lang="ru-RU" sz="2400" b="0" dirty="0">
            <a:solidFill>
              <a:schemeClr val="tx1"/>
            </a:solidFill>
          </a:endParaRPr>
        </a:p>
      </dgm:t>
    </dgm:pt>
    <dgm:pt modelId="{794C2A79-CCBF-490E-AE42-3C7455CA24C2}" type="parTrans" cxnId="{3ADDFFE6-D436-413D-A753-64EDE16EC769}">
      <dgm:prSet/>
      <dgm:spPr/>
      <dgm:t>
        <a:bodyPr/>
        <a:lstStyle/>
        <a:p>
          <a:endParaRPr lang="ru-RU"/>
        </a:p>
      </dgm:t>
    </dgm:pt>
    <dgm:pt modelId="{07E2D147-CA98-4AA8-944B-DCE33C0F1151}" type="sibTrans" cxnId="{3ADDFFE6-D436-413D-A753-64EDE16EC769}">
      <dgm:prSet/>
      <dgm:spPr/>
      <dgm:t>
        <a:bodyPr/>
        <a:lstStyle/>
        <a:p>
          <a:r>
            <a:rPr lang="en-US" b="1" dirty="0" err="1">
              <a:latin typeface="Times New Roman" panose="02020603050405020304" pitchFamily="18" charset="0"/>
              <a:cs typeface="Times New Roman" panose="02020603050405020304" pitchFamily="18" charset="0"/>
            </a:rPr>
            <a:t>Birgalikda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qaror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qabul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qilish</a:t>
          </a:r>
          <a:endParaRPr lang="ru-RU" b="1" dirty="0">
            <a:latin typeface="Times New Roman" panose="02020603050405020304" pitchFamily="18" charset="0"/>
            <a:cs typeface="Times New Roman" panose="02020603050405020304" pitchFamily="18" charset="0"/>
          </a:endParaRPr>
        </a:p>
      </dgm:t>
    </dgm:pt>
    <dgm:pt modelId="{0A505238-3B1B-4353-A6DA-BB2903ADCACF}" type="pres">
      <dgm:prSet presAssocID="{0BC6A67E-1786-45D8-9202-9569A0EB40C6}" presName="hierChild1" presStyleCnt="0">
        <dgm:presLayoutVars>
          <dgm:orgChart val="1"/>
          <dgm:chPref val="1"/>
          <dgm:dir/>
          <dgm:animOne val="branch"/>
          <dgm:animLvl val="lvl"/>
          <dgm:resizeHandles/>
        </dgm:presLayoutVars>
      </dgm:prSet>
      <dgm:spPr/>
      <dgm:t>
        <a:bodyPr/>
        <a:lstStyle/>
        <a:p>
          <a:endParaRPr lang="ru-RU"/>
        </a:p>
      </dgm:t>
    </dgm:pt>
    <dgm:pt modelId="{72BF8768-0D69-4508-A84F-34F8BC42C00F}" type="pres">
      <dgm:prSet presAssocID="{2D216623-EA4C-47CA-BBF2-313E3E8BC9C9}" presName="hierRoot1" presStyleCnt="0">
        <dgm:presLayoutVars>
          <dgm:hierBranch val="init"/>
        </dgm:presLayoutVars>
      </dgm:prSet>
      <dgm:spPr/>
    </dgm:pt>
    <dgm:pt modelId="{9E65CEAB-987F-45CB-8FDF-06C339EA120E}" type="pres">
      <dgm:prSet presAssocID="{2D216623-EA4C-47CA-BBF2-313E3E8BC9C9}" presName="rootComposite1" presStyleCnt="0"/>
      <dgm:spPr/>
    </dgm:pt>
    <dgm:pt modelId="{034199BC-0E0A-4279-BB7B-672DAFFAD0BD}" type="pres">
      <dgm:prSet presAssocID="{2D216623-EA4C-47CA-BBF2-313E3E8BC9C9}" presName="rootText1" presStyleLbl="node0" presStyleIdx="0" presStyleCnt="1" custScaleX="108039">
        <dgm:presLayoutVars>
          <dgm:chMax/>
          <dgm:chPref val="3"/>
        </dgm:presLayoutVars>
      </dgm:prSet>
      <dgm:spPr/>
      <dgm:t>
        <a:bodyPr/>
        <a:lstStyle/>
        <a:p>
          <a:endParaRPr lang="ru-RU"/>
        </a:p>
      </dgm:t>
    </dgm:pt>
    <dgm:pt modelId="{23C4421F-ACC8-417B-9310-A2087403B594}" type="pres">
      <dgm:prSet presAssocID="{2D216623-EA4C-47CA-BBF2-313E3E8BC9C9}" presName="titleText1" presStyleLbl="fgAcc0" presStyleIdx="0" presStyleCnt="1" custScaleX="112418" custLinFactNeighborX="9423" custLinFactNeighborY="23224">
        <dgm:presLayoutVars>
          <dgm:chMax val="0"/>
          <dgm:chPref val="0"/>
        </dgm:presLayoutVars>
      </dgm:prSet>
      <dgm:spPr/>
      <dgm:t>
        <a:bodyPr/>
        <a:lstStyle/>
        <a:p>
          <a:endParaRPr lang="ru-RU"/>
        </a:p>
      </dgm:t>
    </dgm:pt>
    <dgm:pt modelId="{E528B8BF-6D14-4CD1-BDFA-80088100F476}" type="pres">
      <dgm:prSet presAssocID="{2D216623-EA4C-47CA-BBF2-313E3E8BC9C9}" presName="rootConnector1" presStyleLbl="node1" presStyleIdx="0" presStyleCnt="3"/>
      <dgm:spPr/>
      <dgm:t>
        <a:bodyPr/>
        <a:lstStyle/>
        <a:p>
          <a:endParaRPr lang="ru-RU"/>
        </a:p>
      </dgm:t>
    </dgm:pt>
    <dgm:pt modelId="{3B2D5BAF-0B75-4CE5-B975-E5489F75B2CB}" type="pres">
      <dgm:prSet presAssocID="{2D216623-EA4C-47CA-BBF2-313E3E8BC9C9}" presName="hierChild2" presStyleCnt="0"/>
      <dgm:spPr/>
    </dgm:pt>
    <dgm:pt modelId="{6AD6077F-C040-4F76-A725-56703B81D935}" type="pres">
      <dgm:prSet presAssocID="{D9050E28-8BEB-4876-BB19-701C3A512159}" presName="Name37" presStyleLbl="parChTrans1D2" presStyleIdx="0" presStyleCnt="4"/>
      <dgm:spPr/>
      <dgm:t>
        <a:bodyPr/>
        <a:lstStyle/>
        <a:p>
          <a:endParaRPr lang="ru-RU"/>
        </a:p>
      </dgm:t>
    </dgm:pt>
    <dgm:pt modelId="{DD5E40CF-BC79-4E18-8F53-06A55088245C}" type="pres">
      <dgm:prSet presAssocID="{5EF5A7B3-9D7C-492D-A982-360FD05BC4B6}" presName="hierRoot2" presStyleCnt="0">
        <dgm:presLayoutVars>
          <dgm:hierBranch val="init"/>
        </dgm:presLayoutVars>
      </dgm:prSet>
      <dgm:spPr/>
    </dgm:pt>
    <dgm:pt modelId="{289D3CDE-8F84-46C0-9076-F13FAFB124D6}" type="pres">
      <dgm:prSet presAssocID="{5EF5A7B3-9D7C-492D-A982-360FD05BC4B6}" presName="rootComposite" presStyleCnt="0"/>
      <dgm:spPr/>
    </dgm:pt>
    <dgm:pt modelId="{B27FA4BA-2E28-4BBB-84B5-5A6918F04187}" type="pres">
      <dgm:prSet presAssocID="{5EF5A7B3-9D7C-492D-A982-360FD05BC4B6}" presName="rootText" presStyleLbl="node1" presStyleIdx="0" presStyleCnt="3" custScaleX="114153">
        <dgm:presLayoutVars>
          <dgm:chMax/>
          <dgm:chPref val="3"/>
        </dgm:presLayoutVars>
      </dgm:prSet>
      <dgm:spPr/>
      <dgm:t>
        <a:bodyPr/>
        <a:lstStyle/>
        <a:p>
          <a:endParaRPr lang="ru-RU"/>
        </a:p>
      </dgm:t>
    </dgm:pt>
    <dgm:pt modelId="{2B05CD49-F131-4019-8A17-7C538660378A}" type="pres">
      <dgm:prSet presAssocID="{5EF5A7B3-9D7C-492D-A982-360FD05BC4B6}" presName="titleText2" presStyleLbl="fgAcc1" presStyleIdx="0" presStyleCnt="3" custScaleX="130186" custLinFactNeighborX="-1198" custLinFactNeighborY="13862">
        <dgm:presLayoutVars>
          <dgm:chMax val="0"/>
          <dgm:chPref val="0"/>
        </dgm:presLayoutVars>
      </dgm:prSet>
      <dgm:spPr/>
      <dgm:t>
        <a:bodyPr/>
        <a:lstStyle/>
        <a:p>
          <a:endParaRPr lang="ru-RU"/>
        </a:p>
      </dgm:t>
    </dgm:pt>
    <dgm:pt modelId="{70DC08A5-C12C-4394-A919-17F4D4517AB6}" type="pres">
      <dgm:prSet presAssocID="{5EF5A7B3-9D7C-492D-A982-360FD05BC4B6}" presName="rootConnector" presStyleLbl="node2" presStyleIdx="0" presStyleCnt="0"/>
      <dgm:spPr/>
      <dgm:t>
        <a:bodyPr/>
        <a:lstStyle/>
        <a:p>
          <a:endParaRPr lang="ru-RU"/>
        </a:p>
      </dgm:t>
    </dgm:pt>
    <dgm:pt modelId="{68B123CA-1C0A-4EBA-8820-BA5B244FAAE8}" type="pres">
      <dgm:prSet presAssocID="{5EF5A7B3-9D7C-492D-A982-360FD05BC4B6}" presName="hierChild4" presStyleCnt="0"/>
      <dgm:spPr/>
    </dgm:pt>
    <dgm:pt modelId="{D318BD6A-6709-43E0-AF86-C3FDDBA03FB1}" type="pres">
      <dgm:prSet presAssocID="{5EF5A7B3-9D7C-492D-A982-360FD05BC4B6}" presName="hierChild5" presStyleCnt="0"/>
      <dgm:spPr/>
    </dgm:pt>
    <dgm:pt modelId="{6152EE5D-EE6C-4CA0-A48B-8A47999E52D5}" type="pres">
      <dgm:prSet presAssocID="{CF7CA4B4-EE06-4AA8-8B5D-4B6F4E7D9BDE}" presName="Name37" presStyleLbl="parChTrans1D2" presStyleIdx="1" presStyleCnt="4"/>
      <dgm:spPr/>
      <dgm:t>
        <a:bodyPr/>
        <a:lstStyle/>
        <a:p>
          <a:endParaRPr lang="ru-RU"/>
        </a:p>
      </dgm:t>
    </dgm:pt>
    <dgm:pt modelId="{B2D87287-24FC-4AE4-B067-5E20E5D8D6C6}" type="pres">
      <dgm:prSet presAssocID="{8AC86712-6759-4DA3-BCDE-221D4FEA17DF}" presName="hierRoot2" presStyleCnt="0">
        <dgm:presLayoutVars>
          <dgm:hierBranch val="init"/>
        </dgm:presLayoutVars>
      </dgm:prSet>
      <dgm:spPr/>
    </dgm:pt>
    <dgm:pt modelId="{1E284858-8F9C-4FAE-93DD-16F1C6B6692B}" type="pres">
      <dgm:prSet presAssocID="{8AC86712-6759-4DA3-BCDE-221D4FEA17DF}" presName="rootComposite" presStyleCnt="0"/>
      <dgm:spPr/>
    </dgm:pt>
    <dgm:pt modelId="{2C3F390D-7042-4A50-B58D-A21045606B88}" type="pres">
      <dgm:prSet presAssocID="{8AC86712-6759-4DA3-BCDE-221D4FEA17DF}" presName="rootText" presStyleLbl="node1" presStyleIdx="1" presStyleCnt="3">
        <dgm:presLayoutVars>
          <dgm:chMax/>
          <dgm:chPref val="3"/>
        </dgm:presLayoutVars>
      </dgm:prSet>
      <dgm:spPr/>
      <dgm:t>
        <a:bodyPr/>
        <a:lstStyle/>
        <a:p>
          <a:endParaRPr lang="ru-RU"/>
        </a:p>
      </dgm:t>
    </dgm:pt>
    <dgm:pt modelId="{CD6799C5-3E57-4C68-97AD-710973448D77}" type="pres">
      <dgm:prSet presAssocID="{8AC86712-6759-4DA3-BCDE-221D4FEA17DF}" presName="titleText2" presStyleLbl="fgAcc1" presStyleIdx="1" presStyleCnt="3">
        <dgm:presLayoutVars>
          <dgm:chMax val="0"/>
          <dgm:chPref val="0"/>
        </dgm:presLayoutVars>
      </dgm:prSet>
      <dgm:spPr/>
      <dgm:t>
        <a:bodyPr/>
        <a:lstStyle/>
        <a:p>
          <a:endParaRPr lang="ru-RU"/>
        </a:p>
      </dgm:t>
    </dgm:pt>
    <dgm:pt modelId="{B00DBC48-E9B4-444F-A8D5-4B64285F7E7A}" type="pres">
      <dgm:prSet presAssocID="{8AC86712-6759-4DA3-BCDE-221D4FEA17DF}" presName="rootConnector" presStyleLbl="node2" presStyleIdx="0" presStyleCnt="0"/>
      <dgm:spPr/>
      <dgm:t>
        <a:bodyPr/>
        <a:lstStyle/>
        <a:p>
          <a:endParaRPr lang="ru-RU"/>
        </a:p>
      </dgm:t>
    </dgm:pt>
    <dgm:pt modelId="{B6DC1CA0-C78C-4F17-8B0B-C6769DECDB24}" type="pres">
      <dgm:prSet presAssocID="{8AC86712-6759-4DA3-BCDE-221D4FEA17DF}" presName="hierChild4" presStyleCnt="0"/>
      <dgm:spPr/>
    </dgm:pt>
    <dgm:pt modelId="{E2CC9907-1B6E-46F6-B665-FC282E31AD38}" type="pres">
      <dgm:prSet presAssocID="{8AC86712-6759-4DA3-BCDE-221D4FEA17DF}" presName="hierChild5" presStyleCnt="0"/>
      <dgm:spPr/>
    </dgm:pt>
    <dgm:pt modelId="{564A5CE1-FD2E-415A-A902-3A2C5E3FBA48}" type="pres">
      <dgm:prSet presAssocID="{794C2A79-CCBF-490E-AE42-3C7455CA24C2}" presName="Name37" presStyleLbl="parChTrans1D2" presStyleIdx="2" presStyleCnt="4"/>
      <dgm:spPr/>
      <dgm:t>
        <a:bodyPr/>
        <a:lstStyle/>
        <a:p>
          <a:endParaRPr lang="ru-RU"/>
        </a:p>
      </dgm:t>
    </dgm:pt>
    <dgm:pt modelId="{2E13409C-E3E9-4198-BDB8-E96A697E9708}" type="pres">
      <dgm:prSet presAssocID="{F0F8F01A-ADF4-4FA2-8335-9CC88075BCA7}" presName="hierRoot2" presStyleCnt="0">
        <dgm:presLayoutVars>
          <dgm:hierBranch val="init"/>
        </dgm:presLayoutVars>
      </dgm:prSet>
      <dgm:spPr/>
    </dgm:pt>
    <dgm:pt modelId="{69C7AF5F-645C-4B28-A960-0560D1F97947}" type="pres">
      <dgm:prSet presAssocID="{F0F8F01A-ADF4-4FA2-8335-9CC88075BCA7}" presName="rootComposite" presStyleCnt="0"/>
      <dgm:spPr/>
    </dgm:pt>
    <dgm:pt modelId="{99564BEB-795F-43A3-BD46-CA8B79F4F9EE}" type="pres">
      <dgm:prSet presAssocID="{F0F8F01A-ADF4-4FA2-8335-9CC88075BCA7}" presName="rootText" presStyleLbl="node1" presStyleIdx="2" presStyleCnt="3">
        <dgm:presLayoutVars>
          <dgm:chMax/>
          <dgm:chPref val="3"/>
        </dgm:presLayoutVars>
      </dgm:prSet>
      <dgm:spPr/>
      <dgm:t>
        <a:bodyPr/>
        <a:lstStyle/>
        <a:p>
          <a:endParaRPr lang="ru-RU"/>
        </a:p>
      </dgm:t>
    </dgm:pt>
    <dgm:pt modelId="{64EC1108-98E6-4CCF-8F71-766B0DAC689D}" type="pres">
      <dgm:prSet presAssocID="{F0F8F01A-ADF4-4FA2-8335-9CC88075BCA7}" presName="titleText2" presStyleLbl="fgAcc1" presStyleIdx="2" presStyleCnt="3" custScaleX="120249" custLinFactNeighborX="-19" custLinFactNeighborY="47638">
        <dgm:presLayoutVars>
          <dgm:chMax val="0"/>
          <dgm:chPref val="0"/>
        </dgm:presLayoutVars>
      </dgm:prSet>
      <dgm:spPr/>
      <dgm:t>
        <a:bodyPr/>
        <a:lstStyle/>
        <a:p>
          <a:endParaRPr lang="ru-RU"/>
        </a:p>
      </dgm:t>
    </dgm:pt>
    <dgm:pt modelId="{79EC06C5-0328-4923-A741-B33C9CE58E94}" type="pres">
      <dgm:prSet presAssocID="{F0F8F01A-ADF4-4FA2-8335-9CC88075BCA7}" presName="rootConnector" presStyleLbl="node2" presStyleIdx="0" presStyleCnt="0"/>
      <dgm:spPr/>
      <dgm:t>
        <a:bodyPr/>
        <a:lstStyle/>
        <a:p>
          <a:endParaRPr lang="ru-RU"/>
        </a:p>
      </dgm:t>
    </dgm:pt>
    <dgm:pt modelId="{C74B313E-C348-489E-8FA1-CEE9EB617A4E}" type="pres">
      <dgm:prSet presAssocID="{F0F8F01A-ADF4-4FA2-8335-9CC88075BCA7}" presName="hierChild4" presStyleCnt="0"/>
      <dgm:spPr/>
    </dgm:pt>
    <dgm:pt modelId="{F8FF6191-97D1-4803-A1BF-B609F2CA419C}" type="pres">
      <dgm:prSet presAssocID="{F0F8F01A-ADF4-4FA2-8335-9CC88075BCA7}" presName="hierChild5" presStyleCnt="0"/>
      <dgm:spPr/>
    </dgm:pt>
    <dgm:pt modelId="{B7B91013-233C-438F-BAFA-7BA72F61AA44}" type="pres">
      <dgm:prSet presAssocID="{2D216623-EA4C-47CA-BBF2-313E3E8BC9C9}" presName="hierChild3" presStyleCnt="0"/>
      <dgm:spPr/>
    </dgm:pt>
    <dgm:pt modelId="{35B9A795-4800-4D3B-8D1F-BD3E4AD4E8AF}" type="pres">
      <dgm:prSet presAssocID="{CE334C3E-0428-4133-8106-ADC1DB078E87}" presName="Name96" presStyleLbl="parChTrans1D2" presStyleIdx="3" presStyleCnt="4"/>
      <dgm:spPr/>
      <dgm:t>
        <a:bodyPr/>
        <a:lstStyle/>
        <a:p>
          <a:endParaRPr lang="ru-RU"/>
        </a:p>
      </dgm:t>
    </dgm:pt>
    <dgm:pt modelId="{7A26CA23-B412-41E6-B884-2C8D0E7B16FB}" type="pres">
      <dgm:prSet presAssocID="{118B8E36-38D2-4156-83C1-22C79F41D2F1}" presName="hierRoot3" presStyleCnt="0">
        <dgm:presLayoutVars>
          <dgm:hierBranch val="init"/>
        </dgm:presLayoutVars>
      </dgm:prSet>
      <dgm:spPr/>
    </dgm:pt>
    <dgm:pt modelId="{E6F98168-7D37-4EC3-96F0-88D80CBA4ECE}" type="pres">
      <dgm:prSet presAssocID="{118B8E36-38D2-4156-83C1-22C79F41D2F1}" presName="rootComposite3" presStyleCnt="0"/>
      <dgm:spPr/>
    </dgm:pt>
    <dgm:pt modelId="{1315BBBF-584D-45AB-98D3-0272DAAAEC25}" type="pres">
      <dgm:prSet presAssocID="{118B8E36-38D2-4156-83C1-22C79F41D2F1}" presName="rootText3" presStyleLbl="asst1" presStyleIdx="0" presStyleCnt="1">
        <dgm:presLayoutVars>
          <dgm:chPref val="3"/>
        </dgm:presLayoutVars>
      </dgm:prSet>
      <dgm:spPr/>
      <dgm:t>
        <a:bodyPr/>
        <a:lstStyle/>
        <a:p>
          <a:endParaRPr lang="ru-RU"/>
        </a:p>
      </dgm:t>
    </dgm:pt>
    <dgm:pt modelId="{5AD1FBDC-C297-4980-AA6A-7776EDE7C0F0}" type="pres">
      <dgm:prSet presAssocID="{118B8E36-38D2-4156-83C1-22C79F41D2F1}" presName="titleText3" presStyleLbl="fgAcc2" presStyleIdx="0" presStyleCnt="1" custScaleX="123698">
        <dgm:presLayoutVars>
          <dgm:chMax val="0"/>
          <dgm:chPref val="0"/>
        </dgm:presLayoutVars>
      </dgm:prSet>
      <dgm:spPr/>
      <dgm:t>
        <a:bodyPr/>
        <a:lstStyle/>
        <a:p>
          <a:endParaRPr lang="ru-RU"/>
        </a:p>
      </dgm:t>
    </dgm:pt>
    <dgm:pt modelId="{2304D28A-F71E-4172-BF71-4F9C7F801489}" type="pres">
      <dgm:prSet presAssocID="{118B8E36-38D2-4156-83C1-22C79F41D2F1}" presName="rootConnector3" presStyleLbl="asst1" presStyleIdx="0" presStyleCnt="1"/>
      <dgm:spPr/>
      <dgm:t>
        <a:bodyPr/>
        <a:lstStyle/>
        <a:p>
          <a:endParaRPr lang="ru-RU"/>
        </a:p>
      </dgm:t>
    </dgm:pt>
    <dgm:pt modelId="{6FA18164-C6D0-4D81-B91C-37E31C5D23B6}" type="pres">
      <dgm:prSet presAssocID="{118B8E36-38D2-4156-83C1-22C79F41D2F1}" presName="hierChild6" presStyleCnt="0"/>
      <dgm:spPr/>
    </dgm:pt>
    <dgm:pt modelId="{EC45D850-92DF-4FAC-A349-28BEB1E65CF7}" type="pres">
      <dgm:prSet presAssocID="{118B8E36-38D2-4156-83C1-22C79F41D2F1}" presName="hierChild7" presStyleCnt="0"/>
      <dgm:spPr/>
    </dgm:pt>
  </dgm:ptLst>
  <dgm:cxnLst>
    <dgm:cxn modelId="{AEEDD03E-CB25-4DFE-85D8-B81E711AF4CC}" type="presOf" srcId="{F0F8F01A-ADF4-4FA2-8335-9CC88075BCA7}" destId="{99564BEB-795F-43A3-BD46-CA8B79F4F9EE}" srcOrd="0" destOrd="0" presId="urn:microsoft.com/office/officeart/2008/layout/NameandTitleOrganizationalChart"/>
    <dgm:cxn modelId="{72B0B3DB-1239-4F84-A027-CE841753C034}" type="presOf" srcId="{C72E28F9-4285-4A73-BF03-BD9625C82995}" destId="{5AD1FBDC-C297-4980-AA6A-7776EDE7C0F0}" srcOrd="0" destOrd="0" presId="urn:microsoft.com/office/officeart/2008/layout/NameandTitleOrganizationalChart"/>
    <dgm:cxn modelId="{4C3717C4-81D0-4853-AA66-982A5A3B2F7B}" srcId="{2D216623-EA4C-47CA-BBF2-313E3E8BC9C9}" destId="{8AC86712-6759-4DA3-BCDE-221D4FEA17DF}" srcOrd="2" destOrd="0" parTransId="{CF7CA4B4-EE06-4AA8-8B5D-4B6F4E7D9BDE}" sibTransId="{E834077F-2853-4370-B90C-A960718DE802}"/>
    <dgm:cxn modelId="{7557D925-9EC3-48E8-B442-2557F37FB001}" type="presOf" srcId="{D9050E28-8BEB-4876-BB19-701C3A512159}" destId="{6AD6077F-C040-4F76-A725-56703B81D935}" srcOrd="0" destOrd="0" presId="urn:microsoft.com/office/officeart/2008/layout/NameandTitleOrganizationalChart"/>
    <dgm:cxn modelId="{0300D842-4A94-474A-AE84-E6E3AEE54018}" type="presOf" srcId="{5EF5A7B3-9D7C-492D-A982-360FD05BC4B6}" destId="{B27FA4BA-2E28-4BBB-84B5-5A6918F04187}" srcOrd="0" destOrd="0" presId="urn:microsoft.com/office/officeart/2008/layout/NameandTitleOrganizationalChart"/>
    <dgm:cxn modelId="{7540C266-0621-4FB0-B442-CCDE020DBC0E}" type="presOf" srcId="{118B8E36-38D2-4156-83C1-22C79F41D2F1}" destId="{2304D28A-F71E-4172-BF71-4F9C7F801489}" srcOrd="1" destOrd="0" presId="urn:microsoft.com/office/officeart/2008/layout/NameandTitleOrganizationalChart"/>
    <dgm:cxn modelId="{F3356678-14F9-451D-BB85-0BBE93F74031}" type="presOf" srcId="{D57CF003-F245-48A3-BA8B-6FD6B79C7C6D}" destId="{23C4421F-ACC8-417B-9310-A2087403B594}" srcOrd="0" destOrd="0" presId="urn:microsoft.com/office/officeart/2008/layout/NameandTitleOrganizationalChart"/>
    <dgm:cxn modelId="{3026BE5F-372B-4D78-8C3A-F9F12FE97354}" type="presOf" srcId="{118B8E36-38D2-4156-83C1-22C79F41D2F1}" destId="{1315BBBF-584D-45AB-98D3-0272DAAAEC25}" srcOrd="0" destOrd="0" presId="urn:microsoft.com/office/officeart/2008/layout/NameandTitleOrganizationalChart"/>
    <dgm:cxn modelId="{025794EB-D565-47E2-B315-856E2DD70999}" type="presOf" srcId="{794C2A79-CCBF-490E-AE42-3C7455CA24C2}" destId="{564A5CE1-FD2E-415A-A902-3A2C5E3FBA48}" srcOrd="0" destOrd="0" presId="urn:microsoft.com/office/officeart/2008/layout/NameandTitleOrganizationalChart"/>
    <dgm:cxn modelId="{6904BEA2-D743-4357-8572-8B2EEA3D309B}" type="presOf" srcId="{2D216623-EA4C-47CA-BBF2-313E3E8BC9C9}" destId="{034199BC-0E0A-4279-BB7B-672DAFFAD0BD}" srcOrd="0" destOrd="0" presId="urn:microsoft.com/office/officeart/2008/layout/NameandTitleOrganizationalChart"/>
    <dgm:cxn modelId="{3ADDFFE6-D436-413D-A753-64EDE16EC769}" srcId="{2D216623-EA4C-47CA-BBF2-313E3E8BC9C9}" destId="{F0F8F01A-ADF4-4FA2-8335-9CC88075BCA7}" srcOrd="3" destOrd="0" parTransId="{794C2A79-CCBF-490E-AE42-3C7455CA24C2}" sibTransId="{07E2D147-CA98-4AA8-944B-DCE33C0F1151}"/>
    <dgm:cxn modelId="{F48868ED-0F0F-42DC-9415-AC73FF924F9D}" type="presOf" srcId="{F0F8F01A-ADF4-4FA2-8335-9CC88075BCA7}" destId="{79EC06C5-0328-4923-A741-B33C9CE58E94}" srcOrd="1" destOrd="0" presId="urn:microsoft.com/office/officeart/2008/layout/NameandTitleOrganizationalChart"/>
    <dgm:cxn modelId="{44BB8C57-62A9-4810-AE7C-4FAA82E718DB}" type="presOf" srcId="{CE334C3E-0428-4133-8106-ADC1DB078E87}" destId="{35B9A795-4800-4D3B-8D1F-BD3E4AD4E8AF}" srcOrd="0" destOrd="0" presId="urn:microsoft.com/office/officeart/2008/layout/NameandTitleOrganizationalChart"/>
    <dgm:cxn modelId="{5E5915E4-5277-4B1C-A5C2-B4DBF02DC38C}" srcId="{2D216623-EA4C-47CA-BBF2-313E3E8BC9C9}" destId="{5EF5A7B3-9D7C-492D-A982-360FD05BC4B6}" srcOrd="1" destOrd="0" parTransId="{D9050E28-8BEB-4876-BB19-701C3A512159}" sibTransId="{04EB02C3-AD50-430E-8252-52339397BEA9}"/>
    <dgm:cxn modelId="{29595F7A-F6E7-4FAD-BF2C-1884B60DA949}" type="presOf" srcId="{8AC86712-6759-4DA3-BCDE-221D4FEA17DF}" destId="{B00DBC48-E9B4-444F-A8D5-4B64285F7E7A}" srcOrd="1" destOrd="0" presId="urn:microsoft.com/office/officeart/2008/layout/NameandTitleOrganizationalChart"/>
    <dgm:cxn modelId="{E0BD917D-E7E7-423E-8346-A8876CF145B5}" type="presOf" srcId="{2D216623-EA4C-47CA-BBF2-313E3E8BC9C9}" destId="{E528B8BF-6D14-4CD1-BDFA-80088100F476}" srcOrd="1" destOrd="0" presId="urn:microsoft.com/office/officeart/2008/layout/NameandTitleOrganizationalChart"/>
    <dgm:cxn modelId="{C80B8D1F-9F63-4E66-9F60-A585B905E16A}" type="presOf" srcId="{0BC6A67E-1786-45D8-9202-9569A0EB40C6}" destId="{0A505238-3B1B-4353-A6DA-BB2903ADCACF}" srcOrd="0" destOrd="0" presId="urn:microsoft.com/office/officeart/2008/layout/NameandTitleOrganizationalChart"/>
    <dgm:cxn modelId="{8FE19BB4-6809-456A-A3F9-FF3AC5A62715}" type="presOf" srcId="{8AC86712-6759-4DA3-BCDE-221D4FEA17DF}" destId="{2C3F390D-7042-4A50-B58D-A21045606B88}" srcOrd="0" destOrd="0" presId="urn:microsoft.com/office/officeart/2008/layout/NameandTitleOrganizationalChart"/>
    <dgm:cxn modelId="{C169E4BC-DD81-4C87-8E74-31B9CDFAC6AD}" type="presOf" srcId="{CF7CA4B4-EE06-4AA8-8B5D-4B6F4E7D9BDE}" destId="{6152EE5D-EE6C-4CA0-A48B-8A47999E52D5}" srcOrd="0" destOrd="0" presId="urn:microsoft.com/office/officeart/2008/layout/NameandTitleOrganizationalChart"/>
    <dgm:cxn modelId="{C087807D-1D45-4E61-8F4B-E54961A5E1A8}" srcId="{0BC6A67E-1786-45D8-9202-9569A0EB40C6}" destId="{2D216623-EA4C-47CA-BBF2-313E3E8BC9C9}" srcOrd="0" destOrd="0" parTransId="{413A6650-A71F-45A8-A85E-D05203000ED9}" sibTransId="{D57CF003-F245-48A3-BA8B-6FD6B79C7C6D}"/>
    <dgm:cxn modelId="{232082E0-ADBA-4F84-9D3E-D93CE58176A5}" srcId="{2D216623-EA4C-47CA-BBF2-313E3E8BC9C9}" destId="{118B8E36-38D2-4156-83C1-22C79F41D2F1}" srcOrd="0" destOrd="0" parTransId="{CE334C3E-0428-4133-8106-ADC1DB078E87}" sibTransId="{C72E28F9-4285-4A73-BF03-BD9625C82995}"/>
    <dgm:cxn modelId="{5C95BBDF-64D0-4858-BFF7-3D6E13BF47FF}" type="presOf" srcId="{07E2D147-CA98-4AA8-944B-DCE33C0F1151}" destId="{64EC1108-98E6-4CCF-8F71-766B0DAC689D}" srcOrd="0" destOrd="0" presId="urn:microsoft.com/office/officeart/2008/layout/NameandTitleOrganizationalChart"/>
    <dgm:cxn modelId="{23238C93-11A2-48E7-ADF3-C404E1C0F614}" type="presOf" srcId="{E834077F-2853-4370-B90C-A960718DE802}" destId="{CD6799C5-3E57-4C68-97AD-710973448D77}" srcOrd="0" destOrd="0" presId="urn:microsoft.com/office/officeart/2008/layout/NameandTitleOrganizationalChart"/>
    <dgm:cxn modelId="{B41911FD-8019-41C7-9202-0209D2BF8323}" type="presOf" srcId="{5EF5A7B3-9D7C-492D-A982-360FD05BC4B6}" destId="{70DC08A5-C12C-4394-A919-17F4D4517AB6}" srcOrd="1" destOrd="0" presId="urn:microsoft.com/office/officeart/2008/layout/NameandTitleOrganizationalChart"/>
    <dgm:cxn modelId="{DE3017BD-2431-42CA-A143-441C93D0F291}" type="presOf" srcId="{04EB02C3-AD50-430E-8252-52339397BEA9}" destId="{2B05CD49-F131-4019-8A17-7C538660378A}" srcOrd="0" destOrd="0" presId="urn:microsoft.com/office/officeart/2008/layout/NameandTitleOrganizationalChart"/>
    <dgm:cxn modelId="{57AA059D-D982-4C15-BBC9-5D273CF10DEC}" type="presParOf" srcId="{0A505238-3B1B-4353-A6DA-BB2903ADCACF}" destId="{72BF8768-0D69-4508-A84F-34F8BC42C00F}" srcOrd="0" destOrd="0" presId="urn:microsoft.com/office/officeart/2008/layout/NameandTitleOrganizationalChart"/>
    <dgm:cxn modelId="{A29FB20F-C334-4F40-9AB2-82DCD97EA382}" type="presParOf" srcId="{72BF8768-0D69-4508-A84F-34F8BC42C00F}" destId="{9E65CEAB-987F-45CB-8FDF-06C339EA120E}" srcOrd="0" destOrd="0" presId="urn:microsoft.com/office/officeart/2008/layout/NameandTitleOrganizationalChart"/>
    <dgm:cxn modelId="{7E5AA6C7-3C24-4440-B045-281F13EE6FFF}" type="presParOf" srcId="{9E65CEAB-987F-45CB-8FDF-06C339EA120E}" destId="{034199BC-0E0A-4279-BB7B-672DAFFAD0BD}" srcOrd="0" destOrd="0" presId="urn:microsoft.com/office/officeart/2008/layout/NameandTitleOrganizationalChart"/>
    <dgm:cxn modelId="{98AE1131-5D17-47BA-ACD5-DC10D8DEABC9}" type="presParOf" srcId="{9E65CEAB-987F-45CB-8FDF-06C339EA120E}" destId="{23C4421F-ACC8-417B-9310-A2087403B594}" srcOrd="1" destOrd="0" presId="urn:microsoft.com/office/officeart/2008/layout/NameandTitleOrganizationalChart"/>
    <dgm:cxn modelId="{E97DDD30-1C94-4134-9C2A-3687F57E95F5}" type="presParOf" srcId="{9E65CEAB-987F-45CB-8FDF-06C339EA120E}" destId="{E528B8BF-6D14-4CD1-BDFA-80088100F476}" srcOrd="2" destOrd="0" presId="urn:microsoft.com/office/officeart/2008/layout/NameandTitleOrganizationalChart"/>
    <dgm:cxn modelId="{58A3C6FC-B70C-440B-B923-C1A59FF53649}" type="presParOf" srcId="{72BF8768-0D69-4508-A84F-34F8BC42C00F}" destId="{3B2D5BAF-0B75-4CE5-B975-E5489F75B2CB}" srcOrd="1" destOrd="0" presId="urn:microsoft.com/office/officeart/2008/layout/NameandTitleOrganizationalChart"/>
    <dgm:cxn modelId="{33E0C73C-E0B5-436D-8AA7-C2058E3685D0}" type="presParOf" srcId="{3B2D5BAF-0B75-4CE5-B975-E5489F75B2CB}" destId="{6AD6077F-C040-4F76-A725-56703B81D935}" srcOrd="0" destOrd="0" presId="urn:microsoft.com/office/officeart/2008/layout/NameandTitleOrganizationalChart"/>
    <dgm:cxn modelId="{84B78319-3C1A-4A74-801C-38A727FD48F9}" type="presParOf" srcId="{3B2D5BAF-0B75-4CE5-B975-E5489F75B2CB}" destId="{DD5E40CF-BC79-4E18-8F53-06A55088245C}" srcOrd="1" destOrd="0" presId="urn:microsoft.com/office/officeart/2008/layout/NameandTitleOrganizationalChart"/>
    <dgm:cxn modelId="{7154D0AD-6537-4D72-8404-5F245E89ED9B}" type="presParOf" srcId="{DD5E40CF-BC79-4E18-8F53-06A55088245C}" destId="{289D3CDE-8F84-46C0-9076-F13FAFB124D6}" srcOrd="0" destOrd="0" presId="urn:microsoft.com/office/officeart/2008/layout/NameandTitleOrganizationalChart"/>
    <dgm:cxn modelId="{21E16DB8-0FCB-47DA-BF9F-EBCACCE9E54F}" type="presParOf" srcId="{289D3CDE-8F84-46C0-9076-F13FAFB124D6}" destId="{B27FA4BA-2E28-4BBB-84B5-5A6918F04187}" srcOrd="0" destOrd="0" presId="urn:microsoft.com/office/officeart/2008/layout/NameandTitleOrganizationalChart"/>
    <dgm:cxn modelId="{0F6B4A6B-8577-4C5B-BBF1-996708C41048}" type="presParOf" srcId="{289D3CDE-8F84-46C0-9076-F13FAFB124D6}" destId="{2B05CD49-F131-4019-8A17-7C538660378A}" srcOrd="1" destOrd="0" presId="urn:microsoft.com/office/officeart/2008/layout/NameandTitleOrganizationalChart"/>
    <dgm:cxn modelId="{2E23BE7D-A435-413D-9E80-53B95BCE3B9C}" type="presParOf" srcId="{289D3CDE-8F84-46C0-9076-F13FAFB124D6}" destId="{70DC08A5-C12C-4394-A919-17F4D4517AB6}" srcOrd="2" destOrd="0" presId="urn:microsoft.com/office/officeart/2008/layout/NameandTitleOrganizationalChart"/>
    <dgm:cxn modelId="{E7E42966-651E-4C37-A787-35A8247DA48F}" type="presParOf" srcId="{DD5E40CF-BC79-4E18-8F53-06A55088245C}" destId="{68B123CA-1C0A-4EBA-8820-BA5B244FAAE8}" srcOrd="1" destOrd="0" presId="urn:microsoft.com/office/officeart/2008/layout/NameandTitleOrganizationalChart"/>
    <dgm:cxn modelId="{584DE861-52B8-432E-923B-713BD7670CD9}" type="presParOf" srcId="{DD5E40CF-BC79-4E18-8F53-06A55088245C}" destId="{D318BD6A-6709-43E0-AF86-C3FDDBA03FB1}" srcOrd="2" destOrd="0" presId="urn:microsoft.com/office/officeart/2008/layout/NameandTitleOrganizationalChart"/>
    <dgm:cxn modelId="{54746786-F1C6-43D5-8B1C-2544561BFC3D}" type="presParOf" srcId="{3B2D5BAF-0B75-4CE5-B975-E5489F75B2CB}" destId="{6152EE5D-EE6C-4CA0-A48B-8A47999E52D5}" srcOrd="2" destOrd="0" presId="urn:microsoft.com/office/officeart/2008/layout/NameandTitleOrganizationalChart"/>
    <dgm:cxn modelId="{56F91E7F-EF93-47E7-8550-D5AD0401A917}" type="presParOf" srcId="{3B2D5BAF-0B75-4CE5-B975-E5489F75B2CB}" destId="{B2D87287-24FC-4AE4-B067-5E20E5D8D6C6}" srcOrd="3" destOrd="0" presId="urn:microsoft.com/office/officeart/2008/layout/NameandTitleOrganizationalChart"/>
    <dgm:cxn modelId="{62F1CAD0-9240-4B8A-82D8-8F336989CFF8}" type="presParOf" srcId="{B2D87287-24FC-4AE4-B067-5E20E5D8D6C6}" destId="{1E284858-8F9C-4FAE-93DD-16F1C6B6692B}" srcOrd="0" destOrd="0" presId="urn:microsoft.com/office/officeart/2008/layout/NameandTitleOrganizationalChart"/>
    <dgm:cxn modelId="{42857429-93DF-48B2-B02F-15D3F5A9A628}" type="presParOf" srcId="{1E284858-8F9C-4FAE-93DD-16F1C6B6692B}" destId="{2C3F390D-7042-4A50-B58D-A21045606B88}" srcOrd="0" destOrd="0" presId="urn:microsoft.com/office/officeart/2008/layout/NameandTitleOrganizationalChart"/>
    <dgm:cxn modelId="{9AB36713-5452-43B2-AD95-59321392C47B}" type="presParOf" srcId="{1E284858-8F9C-4FAE-93DD-16F1C6B6692B}" destId="{CD6799C5-3E57-4C68-97AD-710973448D77}" srcOrd="1" destOrd="0" presId="urn:microsoft.com/office/officeart/2008/layout/NameandTitleOrganizationalChart"/>
    <dgm:cxn modelId="{A97BF00B-F42A-4C3F-A52F-01987B019058}" type="presParOf" srcId="{1E284858-8F9C-4FAE-93DD-16F1C6B6692B}" destId="{B00DBC48-E9B4-444F-A8D5-4B64285F7E7A}" srcOrd="2" destOrd="0" presId="urn:microsoft.com/office/officeart/2008/layout/NameandTitleOrganizationalChart"/>
    <dgm:cxn modelId="{096B6B6C-3936-4EBC-A529-F2C2246314C8}" type="presParOf" srcId="{B2D87287-24FC-4AE4-B067-5E20E5D8D6C6}" destId="{B6DC1CA0-C78C-4F17-8B0B-C6769DECDB24}" srcOrd="1" destOrd="0" presId="urn:microsoft.com/office/officeart/2008/layout/NameandTitleOrganizationalChart"/>
    <dgm:cxn modelId="{4A6C2FE8-287C-4DBF-843D-438D89617B2B}" type="presParOf" srcId="{B2D87287-24FC-4AE4-B067-5E20E5D8D6C6}" destId="{E2CC9907-1B6E-46F6-B665-FC282E31AD38}" srcOrd="2" destOrd="0" presId="urn:microsoft.com/office/officeart/2008/layout/NameandTitleOrganizationalChart"/>
    <dgm:cxn modelId="{AAA22848-22FE-4789-B857-BD7FA2370C68}" type="presParOf" srcId="{3B2D5BAF-0B75-4CE5-B975-E5489F75B2CB}" destId="{564A5CE1-FD2E-415A-A902-3A2C5E3FBA48}" srcOrd="4" destOrd="0" presId="urn:microsoft.com/office/officeart/2008/layout/NameandTitleOrganizationalChart"/>
    <dgm:cxn modelId="{C01DA4C1-7AA9-4C9A-9066-2ADD10F2F538}" type="presParOf" srcId="{3B2D5BAF-0B75-4CE5-B975-E5489F75B2CB}" destId="{2E13409C-E3E9-4198-BDB8-E96A697E9708}" srcOrd="5" destOrd="0" presId="urn:microsoft.com/office/officeart/2008/layout/NameandTitleOrganizationalChart"/>
    <dgm:cxn modelId="{2DBBE156-4BCD-4CDD-98B6-11641935FE3B}" type="presParOf" srcId="{2E13409C-E3E9-4198-BDB8-E96A697E9708}" destId="{69C7AF5F-645C-4B28-A960-0560D1F97947}" srcOrd="0" destOrd="0" presId="urn:microsoft.com/office/officeart/2008/layout/NameandTitleOrganizationalChart"/>
    <dgm:cxn modelId="{EB873EFD-544D-4178-8CE2-D2B9FC9D144F}" type="presParOf" srcId="{69C7AF5F-645C-4B28-A960-0560D1F97947}" destId="{99564BEB-795F-43A3-BD46-CA8B79F4F9EE}" srcOrd="0" destOrd="0" presId="urn:microsoft.com/office/officeart/2008/layout/NameandTitleOrganizationalChart"/>
    <dgm:cxn modelId="{AC11B0BE-365C-4316-BB56-EEC0DD4C67D0}" type="presParOf" srcId="{69C7AF5F-645C-4B28-A960-0560D1F97947}" destId="{64EC1108-98E6-4CCF-8F71-766B0DAC689D}" srcOrd="1" destOrd="0" presId="urn:microsoft.com/office/officeart/2008/layout/NameandTitleOrganizationalChart"/>
    <dgm:cxn modelId="{84AD0701-E9DD-4878-B8DA-A0172694A463}" type="presParOf" srcId="{69C7AF5F-645C-4B28-A960-0560D1F97947}" destId="{79EC06C5-0328-4923-A741-B33C9CE58E94}" srcOrd="2" destOrd="0" presId="urn:microsoft.com/office/officeart/2008/layout/NameandTitleOrganizationalChart"/>
    <dgm:cxn modelId="{38822B2D-949F-40BA-A9C2-1C311D83732E}" type="presParOf" srcId="{2E13409C-E3E9-4198-BDB8-E96A697E9708}" destId="{C74B313E-C348-489E-8FA1-CEE9EB617A4E}" srcOrd="1" destOrd="0" presId="urn:microsoft.com/office/officeart/2008/layout/NameandTitleOrganizationalChart"/>
    <dgm:cxn modelId="{6C41FF35-81AF-407D-B990-FBBB41080565}" type="presParOf" srcId="{2E13409C-E3E9-4198-BDB8-E96A697E9708}" destId="{F8FF6191-97D1-4803-A1BF-B609F2CA419C}" srcOrd="2" destOrd="0" presId="urn:microsoft.com/office/officeart/2008/layout/NameandTitleOrganizationalChart"/>
    <dgm:cxn modelId="{B7054CBF-67EA-4CFD-9087-D327ED44AA4F}" type="presParOf" srcId="{72BF8768-0D69-4508-A84F-34F8BC42C00F}" destId="{B7B91013-233C-438F-BAFA-7BA72F61AA44}" srcOrd="2" destOrd="0" presId="urn:microsoft.com/office/officeart/2008/layout/NameandTitleOrganizationalChart"/>
    <dgm:cxn modelId="{543C49F1-4549-4278-8AF3-223C8E951DD9}" type="presParOf" srcId="{B7B91013-233C-438F-BAFA-7BA72F61AA44}" destId="{35B9A795-4800-4D3B-8D1F-BD3E4AD4E8AF}" srcOrd="0" destOrd="0" presId="urn:microsoft.com/office/officeart/2008/layout/NameandTitleOrganizationalChart"/>
    <dgm:cxn modelId="{5FCA8A52-3581-4E28-9427-A80D84BCE4D6}" type="presParOf" srcId="{B7B91013-233C-438F-BAFA-7BA72F61AA44}" destId="{7A26CA23-B412-41E6-B884-2C8D0E7B16FB}" srcOrd="1" destOrd="0" presId="urn:microsoft.com/office/officeart/2008/layout/NameandTitleOrganizationalChart"/>
    <dgm:cxn modelId="{44CA982A-5E24-4B44-BFE9-86EF813B0B8B}" type="presParOf" srcId="{7A26CA23-B412-41E6-B884-2C8D0E7B16FB}" destId="{E6F98168-7D37-4EC3-96F0-88D80CBA4ECE}" srcOrd="0" destOrd="0" presId="urn:microsoft.com/office/officeart/2008/layout/NameandTitleOrganizationalChart"/>
    <dgm:cxn modelId="{5F6E05E0-E64E-48CD-92A4-53E34E38D547}" type="presParOf" srcId="{E6F98168-7D37-4EC3-96F0-88D80CBA4ECE}" destId="{1315BBBF-584D-45AB-98D3-0272DAAAEC25}" srcOrd="0" destOrd="0" presId="urn:microsoft.com/office/officeart/2008/layout/NameandTitleOrganizationalChart"/>
    <dgm:cxn modelId="{26331051-7694-4A6A-A07A-7470E8FC14A8}" type="presParOf" srcId="{E6F98168-7D37-4EC3-96F0-88D80CBA4ECE}" destId="{5AD1FBDC-C297-4980-AA6A-7776EDE7C0F0}" srcOrd="1" destOrd="0" presId="urn:microsoft.com/office/officeart/2008/layout/NameandTitleOrganizationalChart"/>
    <dgm:cxn modelId="{152C113D-517C-4C8D-BB0B-CFDBDDEC005A}" type="presParOf" srcId="{E6F98168-7D37-4EC3-96F0-88D80CBA4ECE}" destId="{2304D28A-F71E-4172-BF71-4F9C7F801489}" srcOrd="2" destOrd="0" presId="urn:microsoft.com/office/officeart/2008/layout/NameandTitleOrganizationalChart"/>
    <dgm:cxn modelId="{D4E53D41-3923-4D94-B98D-F99E6F9C37D7}" type="presParOf" srcId="{7A26CA23-B412-41E6-B884-2C8D0E7B16FB}" destId="{6FA18164-C6D0-4D81-B91C-37E31C5D23B6}" srcOrd="1" destOrd="0" presId="urn:microsoft.com/office/officeart/2008/layout/NameandTitleOrganizationalChart"/>
    <dgm:cxn modelId="{976B9570-3753-477B-808E-40EF774340CA}" type="presParOf" srcId="{7A26CA23-B412-41E6-B884-2C8D0E7B16FB}" destId="{EC45D850-92DF-4FAC-A349-28BEB1E65CF7}"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97468-372C-4163-993F-0FF3F4D0AADA}">
      <dsp:nvSpPr>
        <dsp:cNvPr id="0" name=""/>
        <dsp:cNvSpPr/>
      </dsp:nvSpPr>
      <dsp:spPr>
        <a:xfrm>
          <a:off x="2411"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Tanqidiy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92764" y="2340282"/>
        <a:ext cx="4960784" cy="2904188"/>
      </dsp:txXfrm>
    </dsp:sp>
    <dsp:sp modelId="{2E799309-0A01-4501-BA49-128BBBBB4465}">
      <dsp:nvSpPr>
        <dsp:cNvPr id="0" name=""/>
        <dsp:cNvSpPr/>
      </dsp:nvSpPr>
      <dsp:spPr>
        <a:xfrm>
          <a:off x="5658050" y="3154832"/>
          <a:ext cx="1089995" cy="127508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133600">
            <a:lnSpc>
              <a:spcPct val="90000"/>
            </a:lnSpc>
            <a:spcBef>
              <a:spcPct val="0"/>
            </a:spcBef>
            <a:spcAft>
              <a:spcPct val="35000"/>
            </a:spcAft>
          </a:pPr>
          <a:endParaRPr lang="ru-RU" sz="4800" kern="1200"/>
        </a:p>
      </dsp:txBody>
      <dsp:txXfrm>
        <a:off x="5658050" y="3409850"/>
        <a:ext cx="762997" cy="765053"/>
      </dsp:txXfrm>
    </dsp:sp>
    <dsp:sp modelId="{2DC7DF9A-773F-413E-A007-7AE3AF8902DC}">
      <dsp:nvSpPr>
        <dsp:cNvPr id="0" name=""/>
        <dsp:cNvSpPr/>
      </dsp:nvSpPr>
      <dsp:spPr>
        <a:xfrm>
          <a:off x="7200497" y="2249929"/>
          <a:ext cx="5141490" cy="3084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0" tIns="228600" rIns="228600" bIns="228600" numCol="1" spcCol="1270" anchor="ctr" anchorCtr="0">
          <a:noAutofit/>
        </a:bodyPr>
        <a:lstStyle/>
        <a:p>
          <a:pPr lvl="0" algn="ctr" defTabSz="2667000">
            <a:lnSpc>
              <a:spcPct val="90000"/>
            </a:lnSpc>
            <a:spcBef>
              <a:spcPct val="0"/>
            </a:spcBef>
            <a:spcAft>
              <a:spcPct val="35000"/>
            </a:spcAft>
          </a:pPr>
          <a:r>
            <a:rPr lang="en-US" sz="6000" kern="1200" dirty="0" err="1">
              <a:solidFill>
                <a:schemeClr val="tx1"/>
              </a:solidFill>
              <a:latin typeface="Times New Roman" panose="02020603050405020304" pitchFamily="18" charset="0"/>
              <a:cs typeface="Times New Roman" panose="02020603050405020304" pitchFamily="18" charset="0"/>
            </a:rPr>
            <a:t>Ijodiy</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fikrlash</a:t>
          </a:r>
          <a:r>
            <a:rPr lang="en-US" sz="6000" kern="1200" dirty="0">
              <a:solidFill>
                <a:schemeClr val="tx1"/>
              </a:solidFill>
              <a:latin typeface="Times New Roman" panose="02020603050405020304" pitchFamily="18" charset="0"/>
              <a:cs typeface="Times New Roman" panose="02020603050405020304" pitchFamily="18" charset="0"/>
            </a:rPr>
            <a:t> </a:t>
          </a:r>
          <a:r>
            <a:rPr lang="en-US" sz="6000" kern="1200" dirty="0" err="1">
              <a:solidFill>
                <a:schemeClr val="tx1"/>
              </a:solidFill>
              <a:latin typeface="Times New Roman" panose="02020603050405020304" pitchFamily="18" charset="0"/>
              <a:cs typeface="Times New Roman" panose="02020603050405020304" pitchFamily="18" charset="0"/>
            </a:rPr>
            <a:t>ko‘nikmalari</a:t>
          </a:r>
          <a:endParaRPr lang="ru-RU" sz="6000" kern="1200" dirty="0">
            <a:solidFill>
              <a:schemeClr val="tx1"/>
            </a:solidFill>
          </a:endParaRPr>
        </a:p>
      </dsp:txBody>
      <dsp:txXfrm>
        <a:off x="7290850" y="2340282"/>
        <a:ext cx="4960784" cy="2904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7B549-8A9F-4BCF-9383-A6976CA75A81}">
      <dsp:nvSpPr>
        <dsp:cNvPr id="0" name=""/>
        <dsp:cNvSpPr/>
      </dsp:nvSpPr>
      <dsp:spPr>
        <a:xfrm>
          <a:off x="0" y="1600217"/>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1</a:t>
          </a:r>
          <a:endParaRPr lang="ru-RU" sz="5400" kern="1200" dirty="0">
            <a:latin typeface="Times New Roman" panose="02020603050405020304" pitchFamily="18" charset="0"/>
            <a:cs typeface="Times New Roman" panose="02020603050405020304" pitchFamily="18" charset="0"/>
          </a:endParaRPr>
        </a:p>
      </dsp:txBody>
      <dsp:txXfrm rot="16200000">
        <a:off x="-1531666" y="3131884"/>
        <a:ext cx="3844796" cy="781462"/>
      </dsp:txXfrm>
    </dsp:sp>
    <dsp:sp modelId="{29E17B93-B720-40F8-882A-017CB81ADCCC}">
      <dsp:nvSpPr>
        <dsp:cNvPr id="0" name=""/>
        <dsp:cNvSpPr/>
      </dsp:nvSpPr>
      <dsp:spPr>
        <a:xfrm>
          <a:off x="781462" y="1600217"/>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Masalalarni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bir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necha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usulda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yechish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781462" y="1600217"/>
        <a:ext cx="2910948" cy="4688775"/>
      </dsp:txXfrm>
    </dsp:sp>
    <dsp:sp modelId="{9CBE860B-4BF4-46D1-A855-ABDD4F0A43B8}">
      <dsp:nvSpPr>
        <dsp:cNvPr id="0" name=""/>
        <dsp:cNvSpPr/>
      </dsp:nvSpPr>
      <dsp:spPr>
        <a:xfrm>
          <a:off x="4044976"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2</a:t>
          </a:r>
          <a:endParaRPr lang="ru-RU" sz="5400" kern="1200" dirty="0">
            <a:latin typeface="Times New Roman" panose="02020603050405020304" pitchFamily="18" charset="0"/>
            <a:cs typeface="Times New Roman" panose="02020603050405020304" pitchFamily="18" charset="0"/>
          </a:endParaRPr>
        </a:p>
      </dsp:txBody>
      <dsp:txXfrm rot="16200000">
        <a:off x="2513310" y="3186367"/>
        <a:ext cx="3844796" cy="781462"/>
      </dsp:txXfrm>
    </dsp:sp>
    <dsp:sp modelId="{87AB24EA-3D5F-471C-AD62-0BD627E81494}">
      <dsp:nvSpPr>
        <dsp:cNvPr id="0" name=""/>
        <dsp:cNvSpPr/>
      </dsp:nvSpPr>
      <dsp:spPr>
        <a:xfrm rot="5400000">
          <a:off x="3720067"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30951F-8C81-49D0-BE6D-509C24BC336E}">
      <dsp:nvSpPr>
        <dsp:cNvPr id="0" name=""/>
        <dsp:cNvSpPr/>
      </dsp:nvSpPr>
      <dsp:spPr>
        <a:xfrm>
          <a:off x="4826439"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Xatolarni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va</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to‘g‘ri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qaror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qabul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4826439" y="1654701"/>
        <a:ext cx="2910948" cy="4688775"/>
      </dsp:txXfrm>
    </dsp:sp>
    <dsp:sp modelId="{E7F5CDB8-65AE-4ED4-90D9-5336F492534C}">
      <dsp:nvSpPr>
        <dsp:cNvPr id="0" name=""/>
        <dsp:cNvSpPr/>
      </dsp:nvSpPr>
      <dsp:spPr>
        <a:xfrm>
          <a:off x="8089045" y="1654701"/>
          <a:ext cx="3907313" cy="4688775"/>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85166" rIns="240030" bIns="0" numCol="1" spcCol="1270" anchor="t" anchorCtr="0">
          <a:noAutofit/>
        </a:bodyPr>
        <a:lstStyle/>
        <a:p>
          <a:pPr lvl="0" algn="r" defTabSz="2400300">
            <a:lnSpc>
              <a:spcPct val="90000"/>
            </a:lnSpc>
            <a:spcBef>
              <a:spcPct val="0"/>
            </a:spcBef>
            <a:spcAft>
              <a:spcPct val="35000"/>
            </a:spcAft>
          </a:pPr>
          <a:r>
            <a:rPr lang="en-US" sz="5400" kern="1200" dirty="0">
              <a:latin typeface="Times New Roman" panose="02020603050405020304" pitchFamily="18" charset="0"/>
              <a:cs typeface="Times New Roman" panose="02020603050405020304" pitchFamily="18" charset="0"/>
            </a:rPr>
            <a:t>3</a:t>
          </a:r>
          <a:endParaRPr lang="ru-RU" sz="5400" kern="1200" dirty="0">
            <a:latin typeface="Times New Roman" panose="02020603050405020304" pitchFamily="18" charset="0"/>
            <a:cs typeface="Times New Roman" panose="02020603050405020304" pitchFamily="18" charset="0"/>
          </a:endParaRPr>
        </a:p>
      </dsp:txBody>
      <dsp:txXfrm rot="16200000">
        <a:off x="6557379" y="3186367"/>
        <a:ext cx="3844796" cy="781462"/>
      </dsp:txXfrm>
    </dsp:sp>
    <dsp:sp modelId="{DDEE5AC1-85CB-4C20-A04B-C293E1FE8CAE}">
      <dsp:nvSpPr>
        <dsp:cNvPr id="0" name=""/>
        <dsp:cNvSpPr/>
      </dsp:nvSpPr>
      <dsp:spPr>
        <a:xfrm rot="5400000">
          <a:off x="7764136" y="5380188"/>
          <a:ext cx="688891" cy="586096"/>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593899-BD4E-48CA-AF36-5F682B1DF294}">
      <dsp:nvSpPr>
        <dsp:cNvPr id="0" name=""/>
        <dsp:cNvSpPr/>
      </dsp:nvSpPr>
      <dsp:spPr>
        <a:xfrm>
          <a:off x="8870508" y="1654701"/>
          <a:ext cx="2910948" cy="468877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64592" rIns="0" bIns="0" numCol="1" spcCol="1270" anchor="t" anchorCtr="0">
          <a:noAutofit/>
        </a:bodyPr>
        <a:lstStyle/>
        <a:p>
          <a:pPr lvl="0" algn="l" defTabSz="2133600">
            <a:lnSpc>
              <a:spcPct val="90000"/>
            </a:lnSpc>
            <a:spcBef>
              <a:spcPct val="0"/>
            </a:spcBef>
            <a:spcAft>
              <a:spcPct val="35000"/>
            </a:spcAft>
          </a:pPr>
          <a:r>
            <a:rPr lang="en-US" sz="4800" kern="1200" dirty="0" err="1">
              <a:solidFill>
                <a:schemeClr val="bg1"/>
              </a:solidFill>
              <a:latin typeface="Times New Roman" panose="02020603050405020304" pitchFamily="18" charset="0"/>
              <a:cs typeface="Times New Roman" panose="02020603050405020304" pitchFamily="18" charset="0"/>
            </a:rPr>
            <a:t>Berilgan</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holatni</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tahlil</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qilib</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dalillar</a:t>
          </a:r>
          <a:r>
            <a:rPr lang="en-US" sz="4800" kern="1200" dirty="0">
              <a:solidFill>
                <a:schemeClr val="bg1"/>
              </a:solidFill>
              <a:latin typeface="Times New Roman" panose="02020603050405020304" pitchFamily="18" charset="0"/>
              <a:cs typeface="Times New Roman" panose="02020603050405020304" pitchFamily="18" charset="0"/>
            </a:rPr>
            <a:t> </a:t>
          </a:r>
          <a:r>
            <a:rPr lang="en-US" sz="4800" kern="1200" dirty="0" err="1">
              <a:solidFill>
                <a:schemeClr val="bg1"/>
              </a:solidFill>
              <a:latin typeface="Times New Roman" panose="02020603050405020304" pitchFamily="18" charset="0"/>
              <a:cs typeface="Times New Roman" panose="02020603050405020304" pitchFamily="18" charset="0"/>
            </a:rPr>
            <a:t>keltirish</a:t>
          </a:r>
          <a:r>
            <a:rPr lang="en-US" sz="4800" kern="1200" dirty="0">
              <a:solidFill>
                <a:schemeClr val="bg1"/>
              </a:solidFill>
              <a:latin typeface="Times New Roman" panose="02020603050405020304" pitchFamily="18" charset="0"/>
              <a:cs typeface="Times New Roman" panose="02020603050405020304" pitchFamily="18" charset="0"/>
            </a:rPr>
            <a:t>.</a:t>
          </a:r>
          <a:endParaRPr lang="ru-RU" sz="4800" kern="1200" dirty="0">
            <a:solidFill>
              <a:schemeClr val="bg1"/>
            </a:solidFill>
          </a:endParaRPr>
        </a:p>
      </dsp:txBody>
      <dsp:txXfrm>
        <a:off x="8870508" y="1654701"/>
        <a:ext cx="2910948" cy="46887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501BD-AF19-46B0-81F7-8F0E6E68251E}">
      <dsp:nvSpPr>
        <dsp:cNvPr id="0" name=""/>
        <dsp:cNvSpPr/>
      </dsp:nvSpPr>
      <dsp:spPr>
        <a:xfrm>
          <a:off x="0" y="0"/>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1-</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ni</a:t>
          </a:r>
          <a:r>
            <a:rPr lang="en-US" sz="3600" kern="1200" dirty="0">
              <a:latin typeface="Times New Roman" panose="02020603050405020304" pitchFamily="18" charset="0"/>
              <a:cs typeface="Times New Roman" panose="02020603050405020304" pitchFamily="18" charset="0"/>
            </a:rPr>
            <a:t> 4 </a:t>
          </a:r>
          <a:r>
            <a:rPr lang="en-US" sz="3600" kern="1200" dirty="0" err="1">
              <a:latin typeface="Times New Roman" panose="02020603050405020304" pitchFamily="18" charset="0"/>
              <a:cs typeface="Times New Roman" panose="02020603050405020304" pitchFamily="18" charset="0"/>
            </a:rPr>
            <a:t>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bo'lish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chunki</a:t>
          </a:r>
          <a:r>
            <a:rPr lang="en-US" sz="3600" kern="1200" dirty="0">
              <a:latin typeface="Times New Roman" panose="02020603050405020304" pitchFamily="18" charset="0"/>
              <a:cs typeface="Times New Roman" panose="02020603050405020304" pitchFamily="18" charset="0"/>
            </a:rPr>
            <a:t> u </a:t>
          </a:r>
          <a:r>
            <a:rPr lang="en-US" sz="3600" kern="1200" dirty="0" err="1">
              <a:latin typeface="Times New Roman" panose="02020603050405020304" pitchFamily="18" charset="0"/>
              <a:cs typeface="Times New Roman" panose="02020603050405020304" pitchFamily="18" charset="0"/>
            </a:rPr>
            <a:t>o'zini</a:t>
          </a:r>
          <a:r>
            <a:rPr lang="en-US" sz="3600" kern="1200" dirty="0">
              <a:latin typeface="Times New Roman" panose="02020603050405020304" pitchFamily="18" charset="0"/>
              <a:cs typeface="Times New Roman" panose="02020603050405020304" pitchFamily="18" charset="0"/>
            </a:rPr>
            <a:t> ham </a:t>
          </a:r>
          <a:r>
            <a:rPr lang="en-US" sz="3600" kern="1200" dirty="0" err="1">
              <a:latin typeface="Times New Roman" panose="02020603050405020304" pitchFamily="18" charset="0"/>
              <a:cs typeface="Times New Roman" panose="02020603050405020304" pitchFamily="18" charset="0"/>
            </a:rPr>
            <a:t>hisoblaydi</a:t>
          </a:r>
          <a:r>
            <a:rPr lang="en-US" sz="3600" kern="1200" dirty="0">
              <a:latin typeface="Times New Roman" panose="02020603050405020304" pitchFamily="18" charset="0"/>
              <a:cs typeface="Times New Roman" panose="02020603050405020304" pitchFamily="18" charset="0"/>
            </a:rPr>
            <a:t>) — 15 ÷ 4 = 3.75, </a:t>
          </a:r>
          <a:r>
            <a:rPr lang="en-US" sz="3600" kern="1200" dirty="0" err="1">
              <a:latin typeface="Times New Roman" panose="02020603050405020304" pitchFamily="18" charset="0"/>
              <a:cs typeface="Times New Roman" panose="02020603050405020304" pitchFamily="18" charset="0"/>
            </a:rPr>
            <a:t>demak</a:t>
          </a:r>
          <a:r>
            <a:rPr lang="en-US" sz="3600" kern="1200" dirty="0">
              <a:latin typeface="Times New Roman" panose="02020603050405020304" pitchFamily="18" charset="0"/>
              <a:cs typeface="Times New Roman" panose="02020603050405020304" pitchFamily="18" charset="0"/>
            </a:rPr>
            <a:t>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do'stiga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taxminan</a:t>
          </a:r>
          <a:r>
            <a:rPr lang="en-US" sz="3600" kern="1200" dirty="0">
              <a:latin typeface="Times New Roman" panose="02020603050405020304" pitchFamily="18" charset="0"/>
              <a:cs typeface="Times New Roman" panose="02020603050405020304" pitchFamily="18" charset="0"/>
            </a:rPr>
            <a:t> 3.75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(ammo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haqiqiy</a:t>
          </a:r>
          <a:r>
            <a:rPr lang="en-US" sz="3600" kern="1200" dirty="0">
              <a:latin typeface="Times New Roman" panose="02020603050405020304" pitchFamily="18" charset="0"/>
              <a:cs typeface="Times New Roman" panose="02020603050405020304" pitchFamily="18" charset="0"/>
            </a:rPr>
            <a:t> son </a:t>
          </a:r>
          <a:r>
            <a:rPr lang="en-US" sz="3600" kern="1200" dirty="0" err="1">
              <a:latin typeface="Times New Roman" panose="02020603050405020304" pitchFamily="18" charset="0"/>
              <a:cs typeface="Times New Roman" panose="02020603050405020304" pitchFamily="18" charset="0"/>
            </a:rPr>
            <a:t>bo'lishi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emas</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shuning</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uchun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noaniqlikni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ko'rsatadi</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99325" y="99325"/>
        <a:ext cx="8736447" cy="3192562"/>
      </dsp:txXfrm>
    </dsp:sp>
    <dsp:sp modelId="{7D8DD2FC-4A47-4CC1-96AD-ACD879F09569}">
      <dsp:nvSpPr>
        <dsp:cNvPr id="0" name=""/>
        <dsp:cNvSpPr/>
      </dsp:nvSpPr>
      <dsp:spPr>
        <a:xfrm>
          <a:off x="2160269" y="4144815"/>
          <a:ext cx="12241530" cy="339121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Latn-UZ" sz="3600" b="1" kern="1200" dirty="0">
              <a:latin typeface="Times New Roman" panose="02020603050405020304" pitchFamily="18" charset="0"/>
              <a:cs typeface="Times New Roman" panose="02020603050405020304" pitchFamily="18" charset="0"/>
            </a:rPr>
            <a:t>2-</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usul</a:t>
          </a:r>
          <a:r>
            <a:rPr lang="en-US" sz="3600" b="1" kern="1200" dirty="0">
              <a:latin typeface="Times New Roman" panose="02020603050405020304" pitchFamily="18" charset="0"/>
              <a:cs typeface="Times New Roman" panose="02020603050405020304" pitchFamily="18" charset="0"/>
            </a:rPr>
            <a:t>: </a:t>
          </a:r>
          <a:r>
            <a:rPr lang="en-US" sz="3600" kern="1200" dirty="0">
              <a:latin typeface="Times New Roman" panose="02020603050405020304" pitchFamily="18" charset="0"/>
              <a:cs typeface="Times New Roman" panose="02020603050405020304" pitchFamily="18" charset="0"/>
            </a:rPr>
            <a:t>15 </a:t>
          </a:r>
          <a:r>
            <a:rPr lang="en-US" sz="3600" kern="1200" dirty="0" err="1">
              <a:latin typeface="Times New Roman" panose="02020603050405020304" pitchFamily="18" charset="0"/>
              <a:cs typeface="Times New Roman" panose="02020603050405020304" pitchFamily="18" charset="0"/>
            </a:rPr>
            <a:t>olmani</a:t>
          </a:r>
          <a:r>
            <a:rPr lang="en-US" sz="3600" kern="1200" dirty="0">
              <a:latin typeface="Times New Roman" panose="02020603050405020304" pitchFamily="18" charset="0"/>
              <a:cs typeface="Times New Roman" panose="02020603050405020304" pitchFamily="18" charset="0"/>
            </a:rPr>
            <a:t> 3 </a:t>
          </a:r>
          <a:r>
            <a:rPr lang="en-US" sz="3600" kern="1200" dirty="0" err="1">
              <a:latin typeface="Times New Roman" panose="02020603050405020304" pitchFamily="18" charset="0"/>
              <a:cs typeface="Times New Roman" panose="02020603050405020304" pitchFamily="18" charset="0"/>
            </a:rPr>
            <a:t>qismga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bo</a:t>
          </a:r>
          <a:r>
            <a:rPr lang="uz-Latn-UZ" sz="3600" kern="1200" dirty="0">
              <a:latin typeface="Times New Roman" panose="02020603050405020304" pitchFamily="18" charset="0"/>
              <a:cs typeface="Times New Roman" panose="02020603050405020304" pitchFamily="18" charset="0"/>
            </a:rPr>
            <a:t>‘</a:t>
          </a:r>
          <a:r>
            <a:rPr lang="en-US" sz="3600" kern="1200" dirty="0">
              <a:latin typeface="Times New Roman" panose="02020603050405020304" pitchFamily="18" charset="0"/>
              <a:cs typeface="Times New Roman" panose="02020603050405020304" pitchFamily="18" charset="0"/>
            </a:rPr>
            <a:t>lib, har </a:t>
          </a:r>
          <a:r>
            <a:rPr lang="en-US" sz="3600" kern="1200" dirty="0" err="1">
              <a:latin typeface="Times New Roman" panose="02020603050405020304" pitchFamily="18" charset="0"/>
              <a:cs typeface="Times New Roman" panose="02020603050405020304" pitchFamily="18" charset="0"/>
            </a:rPr>
            <a:t>bir</a:t>
          </a:r>
          <a:r>
            <a:rPr lang="en-US" sz="3600" kern="1200" dirty="0">
              <a:latin typeface="Times New Roman" panose="02020603050405020304" pitchFamily="18" charset="0"/>
              <a:cs typeface="Times New Roman" panose="02020603050405020304" pitchFamily="18" charset="0"/>
            </a:rPr>
            <a:t> do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stiga</a:t>
          </a:r>
          <a:r>
            <a:rPr lang="en-US" sz="3600" kern="1200" dirty="0">
              <a:latin typeface="Times New Roman" panose="02020603050405020304" pitchFamily="18" charset="0"/>
              <a:cs typeface="Times New Roman" panose="02020603050405020304" pitchFamily="18" charset="0"/>
            </a:rPr>
            <a:t> 5 </a:t>
          </a:r>
          <a:r>
            <a:rPr lang="en-US" sz="3600" kern="1200" dirty="0" err="1">
              <a:latin typeface="Times New Roman" panose="02020603050405020304" pitchFamily="18" charset="0"/>
              <a:cs typeface="Times New Roman" panose="02020603050405020304" pitchFamily="18" charset="0"/>
            </a:rPr>
            <a:t>tadan</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berish</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Keyin</a:t>
          </a:r>
          <a:r>
            <a:rPr lang="en-US" sz="3600" kern="1200" dirty="0">
              <a:latin typeface="Times New Roman" panose="02020603050405020304" pitchFamily="18" charset="0"/>
              <a:cs typeface="Times New Roman" panose="02020603050405020304" pitchFamily="18" charset="0"/>
            </a:rPr>
            <a:t> o</a:t>
          </a:r>
          <a:r>
            <a:rPr lang="uz-Latn-UZ" sz="3600" kern="1200" dirty="0">
              <a:latin typeface="Times New Roman" panose="02020603050405020304" pitchFamily="18" charset="0"/>
              <a:cs typeface="Times New Roman" panose="02020603050405020304" pitchFamily="18" charset="0"/>
            </a:rPr>
            <a:t>‘</a:t>
          </a:r>
          <a:r>
            <a:rPr lang="en-US" sz="3600" kern="1200" dirty="0" err="1">
              <a:latin typeface="Times New Roman" panose="02020603050405020304" pitchFamily="18" charset="0"/>
              <a:cs typeface="Times New Roman" panose="02020603050405020304" pitchFamily="18" charset="0"/>
            </a:rPr>
            <a:t>ziga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qancha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olma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qoladi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bu</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usul</a:t>
          </a:r>
          <a:r>
            <a:rPr lang="en-US" sz="3600" kern="1200" dirty="0">
              <a:latin typeface="Times New Roman" panose="02020603050405020304" pitchFamily="18" charset="0"/>
              <a:cs typeface="Times New Roman" panose="02020603050405020304" pitchFamily="18" charset="0"/>
            </a:rPr>
            <a:t> real </a:t>
          </a:r>
          <a:r>
            <a:rPr lang="en-US" sz="3600" kern="1200" dirty="0" err="1">
              <a:latin typeface="Times New Roman" panose="02020603050405020304" pitchFamily="18" charset="0"/>
              <a:cs typeface="Times New Roman" panose="02020603050405020304" pitchFamily="18" charset="0"/>
            </a:rPr>
            <a:t>holatda</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yaxshi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ishlashi</a:t>
          </a:r>
          <a:r>
            <a:rPr lang="en-US" sz="3600" kern="1200" dirty="0">
              <a:latin typeface="Times New Roman" panose="02020603050405020304" pitchFamily="18" charset="0"/>
              <a:cs typeface="Times New Roman" panose="02020603050405020304" pitchFamily="18" charset="0"/>
            </a:rPr>
            <a:t> </a:t>
          </a:r>
          <a:r>
            <a:rPr lang="en-US" sz="3600" kern="1200" dirty="0" err="1">
              <a:latin typeface="Times New Roman" panose="02020603050405020304" pitchFamily="18" charset="0"/>
              <a:cs typeface="Times New Roman" panose="02020603050405020304" pitchFamily="18" charset="0"/>
            </a:rPr>
            <a:t>mumkin</a:t>
          </a:r>
          <a:r>
            <a:rPr lang="en-US" sz="3600" kern="1200" dirty="0">
              <a:latin typeface="Times New Roman" panose="02020603050405020304" pitchFamily="18" charset="0"/>
              <a:cs typeface="Times New Roman" panose="02020603050405020304" pitchFamily="18" charset="0"/>
            </a:rPr>
            <a:t>.</a:t>
          </a:r>
          <a:endParaRPr lang="ru-RU" sz="3600" kern="1200" dirty="0"/>
        </a:p>
      </dsp:txBody>
      <dsp:txXfrm>
        <a:off x="2259594" y="4244140"/>
        <a:ext cx="7678321" cy="3192562"/>
      </dsp:txXfrm>
    </dsp:sp>
    <dsp:sp modelId="{780C3AA6-E9C0-48DA-8746-5711038C2401}">
      <dsp:nvSpPr>
        <dsp:cNvPr id="0" name=""/>
        <dsp:cNvSpPr/>
      </dsp:nvSpPr>
      <dsp:spPr>
        <a:xfrm>
          <a:off x="10037241" y="2665869"/>
          <a:ext cx="2204288" cy="2204288"/>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10533206" y="2665869"/>
        <a:ext cx="1212358" cy="16587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45579-9D51-4CC0-8EDF-B6BCAF872DF1}">
      <dsp:nvSpPr>
        <dsp:cNvPr id="0" name=""/>
        <dsp:cNvSpPr/>
      </dsp:nvSpPr>
      <dsp:spPr>
        <a:xfrm rot="16200000">
          <a:off x="1145"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err="1">
              <a:solidFill>
                <a:schemeClr val="tx1"/>
              </a:solidFill>
              <a:latin typeface="Times New Roman" panose="02020603050405020304" pitchFamily="18" charset="0"/>
              <a:cs typeface="Times New Roman" panose="02020603050405020304" pitchFamily="18" charset="0"/>
            </a:rPr>
            <a:t>Xato</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kern="1200" dirty="0">
              <a:solidFill>
                <a:schemeClr val="tx1"/>
              </a:solidFill>
              <a:latin typeface="Times New Roman" panose="02020603050405020304" pitchFamily="18" charset="0"/>
              <a:cs typeface="Times New Roman" panose="02020603050405020304" pitchFamily="18" charset="0"/>
            </a:rPr>
            <a:t>Agar 100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mni</a:t>
          </a:r>
          <a:r>
            <a:rPr lang="en-US" sz="3400" kern="1200" dirty="0">
              <a:solidFill>
                <a:schemeClr val="tx1"/>
              </a:solidFill>
              <a:latin typeface="Times New Roman" panose="02020603050405020304" pitchFamily="18" charset="0"/>
              <a:cs typeface="Times New Roman" panose="02020603050405020304" pitchFamily="18" charset="0"/>
            </a:rPr>
            <a:t> 4 </a:t>
          </a:r>
          <a:r>
            <a:rPr lang="en-US" sz="3400" kern="1200" dirty="0" err="1">
              <a:solidFill>
                <a:schemeClr val="tx1"/>
              </a:solidFill>
              <a:latin typeface="Times New Roman" panose="02020603050405020304" pitchFamily="18" charset="0"/>
              <a:cs typeface="Times New Roman" panose="02020603050405020304" pitchFamily="18" charset="0"/>
            </a:rPr>
            <a:t>ga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err="1">
              <a:solidFill>
                <a:schemeClr val="tx1"/>
              </a:solidFill>
              <a:latin typeface="Times New Roman" panose="02020603050405020304" pitchFamily="18" charset="0"/>
              <a:cs typeface="Times New Roman" panose="02020603050405020304" pitchFamily="18" charset="0"/>
            </a:rPr>
            <a:t>lsa</a:t>
          </a:r>
          <a:r>
            <a:rPr lang="en-US" sz="3400" kern="1200" dirty="0">
              <a:solidFill>
                <a:schemeClr val="tx1"/>
              </a:solidFill>
              <a:latin typeface="Times New Roman" panose="02020603050405020304" pitchFamily="18" charset="0"/>
              <a:cs typeface="Times New Roman" panose="02020603050405020304" pitchFamily="18" charset="0"/>
            </a:rPr>
            <a:t>, 25 so</a:t>
          </a:r>
          <a:r>
            <a:rPr lang="uz-Latn-UZ" sz="3400" kern="1200" dirty="0">
              <a:solidFill>
                <a:schemeClr val="tx1"/>
              </a:solidFill>
              <a:latin typeface="Times New Roman" panose="02020603050405020304" pitchFamily="18" charset="0"/>
              <a:cs typeface="Times New Roman" panose="02020603050405020304" pitchFamily="18" charset="0"/>
            </a:rPr>
            <a:t>‘</a:t>
          </a:r>
          <a:r>
            <a:rPr lang="en-US" sz="3400" kern="1200" dirty="0">
              <a:solidFill>
                <a:schemeClr val="tx1"/>
              </a:solidFill>
              <a:latin typeface="Times New Roman" panose="02020603050405020304" pitchFamily="18" charset="0"/>
              <a:cs typeface="Times New Roman" panose="02020603050405020304" pitchFamily="18" charset="0"/>
            </a:rPr>
            <a:t>m deb </a:t>
          </a:r>
          <a:r>
            <a:rPr lang="en-US" sz="3400" kern="1200" dirty="0" err="1">
              <a:solidFill>
                <a:schemeClr val="tx1"/>
              </a:solidFill>
              <a:latin typeface="Times New Roman" panose="02020603050405020304" pitchFamily="18" charset="0"/>
              <a:cs typeface="Times New Roman" panose="02020603050405020304" pitchFamily="18" charset="0"/>
            </a:rPr>
            <a:t>hisoblash</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mumkin</a:t>
          </a:r>
          <a:r>
            <a:rPr lang="en-US" sz="3400" kern="1200" dirty="0">
              <a:solidFill>
                <a:schemeClr val="tx1"/>
              </a:solidFill>
              <a:latin typeface="Times New Roman" panose="02020603050405020304" pitchFamily="18" charset="0"/>
              <a:cs typeface="Times New Roman" panose="02020603050405020304" pitchFamily="18" charset="0"/>
            </a:rPr>
            <a:t>, ammo </a:t>
          </a:r>
          <a:r>
            <a:rPr lang="en-US" sz="3400" kern="1200" dirty="0" err="1">
              <a:solidFill>
                <a:schemeClr val="tx1"/>
              </a:solidFill>
              <a:latin typeface="Times New Roman" panose="02020603050405020304" pitchFamily="18" charset="0"/>
              <a:cs typeface="Times New Roman" panose="02020603050405020304" pitchFamily="18" charset="0"/>
            </a:rPr>
            <a:t>bu</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faqat</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bitta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olma</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uchun</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narx</a:t>
          </a:r>
          <a:r>
            <a:rPr lang="en-US" sz="3400" kern="1200" dirty="0">
              <a:solidFill>
                <a:schemeClr val="tx1"/>
              </a:solidFill>
              <a:latin typeface="Times New Roman" panose="02020603050405020304" pitchFamily="18" charset="0"/>
              <a:cs typeface="Times New Roman" panose="02020603050405020304" pitchFamily="18" charset="0"/>
            </a:rPr>
            <a:t> </a:t>
          </a:r>
          <a:r>
            <a:rPr lang="en-US" sz="3400" kern="1200" dirty="0" err="1">
              <a:solidFill>
                <a:schemeClr val="tx1"/>
              </a:solidFill>
              <a:latin typeface="Times New Roman" panose="02020603050405020304" pitchFamily="18" charset="0"/>
              <a:cs typeface="Times New Roman" panose="02020603050405020304" pitchFamily="18" charset="0"/>
            </a:rPr>
            <a:t>emas</a:t>
          </a:r>
          <a:r>
            <a:rPr lang="en-US" sz="3400" kern="1200" dirty="0">
              <a:solidFill>
                <a:schemeClr val="tx1"/>
              </a:solidFill>
              <a:latin typeface="Times New Roman" panose="02020603050405020304" pitchFamily="18" charset="0"/>
              <a:cs typeface="Times New Roman" panose="02020603050405020304" pitchFamily="18" charset="0"/>
            </a:rPr>
            <a:t>.</a:t>
          </a:r>
          <a:endParaRPr lang="ru-RU" sz="3400" kern="1200" dirty="0">
            <a:solidFill>
              <a:schemeClr val="tx1"/>
            </a:solidFill>
          </a:endParaRPr>
        </a:p>
      </dsp:txBody>
      <dsp:txXfrm rot="5400000">
        <a:off x="1146" y="2045382"/>
        <a:ext cx="5380850" cy="3261121"/>
      </dsp:txXfrm>
    </dsp:sp>
    <dsp:sp modelId="{2A2BA5DF-04FA-4DD3-9120-EFAC186565D9}">
      <dsp:nvSpPr>
        <dsp:cNvPr id="0" name=""/>
        <dsp:cNvSpPr/>
      </dsp:nvSpPr>
      <dsp:spPr>
        <a:xfrm rot="5400000">
          <a:off x="6887810" y="414822"/>
          <a:ext cx="6522243" cy="6522243"/>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latin typeface="Times New Roman" panose="02020603050405020304" pitchFamily="18" charset="0"/>
              <a:cs typeface="Times New Roman" panose="02020603050405020304" pitchFamily="18" charset="0"/>
            </a:rPr>
            <a:t>To</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a:solidFill>
                <a:schemeClr val="tx1"/>
              </a:solidFill>
              <a:latin typeface="Times New Roman" panose="02020603050405020304" pitchFamily="18" charset="0"/>
              <a:cs typeface="Times New Roman" panose="02020603050405020304" pitchFamily="18" charset="0"/>
            </a:rPr>
            <a:t>g</a:t>
          </a:r>
          <a:r>
            <a:rPr lang="uz-Latn-UZ" sz="3400" b="1" kern="1200" dirty="0">
              <a:solidFill>
                <a:schemeClr val="tx1"/>
              </a:solidFill>
              <a:latin typeface="Times New Roman" panose="02020603050405020304" pitchFamily="18" charset="0"/>
              <a:cs typeface="Times New Roman" panose="02020603050405020304" pitchFamily="18" charset="0"/>
            </a:rPr>
            <a:t>‘</a:t>
          </a:r>
          <a:r>
            <a:rPr lang="en-US" sz="3400" b="1" kern="1200" dirty="0" err="1">
              <a:solidFill>
                <a:schemeClr val="tx1"/>
              </a:solidFill>
              <a:latin typeface="Times New Roman" panose="02020603050405020304" pitchFamily="18" charset="0"/>
              <a:cs typeface="Times New Roman" panose="02020603050405020304" pitchFamily="18" charset="0"/>
            </a:rPr>
            <a:t>ri</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1" kern="1200" dirty="0" err="1">
              <a:solidFill>
                <a:schemeClr val="tx1"/>
              </a:solidFill>
              <a:latin typeface="Times New Roman" panose="02020603050405020304" pitchFamily="18" charset="0"/>
              <a:cs typeface="Times New Roman" panose="02020603050405020304" pitchFamily="18" charset="0"/>
            </a:rPr>
            <a:t>qaror</a:t>
          </a:r>
          <a:r>
            <a:rPr lang="en-US" sz="3400" b="1" kern="1200" dirty="0">
              <a:solidFill>
                <a:schemeClr val="tx1"/>
              </a:solidFill>
              <a:latin typeface="Times New Roman" panose="02020603050405020304" pitchFamily="18" charset="0"/>
              <a:cs typeface="Times New Roman" panose="02020603050405020304" pitchFamily="18" charset="0"/>
            </a:rPr>
            <a:t>: </a:t>
          </a:r>
          <a:r>
            <a:rPr lang="en-US" sz="3400" b="0" kern="1200" dirty="0">
              <a:solidFill>
                <a:schemeClr val="tx1"/>
              </a:solidFill>
              <a:latin typeface="Times New Roman" panose="02020603050405020304" pitchFamily="18" charset="0"/>
              <a:cs typeface="Times New Roman" panose="02020603050405020304" pitchFamily="18" charset="0"/>
            </a:rPr>
            <a:t>100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4 </a:t>
          </a:r>
          <a:r>
            <a:rPr lang="en-US" sz="3400" b="0" kern="1200" dirty="0" err="1">
              <a:solidFill>
                <a:schemeClr val="tx1"/>
              </a:solidFill>
              <a:latin typeface="Times New Roman" panose="02020603050405020304" pitchFamily="18" charset="0"/>
              <a:cs typeface="Times New Roman" panose="02020603050405020304" pitchFamily="18" charset="0"/>
            </a:rPr>
            <a:t>ga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bo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lsa</a:t>
          </a:r>
          <a:r>
            <a:rPr lang="en-US" sz="3400" b="0" kern="1200" dirty="0">
              <a:solidFill>
                <a:schemeClr val="tx1"/>
              </a:solidFill>
              <a:latin typeface="Times New Roman" panose="02020603050405020304" pitchFamily="18" charset="0"/>
              <a:cs typeface="Times New Roman" panose="02020603050405020304" pitchFamily="18" charset="0"/>
            </a:rPr>
            <a:t>, 1 </a:t>
          </a:r>
          <a:r>
            <a:rPr lang="en-US" sz="3400" b="0" kern="1200" dirty="0" err="1">
              <a:solidFill>
                <a:schemeClr val="tx1"/>
              </a:solidFill>
              <a:latin typeface="Times New Roman" panose="02020603050405020304" pitchFamily="18" charset="0"/>
              <a:cs typeface="Times New Roman" panose="02020603050405020304" pitchFamily="18" charset="0"/>
            </a:rPr>
            <a:t>olmaning</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25 so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mni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tashkil</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etadi</a:t>
          </a:r>
          <a:r>
            <a:rPr lang="en-US" sz="3400" b="0" kern="1200" dirty="0">
              <a:solidFill>
                <a:schemeClr val="tx1"/>
              </a:solidFill>
              <a:latin typeface="Times New Roman" panose="02020603050405020304" pitchFamily="18" charset="0"/>
              <a:cs typeface="Times New Roman" panose="02020603050405020304" pitchFamily="18" charset="0"/>
            </a:rPr>
            <a:t>. Bu </a:t>
          </a:r>
          <a:r>
            <a:rPr lang="en-US" sz="3400" b="0" kern="1200" dirty="0" err="1">
              <a:solidFill>
                <a:schemeClr val="tx1"/>
              </a:solidFill>
              <a:latin typeface="Times New Roman" panose="02020603050405020304" pitchFamily="18" charset="0"/>
              <a:cs typeface="Times New Roman" panose="02020603050405020304" pitchFamily="18" charset="0"/>
            </a:rPr>
            <a:t>hisobda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olma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narxi</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lchanadi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va</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qaror</a:t>
          </a:r>
          <a:r>
            <a:rPr lang="en-US" sz="3400" b="0" kern="1200" dirty="0">
              <a:solidFill>
                <a:schemeClr val="tx1"/>
              </a:solidFill>
              <a:latin typeface="Times New Roman" panose="02020603050405020304" pitchFamily="18" charset="0"/>
              <a:cs typeface="Times New Roman" panose="02020603050405020304" pitchFamily="18" charset="0"/>
            </a:rPr>
            <a:t> to</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a:solidFill>
                <a:schemeClr val="tx1"/>
              </a:solidFill>
              <a:latin typeface="Times New Roman" panose="02020603050405020304" pitchFamily="18" charset="0"/>
              <a:cs typeface="Times New Roman" panose="02020603050405020304" pitchFamily="18" charset="0"/>
            </a:rPr>
            <a:t>g</a:t>
          </a:r>
          <a:r>
            <a:rPr lang="uz-Latn-UZ" sz="3400" b="0" kern="1200" dirty="0">
              <a:solidFill>
                <a:schemeClr val="tx1"/>
              </a:solidFill>
              <a:latin typeface="Times New Roman" panose="02020603050405020304" pitchFamily="18" charset="0"/>
              <a:cs typeface="Times New Roman" panose="02020603050405020304" pitchFamily="18" charset="0"/>
            </a:rPr>
            <a:t>‘</a:t>
          </a:r>
          <a:r>
            <a:rPr lang="en-US" sz="3400" b="0" kern="1200" dirty="0" err="1">
              <a:solidFill>
                <a:schemeClr val="tx1"/>
              </a:solidFill>
              <a:latin typeface="Times New Roman" panose="02020603050405020304" pitchFamily="18" charset="0"/>
              <a:cs typeface="Times New Roman" panose="02020603050405020304" pitchFamily="18" charset="0"/>
            </a:rPr>
            <a:t>ri</a:t>
          </a:r>
          <a:r>
            <a:rPr lang="en-US" sz="3400" b="0" kern="1200" dirty="0">
              <a:solidFill>
                <a:schemeClr val="tx1"/>
              </a:solidFill>
              <a:latin typeface="Times New Roman" panose="02020603050405020304" pitchFamily="18" charset="0"/>
              <a:cs typeface="Times New Roman" panose="02020603050405020304" pitchFamily="18" charset="0"/>
            </a:rPr>
            <a:t> </a:t>
          </a:r>
          <a:r>
            <a:rPr lang="en-US" sz="3400" b="0" kern="1200" dirty="0" err="1">
              <a:solidFill>
                <a:schemeClr val="tx1"/>
              </a:solidFill>
              <a:latin typeface="Times New Roman" panose="02020603050405020304" pitchFamily="18" charset="0"/>
              <a:cs typeface="Times New Roman" panose="02020603050405020304" pitchFamily="18" charset="0"/>
            </a:rPr>
            <a:t>chiqariladi</a:t>
          </a:r>
          <a:r>
            <a:rPr lang="en-US" sz="3400" b="0" kern="1200" dirty="0">
              <a:solidFill>
                <a:schemeClr val="tx1"/>
              </a:solidFill>
              <a:latin typeface="Times New Roman" panose="02020603050405020304" pitchFamily="18" charset="0"/>
              <a:cs typeface="Times New Roman" panose="02020603050405020304" pitchFamily="18" charset="0"/>
            </a:rPr>
            <a:t>.</a:t>
          </a:r>
          <a:endParaRPr lang="ru-RU" sz="3400" b="0" kern="1200" dirty="0">
            <a:solidFill>
              <a:schemeClr val="tx1"/>
            </a:solidFill>
          </a:endParaRPr>
        </a:p>
      </dsp:txBody>
      <dsp:txXfrm rot="-5400000">
        <a:off x="8029204" y="2045383"/>
        <a:ext cx="5380850" cy="32611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A0CCF8-0D98-489B-BE1D-56D5DE95E235}">
      <dsp:nvSpPr>
        <dsp:cNvPr id="0" name=""/>
        <dsp:cNvSpPr/>
      </dsp:nvSpPr>
      <dsp:spPr>
        <a:xfrm>
          <a:off x="899795" y="0"/>
          <a:ext cx="10197676" cy="799817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534CD4-0672-4CDB-81EE-4E4D9FECF40F}">
      <dsp:nvSpPr>
        <dsp:cNvPr id="0" name=""/>
        <dsp:cNvSpPr/>
      </dsp:nvSpPr>
      <dsp:spPr>
        <a:xfrm>
          <a:off x="252042"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Tahlil</a:t>
          </a:r>
          <a:r>
            <a:rPr lang="en-US" sz="2800" b="1" u="none" kern="1200" dirty="0">
              <a:solidFill>
                <a:schemeClr val="bg1"/>
              </a:solidFill>
              <a:latin typeface="Times New Roman" panose="02020603050405020304" pitchFamily="18" charset="0"/>
              <a:cs typeface="Times New Roman" panose="02020603050405020304" pitchFamily="18" charset="0"/>
            </a:rPr>
            <a:t>: </a:t>
          </a:r>
          <a:r>
            <a:rPr lang="en-US" sz="2800" kern="1200" dirty="0">
              <a:solidFill>
                <a:schemeClr val="bg1"/>
              </a:solidFill>
              <a:latin typeface="Times New Roman" panose="02020603050405020304" pitchFamily="18" charset="0"/>
              <a:cs typeface="Times New Roman" panose="02020603050405020304" pitchFamily="18" charset="0"/>
            </a:rPr>
            <a:t>Bu </a:t>
          </a:r>
          <a:r>
            <a:rPr lang="en-US" sz="2800" kern="1200" dirty="0" err="1">
              <a:solidFill>
                <a:schemeClr val="bg1"/>
              </a:solidFill>
              <a:latin typeface="Times New Roman" panose="02020603050405020304" pitchFamily="18" charset="0"/>
              <a:cs typeface="Times New Roman" panose="02020603050405020304" pitchFamily="18" charset="0"/>
            </a:rPr>
            <a:t>holatni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tahlil</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qilishda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kelib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chiqish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mumkin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ayotganda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odamlar</a:t>
          </a:r>
          <a:r>
            <a:rPr lang="en-US" sz="2800" kern="1200" dirty="0">
              <a:solidFill>
                <a:schemeClr val="bg1"/>
              </a:solidFill>
              <a:latin typeface="Times New Roman" panose="02020603050405020304" pitchFamily="18" charset="0"/>
              <a:cs typeface="Times New Roman" panose="02020603050405020304" pitchFamily="18" charset="0"/>
            </a:rPr>
            <a:t> o</a:t>
          </a:r>
          <a:r>
            <a:rPr lang="uz-Latn-UZ" sz="2800" kern="1200" dirty="0">
              <a:solidFill>
                <a:schemeClr val="bg1"/>
              </a:solidFill>
              <a:latin typeface="Times New Roman" panose="02020603050405020304" pitchFamily="18" charset="0"/>
              <a:cs typeface="Times New Roman" panose="02020603050405020304" pitchFamily="18" charset="0"/>
            </a:rPr>
            <a:t>‘z</a:t>
          </a:r>
          <a:r>
            <a:rPr lang="en-US" sz="2800" kern="1200" dirty="0" err="1">
              <a:solidFill>
                <a:schemeClr val="bg1"/>
              </a:solidFill>
              <a:latin typeface="Times New Roman" panose="02020603050405020304" pitchFamily="18" charset="0"/>
              <a:cs typeface="Times New Roman" panose="02020603050405020304" pitchFamily="18" charset="0"/>
            </a:rPr>
            <a:t>larini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namlanishdan</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qiladilar</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408218" y="2555629"/>
        <a:ext cx="5287934" cy="2886919"/>
      </dsp:txXfrm>
    </dsp:sp>
    <dsp:sp modelId="{BBD7C8EC-C8FA-4F27-85EC-8B0045E45F8F}">
      <dsp:nvSpPr>
        <dsp:cNvPr id="0" name=""/>
        <dsp:cNvSpPr/>
      </dsp:nvSpPr>
      <dsp:spPr>
        <a:xfrm>
          <a:off x="6144938" y="2399453"/>
          <a:ext cx="5600286" cy="319927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u="none" kern="1200" dirty="0" err="1">
              <a:solidFill>
                <a:schemeClr val="bg1"/>
              </a:solidFill>
              <a:latin typeface="Times New Roman" panose="02020603050405020304" pitchFamily="18" charset="0"/>
              <a:cs typeface="Times New Roman" panose="02020603050405020304" pitchFamily="18" charset="0"/>
            </a:rPr>
            <a:t>Dalillar</a:t>
          </a:r>
          <a:r>
            <a:rPr lang="en-US" sz="2800" b="1" u="none" kern="1200" dirty="0">
              <a:solidFill>
                <a:schemeClr val="bg1"/>
              </a:solidFill>
              <a:latin typeface="Times New Roman" panose="02020603050405020304" pitchFamily="18" charset="0"/>
              <a:cs typeface="Times New Roman" panose="02020603050405020304" pitchFamily="18" charset="0"/>
            </a:rPr>
            <a:t>:</a:t>
          </a:r>
          <a:r>
            <a:rPr lang="en-US" sz="2800" u="sng"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irda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shlyapa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yomg</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ir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paltosi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kiyish</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odamning</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namlanishini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oldini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olishga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plab</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tadqiqotlar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va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kundalik</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tajribalar</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shuni</a:t>
          </a:r>
          <a:r>
            <a:rPr lang="en-US" sz="2800" kern="1200" dirty="0">
              <a:solidFill>
                <a:schemeClr val="bg1"/>
              </a:solidFill>
              <a:latin typeface="Times New Roman" panose="02020603050405020304" pitchFamily="18" charset="0"/>
              <a:cs typeface="Times New Roman" panose="02020603050405020304" pitchFamily="18" charset="0"/>
            </a:rPr>
            <a:t> ko</a:t>
          </a:r>
          <a:r>
            <a:rPr lang="uz-Latn-UZ" sz="2800" kern="1200" dirty="0">
              <a:solidFill>
                <a:schemeClr val="bg1"/>
              </a:solidFill>
              <a:latin typeface="Times New Roman" panose="02020603050405020304" pitchFamily="18" charset="0"/>
              <a:cs typeface="Times New Roman" panose="02020603050405020304" pitchFamily="18" charset="0"/>
            </a:rPr>
            <a:t>‘</a:t>
          </a:r>
          <a:r>
            <a:rPr lang="en-US" sz="2800" kern="1200" dirty="0" err="1">
              <a:solidFill>
                <a:schemeClr val="bg1"/>
              </a:solidFill>
              <a:latin typeface="Times New Roman" panose="02020603050405020304" pitchFamily="18" charset="0"/>
              <a:cs typeface="Times New Roman" panose="02020603050405020304" pitchFamily="18" charset="0"/>
            </a:rPr>
            <a:t>rsatadiki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bu</a:t>
          </a:r>
          <a:r>
            <a:rPr lang="en-US" sz="2800" kern="1200" dirty="0">
              <a:solidFill>
                <a:schemeClr val="bg1"/>
              </a:solidFill>
              <a:latin typeface="Times New Roman" panose="02020603050405020304" pitchFamily="18" charset="0"/>
              <a:cs typeface="Times New Roman" panose="02020603050405020304" pitchFamily="18" charset="0"/>
            </a:rPr>
            <a:t> harakat </a:t>
          </a:r>
          <a:r>
            <a:rPr lang="en-US" sz="2800" kern="1200" dirty="0" err="1">
              <a:solidFill>
                <a:schemeClr val="bg1"/>
              </a:solidFill>
              <a:latin typeface="Times New Roman" panose="02020603050405020304" pitchFamily="18" charset="0"/>
              <a:cs typeface="Times New Roman" panose="02020603050405020304" pitchFamily="18" charset="0"/>
            </a:rPr>
            <a:t>odamni</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quruq</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saqlashga</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yordam</a:t>
          </a:r>
          <a:r>
            <a:rPr lang="en-US" sz="2800" kern="1200" dirty="0">
              <a:solidFill>
                <a:schemeClr val="bg1"/>
              </a:solidFill>
              <a:latin typeface="Times New Roman" panose="02020603050405020304" pitchFamily="18" charset="0"/>
              <a:cs typeface="Times New Roman" panose="02020603050405020304" pitchFamily="18" charset="0"/>
            </a:rPr>
            <a:t> </a:t>
          </a:r>
          <a:r>
            <a:rPr lang="en-US" sz="2800" kern="1200" dirty="0" err="1">
              <a:solidFill>
                <a:schemeClr val="bg1"/>
              </a:solidFill>
              <a:latin typeface="Times New Roman" panose="02020603050405020304" pitchFamily="18" charset="0"/>
              <a:cs typeface="Times New Roman" panose="02020603050405020304" pitchFamily="18" charset="0"/>
            </a:rPr>
            <a:t>beradi</a:t>
          </a:r>
          <a:r>
            <a:rPr lang="en-US" sz="2800" kern="1200" dirty="0">
              <a:solidFill>
                <a:schemeClr val="bg1"/>
              </a:solidFill>
              <a:latin typeface="Times New Roman" panose="02020603050405020304" pitchFamily="18" charset="0"/>
              <a:cs typeface="Times New Roman" panose="02020603050405020304" pitchFamily="18" charset="0"/>
            </a:rPr>
            <a:t>.</a:t>
          </a:r>
          <a:endParaRPr lang="ru-RU" sz="2800" kern="1200" dirty="0">
            <a:solidFill>
              <a:schemeClr val="bg1"/>
            </a:solidFill>
          </a:endParaRPr>
        </a:p>
      </dsp:txBody>
      <dsp:txXfrm>
        <a:off x="6301114" y="2555629"/>
        <a:ext cx="5287934" cy="28869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62543-4F65-458D-B3C0-849D707F4DB3}">
      <dsp:nvSpPr>
        <dsp:cNvPr id="0" name=""/>
        <dsp:cNvSpPr/>
      </dsp:nvSpPr>
      <dsp:spPr>
        <a:xfrm>
          <a:off x="5558" y="2915033"/>
          <a:ext cx="4860800" cy="194432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Nostandart</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yechimlarni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topish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5558" y="2915033"/>
        <a:ext cx="4374720" cy="1944320"/>
      </dsp:txXfrm>
    </dsp:sp>
    <dsp:sp modelId="{40303837-A672-4C74-A3CB-E22F98CEF08E}">
      <dsp:nvSpPr>
        <dsp:cNvPr id="0" name=""/>
        <dsp:cNvSpPr/>
      </dsp:nvSpPr>
      <dsp:spPr>
        <a:xfrm>
          <a:off x="3886198"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18" tIns="96012" rIns="48006" bIns="96012" numCol="1" spcCol="1270" anchor="ctr" anchorCtr="0">
          <a:noAutofit/>
        </a:bodyPr>
        <a:lstStyle/>
        <a:p>
          <a:pPr lvl="0" algn="ctr" defTabSz="1600200">
            <a:lnSpc>
              <a:spcPct val="90000"/>
            </a:lnSpc>
            <a:spcBef>
              <a:spcPct val="0"/>
            </a:spcBef>
            <a:spcAft>
              <a:spcPct val="35000"/>
            </a:spcAft>
          </a:pPr>
          <a:r>
            <a:rPr lang="en-US" sz="3600" kern="1200" dirty="0" err="1">
              <a:solidFill>
                <a:schemeClr val="bg1"/>
              </a:solidFill>
              <a:latin typeface="Times New Roman" panose="02020603050405020304" pitchFamily="18" charset="0"/>
              <a:cs typeface="Times New Roman" panose="02020603050405020304" pitchFamily="18" charset="0"/>
            </a:rPr>
            <a:t>O‘z</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taxminlarini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ilgari</a:t>
          </a:r>
          <a:r>
            <a:rPr lang="en-US" sz="3600" kern="1200" dirty="0">
              <a:solidFill>
                <a:schemeClr val="bg1"/>
              </a:solidFill>
              <a:latin typeface="Times New Roman" panose="02020603050405020304" pitchFamily="18" charset="0"/>
              <a:cs typeface="Times New Roman" panose="02020603050405020304" pitchFamily="18" charset="0"/>
            </a:rPr>
            <a:t> </a:t>
          </a:r>
          <a:r>
            <a:rPr lang="en-US" sz="3600" kern="1200" dirty="0" err="1">
              <a:solidFill>
                <a:schemeClr val="bg1"/>
              </a:solidFill>
              <a:latin typeface="Times New Roman" panose="02020603050405020304" pitchFamily="18" charset="0"/>
              <a:cs typeface="Times New Roman" panose="02020603050405020304" pitchFamily="18" charset="0"/>
            </a:rPr>
            <a:t>surish</a:t>
          </a:r>
          <a:r>
            <a:rPr lang="en-US" sz="3600" kern="1200" dirty="0">
              <a:solidFill>
                <a:schemeClr val="bg1"/>
              </a:solidFill>
              <a:latin typeface="Times New Roman" panose="02020603050405020304" pitchFamily="18" charset="0"/>
              <a:cs typeface="Times New Roman" panose="02020603050405020304" pitchFamily="18" charset="0"/>
            </a:rPr>
            <a:t>.</a:t>
          </a:r>
          <a:endParaRPr lang="ru-RU" sz="3600" kern="1200" dirty="0">
            <a:solidFill>
              <a:schemeClr val="bg1"/>
            </a:solidFill>
          </a:endParaRPr>
        </a:p>
      </dsp:txBody>
      <dsp:txXfrm>
        <a:off x="4858358" y="2895610"/>
        <a:ext cx="2916480" cy="1944320"/>
      </dsp:txXfrm>
    </dsp:sp>
    <dsp:sp modelId="{09A2F487-7898-4FC8-99A4-46DE7BAF56FC}">
      <dsp:nvSpPr>
        <dsp:cNvPr id="0" name=""/>
        <dsp:cNvSpPr/>
      </dsp:nvSpPr>
      <dsp:spPr>
        <a:xfrm>
          <a:off x="7772399" y="2895610"/>
          <a:ext cx="4860800" cy="194432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72009" rIns="36005" bIns="72009" numCol="1" spcCol="1270" anchor="ctr" anchorCtr="0">
          <a:noAutofit/>
        </a:bodyPr>
        <a:lstStyle/>
        <a:p>
          <a:pPr lvl="0" algn="ctr" defTabSz="1200150">
            <a:lnSpc>
              <a:spcPct val="90000"/>
            </a:lnSpc>
            <a:spcBef>
              <a:spcPct val="0"/>
            </a:spcBef>
            <a:spcAft>
              <a:spcPct val="35000"/>
            </a:spcAft>
          </a:pPr>
          <a:r>
            <a:rPr lang="en-US" sz="2700" kern="1200" dirty="0" err="1">
              <a:solidFill>
                <a:schemeClr val="bg1"/>
              </a:solidFill>
              <a:latin typeface="Times New Roman" panose="02020603050405020304" pitchFamily="18" charset="0"/>
              <a:cs typeface="Times New Roman" panose="02020603050405020304" pitchFamily="18" charset="0"/>
            </a:rPr>
            <a:t>Masalani</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vizual</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tarzda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ko‘rsatish</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va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qo‘shimcha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savollarga</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javob</a:t>
          </a:r>
          <a:r>
            <a:rPr lang="en-US" sz="2700" kern="1200" dirty="0">
              <a:solidFill>
                <a:schemeClr val="bg1"/>
              </a:solidFill>
              <a:latin typeface="Times New Roman" panose="02020603050405020304" pitchFamily="18" charset="0"/>
              <a:cs typeface="Times New Roman" panose="02020603050405020304" pitchFamily="18" charset="0"/>
            </a:rPr>
            <a:t> </a:t>
          </a:r>
          <a:r>
            <a:rPr lang="en-US" sz="2700" kern="1200" dirty="0" err="1">
              <a:solidFill>
                <a:schemeClr val="bg1"/>
              </a:solidFill>
              <a:latin typeface="Times New Roman" panose="02020603050405020304" pitchFamily="18" charset="0"/>
              <a:cs typeface="Times New Roman" panose="02020603050405020304" pitchFamily="18" charset="0"/>
            </a:rPr>
            <a:t>berish</a:t>
          </a:r>
          <a:r>
            <a:rPr lang="en-US" sz="2700" kern="1200" dirty="0">
              <a:solidFill>
                <a:schemeClr val="bg1"/>
              </a:solidFill>
              <a:latin typeface="Times New Roman" panose="02020603050405020304" pitchFamily="18" charset="0"/>
              <a:cs typeface="Times New Roman" panose="02020603050405020304" pitchFamily="18" charset="0"/>
            </a:rPr>
            <a:t>.</a:t>
          </a:r>
          <a:endParaRPr lang="ru-RU" sz="2700" kern="1200" dirty="0">
            <a:solidFill>
              <a:schemeClr val="bg1"/>
            </a:solidFill>
          </a:endParaRPr>
        </a:p>
      </dsp:txBody>
      <dsp:txXfrm>
        <a:off x="8744559" y="2895610"/>
        <a:ext cx="2916480" cy="19443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E6E65F-A226-41DE-BF05-44603D2A3F65}">
      <dsp:nvSpPr>
        <dsp:cNvPr id="0" name=""/>
        <dsp:cNvSpPr/>
      </dsp:nvSpPr>
      <dsp:spPr>
        <a:xfrm>
          <a:off x="0"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tashkil</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etish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qoidalari</a:t>
          </a:r>
          <a:endParaRPr lang="ru-RU" sz="5400" kern="1200" dirty="0"/>
        </a:p>
      </dsp:txBody>
      <dsp:txXfrm>
        <a:off x="0" y="694686"/>
        <a:ext cx="4325396" cy="2595238"/>
      </dsp:txXfrm>
    </dsp:sp>
    <dsp:sp modelId="{E0609D0B-DA9F-405D-A2BD-26BAAE16A672}">
      <dsp:nvSpPr>
        <dsp:cNvPr id="0" name=""/>
        <dsp:cNvSpPr/>
      </dsp:nvSpPr>
      <dsp:spPr>
        <a:xfrm>
          <a:off x="4757936"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Rollarni</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taqsimlash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4757936" y="694686"/>
        <a:ext cx="4325396" cy="2595238"/>
      </dsp:txXfrm>
    </dsp:sp>
    <dsp:sp modelId="{BA0F3040-9A48-4FBD-88E9-F4781332DCDD}">
      <dsp:nvSpPr>
        <dsp:cNvPr id="0" name=""/>
        <dsp:cNvSpPr/>
      </dsp:nvSpPr>
      <dsp:spPr>
        <a:xfrm>
          <a:off x="9515873" y="694686"/>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Ish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qoidalari</a:t>
          </a:r>
          <a:endParaRPr lang="ru-RU" sz="5400" kern="1200" dirty="0">
            <a:solidFill>
              <a:schemeClr val="bg1"/>
            </a:solidFill>
          </a:endParaRPr>
        </a:p>
      </dsp:txBody>
      <dsp:txXfrm>
        <a:off x="9515873" y="694686"/>
        <a:ext cx="4325396" cy="2595238"/>
      </dsp:txXfrm>
    </dsp:sp>
    <dsp:sp modelId="{ED33A5DF-E115-4558-815C-C2AA8FE58D35}">
      <dsp:nvSpPr>
        <dsp:cNvPr id="0" name=""/>
        <dsp:cNvSpPr/>
      </dsp:nvSpPr>
      <dsp:spPr>
        <a:xfrm>
          <a:off x="2378968"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latin typeface="Times New Roman" panose="02020603050405020304" pitchFamily="18" charset="0"/>
              <a:cs typeface="Times New Roman" panose="02020603050405020304" pitchFamily="18" charset="0"/>
            </a:rPr>
            <a:t>Guruh</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faoliyatini</a:t>
          </a:r>
          <a:r>
            <a:rPr lang="en-US" sz="5400" kern="1200" dirty="0">
              <a:latin typeface="Times New Roman" panose="02020603050405020304" pitchFamily="18" charset="0"/>
              <a:cs typeface="Times New Roman" panose="02020603050405020304" pitchFamily="18" charset="0"/>
            </a:rPr>
            <a:t> </a:t>
          </a:r>
          <a:r>
            <a:rPr lang="en-US" sz="5400" kern="1200" dirty="0" err="1">
              <a:latin typeface="Times New Roman" panose="02020603050405020304" pitchFamily="18" charset="0"/>
              <a:cs typeface="Times New Roman" panose="02020603050405020304" pitchFamily="18" charset="0"/>
            </a:rPr>
            <a:t>baholash</a:t>
          </a:r>
          <a:endParaRPr lang="ru-RU" sz="5400" kern="1200" dirty="0"/>
        </a:p>
      </dsp:txBody>
      <dsp:txXfrm>
        <a:off x="2378968" y="3722463"/>
        <a:ext cx="4325396" cy="2595238"/>
      </dsp:txXfrm>
    </dsp:sp>
    <dsp:sp modelId="{D053B953-96CE-4CD8-AE45-9F8F6AF0D86A}">
      <dsp:nvSpPr>
        <dsp:cNvPr id="0" name=""/>
        <dsp:cNvSpPr/>
      </dsp:nvSpPr>
      <dsp:spPr>
        <a:xfrm>
          <a:off x="7136904" y="3722463"/>
          <a:ext cx="4325396" cy="259523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err="1">
              <a:solidFill>
                <a:schemeClr val="bg1"/>
              </a:solidFill>
              <a:latin typeface="Times New Roman" panose="02020603050405020304" pitchFamily="18" charset="0"/>
              <a:cs typeface="Times New Roman" panose="02020603050405020304" pitchFamily="18" charset="0"/>
            </a:rPr>
            <a:t>Guruh</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uchun</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misol</a:t>
          </a:r>
          <a:r>
            <a:rPr lang="en-US" sz="5400" kern="1200" dirty="0">
              <a:solidFill>
                <a:schemeClr val="bg1"/>
              </a:solidFill>
              <a:latin typeface="Times New Roman" panose="02020603050405020304" pitchFamily="18" charset="0"/>
              <a:cs typeface="Times New Roman" panose="02020603050405020304" pitchFamily="18" charset="0"/>
            </a:rPr>
            <a:t> </a:t>
          </a:r>
          <a:r>
            <a:rPr lang="en-US" sz="5400" kern="1200" dirty="0" err="1">
              <a:solidFill>
                <a:schemeClr val="bg1"/>
              </a:solidFill>
              <a:latin typeface="Times New Roman" panose="02020603050405020304" pitchFamily="18" charset="0"/>
              <a:cs typeface="Times New Roman" panose="02020603050405020304" pitchFamily="18" charset="0"/>
            </a:rPr>
            <a:t>topshiriq</a:t>
          </a:r>
          <a:endParaRPr lang="ru-RU" sz="5400" kern="1200" dirty="0">
            <a:solidFill>
              <a:schemeClr val="bg1"/>
            </a:solidFill>
          </a:endParaRPr>
        </a:p>
      </dsp:txBody>
      <dsp:txXfrm>
        <a:off x="7136904" y="3722463"/>
        <a:ext cx="4325396" cy="25952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1C532-4A02-44FB-BB0D-0FE8ADD9EA24}">
      <dsp:nvSpPr>
        <dsp:cNvPr id="0" name=""/>
        <dsp:cNvSpPr/>
      </dsp:nvSpPr>
      <dsp:spPr>
        <a:xfrm>
          <a:off x="-8613580" y="-1316381"/>
          <a:ext cx="10254751" cy="10254751"/>
        </a:xfrm>
        <a:prstGeom prst="blockArc">
          <a:avLst>
            <a:gd name="adj1" fmla="val 18900000"/>
            <a:gd name="adj2" fmla="val 2700000"/>
            <a:gd name="adj3" fmla="val 211"/>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AD002A-3598-45F6-8F18-6099B83C8351}">
      <dsp:nvSpPr>
        <dsp:cNvPr id="0" name=""/>
        <dsp:cNvSpPr/>
      </dsp:nvSpPr>
      <dsp:spPr>
        <a:xfrm>
          <a:off x="1057931" y="762198"/>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68580" rIns="68580" bIns="68580" numCol="1" spcCol="1270" anchor="ctr" anchorCtr="0">
          <a:noAutofit/>
        </a:bodyPr>
        <a:lstStyle/>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1. </a:t>
          </a:r>
          <a:r>
            <a:rPr lang="en-US" sz="2700" b="1" kern="1200" dirty="0" err="1">
              <a:latin typeface="Times New Roman" panose="02020603050405020304" pitchFamily="18" charset="0"/>
              <a:cs typeface="Times New Roman" panose="02020603050405020304" pitchFamily="18" charset="0"/>
            </a:rPr>
            <a:t>Guruh</a:t>
          </a:r>
          <a:r>
            <a:rPr lang="en-US" sz="2700" b="1" kern="1200" dirty="0">
              <a:latin typeface="Times New Roman" panose="02020603050405020304" pitchFamily="18" charset="0"/>
              <a:cs typeface="Times New Roman" panose="02020603050405020304" pitchFamily="18" charset="0"/>
            </a:rPr>
            <a:t> </a:t>
          </a:r>
          <a:r>
            <a:rPr lang="en-US" sz="2700" b="1" kern="1200" dirty="0" err="1">
              <a:latin typeface="Times New Roman" panose="02020603050405020304" pitchFamily="18" charset="0"/>
              <a:cs typeface="Times New Roman" panose="02020603050405020304" pitchFamily="18" charset="0"/>
            </a:rPr>
            <a:t>hajmi</a:t>
          </a:r>
          <a:r>
            <a:rPr lang="en-US" sz="2700" b="1" kern="1200" dirty="0">
              <a:latin typeface="Times New Roman" panose="02020603050405020304" pitchFamily="18" charset="0"/>
              <a:cs typeface="Times New Roman" panose="02020603050405020304" pitchFamily="18" charset="0"/>
            </a:rPr>
            <a:t>: </a:t>
          </a:r>
          <a:r>
            <a:rPr lang="en-US" sz="2700" kern="1200" dirty="0">
              <a:latin typeface="Times New Roman" panose="02020603050405020304" pitchFamily="18" charset="0"/>
              <a:cs typeface="Times New Roman" panose="02020603050405020304" pitchFamily="18" charset="0"/>
            </a:rPr>
            <a:t>Har </a:t>
          </a:r>
          <a:r>
            <a:rPr lang="en-US" sz="2700" kern="1200" dirty="0" err="1">
              <a:latin typeface="Times New Roman" panose="02020603050405020304" pitchFamily="18" charset="0"/>
              <a:cs typeface="Times New Roman" panose="02020603050405020304" pitchFamily="18" charset="0"/>
            </a:rPr>
            <a:t>bir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3-5 </a:t>
          </a:r>
          <a:r>
            <a:rPr lang="en-US" sz="2700" kern="1200" dirty="0" err="1">
              <a:latin typeface="Times New Roman" panose="02020603050405020304" pitchFamily="18" charset="0"/>
              <a:cs typeface="Times New Roman" panose="02020603050405020304" pitchFamily="18" charset="0"/>
            </a:rPr>
            <a:t>nafar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o‘quvchi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kerak</a:t>
          </a:r>
          <a:r>
            <a:rPr lang="uz-Latn-UZ" sz="2700" kern="1200" dirty="0">
              <a:latin typeface="Times New Roman" panose="02020603050405020304" pitchFamily="18" charset="0"/>
              <a:cs typeface="Times New Roman" panose="02020603050405020304" pitchFamily="18" charset="0"/>
            </a:rPr>
            <a:t>.</a:t>
          </a:r>
          <a:endParaRPr lang="en-US" sz="2700" kern="1200" dirty="0">
            <a:latin typeface="Times New Roman" panose="02020603050405020304" pitchFamily="18" charset="0"/>
            <a:cs typeface="Times New Roman" panose="02020603050405020304" pitchFamily="18" charset="0"/>
          </a:endParaRP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katta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muhokamalar</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boshqaruvdan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chiqib</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ketishi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mumkin</a:t>
          </a:r>
          <a:r>
            <a:rPr lang="en-US" sz="2700" kern="1200" dirty="0">
              <a:latin typeface="Times New Roman" panose="02020603050405020304" pitchFamily="18" charset="0"/>
              <a:cs typeface="Times New Roman" panose="02020603050405020304" pitchFamily="18" charset="0"/>
            </a:rPr>
            <a:t>.</a:t>
          </a:r>
        </a:p>
        <a:p>
          <a:pPr lvl="0" algn="l" defTabSz="1200150">
            <a:lnSpc>
              <a:spcPct val="90000"/>
            </a:lnSpc>
            <a:spcBef>
              <a:spcPct val="0"/>
            </a:spcBef>
            <a:spcAft>
              <a:spcPct val="35000"/>
            </a:spcAft>
          </a:pPr>
          <a:r>
            <a:rPr lang="en-US" sz="2700" kern="1200" dirty="0">
              <a:latin typeface="Times New Roman" panose="02020603050405020304" pitchFamily="18" charset="0"/>
              <a:cs typeface="Times New Roman" panose="02020603050405020304" pitchFamily="18" charset="0"/>
            </a:rPr>
            <a:t>Juda </a:t>
          </a:r>
          <a:r>
            <a:rPr lang="en-US" sz="2700" kern="1200" dirty="0" err="1">
              <a:latin typeface="Times New Roman" panose="02020603050405020304" pitchFamily="18" charset="0"/>
              <a:cs typeface="Times New Roman" panose="02020603050405020304" pitchFamily="18" charset="0"/>
            </a:rPr>
            <a:t>kichik</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guruhda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esa</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turli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fikrlarni</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eshitish</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qiyin</a:t>
          </a:r>
          <a:r>
            <a:rPr lang="en-US" sz="2700" kern="1200" dirty="0">
              <a:latin typeface="Times New Roman" panose="02020603050405020304" pitchFamily="18" charset="0"/>
              <a:cs typeface="Times New Roman" panose="02020603050405020304" pitchFamily="18" charset="0"/>
            </a:rPr>
            <a:t> </a:t>
          </a:r>
          <a:r>
            <a:rPr lang="en-US" sz="2700" kern="1200" dirty="0" err="1">
              <a:latin typeface="Times New Roman" panose="02020603050405020304" pitchFamily="18" charset="0"/>
              <a:cs typeface="Times New Roman" panose="02020603050405020304" pitchFamily="18" charset="0"/>
            </a:rPr>
            <a:t>bo‘ladi</a:t>
          </a:r>
          <a:r>
            <a:rPr lang="en-US" sz="2700" kern="1200" dirty="0">
              <a:latin typeface="Times New Roman" panose="02020603050405020304" pitchFamily="18" charset="0"/>
              <a:cs typeface="Times New Roman" panose="02020603050405020304" pitchFamily="18" charset="0"/>
            </a:rPr>
            <a:t>.</a:t>
          </a:r>
          <a:endParaRPr lang="ru-RU" sz="2700" kern="1200" dirty="0"/>
        </a:p>
      </dsp:txBody>
      <dsp:txXfrm>
        <a:off x="1057931" y="762198"/>
        <a:ext cx="13619684" cy="1524397"/>
      </dsp:txXfrm>
    </dsp:sp>
    <dsp:sp modelId="{30AE2D33-5C4F-4E14-AD32-16FA9B455FE9}">
      <dsp:nvSpPr>
        <dsp:cNvPr id="0" name=""/>
        <dsp:cNvSpPr/>
      </dsp:nvSpPr>
      <dsp:spPr>
        <a:xfrm>
          <a:off x="105183" y="571649"/>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7689270F-4EAE-4AA4-9395-9501697D72C4}">
      <dsp:nvSpPr>
        <dsp:cNvPr id="0" name=""/>
        <dsp:cNvSpPr/>
      </dsp:nvSpPr>
      <dsp:spPr>
        <a:xfrm>
          <a:off x="1612050" y="3048795"/>
          <a:ext cx="13065566"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71120" rIns="71120" bIns="71120" numCol="1" spcCol="1270" anchor="ctr" anchorCtr="0">
          <a:noAutofit/>
        </a:bodyPr>
        <a:lstStyle/>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2. </a:t>
          </a:r>
          <a:r>
            <a:rPr lang="en-US" sz="2800" b="1" kern="1200" dirty="0" err="1">
              <a:latin typeface="Times New Roman" panose="02020603050405020304" pitchFamily="18" charset="0"/>
              <a:cs typeface="Times New Roman" panose="02020603050405020304" pitchFamily="18" charset="0"/>
            </a:rPr>
            <a:t>Bilim</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darajasining</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xilma-xilligi</a:t>
          </a:r>
          <a:r>
            <a:rPr lang="en-US" sz="2800" b="1" kern="1200" dirty="0">
              <a:latin typeface="Times New Roman" panose="02020603050405020304" pitchFamily="18" charset="0"/>
              <a:cs typeface="Times New Roman" panose="02020603050405020304" pitchFamily="18" charset="0"/>
            </a:rPr>
            <a:t>:</a:t>
          </a:r>
          <a:endParaRPr lang="uz-Latn-UZ" sz="2800" b="1" kern="1200" dirty="0">
            <a:latin typeface="Times New Roman" panose="02020603050405020304" pitchFamily="18" charset="0"/>
            <a:cs typeface="Times New Roman" panose="02020603050405020304" pitchFamily="18" charset="0"/>
          </a:endParaRPr>
        </a:p>
        <a:p>
          <a:pPr lvl="0" algn="l"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Guruhda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bilim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darajasi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qiziqishlari</a:t>
          </a:r>
          <a:r>
            <a:rPr lang="en-US" sz="2800" kern="1200" dirty="0">
              <a:latin typeface="Times New Roman" panose="02020603050405020304" pitchFamily="18" charset="0"/>
              <a:cs typeface="Times New Roman" panose="02020603050405020304" pitchFamily="18" charset="0"/>
            </a:rPr>
            <a:t> har </a:t>
          </a:r>
          <a:r>
            <a:rPr lang="en-US" sz="2800" kern="1200" dirty="0" err="1">
              <a:latin typeface="Times New Roman" panose="02020603050405020304" pitchFamily="18" charset="0"/>
              <a:cs typeface="Times New Roman" panose="02020603050405020304" pitchFamily="18" charset="0"/>
            </a:rPr>
            <a:t>xil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bo‘lgan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o‘quvchilar</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bo‘lishi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lozim</a:t>
          </a:r>
          <a:r>
            <a:rPr lang="en-US" sz="2800" kern="1200" dirty="0">
              <a:latin typeface="Times New Roman" panose="02020603050405020304" pitchFamily="18" charset="0"/>
              <a:cs typeface="Times New Roman" panose="02020603050405020304" pitchFamily="18" charset="0"/>
            </a:rPr>
            <a:t>.</a:t>
          </a:r>
        </a:p>
        <a:p>
          <a:pPr lvl="0" algn="l" defTabSz="1244600">
            <a:lnSpc>
              <a:spcPct val="90000"/>
            </a:lnSpc>
            <a:spcBef>
              <a:spcPct val="0"/>
            </a:spcBef>
            <a:spcAft>
              <a:spcPct val="35000"/>
            </a:spcAft>
          </a:pPr>
          <a:r>
            <a:rPr lang="en-US" sz="2800" kern="1200" dirty="0">
              <a:latin typeface="Times New Roman" panose="02020603050405020304" pitchFamily="18" charset="0"/>
              <a:cs typeface="Times New Roman" panose="02020603050405020304" pitchFamily="18" charset="0"/>
            </a:rPr>
            <a:t>Bu </a:t>
          </a:r>
          <a:r>
            <a:rPr lang="en-US" sz="2800" kern="1200" dirty="0" err="1">
              <a:latin typeface="Times New Roman" panose="02020603050405020304" pitchFamily="18" charset="0"/>
              <a:cs typeface="Times New Roman" panose="02020603050405020304" pitchFamily="18" charset="0"/>
            </a:rPr>
            <a:t>murakkab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muammolarni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turli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nuqtai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nazardan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yechishga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yordam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beradi</a:t>
          </a:r>
          <a:r>
            <a:rPr lang="en-US" sz="2800" kern="1200" dirty="0">
              <a:latin typeface="Times New Roman" panose="02020603050405020304" pitchFamily="18" charset="0"/>
              <a:cs typeface="Times New Roman" panose="02020603050405020304" pitchFamily="18" charset="0"/>
            </a:rPr>
            <a:t>.</a:t>
          </a:r>
          <a:endParaRPr lang="ru-RU" sz="2800" kern="1200" dirty="0"/>
        </a:p>
      </dsp:txBody>
      <dsp:txXfrm>
        <a:off x="1612050" y="3048795"/>
        <a:ext cx="13065566" cy="1524397"/>
      </dsp:txXfrm>
    </dsp:sp>
    <dsp:sp modelId="{639BD5C0-1E9B-47B1-BCA6-E661EDAFA379}">
      <dsp:nvSpPr>
        <dsp:cNvPr id="0" name=""/>
        <dsp:cNvSpPr/>
      </dsp:nvSpPr>
      <dsp:spPr>
        <a:xfrm>
          <a:off x="659301" y="2858245"/>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F55C89E4-BAE7-4BC2-8A5E-A71DA778D25D}">
      <dsp:nvSpPr>
        <dsp:cNvPr id="0" name=""/>
        <dsp:cNvSpPr/>
      </dsp:nvSpPr>
      <dsp:spPr>
        <a:xfrm>
          <a:off x="1057931" y="5335391"/>
          <a:ext cx="13619684" cy="152439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991" tIns="81280" rIns="81280" bIns="81280" numCol="1" spcCol="1270" anchor="ctr" anchorCtr="0">
          <a:noAutofit/>
        </a:bodyPr>
        <a:lstStyle/>
        <a:p>
          <a:pPr lvl="0" algn="l" defTabSz="1422400">
            <a:lnSpc>
              <a:spcPct val="90000"/>
            </a:lnSpc>
            <a:spcBef>
              <a:spcPct val="0"/>
            </a:spcBef>
            <a:spcAft>
              <a:spcPct val="35000"/>
            </a:spcAft>
          </a:pPr>
          <a:r>
            <a:rPr lang="en-US" sz="3200" kern="1200">
              <a:latin typeface="Times New Roman" panose="02020603050405020304" pitchFamily="18" charset="0"/>
              <a:cs typeface="Times New Roman" panose="02020603050405020304" pitchFamily="18" charset="0"/>
            </a:rPr>
            <a:t>3. </a:t>
          </a:r>
          <a:r>
            <a:rPr lang="en-US" sz="3200" b="1" kern="1200">
              <a:latin typeface="Times New Roman" panose="02020603050405020304" pitchFamily="18" charset="0"/>
              <a:cs typeface="Times New Roman" panose="02020603050405020304" pitchFamily="18" charset="0"/>
            </a:rPr>
            <a:t>Yetakchining tanlanishi: </a:t>
          </a:r>
          <a:r>
            <a:rPr lang="en-US" sz="3200" kern="1200">
              <a:latin typeface="Times New Roman" panose="02020603050405020304" pitchFamily="18" charset="0"/>
              <a:cs typeface="Times New Roman" panose="02020603050405020304" pitchFamily="18" charset="0"/>
            </a:rPr>
            <a:t>Guruh o‘z ichidan yetakchi yoki koordinatordan iborat bo‘lishi mumkin. Bu odam muhokama tartibini saqlashga yordam beradi.</a:t>
          </a:r>
          <a:endParaRPr lang="ru-RU" sz="3200" kern="1200" dirty="0"/>
        </a:p>
      </dsp:txBody>
      <dsp:txXfrm>
        <a:off x="1057931" y="5335391"/>
        <a:ext cx="13619684" cy="1524397"/>
      </dsp:txXfrm>
    </dsp:sp>
    <dsp:sp modelId="{1D7AFEA6-D139-4EC6-BC57-D39A518856E8}">
      <dsp:nvSpPr>
        <dsp:cNvPr id="0" name=""/>
        <dsp:cNvSpPr/>
      </dsp:nvSpPr>
      <dsp:spPr>
        <a:xfrm>
          <a:off x="105183" y="5144841"/>
          <a:ext cx="1905497" cy="1905497"/>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42A561-0969-43EE-9C10-FF1E3A17CCB1}">
      <dsp:nvSpPr>
        <dsp:cNvPr id="0" name=""/>
        <dsp:cNvSpPr/>
      </dsp:nvSpPr>
      <dsp:spPr>
        <a:xfrm>
          <a:off x="0"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a:latin typeface="Times New Roman" panose="02020603050405020304" pitchFamily="18" charset="0"/>
              <a:cs typeface="Times New Roman" panose="02020603050405020304" pitchFamily="18" charset="0"/>
            </a:rPr>
            <a:t>Muhokamachi:</a:t>
          </a:r>
          <a:r>
            <a:rPr lang="en-US" sz="3000" kern="1200">
              <a:latin typeface="Times New Roman" panose="02020603050405020304" pitchFamily="18" charset="0"/>
              <a:cs typeface="Times New Roman" panose="02020603050405020304" pitchFamily="18" charset="0"/>
            </a:rPr>
            <a:t> Masalani tahlil qiladi, savollarga javob beradi va o‘z yechimlarini taklif qiladi.</a:t>
          </a:r>
          <a:endParaRPr lang="ru-RU" sz="3000" kern="1200" dirty="0"/>
        </a:p>
      </dsp:txBody>
      <dsp:txXfrm>
        <a:off x="0" y="928490"/>
        <a:ext cx="4024312" cy="2414587"/>
      </dsp:txXfrm>
    </dsp:sp>
    <dsp:sp modelId="{C2E33D5D-B38C-40A6-9DCE-3BF60E7D066A}">
      <dsp:nvSpPr>
        <dsp:cNvPr id="0" name=""/>
        <dsp:cNvSpPr/>
      </dsp:nvSpPr>
      <dsp:spPr>
        <a:xfrm>
          <a:off x="4426744"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Yozuvchi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fikrlari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hisob-kitoblarini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yozma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ravishda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ifodalaydi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4426744" y="928490"/>
        <a:ext cx="4024312" cy="2414587"/>
      </dsp:txXfrm>
    </dsp:sp>
    <dsp:sp modelId="{A26576CB-6E97-4855-A65A-B3C5EB1EE018}">
      <dsp:nvSpPr>
        <dsp:cNvPr id="0" name=""/>
        <dsp:cNvSpPr/>
      </dsp:nvSpPr>
      <dsp:spPr>
        <a:xfrm>
          <a:off x="8853488" y="928490"/>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Vaqt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nazoratchisi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kuzatib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boradi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topshiriqning</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o‘z</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vaqtida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bajarilishini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ta'minlaydi</a:t>
          </a:r>
          <a:endParaRPr lang="ru-RU" sz="3000" kern="1200" dirty="0"/>
        </a:p>
      </dsp:txBody>
      <dsp:txXfrm>
        <a:off x="8853488" y="928490"/>
        <a:ext cx="4024312" cy="2414587"/>
      </dsp:txXfrm>
    </dsp:sp>
    <dsp:sp modelId="{67B579AB-ACD4-4A21-A5E9-3E773DC16AFB}">
      <dsp:nvSpPr>
        <dsp:cNvPr id="0" name=""/>
        <dsp:cNvSpPr/>
      </dsp:nvSpPr>
      <dsp:spPr>
        <a:xfrm>
          <a:off x="2213372"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Ma’lumot</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yig‘uvchi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b="1" kern="1200" dirty="0" err="1">
              <a:solidFill>
                <a:schemeClr val="tx1"/>
              </a:solidFill>
              <a:latin typeface="Times New Roman" panose="02020603050405020304" pitchFamily="18" charset="0"/>
              <a:cs typeface="Times New Roman" panose="02020603050405020304" pitchFamily="18" charset="0"/>
            </a:rPr>
            <a:t>ixtiyoriy</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Zarurat</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bo‘lsa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qo‘shimcha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ma'lumotlar</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yoki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resurslarni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izlab</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topadi</a:t>
          </a:r>
          <a:endParaRPr lang="ru-RU" sz="3000" kern="1200" dirty="0"/>
        </a:p>
      </dsp:txBody>
      <dsp:txXfrm>
        <a:off x="2213372" y="3745509"/>
        <a:ext cx="4024312" cy="2414587"/>
      </dsp:txXfrm>
    </dsp:sp>
    <dsp:sp modelId="{28477402-85E3-46AF-B123-AEF77114B63D}">
      <dsp:nvSpPr>
        <dsp:cNvPr id="0" name=""/>
        <dsp:cNvSpPr/>
      </dsp:nvSpPr>
      <dsp:spPr>
        <a:xfrm>
          <a:off x="6640116" y="3745509"/>
          <a:ext cx="4024312" cy="241458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b="1" kern="1200" dirty="0" err="1">
              <a:solidFill>
                <a:schemeClr val="tx1"/>
              </a:solidFill>
              <a:latin typeface="Times New Roman" panose="02020603050405020304" pitchFamily="18" charset="0"/>
              <a:cs typeface="Times New Roman" panose="02020603050405020304" pitchFamily="18" charset="0"/>
            </a:rPr>
            <a:t>Taqdimotchi</a:t>
          </a:r>
          <a:r>
            <a:rPr lang="en-US" sz="3000" b="1" kern="1200" dirty="0">
              <a:solidFill>
                <a:schemeClr val="tx1"/>
              </a:solidFill>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Guruh</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nomidan</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umumiy</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xulosalarni</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sinfga</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taqdim</a:t>
          </a:r>
          <a:r>
            <a:rPr lang="en-US" sz="3000" kern="1200" dirty="0">
              <a:latin typeface="Times New Roman" panose="02020603050405020304" pitchFamily="18" charset="0"/>
              <a:cs typeface="Times New Roman" panose="02020603050405020304" pitchFamily="18" charset="0"/>
            </a:rPr>
            <a:t> </a:t>
          </a:r>
          <a:r>
            <a:rPr lang="en-US" sz="3000" kern="1200" dirty="0" err="1">
              <a:latin typeface="Times New Roman" panose="02020603050405020304" pitchFamily="18" charset="0"/>
              <a:cs typeface="Times New Roman" panose="02020603050405020304" pitchFamily="18" charset="0"/>
            </a:rPr>
            <a:t>qiladi</a:t>
          </a:r>
          <a:r>
            <a:rPr lang="en-US" sz="3000" kern="1200" dirty="0">
              <a:latin typeface="Times New Roman" panose="02020603050405020304" pitchFamily="18" charset="0"/>
              <a:cs typeface="Times New Roman" panose="02020603050405020304" pitchFamily="18" charset="0"/>
            </a:rPr>
            <a:t>.</a:t>
          </a:r>
          <a:endParaRPr lang="ru-RU" sz="3000" kern="1200" dirty="0"/>
        </a:p>
      </dsp:txBody>
      <dsp:txXfrm>
        <a:off x="6640116" y="3745509"/>
        <a:ext cx="4024312" cy="24145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9A795-4800-4D3B-8D1F-BD3E4AD4E8AF}">
      <dsp:nvSpPr>
        <dsp:cNvPr id="0" name=""/>
        <dsp:cNvSpPr/>
      </dsp:nvSpPr>
      <dsp:spPr>
        <a:xfrm>
          <a:off x="6527842" y="1876950"/>
          <a:ext cx="975042" cy="2018112"/>
        </a:xfrm>
        <a:custGeom>
          <a:avLst/>
          <a:gdLst/>
          <a:ahLst/>
          <a:cxnLst/>
          <a:rect l="0" t="0" r="0" b="0"/>
          <a:pathLst>
            <a:path>
              <a:moveTo>
                <a:pt x="975042" y="0"/>
              </a:moveTo>
              <a:lnTo>
                <a:pt x="975042" y="2018112"/>
              </a:lnTo>
              <a:lnTo>
                <a:pt x="0" y="2018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4A5CE1-FD2E-415A-A902-3A2C5E3FBA48}">
      <dsp:nvSpPr>
        <dsp:cNvPr id="0" name=""/>
        <dsp:cNvSpPr/>
      </dsp:nvSpPr>
      <dsp:spPr>
        <a:xfrm>
          <a:off x="7502884" y="1876950"/>
          <a:ext cx="5089182" cy="4036224"/>
        </a:xfrm>
        <a:custGeom>
          <a:avLst/>
          <a:gdLst/>
          <a:ahLst/>
          <a:cxnLst/>
          <a:rect l="0" t="0" r="0" b="0"/>
          <a:pathLst>
            <a:path>
              <a:moveTo>
                <a:pt x="0" y="0"/>
              </a:moveTo>
              <a:lnTo>
                <a:pt x="0" y="3599313"/>
              </a:lnTo>
              <a:lnTo>
                <a:pt x="5089182" y="3599313"/>
              </a:lnTo>
              <a:lnTo>
                <a:pt x="5089182"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52EE5D-EE6C-4CA0-A48B-8A47999E52D5}">
      <dsp:nvSpPr>
        <dsp:cNvPr id="0" name=""/>
        <dsp:cNvSpPr/>
      </dsp:nvSpPr>
      <dsp:spPr>
        <a:xfrm>
          <a:off x="7502884" y="1876950"/>
          <a:ext cx="237185" cy="4036224"/>
        </a:xfrm>
        <a:custGeom>
          <a:avLst/>
          <a:gdLst/>
          <a:ahLst/>
          <a:cxnLst/>
          <a:rect l="0" t="0" r="0" b="0"/>
          <a:pathLst>
            <a:path>
              <a:moveTo>
                <a:pt x="0" y="0"/>
              </a:moveTo>
              <a:lnTo>
                <a:pt x="0" y="3599313"/>
              </a:lnTo>
              <a:lnTo>
                <a:pt x="237185" y="3599313"/>
              </a:lnTo>
              <a:lnTo>
                <a:pt x="237185"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AD6077F-C040-4F76-A725-56703B81D935}">
      <dsp:nvSpPr>
        <dsp:cNvPr id="0" name=""/>
        <dsp:cNvSpPr/>
      </dsp:nvSpPr>
      <dsp:spPr>
        <a:xfrm>
          <a:off x="2396815" y="1876950"/>
          <a:ext cx="5106069" cy="4036224"/>
        </a:xfrm>
        <a:custGeom>
          <a:avLst/>
          <a:gdLst/>
          <a:ahLst/>
          <a:cxnLst/>
          <a:rect l="0" t="0" r="0" b="0"/>
          <a:pathLst>
            <a:path>
              <a:moveTo>
                <a:pt x="5106069" y="0"/>
              </a:moveTo>
              <a:lnTo>
                <a:pt x="5106069" y="3599313"/>
              </a:lnTo>
              <a:lnTo>
                <a:pt x="0" y="3599313"/>
              </a:lnTo>
              <a:lnTo>
                <a:pt x="0" y="40362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4199BC-0E0A-4279-BB7B-672DAFFAD0BD}">
      <dsp:nvSpPr>
        <dsp:cNvPr id="0" name=""/>
        <dsp:cNvSpPr/>
      </dsp:nvSpPr>
      <dsp:spPr>
        <a:xfrm>
          <a:off x="5549257" y="4474"/>
          <a:ext cx="3907255"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b="0" kern="1200" dirty="0" err="1">
              <a:latin typeface="Times New Roman" panose="02020603050405020304" pitchFamily="18" charset="0"/>
              <a:cs typeface="Times New Roman" panose="02020603050405020304" pitchFamily="18" charset="0"/>
            </a:rPr>
            <a:t>Hurmat</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bilan</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muomala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qilish</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asosiy</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qoida</a:t>
          </a:r>
          <a:r>
            <a:rPr lang="en-US" sz="2800" b="0" kern="1200" dirty="0">
              <a:latin typeface="Times New Roman" panose="02020603050405020304" pitchFamily="18" charset="0"/>
              <a:cs typeface="Times New Roman" panose="02020603050405020304" pitchFamily="18" charset="0"/>
            </a:rPr>
            <a:t> </a:t>
          </a:r>
          <a:r>
            <a:rPr lang="en-US" sz="2800" b="0" kern="1200" dirty="0" err="1">
              <a:latin typeface="Times New Roman" panose="02020603050405020304" pitchFamily="18" charset="0"/>
              <a:cs typeface="Times New Roman" panose="02020603050405020304" pitchFamily="18" charset="0"/>
            </a:rPr>
            <a:t>hisoblanadi</a:t>
          </a:r>
          <a:endParaRPr lang="ru-RU" sz="2800" b="0" kern="1200" dirty="0"/>
        </a:p>
      </dsp:txBody>
      <dsp:txXfrm>
        <a:off x="5549257" y="4474"/>
        <a:ext cx="3907255" cy="1872475"/>
      </dsp:txXfrm>
    </dsp:sp>
    <dsp:sp modelId="{23C4421F-ACC8-417B-9310-A2087403B594}">
      <dsp:nvSpPr>
        <dsp:cNvPr id="0" name=""/>
        <dsp:cNvSpPr/>
      </dsp:nvSpPr>
      <dsp:spPr>
        <a:xfrm>
          <a:off x="6522539" y="1605799"/>
          <a:ext cx="365906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900" tIns="22225" rIns="88900" bIns="22225" numCol="1" spcCol="1270" anchor="ctr" anchorCtr="0">
          <a:noAutofit/>
        </a:bodyPr>
        <a:lstStyle/>
        <a:p>
          <a:pPr lvl="0" algn="r" defTabSz="1555750">
            <a:lnSpc>
              <a:spcPct val="90000"/>
            </a:lnSpc>
            <a:spcBef>
              <a:spcPct val="0"/>
            </a:spcBef>
            <a:spcAft>
              <a:spcPct val="35000"/>
            </a:spcAft>
          </a:pPr>
          <a:r>
            <a:rPr lang="en-US" sz="3500" b="1" kern="1200" dirty="0">
              <a:latin typeface="Times New Roman" panose="02020603050405020304" pitchFamily="18" charset="0"/>
              <a:cs typeface="Times New Roman" panose="02020603050405020304" pitchFamily="18" charset="0"/>
            </a:rPr>
            <a:t>Bir-</a:t>
          </a:r>
          <a:r>
            <a:rPr lang="en-US" sz="3500" b="1" kern="1200" dirty="0" err="1">
              <a:latin typeface="Times New Roman" panose="02020603050405020304" pitchFamily="18" charset="0"/>
              <a:cs typeface="Times New Roman" panose="02020603050405020304" pitchFamily="18" charset="0"/>
            </a:rPr>
            <a:t>birini</a:t>
          </a:r>
          <a:r>
            <a:rPr lang="en-US" sz="3500" b="1" kern="1200" dirty="0">
              <a:latin typeface="Times New Roman" panose="02020603050405020304" pitchFamily="18" charset="0"/>
              <a:cs typeface="Times New Roman" panose="02020603050405020304" pitchFamily="18" charset="0"/>
            </a:rPr>
            <a:t> </a:t>
          </a:r>
          <a:r>
            <a:rPr lang="en-US" sz="3500" b="1" kern="1200" dirty="0" err="1">
              <a:latin typeface="Times New Roman" panose="02020603050405020304" pitchFamily="18" charset="0"/>
              <a:cs typeface="Times New Roman" panose="02020603050405020304" pitchFamily="18" charset="0"/>
            </a:rPr>
            <a:t>tinglash</a:t>
          </a:r>
          <a:endParaRPr lang="ru-RU" sz="3500" b="1" kern="1200" dirty="0">
            <a:latin typeface="Times New Roman" panose="02020603050405020304" pitchFamily="18" charset="0"/>
            <a:cs typeface="Times New Roman" panose="02020603050405020304" pitchFamily="18" charset="0"/>
          </a:endParaRPr>
        </a:p>
      </dsp:txBody>
      <dsp:txXfrm>
        <a:off x="6522539" y="1605799"/>
        <a:ext cx="3659060" cy="624158"/>
      </dsp:txXfrm>
    </dsp:sp>
    <dsp:sp modelId="{B27FA4BA-2E28-4BBB-84B5-5A6918F04187}">
      <dsp:nvSpPr>
        <dsp:cNvPr id="0" name=""/>
        <dsp:cNvSpPr/>
      </dsp:nvSpPr>
      <dsp:spPr>
        <a:xfrm>
          <a:off x="332630" y="5913174"/>
          <a:ext cx="4128369"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a:solidFill>
                <a:schemeClr val="tx1"/>
              </a:solidFill>
              <a:latin typeface="Times New Roman" panose="02020603050405020304" pitchFamily="18" charset="0"/>
              <a:cs typeface="Times New Roman" panose="02020603050405020304" pitchFamily="18" charset="0"/>
            </a:rPr>
            <a:t>Har </a:t>
          </a:r>
          <a:r>
            <a:rPr lang="en-US" sz="2400" b="0" kern="1200" dirty="0" err="1">
              <a:solidFill>
                <a:schemeClr val="tx1"/>
              </a:solidFill>
              <a:latin typeface="Times New Roman" panose="02020603050405020304" pitchFamily="18" charset="0"/>
              <a:cs typeface="Times New Roman" panose="02020603050405020304" pitchFamily="18" charset="0"/>
            </a:rPr>
            <a:t>bir</a:t>
          </a:r>
          <a:r>
            <a:rPr lang="en-US" sz="2400" b="0" kern="1200" dirty="0">
              <a:solidFill>
                <a:schemeClr val="tx1"/>
              </a:solidFill>
              <a:latin typeface="Times New Roman" panose="02020603050405020304" pitchFamily="18" charset="0"/>
              <a:cs typeface="Times New Roman" panose="02020603050405020304" pitchFamily="18" charset="0"/>
            </a:rPr>
            <a:t> masala </a:t>
          </a:r>
          <a:r>
            <a:rPr lang="en-US" sz="2400" b="0" kern="1200" dirty="0" err="1">
              <a:solidFill>
                <a:schemeClr val="tx1"/>
              </a:solidFill>
              <a:latin typeface="Times New Roman" panose="02020603050405020304" pitchFamily="18" charset="0"/>
              <a:cs typeface="Times New Roman" panose="02020603050405020304" pitchFamily="18" charset="0"/>
            </a:rPr>
            <a:t>yechimida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yangi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g‘oyalar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yondashuvlar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taklif</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rag‘batlantiriladi</a:t>
          </a:r>
          <a:endParaRPr lang="ru-RU" sz="2400" b="0" kern="1200" dirty="0">
            <a:solidFill>
              <a:schemeClr val="tx1"/>
            </a:solidFill>
          </a:endParaRPr>
        </a:p>
      </dsp:txBody>
      <dsp:txXfrm>
        <a:off x="332630" y="5913174"/>
        <a:ext cx="4128369" cy="1872475"/>
      </dsp:txXfrm>
    </dsp:sp>
    <dsp:sp modelId="{2B05CD49-F131-4019-8A17-7C538660378A}">
      <dsp:nvSpPr>
        <dsp:cNvPr id="0" name=""/>
        <dsp:cNvSpPr/>
      </dsp:nvSpPr>
      <dsp:spPr>
        <a:xfrm>
          <a:off x="781607" y="7374019"/>
          <a:ext cx="4237386"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0960" tIns="15240" rIns="60960" bIns="15240" numCol="1" spcCol="1270" anchor="ctr" anchorCtr="0">
          <a:noAutofit/>
        </a:bodyPr>
        <a:lstStyle/>
        <a:p>
          <a:pPr lvl="0" algn="r" defTabSz="1066800">
            <a:lnSpc>
              <a:spcPct val="90000"/>
            </a:lnSpc>
            <a:spcBef>
              <a:spcPct val="0"/>
            </a:spcBef>
            <a:spcAft>
              <a:spcPct val="35000"/>
            </a:spcAft>
          </a:pPr>
          <a:r>
            <a:rPr lang="en-US" sz="2400" b="1" kern="1200" dirty="0" err="1">
              <a:latin typeface="Times New Roman" panose="02020603050405020304" pitchFamily="18" charset="0"/>
              <a:cs typeface="Times New Roman" panose="02020603050405020304" pitchFamily="18" charset="0"/>
            </a:rPr>
            <a:t>Masalalarga</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ijodiy</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yondashish</a:t>
          </a:r>
          <a:endParaRPr lang="ru-RU" sz="2400" b="1" kern="1200" dirty="0">
            <a:latin typeface="Times New Roman" panose="02020603050405020304" pitchFamily="18" charset="0"/>
            <a:cs typeface="Times New Roman" panose="02020603050405020304" pitchFamily="18" charset="0"/>
          </a:endParaRPr>
        </a:p>
      </dsp:txBody>
      <dsp:txXfrm>
        <a:off x="781607" y="7374019"/>
        <a:ext cx="4237386" cy="624158"/>
      </dsp:txXfrm>
    </dsp:sp>
    <dsp:sp modelId="{2C3F390D-7042-4A50-B58D-A21045606B88}">
      <dsp:nvSpPr>
        <dsp:cNvPr id="0" name=""/>
        <dsp:cNvSpPr/>
      </dsp:nvSpPr>
      <dsp:spPr>
        <a:xfrm>
          <a:off x="5931808"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a:solidFill>
                <a:schemeClr val="tx1"/>
              </a:solidFill>
              <a:latin typeface="Times New Roman" panose="02020603050405020304" pitchFamily="18" charset="0"/>
              <a:cs typeface="Times New Roman" panose="02020603050405020304" pitchFamily="18" charset="0"/>
            </a:rPr>
            <a:t>Har </a:t>
          </a:r>
          <a:r>
            <a:rPr lang="en-US" sz="2800" kern="1200" dirty="0" err="1">
              <a:solidFill>
                <a:schemeClr val="tx1"/>
              </a:solidFill>
              <a:latin typeface="Times New Roman" panose="02020603050405020304" pitchFamily="18" charset="0"/>
              <a:cs typeface="Times New Roman" panose="02020603050405020304" pitchFamily="18" charset="0"/>
            </a:rPr>
            <a:t>bir</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bosqichda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vaqtni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va</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tartibni</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nazorat</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qilish</a:t>
          </a:r>
          <a:r>
            <a:rPr lang="en-US" sz="2800" kern="1200" dirty="0">
              <a:solidFill>
                <a:schemeClr val="tx1"/>
              </a:solidFill>
              <a:latin typeface="Times New Roman" panose="02020603050405020304" pitchFamily="18" charset="0"/>
              <a:cs typeface="Times New Roman" panose="02020603050405020304" pitchFamily="18" charset="0"/>
            </a:rPr>
            <a:t> </a:t>
          </a:r>
          <a:r>
            <a:rPr lang="en-US" sz="2800" kern="1200" dirty="0" err="1">
              <a:solidFill>
                <a:schemeClr val="tx1"/>
              </a:solidFill>
              <a:latin typeface="Times New Roman" panose="02020603050405020304" pitchFamily="18" charset="0"/>
              <a:cs typeface="Times New Roman" panose="02020603050405020304" pitchFamily="18" charset="0"/>
            </a:rPr>
            <a:t>muhim</a:t>
          </a:r>
          <a:endParaRPr lang="ru-RU" sz="2800" kern="1200" dirty="0">
            <a:solidFill>
              <a:schemeClr val="tx1"/>
            </a:solidFill>
          </a:endParaRPr>
        </a:p>
      </dsp:txBody>
      <dsp:txXfrm>
        <a:off x="5931808" y="5913174"/>
        <a:ext cx="3616523" cy="1872475"/>
      </dsp:txXfrm>
    </dsp:sp>
    <dsp:sp modelId="{CD6799C5-3E57-4C68-97AD-710973448D77}">
      <dsp:nvSpPr>
        <dsp:cNvPr id="0" name=""/>
        <dsp:cNvSpPr/>
      </dsp:nvSpPr>
      <dsp:spPr>
        <a:xfrm>
          <a:off x="6655113" y="7369544"/>
          <a:ext cx="325487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Topshiriq</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tartibini</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saqlash</a:t>
          </a:r>
          <a:endParaRPr lang="ru-RU" sz="2200" b="1" kern="1200" dirty="0">
            <a:latin typeface="Times New Roman" panose="02020603050405020304" pitchFamily="18" charset="0"/>
            <a:cs typeface="Times New Roman" panose="02020603050405020304" pitchFamily="18" charset="0"/>
          </a:endParaRPr>
        </a:p>
      </dsp:txBody>
      <dsp:txXfrm>
        <a:off x="6655113" y="7369544"/>
        <a:ext cx="3254870" cy="624158"/>
      </dsp:txXfrm>
    </dsp:sp>
    <dsp:sp modelId="{99564BEB-795F-43A3-BD46-CA8B79F4F9EE}">
      <dsp:nvSpPr>
        <dsp:cNvPr id="0" name=""/>
        <dsp:cNvSpPr/>
      </dsp:nvSpPr>
      <dsp:spPr>
        <a:xfrm>
          <a:off x="10783805" y="591317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264227" numCol="1" spcCol="1270" anchor="ctr" anchorCtr="0">
          <a:noAutofit/>
        </a:bodyPr>
        <a:lstStyle/>
        <a:p>
          <a:pPr lvl="0" algn="ctr" defTabSz="1066800">
            <a:lnSpc>
              <a:spcPct val="90000"/>
            </a:lnSpc>
            <a:spcBef>
              <a:spcPct val="0"/>
            </a:spcBef>
            <a:spcAft>
              <a:spcPct val="35000"/>
            </a:spcAft>
          </a:pPr>
          <a:r>
            <a:rPr lang="en-US" sz="2400" b="0" kern="1200" dirty="0" err="1">
              <a:solidFill>
                <a:schemeClr val="tx1"/>
              </a:solidFill>
              <a:latin typeface="Times New Roman" panose="02020603050405020304" pitchFamily="18" charset="0"/>
              <a:cs typeface="Times New Roman" panose="02020603050405020304" pitchFamily="18" charset="0"/>
            </a:rPr>
            <a:t>Muhokama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davomida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barcha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a'zolar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o‘z</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fikrlarini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bildirishi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va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qarorlar</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umumiy</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kelishuv</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asosida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qabul</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qilinishi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kerak</a:t>
          </a:r>
          <a:endParaRPr lang="ru-RU" sz="2400" b="0" kern="1200" dirty="0">
            <a:solidFill>
              <a:schemeClr val="tx1"/>
            </a:solidFill>
          </a:endParaRPr>
        </a:p>
      </dsp:txBody>
      <dsp:txXfrm>
        <a:off x="10783805" y="5913174"/>
        <a:ext cx="3616523" cy="1872475"/>
      </dsp:txXfrm>
    </dsp:sp>
    <dsp:sp modelId="{64EC1108-98E6-4CCF-8F71-766B0DAC689D}">
      <dsp:nvSpPr>
        <dsp:cNvPr id="0" name=""/>
        <dsp:cNvSpPr/>
      </dsp:nvSpPr>
      <dsp:spPr>
        <a:xfrm>
          <a:off x="11176952" y="7374019"/>
          <a:ext cx="3913949"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r>
            <a:rPr lang="en-US" sz="2300" b="1" kern="1200" dirty="0" err="1">
              <a:latin typeface="Times New Roman" panose="02020603050405020304" pitchFamily="18" charset="0"/>
              <a:cs typeface="Times New Roman" panose="02020603050405020304" pitchFamily="18" charset="0"/>
            </a:rPr>
            <a:t>Birgalikda</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qaror</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qabul</a:t>
          </a:r>
          <a:r>
            <a:rPr lang="en-US" sz="2300" b="1" kern="1200" dirty="0">
              <a:latin typeface="Times New Roman" panose="02020603050405020304" pitchFamily="18" charset="0"/>
              <a:cs typeface="Times New Roman" panose="02020603050405020304" pitchFamily="18" charset="0"/>
            </a:rPr>
            <a:t> </a:t>
          </a:r>
          <a:r>
            <a:rPr lang="en-US" sz="2300" b="1" kern="1200" dirty="0" err="1">
              <a:latin typeface="Times New Roman" panose="02020603050405020304" pitchFamily="18" charset="0"/>
              <a:cs typeface="Times New Roman" panose="02020603050405020304" pitchFamily="18" charset="0"/>
            </a:rPr>
            <a:t>qilish</a:t>
          </a:r>
          <a:endParaRPr lang="ru-RU" sz="2300" b="1" kern="1200" dirty="0">
            <a:latin typeface="Times New Roman" panose="02020603050405020304" pitchFamily="18" charset="0"/>
            <a:cs typeface="Times New Roman" panose="02020603050405020304" pitchFamily="18" charset="0"/>
          </a:endParaRPr>
        </a:p>
      </dsp:txBody>
      <dsp:txXfrm>
        <a:off x="11176952" y="7374019"/>
        <a:ext cx="3913949" cy="624158"/>
      </dsp:txXfrm>
    </dsp:sp>
    <dsp:sp modelId="{1315BBBF-584D-45AB-98D3-0272DAAAEC25}">
      <dsp:nvSpPr>
        <dsp:cNvPr id="0" name=""/>
        <dsp:cNvSpPr/>
      </dsp:nvSpPr>
      <dsp:spPr>
        <a:xfrm>
          <a:off x="2911319" y="2958824"/>
          <a:ext cx="3616523" cy="187247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264227" numCol="1" spcCol="1270" anchor="ctr" anchorCtr="0">
          <a:noAutofit/>
        </a:bodyPr>
        <a:lstStyle/>
        <a:p>
          <a:pPr lvl="0" algn="ctr" defTabSz="1244600">
            <a:lnSpc>
              <a:spcPct val="90000"/>
            </a:lnSpc>
            <a:spcBef>
              <a:spcPct val="0"/>
            </a:spcBef>
            <a:spcAft>
              <a:spcPct val="35000"/>
            </a:spcAft>
          </a:pPr>
          <a:r>
            <a:rPr lang="en-US" sz="2800" kern="1200" dirty="0" err="1">
              <a:latin typeface="Times New Roman" panose="02020603050405020304" pitchFamily="18" charset="0"/>
              <a:cs typeface="Times New Roman" panose="02020603050405020304" pitchFamily="18" charset="0"/>
            </a:rPr>
            <a:t>Hech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kim</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boshqalardan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ustun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bo‘lmasligi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kerak</a:t>
          </a:r>
          <a:endParaRPr lang="ru-RU" sz="2800" kern="1200" dirty="0"/>
        </a:p>
      </dsp:txBody>
      <dsp:txXfrm>
        <a:off x="2911319" y="2958824"/>
        <a:ext cx="3616523" cy="1872475"/>
      </dsp:txXfrm>
    </dsp:sp>
    <dsp:sp modelId="{5AD1FBDC-C297-4980-AA6A-7776EDE7C0F0}">
      <dsp:nvSpPr>
        <dsp:cNvPr id="0" name=""/>
        <dsp:cNvSpPr/>
      </dsp:nvSpPr>
      <dsp:spPr>
        <a:xfrm>
          <a:off x="3248954" y="4415194"/>
          <a:ext cx="4026210" cy="624158"/>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880" tIns="13970" rIns="55880" bIns="13970" numCol="1" spcCol="1270" anchor="ctr" anchorCtr="0">
          <a:noAutofit/>
        </a:bodyPr>
        <a:lstStyle/>
        <a:p>
          <a:pPr lvl="0" algn="r" defTabSz="977900">
            <a:lnSpc>
              <a:spcPct val="90000"/>
            </a:lnSpc>
            <a:spcBef>
              <a:spcPct val="0"/>
            </a:spcBef>
            <a:spcAft>
              <a:spcPct val="35000"/>
            </a:spcAft>
          </a:pPr>
          <a:r>
            <a:rPr lang="en-US" sz="2200" b="1" kern="1200" dirty="0" err="1">
              <a:latin typeface="Times New Roman" panose="02020603050405020304" pitchFamily="18" charset="0"/>
              <a:cs typeface="Times New Roman" panose="02020603050405020304" pitchFamily="18" charset="0"/>
            </a:rPr>
            <a:t>O’quvchilarning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teng</a:t>
          </a:r>
          <a:r>
            <a:rPr lang="en-US" sz="2200" b="1" kern="1200" dirty="0">
              <a:latin typeface="Times New Roman" panose="02020603050405020304" pitchFamily="18" charset="0"/>
              <a:cs typeface="Times New Roman" panose="02020603050405020304" pitchFamily="18" charset="0"/>
            </a:rPr>
            <a:t> </a:t>
          </a:r>
          <a:r>
            <a:rPr lang="en-US" sz="2200" b="1" kern="1200" dirty="0" err="1">
              <a:latin typeface="Times New Roman" panose="02020603050405020304" pitchFamily="18" charset="0"/>
              <a:cs typeface="Times New Roman" panose="02020603050405020304" pitchFamily="18" charset="0"/>
            </a:rPr>
            <a:t>huquqligi</a:t>
          </a:r>
          <a:endParaRPr lang="ru-RU" sz="2200" b="1" kern="1200" dirty="0">
            <a:latin typeface="Times New Roman" panose="02020603050405020304" pitchFamily="18" charset="0"/>
            <a:cs typeface="Times New Roman" panose="02020603050405020304" pitchFamily="18" charset="0"/>
          </a:endParaRPr>
        </a:p>
      </dsp:txBody>
      <dsp:txXfrm>
        <a:off x="3248954" y="4415194"/>
        <a:ext cx="4026210" cy="624158"/>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пт 09.10.26</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4889196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10/9/2026</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iming>
    <p:tnLst>
      <p:par>
        <p:cTn id="1" dur="indefinite" restart="never" nodeType="tmRoot"/>
      </p:par>
    </p:tnLst>
  </p:timing>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3.png"/></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0.jfif"/></Relationships>
</file>

<file path=ppt/slides/_rels/slide1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3.jfif"/></Relationships>
</file>

<file path=ppt/slides/_rels/slide26.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5.jfi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7.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3.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6.png"/><Relationship Id="rId7" Type="http://schemas.openxmlformats.org/officeDocument/2006/relationships/diagramColors" Target="../diagrams/colors9.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4.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6.png"/><Relationship Id="rId7" Type="http://schemas.openxmlformats.org/officeDocument/2006/relationships/diagramColors" Target="../diagrams/colors1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6.png"/><Relationship Id="rId7"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1.png"/><Relationship Id="rId9" Type="http://schemas.openxmlformats.org/officeDocument/2006/relationships/image" Target="../media/image39.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6.png"/><Relationship Id="rId7" Type="http://schemas.openxmlformats.org/officeDocument/2006/relationships/image" Target="../media/image42.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4.png"/><Relationship Id="rId9" Type="http://schemas.openxmlformats.org/officeDocument/2006/relationships/image" Target="../media/image44.sv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0" y="-85725"/>
            <a:ext cx="17995899" cy="1447801"/>
          </a:xfrm>
          <a:prstGeom prst="rect">
            <a:avLst/>
          </a:prstGeom>
        </p:spPr>
      </p:pic>
      <p:pic>
        <p:nvPicPr>
          <p:cNvPr id="8" name="Picture 2" descr="https://i.pinimg.com/736x/42/e5/89/42e5896a55c7f116328818138036442c.jpg">
            <a:extLst>
              <a:ext uri="{FF2B5EF4-FFF2-40B4-BE49-F238E27FC236}">
                <a16:creationId xmlns:a16="http://schemas.microsoft.com/office/drawing/2014/main" id="{CEA8F7B2-F298-46D0-A8EE-3998DB191B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924675"/>
            <a:ext cx="17995900" cy="3876675"/>
          </a:xfrm>
          <a:prstGeom prst="rect">
            <a:avLst/>
          </a:prstGeom>
          <a:noFill/>
          <a:extLst>
            <a:ext uri="{909E8E84-426E-40DD-AFC4-6F175D3DCCD1}">
              <a14:hiddenFill xmlns:a14="http://schemas.microsoft.com/office/drawing/2010/main">
                <a:solidFill>
                  <a:srgbClr val="FFFFFF"/>
                </a:solidFill>
              </a14:hiddenFill>
            </a:ext>
          </a:extLst>
        </p:spPr>
      </p:pic>
      <p:sp>
        <p:nvSpPr>
          <p:cNvPr id="9" name="Заголовок 1">
            <a:extLst>
              <a:ext uri="{FF2B5EF4-FFF2-40B4-BE49-F238E27FC236}">
                <a16:creationId xmlns:a16="http://schemas.microsoft.com/office/drawing/2014/main" id="{C0CA555D-77B9-488A-82CA-0C610C6F3F40}"/>
              </a:ext>
            </a:extLst>
          </p:cNvPr>
          <p:cNvSpPr txBox="1">
            <a:spLocks/>
          </p:cNvSpPr>
          <p:nvPr/>
        </p:nvSpPr>
        <p:spPr>
          <a:xfrm>
            <a:off x="1454150" y="1666875"/>
            <a:ext cx="14478000" cy="4267202"/>
          </a:xfrm>
          <a:prstGeom prst="rect">
            <a:avLst/>
          </a:prstGeom>
        </p:spPr>
        <p:txBody>
          <a:bodyPr vert="horz" lIns="91440" tIns="45720" rIns="91440" bIns="45720" rtlCol="0" anchor="ctr">
            <a:no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endParaRPr lang="ru-RU" sz="48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15949" y="2331117"/>
            <a:ext cx="16764000" cy="5693866"/>
          </a:xfrm>
          <a:prstGeom prst="rect">
            <a:avLst/>
          </a:prstGeom>
        </p:spPr>
        <p:txBody>
          <a:bodyPr wrap="square">
            <a:spAutoFit/>
          </a:bodyPr>
          <a:lstStyle/>
          <a:p>
            <a:pPr algn="ctr"/>
            <a:r>
              <a:rPr lang="uz-Cyrl-UZ" sz="4800" b="1" dirty="0">
                <a:latin typeface="Times New Roman" panose="02020603050405020304" pitchFamily="18" charset="0"/>
                <a:cs typeface="Times New Roman" panose="02020603050405020304" pitchFamily="18" charset="0"/>
              </a:rPr>
              <a:t>ANDIJON VILOYAT</a:t>
            </a:r>
            <a:r>
              <a:rPr lang="uz-Latn-UZ" sz="4800" b="1" dirty="0">
                <a:latin typeface="Times New Roman" panose="02020603050405020304" pitchFamily="18" charset="0"/>
                <a:cs typeface="Times New Roman" panose="02020603050405020304" pitchFamily="18" charset="0"/>
              </a:rPr>
              <a:t>I PEDAGOG</a:t>
            </a:r>
            <a:r>
              <a:rPr lang="en-US" sz="4800" b="1" dirty="0">
                <a:latin typeface="Times New Roman" panose="02020603050405020304" pitchFamily="18" charset="0"/>
                <a:cs typeface="Times New Roman" panose="02020603050405020304" pitchFamily="18" charset="0"/>
              </a:rPr>
              <a:t>IK MAHORAT</a:t>
            </a:r>
            <a:r>
              <a:rPr lang="uz-Cyrl-UZ" sz="4800" b="1" dirty="0">
                <a:latin typeface="Times New Roman" panose="02020603050405020304" pitchFamily="18" charset="0"/>
                <a:cs typeface="Times New Roman" panose="02020603050405020304" pitchFamily="18" charset="0"/>
              </a:rPr>
              <a:t> MARKAZI</a:t>
            </a:r>
            <a:endParaRPr lang="ru-RU" sz="4800" b="1" dirty="0">
              <a:latin typeface="Times New Roman" panose="02020603050405020304" pitchFamily="18" charset="0"/>
              <a:cs typeface="Times New Roman" panose="02020603050405020304" pitchFamily="18" charset="0"/>
            </a:endParaRPr>
          </a:p>
          <a:p>
            <a:pPr algn="ctr"/>
            <a:r>
              <a:rPr lang="ru-RU" sz="4800" b="1" dirty="0">
                <a:latin typeface="Times New Roman" panose="02020603050405020304" pitchFamily="18" charset="0"/>
                <a:cs typeface="Times New Roman" panose="02020603050405020304" pitchFamily="18" charset="0"/>
              </a:rPr>
              <a:t> </a:t>
            </a:r>
            <a:endParaRPr lang="ru-RU" sz="4800" dirty="0">
              <a:latin typeface="Times New Roman" panose="02020603050405020304" pitchFamily="18" charset="0"/>
              <a:cs typeface="Times New Roman" panose="02020603050405020304" pitchFamily="18" charset="0"/>
            </a:endParaRPr>
          </a:p>
          <a:p>
            <a:pPr algn="ctr"/>
            <a:r>
              <a:rPr lang="en-US" sz="4800" b="1" dirty="0">
                <a:latin typeface="Times New Roman" panose="02020603050405020304" pitchFamily="18" charset="0"/>
                <a:cs typeface="Times New Roman" panose="02020603050405020304" pitchFamily="18" charset="0"/>
              </a:rPr>
              <a:t>MAKTABGACHA, BOSHLANG‘ICH VA MAXSUS TA’LIM METODIKALARI KAFEDRASI</a:t>
            </a:r>
          </a:p>
          <a:p>
            <a:pPr algn="ctr"/>
            <a:r>
              <a:rPr lang="en-US" sz="4800" b="1" dirty="0">
                <a:solidFill>
                  <a:srgbClr val="002060"/>
                </a:solidFill>
                <a:latin typeface="Times New Roman" panose="02020603050405020304" pitchFamily="18" charset="0"/>
                <a:cs typeface="Times New Roman" panose="02020603050405020304" pitchFamily="18" charset="0"/>
              </a:rPr>
              <a:t>Karimova Nargiza </a:t>
            </a:r>
            <a:r>
              <a:rPr lang="en-US" sz="4800" b="1" dirty="0" err="1">
                <a:solidFill>
                  <a:srgbClr val="002060"/>
                </a:solidFill>
                <a:latin typeface="Times New Roman" panose="02020603050405020304" pitchFamily="18" charset="0"/>
                <a:cs typeface="Times New Roman" panose="02020603050405020304" pitchFamily="18" charset="0"/>
              </a:rPr>
              <a:t>Raximovna</a:t>
            </a:r>
            <a:endParaRPr lang="en-US" sz="4800" b="1" dirty="0">
              <a:solidFill>
                <a:srgbClr val="002060"/>
              </a:solidFill>
              <a:latin typeface="Times New Roman" panose="02020603050405020304" pitchFamily="18" charset="0"/>
              <a:cs typeface="Times New Roman" panose="02020603050405020304" pitchFamily="18" charset="0"/>
            </a:endParaRPr>
          </a:p>
          <a:p>
            <a:pPr algn="ctr"/>
            <a:r>
              <a:rPr lang="en-US" sz="4800" b="1" dirty="0">
                <a:solidFill>
                  <a:srgbClr val="7030A0"/>
                </a:solidFill>
                <a:latin typeface="Times New Roman" panose="02020603050405020304" pitchFamily="18" charset="0"/>
                <a:cs typeface="Times New Roman" panose="02020603050405020304" pitchFamily="18" charset="0"/>
              </a:rPr>
              <a:t>MBMTM </a:t>
            </a:r>
            <a:r>
              <a:rPr lang="en-US" sz="4800" b="1" dirty="0" err="1">
                <a:solidFill>
                  <a:srgbClr val="7030A0"/>
                </a:solidFill>
                <a:latin typeface="Times New Roman" panose="02020603050405020304" pitchFamily="18" charset="0"/>
                <a:cs typeface="Times New Roman" panose="02020603050405020304" pitchFamily="18" charset="0"/>
              </a:rPr>
              <a:t>kafedra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mudiri</a:t>
            </a:r>
            <a:r>
              <a:rPr lang="en-US" sz="4800"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Pedagogika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fanlari</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bo’yicha</a:t>
            </a:r>
            <a:r>
              <a:rPr lang="en-US" sz="4800"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falsafa</a:t>
            </a:r>
            <a:r>
              <a:rPr lang="en-US" sz="4800" b="1" dirty="0">
                <a:solidFill>
                  <a:srgbClr val="7030A0"/>
                </a:solidFill>
                <a:latin typeface="Times New Roman" panose="02020603050405020304" pitchFamily="18" charset="0"/>
                <a:cs typeface="Times New Roman" panose="02020603050405020304" pitchFamily="18" charset="0"/>
              </a:rPr>
              <a:t> </a:t>
            </a:r>
            <a:r>
              <a:rPr lang="en-US" sz="4800" b="1" dirty="0" err="1">
                <a:solidFill>
                  <a:srgbClr val="7030A0"/>
                </a:solidFill>
                <a:latin typeface="Times New Roman" panose="02020603050405020304" pitchFamily="18" charset="0"/>
                <a:cs typeface="Times New Roman" panose="02020603050405020304" pitchFamily="18" charset="0"/>
              </a:rPr>
              <a:t>doktori</a:t>
            </a:r>
            <a:r>
              <a:rPr lang="en-US" sz="4800" b="1" dirty="0">
                <a:solidFill>
                  <a:srgbClr val="7030A0"/>
                </a:solidFill>
                <a:latin typeface="Times New Roman" panose="02020603050405020304" pitchFamily="18" charset="0"/>
                <a:cs typeface="Times New Roman" panose="02020603050405020304" pitchFamily="18" charset="0"/>
              </a:rPr>
              <a:t> (PhD)</a:t>
            </a:r>
            <a:endParaRPr lang="ru-RU" sz="4800" b="1" dirty="0">
              <a:solidFill>
                <a:srgbClr val="7030A0"/>
              </a:solidFill>
              <a:latin typeface="Times New Roman" panose="02020603050405020304" pitchFamily="18" charset="0"/>
              <a:cs typeface="Times New Roman" panose="02020603050405020304" pitchFamily="18" charset="0"/>
            </a:endParaRPr>
          </a:p>
          <a:p>
            <a:pPr algn="ctr"/>
            <a:endParaRPr lang="en-US" sz="2800" b="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57653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i.pinimg.com/736x/42/e5/89/42e5896a55c7f116328818138036442c.jpg">
            <a:extLst>
              <a:ext uri="{FF2B5EF4-FFF2-40B4-BE49-F238E27FC236}">
                <a16:creationId xmlns:a16="http://schemas.microsoft.com/office/drawing/2014/main" id="{CEA8F7B2-F298-46D0-A8EE-3998DB191B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4675"/>
            <a:ext cx="17995900" cy="3876675"/>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id="{9F608111-C27E-46A0-9677-3EFD87C97656}"/>
              </a:ext>
            </a:extLst>
          </p:cNvPr>
          <p:cNvSpPr/>
          <p:nvPr/>
        </p:nvSpPr>
        <p:spPr>
          <a:xfrm>
            <a:off x="1377950" y="3048000"/>
            <a:ext cx="14859000" cy="296227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2" name="Скругленный прямоугольник 1"/>
          <p:cNvSpPr/>
          <p:nvPr/>
        </p:nvSpPr>
        <p:spPr>
          <a:xfrm>
            <a:off x="1377950" y="1133475"/>
            <a:ext cx="15087600" cy="510540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smtClean="0">
                <a:solidFill>
                  <a:schemeClr val="tx1"/>
                </a:solidFill>
                <a:latin typeface="Times New Roman" panose="02020603050405020304" pitchFamily="18" charset="0"/>
                <a:cs typeface="Times New Roman" panose="02020603050405020304" pitchFamily="18" charset="0"/>
              </a:rPr>
              <a:t>3.4.4.Matematika </a:t>
            </a:r>
            <a:r>
              <a:rPr lang="en-US" sz="6000" b="1" dirty="0" err="1">
                <a:solidFill>
                  <a:schemeClr val="tx1"/>
                </a:solidFill>
                <a:latin typeface="Times New Roman" panose="02020603050405020304" pitchFamily="18" charset="0"/>
                <a:cs typeface="Times New Roman" panose="02020603050405020304" pitchFamily="18" charset="0"/>
              </a:rPr>
              <a:t>darslarida</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mantiqiy</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topshiriqlarni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kichik</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guruhlarda</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ishlash</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orqali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smtClean="0">
                <a:solidFill>
                  <a:schemeClr val="tx1"/>
                </a:solidFill>
                <a:latin typeface="Times New Roman" panose="02020603050405020304" pitchFamily="18" charset="0"/>
                <a:cs typeface="Times New Roman" panose="02020603050405020304" pitchFamily="18" charset="0"/>
              </a:rPr>
              <a:t>tushuntirish</a:t>
            </a:r>
            <a:endParaRPr lang="en-US" sz="6000" b="1" dirty="0" smtClean="0">
              <a:solidFill>
                <a:schemeClr val="tx1"/>
              </a:solidFill>
              <a:latin typeface="Times New Roman" panose="02020603050405020304" pitchFamily="18" charset="0"/>
              <a:cs typeface="Times New Roman" panose="02020603050405020304" pitchFamily="18" charset="0"/>
            </a:endParaRPr>
          </a:p>
          <a:p>
            <a:pPr algn="ctr"/>
            <a:r>
              <a:rPr lang="en-US" sz="6000" b="1" dirty="0" smtClean="0">
                <a:solidFill>
                  <a:schemeClr val="tx1"/>
                </a:solidFill>
                <a:latin typeface="Times New Roman" panose="02020603050405020304" pitchFamily="18" charset="0"/>
                <a:cs typeface="Times New Roman" panose="02020603050405020304" pitchFamily="18" charset="0"/>
              </a:rPr>
              <a:t>(2soat </a:t>
            </a:r>
            <a:r>
              <a:rPr lang="en-US" sz="6000" b="1" dirty="0" err="1" smtClean="0">
                <a:solidFill>
                  <a:schemeClr val="tx1"/>
                </a:solidFill>
                <a:latin typeface="Times New Roman" panose="02020603050405020304" pitchFamily="18" charset="0"/>
                <a:cs typeface="Times New Roman" panose="02020603050405020304" pitchFamily="18" charset="0"/>
              </a:rPr>
              <a:t>amaliy</a:t>
            </a:r>
            <a:r>
              <a:rPr lang="en-US" sz="6000" b="1" dirty="0" smtClean="0">
                <a:solidFill>
                  <a:schemeClr val="tx1"/>
                </a:solidFill>
                <a:latin typeface="Times New Roman" panose="02020603050405020304" pitchFamily="18" charset="0"/>
                <a:cs typeface="Times New Roman" panose="02020603050405020304" pitchFamily="18" charset="0"/>
              </a:rPr>
              <a:t>)</a:t>
            </a:r>
            <a:endParaRPr lang="ru-RU" sz="6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43645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a:extLst>
              <a:ext uri="{FF2B5EF4-FFF2-40B4-BE49-F238E27FC236}">
                <a16:creationId xmlns:a16="http://schemas.microsoft.com/office/drawing/2014/main" id="{773A4F5E-20E9-4701-ABE2-E6DD5A96AC49}"/>
              </a:ext>
            </a:extLst>
          </p:cNvPr>
          <p:cNvSpPr/>
          <p:nvPr/>
        </p:nvSpPr>
        <p:spPr>
          <a:xfrm>
            <a:off x="4578350" y="1486886"/>
            <a:ext cx="8055998" cy="923330"/>
          </a:xfrm>
          <a:prstGeom prst="rect">
            <a:avLst/>
          </a:prstGeom>
          <a:noFill/>
        </p:spPr>
        <p:txBody>
          <a:bodyPr wrap="square" lIns="91440" tIns="45720" rIns="91440" bIns="45720">
            <a:spAutoFit/>
          </a:bodyPr>
          <a:lstStyle/>
          <a:p>
            <a:pPr algn="ctr"/>
            <a:r>
              <a:rPr lang="uz-Latn-UZ"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R      E      J     A</a:t>
            </a:r>
            <a:endParaRPr lang="ru-RU" sz="5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10" name="Picture 6" descr="https://i.pinimg.com/736x/ef/ea/67/efea6737e4551122a5e3877383f0cd51.jpg">
            <a:extLst>
              <a:ext uri="{FF2B5EF4-FFF2-40B4-BE49-F238E27FC236}">
                <a16:creationId xmlns:a16="http://schemas.microsoft.com/office/drawing/2014/main" id="{42670B5A-23F7-4D99-AC4E-BC65A4E07E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954" y="2712499"/>
            <a:ext cx="17681990" cy="7939596"/>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a:extLst>
              <a:ext uri="{FF2B5EF4-FFF2-40B4-BE49-F238E27FC236}">
                <a16:creationId xmlns:a16="http://schemas.microsoft.com/office/drawing/2014/main" id="{5BC1551F-94F8-4137-BEAE-DE1AE3BC1225}"/>
              </a:ext>
            </a:extLst>
          </p:cNvPr>
          <p:cNvSpPr/>
          <p:nvPr/>
        </p:nvSpPr>
        <p:spPr>
          <a:xfrm>
            <a:off x="313909" y="3093215"/>
            <a:ext cx="9522241" cy="1077218"/>
          </a:xfrm>
          <a:prstGeom prst="rect">
            <a:avLst/>
          </a:prstGeom>
        </p:spPr>
        <p:txBody>
          <a:bodyPr wrap="square">
            <a:spAutoFit/>
          </a:bodyPr>
          <a:lstStyle/>
          <a:p>
            <a:r>
              <a:rPr lang="en-US" sz="3200" dirty="0" err="1">
                <a:latin typeface="Times New Roman" panose="02020603050405020304" pitchFamily="18" charset="0"/>
                <a:cs typeface="Times New Roman" panose="02020603050405020304" pitchFamily="18" charset="0"/>
              </a:rPr>
              <a:t>Matematika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darslarida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topshiriqlarni</a:t>
            </a:r>
            <a:r>
              <a:rPr lang="en-US" sz="3200" dirty="0">
                <a:latin typeface="Times New Roman" panose="02020603050405020304" pitchFamily="18" charset="0"/>
                <a:cs typeface="Times New Roman" panose="02020603050405020304" pitchFamily="18" charset="0"/>
              </a:rPr>
              <a:t> </a:t>
            </a:r>
            <a:r>
              <a:rPr lang="uz-Latn-UZ" sz="3200" dirty="0">
                <a:latin typeface="Times New Roman" panose="02020603050405020304" pitchFamily="18" charset="0"/>
                <a:cs typeface="Times New Roman" panose="02020603050405020304" pitchFamily="18" charset="0"/>
              </a:rPr>
              <a:t>maqsad va vazifalari</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A14B8593-6C76-400C-B450-99CC15A79EB4}"/>
              </a:ext>
            </a:extLst>
          </p:cNvPr>
          <p:cNvSpPr/>
          <p:nvPr/>
        </p:nvSpPr>
        <p:spPr>
          <a:xfrm>
            <a:off x="313909" y="5494842"/>
            <a:ext cx="7125669" cy="584775"/>
          </a:xfrm>
          <a:prstGeom prst="rect">
            <a:avLst/>
          </a:prstGeom>
        </p:spPr>
        <p:txBody>
          <a:bodyPr wrap="none">
            <a:spAutoFit/>
          </a:bodyPr>
          <a:lstStyle/>
          <a:p>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rivojlantirish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usullari</a:t>
            </a:r>
            <a:r>
              <a:rPr lang="en-US"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824D9D31-11EF-4846-8633-38840D1224E8}"/>
              </a:ext>
            </a:extLst>
          </p:cNvPr>
          <p:cNvSpPr/>
          <p:nvPr/>
        </p:nvSpPr>
        <p:spPr>
          <a:xfrm>
            <a:off x="327186" y="7403450"/>
            <a:ext cx="9989322" cy="1077218"/>
          </a:xfrm>
          <a:prstGeom prst="rect">
            <a:avLst/>
          </a:prstGeom>
        </p:spPr>
        <p:txBody>
          <a:bodyPr wrap="square">
            <a:spAutoFit/>
          </a:bodyPr>
          <a:lstStyle/>
          <a:p>
            <a:r>
              <a:rPr lang="en-US" sz="3200" dirty="0" err="1">
                <a:latin typeface="Times New Roman" panose="02020603050405020304" pitchFamily="18" charset="0"/>
                <a:cs typeface="Times New Roman" panose="02020603050405020304" pitchFamily="18" charset="0"/>
              </a:rPr>
              <a:t>Mantiqiy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topshiriqlar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orqali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o‘quvchilarni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kritik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kreativ</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fikrlashlarini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rivojlantirish</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4" name="Прямоугольник 13">
            <a:extLst>
              <a:ext uri="{FF2B5EF4-FFF2-40B4-BE49-F238E27FC236}">
                <a16:creationId xmlns:a16="http://schemas.microsoft.com/office/drawing/2014/main" id="{E7F33B79-8131-4574-83E7-3F542A769554}"/>
              </a:ext>
            </a:extLst>
          </p:cNvPr>
          <p:cNvSpPr/>
          <p:nvPr/>
        </p:nvSpPr>
        <p:spPr>
          <a:xfrm>
            <a:off x="313909" y="9804501"/>
            <a:ext cx="6167073" cy="584775"/>
          </a:xfrm>
          <a:prstGeom prst="rect">
            <a:avLst/>
          </a:prstGeom>
        </p:spPr>
        <p:txBody>
          <a:bodyPr wrap="none">
            <a:spAutoFit/>
          </a:bodyPr>
          <a:lstStyle/>
          <a:p>
            <a:r>
              <a:rPr lang="en-US" sz="2400" dirty="0">
                <a:solidFill>
                  <a:srgbClr val="E1117E"/>
                </a:solidFill>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Kichik</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guruhlarda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ishlash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qoidalari</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82CBDE04-1B1A-4F27-9BC5-43204F6A427F}"/>
              </a:ext>
            </a:extLst>
          </p:cNvPr>
          <p:cNvSpPr txBox="1"/>
          <p:nvPr/>
        </p:nvSpPr>
        <p:spPr>
          <a:xfrm>
            <a:off x="14408150" y="2970104"/>
            <a:ext cx="1372344" cy="1323439"/>
          </a:xfrm>
          <a:prstGeom prst="rect">
            <a:avLst/>
          </a:prstGeom>
          <a:noFill/>
          <a:ln>
            <a:noFill/>
          </a:ln>
        </p:spPr>
        <p:txBody>
          <a:bodyPr wrap="square" rtlCol="0">
            <a:spAutoFit/>
          </a:bodyPr>
          <a:lstStyle/>
          <a:p>
            <a:pPr algn="ctr"/>
            <a:r>
              <a:rPr lang="uz-Latn-UZ"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1</a:t>
            </a:r>
            <a:endParaRPr lang="ru-RU"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290156FB-A5C0-4E1C-A398-814E820FEE61}"/>
              </a:ext>
            </a:extLst>
          </p:cNvPr>
          <p:cNvSpPr txBox="1"/>
          <p:nvPr/>
        </p:nvSpPr>
        <p:spPr>
          <a:xfrm>
            <a:off x="14408150" y="5125509"/>
            <a:ext cx="1372344" cy="1323439"/>
          </a:xfrm>
          <a:prstGeom prst="rect">
            <a:avLst/>
          </a:prstGeom>
          <a:noFill/>
          <a:ln>
            <a:noFill/>
          </a:ln>
        </p:spPr>
        <p:txBody>
          <a:bodyPr wrap="square" rtlCol="0">
            <a:spAutoFit/>
          </a:bodyPr>
          <a:lstStyle/>
          <a:p>
            <a:pPr algn="ctr"/>
            <a:r>
              <a:rPr lang="uz-Latn-UZ" sz="8000" dirty="0">
                <a:ln>
                  <a:solidFill>
                    <a:srgbClr val="00B050"/>
                  </a:solidFill>
                </a:ln>
                <a:solidFill>
                  <a:srgbClr val="00B050"/>
                </a:solidFill>
                <a:latin typeface="Times New Roman" panose="02020603050405020304" pitchFamily="18" charset="0"/>
                <a:cs typeface="Times New Roman" panose="02020603050405020304" pitchFamily="18" charset="0"/>
              </a:rPr>
              <a:t>2</a:t>
            </a:r>
            <a:endParaRPr lang="ru-RU" sz="8000" dirty="0">
              <a:ln>
                <a:solidFill>
                  <a:srgbClr val="00B050"/>
                </a:solidFill>
              </a:ln>
              <a:solidFill>
                <a:srgbClr val="00B05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016A4609-279A-4A99-8BD2-36917981F696}"/>
              </a:ext>
            </a:extLst>
          </p:cNvPr>
          <p:cNvSpPr txBox="1"/>
          <p:nvPr/>
        </p:nvSpPr>
        <p:spPr>
          <a:xfrm>
            <a:off x="14408150" y="7145954"/>
            <a:ext cx="1372344" cy="1323439"/>
          </a:xfrm>
          <a:prstGeom prst="rect">
            <a:avLst/>
          </a:prstGeom>
          <a:noFill/>
          <a:ln>
            <a:noFill/>
          </a:ln>
        </p:spPr>
        <p:txBody>
          <a:bodyPr wrap="square" rtlCol="0">
            <a:spAutoFit/>
          </a:bodyPr>
          <a:lstStyle/>
          <a:p>
            <a:pPr algn="ctr"/>
            <a:r>
              <a:rPr lang="uz-Latn-UZ" sz="8000" dirty="0">
                <a:ln>
                  <a:solidFill>
                    <a:srgbClr val="E1117E"/>
                  </a:solidFill>
                </a:ln>
                <a:solidFill>
                  <a:srgbClr val="E1117E"/>
                </a:solidFill>
                <a:latin typeface="Times New Roman" panose="02020603050405020304" pitchFamily="18" charset="0"/>
                <a:cs typeface="Times New Roman" panose="02020603050405020304" pitchFamily="18" charset="0"/>
              </a:rPr>
              <a:t>3</a:t>
            </a:r>
            <a:endParaRPr lang="ru-RU" sz="8000" dirty="0">
              <a:ln>
                <a:solidFill>
                  <a:srgbClr val="E1117E"/>
                </a:solidFill>
              </a:ln>
              <a:solidFill>
                <a:srgbClr val="E1117E"/>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10FBEF2-8BC2-4208-9A63-D4517A852D28}"/>
              </a:ext>
            </a:extLst>
          </p:cNvPr>
          <p:cNvSpPr txBox="1"/>
          <p:nvPr/>
        </p:nvSpPr>
        <p:spPr>
          <a:xfrm>
            <a:off x="14408150" y="9314990"/>
            <a:ext cx="1372344" cy="1323439"/>
          </a:xfrm>
          <a:prstGeom prst="rect">
            <a:avLst/>
          </a:prstGeom>
          <a:noFill/>
          <a:ln>
            <a:noFill/>
          </a:ln>
        </p:spPr>
        <p:txBody>
          <a:bodyPr wrap="square" rtlCol="0">
            <a:spAutoFit/>
          </a:bodyPr>
          <a:lstStyle/>
          <a:p>
            <a:pPr algn="ctr"/>
            <a:r>
              <a:rPr lang="uz-Latn-UZ" sz="8000" dirty="0">
                <a:ln>
                  <a:solidFill>
                    <a:srgbClr val="FFCC00"/>
                  </a:solidFill>
                </a:ln>
                <a:solidFill>
                  <a:srgbClr val="FFC000"/>
                </a:solidFill>
                <a:latin typeface="Times New Roman" panose="02020603050405020304" pitchFamily="18" charset="0"/>
                <a:cs typeface="Times New Roman" panose="02020603050405020304" pitchFamily="18" charset="0"/>
              </a:rPr>
              <a:t>4</a:t>
            </a:r>
            <a:endParaRPr lang="ru-RU" sz="8000" dirty="0">
              <a:ln>
                <a:solidFill>
                  <a:srgbClr val="FFCC00"/>
                </a:solidFill>
              </a:ln>
              <a:solidFill>
                <a:srgbClr val="FFC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35363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i.pinimg.com/736x/67/3f/78/673f78d60d2ad47e7349388f86c4df3b.jpg">
            <a:extLst>
              <a:ext uri="{FF2B5EF4-FFF2-40B4-BE49-F238E27FC236}">
                <a16:creationId xmlns:a16="http://schemas.microsoft.com/office/drawing/2014/main" id="{364A6055-7C25-4157-9910-F3ECBF0819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063" y="2467230"/>
            <a:ext cx="15697200" cy="8334120"/>
          </a:xfrm>
          <a:prstGeom prst="rect">
            <a:avLst/>
          </a:prstGeom>
          <a:noFill/>
          <a:extLst>
            <a:ext uri="{909E8E84-426E-40DD-AFC4-6F175D3DCCD1}">
              <a14:hiddenFill xmlns:a14="http://schemas.microsoft.com/office/drawing/2010/main">
                <a:solidFill>
                  <a:srgbClr val="FFFFFF"/>
                </a:solidFill>
              </a14:hiddenFill>
            </a:ext>
          </a:extLst>
        </p:spPr>
      </p:pic>
      <p:sp>
        <p:nvSpPr>
          <p:cNvPr id="19" name="Прямоугольник 18">
            <a:extLst>
              <a:ext uri="{FF2B5EF4-FFF2-40B4-BE49-F238E27FC236}">
                <a16:creationId xmlns:a16="http://schemas.microsoft.com/office/drawing/2014/main" id="{1BD39F07-A60D-4577-8B8B-01EDAEE5568C}"/>
              </a:ext>
            </a:extLst>
          </p:cNvPr>
          <p:cNvSpPr/>
          <p:nvPr/>
        </p:nvSpPr>
        <p:spPr>
          <a:xfrm>
            <a:off x="4578350" y="3952875"/>
            <a:ext cx="1752600"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Mantiqiy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0" name="Прямоугольник 19">
            <a:extLst>
              <a:ext uri="{FF2B5EF4-FFF2-40B4-BE49-F238E27FC236}">
                <a16:creationId xmlns:a16="http://schemas.microsoft.com/office/drawing/2014/main" id="{EB01AE67-BB99-435E-9A3B-1963D1AC9D3A}"/>
              </a:ext>
            </a:extLst>
          </p:cNvPr>
          <p:cNvSpPr/>
          <p:nvPr/>
        </p:nvSpPr>
        <p:spPr>
          <a:xfrm>
            <a:off x="5809929" y="6157236"/>
            <a:ext cx="1913916"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Tanqidiy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1" name="Прямоугольник 20">
            <a:extLst>
              <a:ext uri="{FF2B5EF4-FFF2-40B4-BE49-F238E27FC236}">
                <a16:creationId xmlns:a16="http://schemas.microsoft.com/office/drawing/2014/main" id="{781696FF-6CC0-40FE-9234-9E461F3D5166}"/>
              </a:ext>
            </a:extLst>
          </p:cNvPr>
          <p:cNvSpPr/>
          <p:nvPr/>
        </p:nvSpPr>
        <p:spPr>
          <a:xfrm>
            <a:off x="7293264" y="8216497"/>
            <a:ext cx="1676399" cy="954107"/>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Jamoaviy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ishlash</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
        <p:nvSpPr>
          <p:cNvPr id="22" name="Прямоугольник 21">
            <a:extLst>
              <a:ext uri="{FF2B5EF4-FFF2-40B4-BE49-F238E27FC236}">
                <a16:creationId xmlns:a16="http://schemas.microsoft.com/office/drawing/2014/main" id="{EFC24252-F969-4480-86AC-5FF634BECD27}"/>
              </a:ext>
            </a:extLst>
          </p:cNvPr>
          <p:cNvSpPr/>
          <p:nvPr/>
        </p:nvSpPr>
        <p:spPr>
          <a:xfrm>
            <a:off x="8312150" y="3491680"/>
            <a:ext cx="3886200"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Murakkab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masalalarni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tahlil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ijodiy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yechim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topish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3" name="Прямоугольник 22">
            <a:extLst>
              <a:ext uri="{FF2B5EF4-FFF2-40B4-BE49-F238E27FC236}">
                <a16:creationId xmlns:a16="http://schemas.microsoft.com/office/drawing/2014/main" id="{6644D3A8-40A2-4F60-85EB-7BFCA363C9F4}"/>
              </a:ext>
            </a:extLst>
          </p:cNvPr>
          <p:cNvSpPr/>
          <p:nvPr/>
        </p:nvSpPr>
        <p:spPr>
          <a:xfrm>
            <a:off x="9683750" y="5725437"/>
            <a:ext cx="3689709" cy="1384995"/>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Muammoni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usullar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asoslash</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
        <p:nvSpPr>
          <p:cNvPr id="24" name="Прямоугольник 23">
            <a:extLst>
              <a:ext uri="{FF2B5EF4-FFF2-40B4-BE49-F238E27FC236}">
                <a16:creationId xmlns:a16="http://schemas.microsoft.com/office/drawing/2014/main" id="{B878302B-C051-4909-9BA8-E4DDA773B318}"/>
              </a:ext>
            </a:extLst>
          </p:cNvPr>
          <p:cNvSpPr/>
          <p:nvPr/>
        </p:nvSpPr>
        <p:spPr>
          <a:xfrm>
            <a:off x="10799110" y="7724054"/>
            <a:ext cx="3962400" cy="2246769"/>
          </a:xfrm>
          <a:prstGeom prst="rect">
            <a:avLst/>
          </a:prstGeom>
        </p:spPr>
        <p:txBody>
          <a:bodyPr wrap="square">
            <a:spAutoFit/>
          </a:bodyPr>
          <a:lstStyle/>
          <a:p>
            <a:pPr algn="ctr"/>
            <a:r>
              <a:rPr lang="en-US" sz="2800" b="1" dirty="0" err="1">
                <a:latin typeface="Times New Roman" panose="02020603050405020304" pitchFamily="18" charset="0"/>
                <a:cs typeface="Times New Roman" panose="02020603050405020304" pitchFamily="18" charset="0"/>
              </a:rPr>
              <a:t>Guruh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bilan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muloqot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fikrini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ochiq</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ifodalash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birgalikda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qaror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qabul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a:t>
            </a:r>
          </a:p>
        </p:txBody>
      </p:sp>
      <p:sp>
        <p:nvSpPr>
          <p:cNvPr id="25" name="TextBox 24">
            <a:extLst>
              <a:ext uri="{FF2B5EF4-FFF2-40B4-BE49-F238E27FC236}">
                <a16:creationId xmlns:a16="http://schemas.microsoft.com/office/drawing/2014/main" id="{8E358ADB-8194-4CAB-B67A-69847AFDB808}"/>
              </a:ext>
            </a:extLst>
          </p:cNvPr>
          <p:cNvSpPr txBox="1"/>
          <p:nvPr/>
        </p:nvSpPr>
        <p:spPr>
          <a:xfrm>
            <a:off x="4578350" y="1379182"/>
            <a:ext cx="9982200" cy="1323439"/>
          </a:xfrm>
          <a:prstGeom prst="rect">
            <a:avLst/>
          </a:prstGeom>
          <a:noFill/>
        </p:spPr>
        <p:txBody>
          <a:bodyPr wrap="square" rtlCol="0">
            <a:spAutoFit/>
          </a:bodyPr>
          <a:lstStyle/>
          <a:p>
            <a:pPr algn="ctr"/>
            <a:r>
              <a:rPr lang="en-US" sz="4000" dirty="0" err="1">
                <a:latin typeface="Times New Roman" panose="02020603050405020304" pitchFamily="18" charset="0"/>
                <a:cs typeface="Times New Roman" panose="02020603050405020304" pitchFamily="18" charset="0"/>
              </a:rPr>
              <a:t>Matematika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darslarida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topshiriqlarni</a:t>
            </a:r>
            <a:r>
              <a:rPr lang="en-US" sz="4000" dirty="0">
                <a:latin typeface="Times New Roman" panose="02020603050405020304" pitchFamily="18" charset="0"/>
                <a:cs typeface="Times New Roman" panose="02020603050405020304" pitchFamily="18" charset="0"/>
              </a:rPr>
              <a:t> </a:t>
            </a:r>
            <a:r>
              <a:rPr lang="uz-Latn-UZ" sz="4000" b="1" dirty="0">
                <a:latin typeface="Times New Roman" panose="02020603050405020304" pitchFamily="18" charset="0"/>
                <a:cs typeface="Times New Roman" panose="02020603050405020304" pitchFamily="18" charset="0"/>
              </a:rPr>
              <a:t>V A Z I F A S I</a:t>
            </a:r>
            <a:endParaRPr lang="ru-RU"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0265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4" descr="https://i.pinimg.com/736x/92/48/61/924861946b44bee88176b57d2f437e6e.jpg">
            <a:extLst>
              <a:ext uri="{FF2B5EF4-FFF2-40B4-BE49-F238E27FC236}">
                <a16:creationId xmlns:a16="http://schemas.microsoft.com/office/drawing/2014/main" id="{AD6E23BE-FC1C-472F-A8A7-D1C0456E77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00675"/>
            <a:ext cx="17995898" cy="538422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6732DBD7-8EDC-4DD1-8EBD-D4FB56656960}"/>
              </a:ext>
            </a:extLst>
          </p:cNvPr>
          <p:cNvSpPr/>
          <p:nvPr/>
        </p:nvSpPr>
        <p:spPr>
          <a:xfrm>
            <a:off x="6559550" y="5411932"/>
            <a:ext cx="3727302"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Modellashtirish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A9B87578-2593-4FA2-A4B2-93DE07235F44}"/>
              </a:ext>
            </a:extLst>
          </p:cNvPr>
          <p:cNvSpPr/>
          <p:nvPr/>
        </p:nvSpPr>
        <p:spPr>
          <a:xfrm>
            <a:off x="3740150" y="6467475"/>
            <a:ext cx="3503871" cy="769441"/>
          </a:xfrm>
          <a:prstGeom prst="rect">
            <a:avLst/>
          </a:prstGeom>
        </p:spPr>
        <p:txBody>
          <a:bodyPr wrap="square">
            <a:spAutoFit/>
          </a:bodyPr>
          <a:lstStyle/>
          <a:p>
            <a:r>
              <a:rPr lang="en-US" sz="4400" dirty="0">
                <a:solidFill>
                  <a:srgbClr val="002060"/>
                </a:solidFill>
                <a:latin typeface="Times New Roman" panose="02020603050405020304" pitchFamily="18" charset="0"/>
                <a:cs typeface="Times New Roman" panose="02020603050405020304" pitchFamily="18" charset="0"/>
              </a:rPr>
              <a:t>Dialog </a:t>
            </a:r>
            <a:r>
              <a:rPr lang="en-US" sz="4400" dirty="0" err="1">
                <a:solidFill>
                  <a:srgbClr val="002060"/>
                </a:solidFill>
                <a:latin typeface="Times New Roman" panose="02020603050405020304" pitchFamily="18" charset="0"/>
                <a:cs typeface="Times New Roman" panose="02020603050405020304" pitchFamily="18" charset="0"/>
              </a:rPr>
              <a:t>usuli</a:t>
            </a:r>
            <a:r>
              <a:rPr lang="en-US" sz="4400" dirty="0">
                <a:solidFill>
                  <a:srgbClr val="002060"/>
                </a:solidFill>
                <a:latin typeface="Times New Roman" panose="02020603050405020304" pitchFamily="18" charset="0"/>
                <a:cs typeface="Times New Roman" panose="02020603050405020304" pitchFamily="18" charset="0"/>
              </a:rPr>
              <a:t> </a:t>
            </a:r>
            <a:endParaRPr lang="ru-RU" sz="4400" dirty="0">
              <a:solidFill>
                <a:srgbClr val="002060"/>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0198807D-2655-48EF-9D6C-A9001370042A}"/>
              </a:ext>
            </a:extLst>
          </p:cNvPr>
          <p:cNvSpPr/>
          <p:nvPr/>
        </p:nvSpPr>
        <p:spPr>
          <a:xfrm>
            <a:off x="9912350" y="8287309"/>
            <a:ext cx="5057795" cy="769441"/>
          </a:xfrm>
          <a:prstGeom prst="rect">
            <a:avLst/>
          </a:prstGeom>
        </p:spPr>
        <p:txBody>
          <a:bodyPr wrap="none">
            <a:spAutoFit/>
          </a:bodyPr>
          <a:lstStyle/>
          <a:p>
            <a:r>
              <a:rPr lang="en-US" sz="4400" dirty="0" err="1">
                <a:latin typeface="Times New Roman" panose="02020603050405020304" pitchFamily="18" charset="0"/>
                <a:cs typeface="Times New Roman" panose="02020603050405020304" pitchFamily="18" charset="0"/>
              </a:rPr>
              <a:t>O‘yin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texnologiyalari</a:t>
            </a:r>
            <a:endParaRPr lang="ru-RU" sz="44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495FDCFC-A140-4ABF-B3E6-90EF6596CAB9}"/>
              </a:ext>
            </a:extLst>
          </p:cNvPr>
          <p:cNvSpPr/>
          <p:nvPr/>
        </p:nvSpPr>
        <p:spPr>
          <a:xfrm>
            <a:off x="6576495" y="9212938"/>
            <a:ext cx="4842908"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Muammoli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ta'lim</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usuli</a:t>
            </a:r>
            <a:endParaRPr lang="ru-RU" sz="40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0A084C0F-FA13-4EF1-A197-626FD32D696B}"/>
              </a:ext>
            </a:extLst>
          </p:cNvPr>
          <p:cNvSpPr/>
          <p:nvPr/>
        </p:nvSpPr>
        <p:spPr>
          <a:xfrm>
            <a:off x="798085" y="1441707"/>
            <a:ext cx="11522930" cy="707886"/>
          </a:xfrm>
          <a:prstGeom prst="rect">
            <a:avLst/>
          </a:prstGeom>
        </p:spPr>
        <p:txBody>
          <a:bodyPr wrap="square">
            <a:spAutoFit/>
          </a:bodyPr>
          <a:lstStyle/>
          <a:p>
            <a:r>
              <a:rPr lang="en-US" sz="4000" dirty="0" err="1">
                <a:latin typeface="Times New Roman" panose="02020603050405020304" pitchFamily="18" charset="0"/>
                <a:cs typeface="Times New Roman" panose="02020603050405020304" pitchFamily="18" charset="0"/>
              </a:rPr>
              <a:t>Mantiqiy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fikrlashni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rivojlantirish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usullari</a:t>
            </a:r>
            <a:r>
              <a:rPr lang="en-US"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89F982F4-5A25-4CCE-951C-1FF11A02A4A7}"/>
              </a:ext>
            </a:extLst>
          </p:cNvPr>
          <p:cNvSpPr/>
          <p:nvPr/>
        </p:nvSpPr>
        <p:spPr>
          <a:xfrm>
            <a:off x="790580" y="2815227"/>
            <a:ext cx="15598770" cy="138722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13" name="Прямоугольник 12">
            <a:extLst>
              <a:ext uri="{FF2B5EF4-FFF2-40B4-BE49-F238E27FC236}">
                <a16:creationId xmlns:a16="http://schemas.microsoft.com/office/drawing/2014/main" id="{A242C694-874C-49D5-B811-C3C827E32DB6}"/>
              </a:ext>
            </a:extLst>
          </p:cNvPr>
          <p:cNvSpPr/>
          <p:nvPr/>
        </p:nvSpPr>
        <p:spPr>
          <a:xfrm>
            <a:off x="1073150" y="2880140"/>
            <a:ext cx="15011400" cy="1077218"/>
          </a:xfrm>
          <a:prstGeom prst="rect">
            <a:avLst/>
          </a:prstGeom>
        </p:spPr>
        <p:txBody>
          <a:bodyPr wrap="square">
            <a:spAutoFit/>
          </a:bodyPr>
          <a:lstStyle/>
          <a:p>
            <a:r>
              <a:rPr lang="uz-Latn-UZ" sz="20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Mantiqiy</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fikrlash</a:t>
            </a:r>
            <a:r>
              <a:rPr lang="en-US" sz="3200" dirty="0">
                <a:solidFill>
                  <a:srgbClr val="002060"/>
                </a:solidFill>
                <a:latin typeface="Times New Roman" panose="02020603050405020304" pitchFamily="18" charset="0"/>
                <a:cs typeface="Times New Roman" panose="02020603050405020304" pitchFamily="18" charset="0"/>
              </a:rPr>
              <a:t> – </a:t>
            </a:r>
            <a:r>
              <a:rPr lang="en-US" sz="3200" dirty="0" err="1">
                <a:solidFill>
                  <a:srgbClr val="002060"/>
                </a:solidFill>
                <a:latin typeface="Times New Roman" panose="02020603050405020304" pitchFamily="18" charset="0"/>
                <a:cs typeface="Times New Roman" panose="02020603050405020304" pitchFamily="18" charset="0"/>
              </a:rPr>
              <a:t>matematikani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to‘g‘ri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tushunishning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asosidir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O‘quvchilarning</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bu</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qobiliyatlarini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rivojlantirish</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uchun</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quyidagi</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usullar</a:t>
            </a:r>
            <a:r>
              <a:rPr lang="en-US" sz="3200" dirty="0">
                <a:solidFill>
                  <a:srgbClr val="002060"/>
                </a:solidFill>
                <a:latin typeface="Times New Roman" panose="02020603050405020304" pitchFamily="18" charset="0"/>
                <a:cs typeface="Times New Roman" panose="02020603050405020304" pitchFamily="18" charset="0"/>
              </a:rPr>
              <a:t> </a:t>
            </a:r>
            <a:r>
              <a:rPr lang="en-US" sz="3200" dirty="0" err="1">
                <a:solidFill>
                  <a:srgbClr val="002060"/>
                </a:solidFill>
                <a:latin typeface="Times New Roman" panose="02020603050405020304" pitchFamily="18" charset="0"/>
                <a:cs typeface="Times New Roman" panose="02020603050405020304" pitchFamily="18" charset="0"/>
              </a:rPr>
              <a:t>qo‘llaniladi</a:t>
            </a:r>
            <a:r>
              <a:rPr lang="en-US" sz="3200" dirty="0">
                <a:solidFill>
                  <a:srgbClr val="002060"/>
                </a:solidFill>
                <a:latin typeface="Times New Roman" panose="02020603050405020304" pitchFamily="18" charset="0"/>
                <a:cs typeface="Times New Roman" panose="02020603050405020304" pitchFamily="18" charset="0"/>
              </a:rPr>
              <a:t>:</a:t>
            </a:r>
            <a:endParaRPr lang="ru-R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6886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9" name="Picture 2" descr="https://i.pinimg.com/736x/09/64/29/09642986b15cf00f347eef55535da716.jpg">
            <a:extLst>
              <a:ext uri="{FF2B5EF4-FFF2-40B4-BE49-F238E27FC236}">
                <a16:creationId xmlns:a16="http://schemas.microsoft.com/office/drawing/2014/main" id="{56FB70EF-B433-4E88-9F25-1561121C30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43" t="11887" r="16207" b="12963"/>
          <a:stretch/>
        </p:blipFill>
        <p:spPr bwMode="auto">
          <a:xfrm>
            <a:off x="0" y="4257674"/>
            <a:ext cx="17995900" cy="6520295"/>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id="{146E28CD-9BE3-4C87-B6C1-89BE9DD079A0}"/>
              </a:ext>
            </a:extLst>
          </p:cNvPr>
          <p:cNvSpPr/>
          <p:nvPr/>
        </p:nvSpPr>
        <p:spPr>
          <a:xfrm>
            <a:off x="3968750" y="6619875"/>
            <a:ext cx="10439400" cy="2308324"/>
          </a:xfrm>
          <a:prstGeom prst="rect">
            <a:avLst/>
          </a:prstGeom>
        </p:spPr>
        <p:txBody>
          <a:bodyPr wrap="square">
            <a:spAutoFit/>
          </a:bodyPr>
          <a:lstStyle/>
          <a:p>
            <a:r>
              <a:rPr lang="uz-Latn-UZ" sz="3200" dirty="0">
                <a:solidFill>
                  <a:srgbClr val="002060"/>
                </a:solidFill>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Mu</a:t>
            </a:r>
            <a:r>
              <a:rPr lang="en-US" sz="2800" dirty="0">
                <a:latin typeface="Times New Roman" panose="02020603050405020304" pitchFamily="18" charset="0"/>
                <a:cs typeface="Times New Roman" panose="02020603050405020304" pitchFamily="18" charset="0"/>
              </a:rPr>
              <a:t>a</a:t>
            </a:r>
            <a:r>
              <a:rPr lang="uz-Latn-UZ" sz="2800" dirty="0">
                <a:latin typeface="Times New Roman" panose="02020603050405020304" pitchFamily="18" charset="0"/>
                <a:cs typeface="Times New Roman" panose="02020603050405020304" pitchFamily="18" charset="0"/>
              </a:rPr>
              <a:t>mm</a:t>
            </a:r>
            <a:r>
              <a:rPr lang="en-US" sz="2800" dirty="0">
                <a:latin typeface="Times New Roman" panose="02020603050405020304" pitchFamily="18" charset="0"/>
                <a:cs typeface="Times New Roman" panose="02020603050405020304" pitchFamily="18" charset="0"/>
              </a:rPr>
              <a:t>o</a:t>
            </a:r>
            <a:r>
              <a:rPr lang="uz-Latn-UZ" sz="2800" dirty="0">
                <a:latin typeface="Times New Roman" panose="02020603050405020304" pitchFamily="18" charset="0"/>
                <a:cs typeface="Times New Roman" panose="02020603050405020304" pitchFamily="18" charset="0"/>
              </a:rPr>
              <a:t>li taʼlim usuli— bu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mustaqil fikrlash va tahlil qilishni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rgatishga qaratilgan taʼlim usulidir. Ushbu usulda 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quvchilarga qiyin va mantiqiy topshiriqlar, masalalar taqdim etiladi. Ushbu topshiriqlar ularni faqat nagʼmoydorlik bilan hal qilishga, balki muammolarni kontseptual va mazmunan to</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g</a:t>
            </a:r>
            <a:r>
              <a:rPr lang="en-US"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ri tushunishga qaratilgan.</a:t>
            </a:r>
            <a:endParaRPr lang="ru-RU" sz="3200" dirty="0">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44127968-9BA5-4295-9483-6805E24D0C8E}"/>
              </a:ext>
            </a:extLst>
          </p:cNvPr>
          <p:cNvSpPr/>
          <p:nvPr/>
        </p:nvSpPr>
        <p:spPr>
          <a:xfrm>
            <a:off x="1713344" y="1664888"/>
            <a:ext cx="13563600" cy="1323439"/>
          </a:xfrm>
          <a:prstGeom prst="rect">
            <a:avLst/>
          </a:prstGeom>
        </p:spPr>
        <p:txBody>
          <a:bodyPr wrap="square">
            <a:spAutoFit/>
          </a:bodyPr>
          <a:lstStyle/>
          <a:p>
            <a:r>
              <a:rPr lang="en-US" sz="4000" dirty="0" err="1">
                <a:solidFill>
                  <a:schemeClr val="accent1"/>
                </a:solidFill>
                <a:latin typeface="Times New Roman" panose="02020603050405020304" pitchFamily="18" charset="0"/>
                <a:cs typeface="Times New Roman" panose="02020603050405020304" pitchFamily="18" charset="0"/>
              </a:rPr>
              <a:t>Muammoli</a:t>
            </a:r>
            <a:r>
              <a:rPr lang="en-US" sz="4000" dirty="0">
                <a:solidFill>
                  <a:schemeClr val="accent1"/>
                </a:solidFill>
                <a:latin typeface="Times New Roman" panose="02020603050405020304" pitchFamily="18" charset="0"/>
                <a:cs typeface="Times New Roman" panose="02020603050405020304" pitchFamily="18" charset="0"/>
              </a:rPr>
              <a:t> ta</a:t>
            </a:r>
            <a:r>
              <a:rPr lang="uz-Latn-UZ" sz="4000" dirty="0">
                <a:solidFill>
                  <a:schemeClr val="accent1"/>
                </a:solidFill>
                <a:latin typeface="Times New Roman" panose="02020603050405020304" pitchFamily="18" charset="0"/>
                <a:cs typeface="Times New Roman" panose="02020603050405020304" pitchFamily="18" charset="0"/>
              </a:rPr>
              <a:t>’</a:t>
            </a:r>
            <a:r>
              <a:rPr lang="en-US" sz="4000" dirty="0" err="1">
                <a:solidFill>
                  <a:schemeClr val="accent1"/>
                </a:solidFill>
                <a:latin typeface="Times New Roman" panose="02020603050405020304" pitchFamily="18" charset="0"/>
                <a:cs typeface="Times New Roman" panose="02020603050405020304" pitchFamily="18" charset="0"/>
              </a:rPr>
              <a:t>lim</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chemeClr val="accent1"/>
                </a:solidFill>
                <a:latin typeface="Times New Roman" panose="02020603050405020304" pitchFamily="18" charset="0"/>
                <a:cs typeface="Times New Roman" panose="02020603050405020304" pitchFamily="18" charset="0"/>
              </a:rPr>
              <a:t>usuli</a:t>
            </a:r>
            <a:r>
              <a:rPr lang="en-US" sz="4000" dirty="0">
                <a:solidFill>
                  <a:schemeClr val="accent1"/>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O‘quvchilarga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nostandart</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masalalar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va</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mantiqiy</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topshiriqlar</a:t>
            </a:r>
            <a:r>
              <a:rPr lang="en-US" sz="4000" dirty="0">
                <a:solidFill>
                  <a:srgbClr val="0070C0"/>
                </a:solidFill>
                <a:latin typeface="Times New Roman" panose="02020603050405020304" pitchFamily="18" charset="0"/>
                <a:cs typeface="Times New Roman" panose="02020603050405020304" pitchFamily="18" charset="0"/>
              </a:rPr>
              <a:t> </a:t>
            </a:r>
            <a:r>
              <a:rPr lang="en-US" sz="4000" dirty="0" err="1">
                <a:solidFill>
                  <a:srgbClr val="0070C0"/>
                </a:solidFill>
                <a:latin typeface="Times New Roman" panose="02020603050405020304" pitchFamily="18" charset="0"/>
                <a:cs typeface="Times New Roman" panose="02020603050405020304" pitchFamily="18" charset="0"/>
              </a:rPr>
              <a:t>berish</a:t>
            </a:r>
            <a:r>
              <a:rPr lang="en-US" sz="4000" dirty="0">
                <a:solidFill>
                  <a:srgbClr val="0070C0"/>
                </a:solidFill>
                <a:latin typeface="Times New Roman" panose="02020603050405020304" pitchFamily="18" charset="0"/>
                <a:cs typeface="Times New Roman" panose="02020603050405020304" pitchFamily="18" charset="0"/>
              </a:rPr>
              <a:t>.</a:t>
            </a:r>
            <a:endParaRPr lang="ru-RU" sz="40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1954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id="{088A9EE4-F4CC-4912-8E8F-04C7AC13BC55}"/>
              </a:ext>
            </a:extLst>
          </p:cNvPr>
          <p:cNvSpPr/>
          <p:nvPr/>
        </p:nvSpPr>
        <p:spPr>
          <a:xfrm>
            <a:off x="428998" y="1622325"/>
            <a:ext cx="17566902" cy="1754326"/>
          </a:xfrm>
          <a:prstGeom prst="rect">
            <a:avLst/>
          </a:prstGeom>
        </p:spPr>
        <p:txBody>
          <a:bodyPr wrap="square">
            <a:spAutoFit/>
          </a:bodyPr>
          <a:lstStyle/>
          <a:p>
            <a:pPr algn="just"/>
            <a:r>
              <a:rPr lang="uz-Latn-UZ" sz="24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Maʼlumotlar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topshiriqlarni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birgalikda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jarayonida</a:t>
            </a:r>
            <a:r>
              <a:rPr lang="en-US" sz="3600" dirty="0">
                <a:latin typeface="Times New Roman" panose="02020603050405020304" pitchFamily="18" charset="0"/>
                <a:cs typeface="Times New Roman" panose="02020603050405020304" pitchFamily="18" charset="0"/>
              </a:rPr>
              <a:t> 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quvchilar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qarorlar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qabul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topish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llarini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rishadi</a:t>
            </a:r>
            <a:r>
              <a:rPr lang="en-US" sz="3600" dirty="0">
                <a:latin typeface="Times New Roman" panose="02020603050405020304" pitchFamily="18" charset="0"/>
                <a:cs typeface="Times New Roman" panose="02020603050405020304" pitchFamily="18" charset="0"/>
              </a:rPr>
              <a:t>.</a:t>
            </a:r>
            <a:endParaRPr lang="uz-Latn-UZ" sz="3600" dirty="0">
              <a:latin typeface="Times New Roman" panose="02020603050405020304" pitchFamily="18" charset="0"/>
              <a:cs typeface="Times New Roman" panose="02020603050405020304" pitchFamily="18" charset="0"/>
            </a:endParaRPr>
          </a:p>
          <a:p>
            <a:pPr algn="just"/>
            <a:r>
              <a:rPr lang="uz-Latn-UZ" sz="3600" dirty="0">
                <a:latin typeface="Times New Roman" panose="02020603050405020304" pitchFamily="18" charset="0"/>
                <a:cs typeface="Times New Roman" panose="02020603050405020304" pitchFamily="18" charset="0"/>
              </a:rPr>
              <a:t>Sizlarga savol beraman va topishga harakat qilamiz</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9EF831E5-BD0C-4C3C-BB1A-4A2F00928AB6}"/>
              </a:ext>
            </a:extLst>
          </p:cNvPr>
          <p:cNvSpPr/>
          <p:nvPr/>
        </p:nvSpPr>
        <p:spPr>
          <a:xfrm>
            <a:off x="5530848" y="3786723"/>
            <a:ext cx="69342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chemeClr val="tx1"/>
                </a:solidFill>
                <a:latin typeface="Times New Roman" panose="02020603050405020304" pitchFamily="18" charset="0"/>
                <a:cs typeface="Times New Roman" panose="02020603050405020304" pitchFamily="18" charset="0"/>
              </a:rPr>
              <a:t>SAVOL </a:t>
            </a:r>
            <a:r>
              <a:rPr lang="kk-KZ" sz="4400" b="1" dirty="0">
                <a:solidFill>
                  <a:schemeClr val="tx1"/>
                </a:solidFill>
                <a:latin typeface="Times New Roman" panose="02020603050405020304" pitchFamily="18" charset="0"/>
                <a:cs typeface="Times New Roman" panose="02020603050405020304" pitchFamily="18" charset="0"/>
              </a:rPr>
              <a:t>№1</a:t>
            </a:r>
            <a:endParaRPr lang="ru-RU" sz="4400" b="1"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DA38EB78-830A-4790-836E-79AF70537A5E}"/>
              </a:ext>
            </a:extLst>
          </p:cNvPr>
          <p:cNvSpPr/>
          <p:nvPr/>
        </p:nvSpPr>
        <p:spPr>
          <a:xfrm>
            <a:off x="650650" y="5500956"/>
            <a:ext cx="16694597" cy="1323439"/>
          </a:xfrm>
          <a:prstGeom prst="rect">
            <a:avLst/>
          </a:prstGeom>
        </p:spPr>
        <p:txBody>
          <a:bodyPr wrap="square">
            <a:spAutoFit/>
          </a:bodyPr>
          <a:lstStyle/>
          <a:p>
            <a:r>
              <a:rPr lang="uz-Latn-UZ" sz="4000" dirty="0">
                <a:latin typeface="Times New Roman" panose="02020603050405020304" pitchFamily="18" charset="0"/>
                <a:cs typeface="Times New Roman" panose="02020603050405020304" pitchFamily="18" charset="0"/>
              </a:rPr>
              <a:t>1.</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Ayting-chi,</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agar i</a:t>
            </a:r>
            <a:r>
              <a:rPr lang="en-US" sz="4000" dirty="0" err="1">
                <a:latin typeface="Times New Roman" panose="02020603050405020304" pitchFamily="18" charset="0"/>
                <a:cs typeface="Times New Roman" panose="02020603050405020304" pitchFamily="18" charset="0"/>
              </a:rPr>
              <a:t>kki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yaqinlashgan</a:t>
            </a:r>
            <a:r>
              <a:rPr lang="uz-Latn-UZ" sz="4000" dirty="0">
                <a:latin typeface="Times New Roman" panose="02020603050405020304" pitchFamily="18" charset="0"/>
                <a:cs typeface="Times New Roman" panose="02020603050405020304" pitchFamily="18" charset="0"/>
              </a:rPr>
              <a:t> bo‘lsa,</a:t>
            </a:r>
            <a:r>
              <a:rPr lang="en-US" sz="40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ularning</a:t>
            </a:r>
            <a:r>
              <a:rPr lang="en-US" sz="4000" dirty="0">
                <a:latin typeface="Times New Roman" panose="02020603050405020304" pitchFamily="18" charset="0"/>
                <a:cs typeface="Times New Roman" panose="02020603050405020304" pitchFamily="18" charset="0"/>
              </a:rPr>
              <a:t> o</a:t>
            </a:r>
            <a:r>
              <a:rPr lang="uz-Latn-UZ" sz="4000" dirty="0">
                <a:latin typeface="Times New Roman" panose="02020603050405020304" pitchFamily="18" charset="0"/>
                <a:cs typeface="Times New Roman" panose="02020603050405020304" pitchFamily="18" charset="0"/>
              </a:rPr>
              <a:t>‘</a:t>
            </a:r>
            <a:r>
              <a:rPr lang="en-US" sz="4000" dirty="0" err="1">
                <a:latin typeface="Times New Roman" panose="02020603050405020304" pitchFamily="18" charset="0"/>
                <a:cs typeface="Times New Roman" panose="02020603050405020304" pitchFamily="18" charset="0"/>
              </a:rPr>
              <a:t>rtasida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bor</a:t>
            </a:r>
            <a:r>
              <a:rPr lang="en-US" sz="4000" dirty="0">
                <a:latin typeface="Times New Roman" panose="02020603050405020304" pitchFamily="18" charset="0"/>
                <a:cs typeface="Times New Roman" panose="02020603050405020304" pitchFamily="18" charset="0"/>
              </a:rPr>
              <a:t>?</a:t>
            </a:r>
          </a:p>
        </p:txBody>
      </p:sp>
      <p:pic>
        <p:nvPicPr>
          <p:cNvPr id="11" name="Picture 2" descr="https://i.pinimg.com/736x/78/8e/52/788e521a30c09600884742e6e53b4dde.jpg">
            <a:extLst>
              <a:ext uri="{FF2B5EF4-FFF2-40B4-BE49-F238E27FC236}">
                <a16:creationId xmlns:a16="http://schemas.microsoft.com/office/drawing/2014/main" id="{7D7A774B-937C-41C9-898A-9B6B67FC522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652" r="14255"/>
          <a:stretch/>
        </p:blipFill>
        <p:spPr bwMode="auto">
          <a:xfrm>
            <a:off x="13265150" y="6391275"/>
            <a:ext cx="3341777" cy="417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7945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Picture 2" descr="https://i.pinimg.com/736x/78/8e/52/788e521a30c09600884742e6e53b4dde.jpg">
            <a:extLst>
              <a:ext uri="{FF2B5EF4-FFF2-40B4-BE49-F238E27FC236}">
                <a16:creationId xmlns:a16="http://schemas.microsoft.com/office/drawing/2014/main" id="{7DE0C943-4783-4E77-A8B8-94560BB521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652" r="14255"/>
          <a:stretch/>
        </p:blipFill>
        <p:spPr bwMode="auto">
          <a:xfrm>
            <a:off x="11025123" y="1664888"/>
            <a:ext cx="6970777" cy="914771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4641C523-13C4-4B36-B76C-F0332262B619}"/>
              </a:ext>
            </a:extLst>
          </p:cNvPr>
          <p:cNvSpPr/>
          <p:nvPr/>
        </p:nvSpPr>
        <p:spPr>
          <a:xfrm>
            <a:off x="539750" y="1634072"/>
            <a:ext cx="8001000" cy="8567203"/>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Bir </a:t>
            </a:r>
            <a:r>
              <a:rPr lang="en-US" sz="4400" dirty="0" err="1">
                <a:solidFill>
                  <a:schemeClr val="tx1"/>
                </a:solidFill>
                <a:latin typeface="Times New Roman" panose="02020603050405020304" pitchFamily="18" charset="0"/>
                <a:cs typeface="Times New Roman" panose="02020603050405020304" pitchFamily="18" charset="0"/>
              </a:rPr>
              <a:t>kecha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bilan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boshqasi</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intervali</a:t>
            </a:r>
            <a:r>
              <a:rPr lang="en-US" sz="4400" dirty="0">
                <a:solidFill>
                  <a:schemeClr val="tx1"/>
                </a:solidFill>
                <a:latin typeface="Times New Roman" panose="02020603050405020304" pitchFamily="18" charset="0"/>
                <a:cs typeface="Times New Roman" panose="02020603050405020304" pitchFamily="18" charset="0"/>
              </a:rPr>
              <a:t> 24 </a:t>
            </a:r>
            <a:r>
              <a:rPr lang="en-US" sz="4400" dirty="0" err="1">
                <a:solidFill>
                  <a:schemeClr val="tx1"/>
                </a:solidFill>
                <a:latin typeface="Times New Roman" panose="02020603050405020304" pitchFamily="18" charset="0"/>
                <a:cs typeface="Times New Roman" panose="02020603050405020304" pitchFamily="18" charset="0"/>
              </a:rPr>
              <a:t>soatni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tashkil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etadi</a:t>
            </a:r>
            <a:r>
              <a:rPr lang="en-US" sz="4400" dirty="0">
                <a:solidFill>
                  <a:schemeClr val="tx1"/>
                </a:solidFill>
                <a:latin typeface="Times New Roman" panose="02020603050405020304" pitchFamily="18" charset="0"/>
                <a:cs typeface="Times New Roman" panose="02020603050405020304" pitchFamily="18" charset="0"/>
              </a:rPr>
              <a:t>.</a:t>
            </a:r>
          </a:p>
          <a:p>
            <a:r>
              <a:rPr lang="en-US" sz="4400" dirty="0" err="1">
                <a:solidFill>
                  <a:schemeClr val="tx1"/>
                </a:solidFill>
                <a:latin typeface="Times New Roman" panose="02020603050405020304" pitchFamily="18" charset="0"/>
                <a:cs typeface="Times New Roman" panose="02020603050405020304" pitchFamily="18" charset="0"/>
              </a:rPr>
              <a:t>Biroq</a:t>
            </a:r>
            <a:r>
              <a:rPr lang="en-US" sz="4400" dirty="0">
                <a:solidFill>
                  <a:schemeClr val="tx1"/>
                </a:solidFill>
                <a:latin typeface="Times New Roman" panose="02020603050405020304" pitchFamily="18" charset="0"/>
                <a:cs typeface="Times New Roman" panose="02020603050405020304" pitchFamily="18" charset="0"/>
              </a:rPr>
              <a:t>, agar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yaqinlashmoqda</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degan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ibora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faqat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ikki</a:t>
            </a:r>
            <a:r>
              <a:rPr lang="en-US" sz="4400" dirty="0">
                <a:solidFill>
                  <a:schemeClr val="tx1"/>
                </a:solidFill>
                <a:latin typeface="Times New Roman" panose="02020603050405020304" pitchFamily="18" charset="0"/>
                <a:cs typeface="Times New Roman" panose="02020603050405020304" pitchFamily="18" charset="0"/>
              </a:rPr>
              <a:t> tun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xil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kunda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sodir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layotgan</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vaziyatni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nazarda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tutsa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ular</a:t>
            </a:r>
            <a:r>
              <a:rPr lang="en-US" sz="4400" dirty="0">
                <a:solidFill>
                  <a:schemeClr val="tx1"/>
                </a:solidFill>
                <a:latin typeface="Times New Roman" panose="02020603050405020304" pitchFamily="18" charset="0"/>
                <a:cs typeface="Times New Roman" panose="02020603050405020304" pitchFamily="18" charset="0"/>
              </a:rPr>
              <a:t> 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rtasida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kirishi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tun </a:t>
            </a:r>
            <a:r>
              <a:rPr lang="en-US" sz="4400" dirty="0" err="1">
                <a:solidFill>
                  <a:schemeClr val="tx1"/>
                </a:solidFill>
                <a:latin typeface="Times New Roman" panose="02020603050405020304" pitchFamily="18" charset="0"/>
                <a:cs typeface="Times New Roman" panose="02020603050405020304" pitchFamily="18" charset="0"/>
              </a:rPr>
              <a:t>chiqishi</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kabi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vaqt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intervallari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mavjud</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lishi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mumkin</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25969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f6/7f/cf/f67fcf5cf29e889915b9d7dd71dc4cd1.jpg">
            <a:extLst>
              <a:ext uri="{FF2B5EF4-FFF2-40B4-BE49-F238E27FC236}">
                <a16:creationId xmlns:a16="http://schemas.microsoft.com/office/drawing/2014/main" id="{FBF8B649-4ABB-48A6-8CED-79FFB84234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32" y="6467475"/>
            <a:ext cx="18010332" cy="4333875"/>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8B364CB5-69A6-44AF-9D4E-29620671F396}"/>
              </a:ext>
            </a:extLst>
          </p:cNvPr>
          <p:cNvSpPr/>
          <p:nvPr/>
        </p:nvSpPr>
        <p:spPr>
          <a:xfrm>
            <a:off x="844550" y="2886075"/>
            <a:ext cx="16611600" cy="28956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Stol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kvadrat</a:t>
            </a:r>
            <a:r>
              <a:rPr lang="en-US" sz="3600" dirty="0">
                <a:solidFill>
                  <a:schemeClr val="tx1"/>
                </a:solidFill>
                <a:latin typeface="Times New Roman" panose="02020603050405020304" pitchFamily="18" charset="0"/>
                <a:cs typeface="Times New Roman" panose="02020603050405020304" pitchFamily="18" charset="0"/>
              </a:rPr>
              <a:t> bor. </a:t>
            </a:r>
            <a:r>
              <a:rPr lang="en-US" sz="3600" dirty="0" err="1">
                <a:solidFill>
                  <a:schemeClr val="tx1"/>
                </a:solidFill>
                <a:latin typeface="Times New Roman" panose="02020603050405020304" pitchFamily="18" charset="0"/>
                <a:cs typeface="Times New Roman" panose="02020603050405020304" pitchFamily="18" charset="0"/>
              </a:rPr>
              <a:t>Ulardan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4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ikkinchisining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6 </a:t>
            </a:r>
            <a:r>
              <a:rPr lang="en-US" sz="3600" dirty="0" err="1">
                <a:solidFill>
                  <a:schemeClr val="tx1"/>
                </a:solidFill>
                <a:latin typeface="Times New Roman" panose="02020603050405020304" pitchFamily="18" charset="0"/>
                <a:cs typeface="Times New Roman" panose="02020603050405020304" pitchFamily="18" charset="0"/>
              </a:rPr>
              <a:t>sm</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uchinchisining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tomonlari</a:t>
            </a:r>
            <a:r>
              <a:rPr lang="en-US" sz="3600" dirty="0">
                <a:solidFill>
                  <a:schemeClr val="tx1"/>
                </a:solidFill>
                <a:latin typeface="Times New Roman" panose="02020603050405020304" pitchFamily="18" charset="0"/>
                <a:cs typeface="Times New Roman" panose="02020603050405020304" pitchFamily="18" charset="0"/>
              </a:rPr>
              <a:t> 8 sm. </a:t>
            </a:r>
            <a:r>
              <a:rPr lang="en-US" sz="3600" dirty="0" err="1">
                <a:solidFill>
                  <a:schemeClr val="tx1"/>
                </a:solidFill>
                <a:latin typeface="Times New Roman" panose="02020603050405020304" pitchFamily="18" charset="0"/>
                <a:cs typeface="Times New Roman" panose="02020603050405020304" pitchFamily="18" charset="0"/>
              </a:rPr>
              <a:t>Kvadratlarning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barchasini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joyga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qo‘yib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ustma-ust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birlashtirsa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ko‘rinib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turgan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yuzaning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maydoni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qancha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bo‘ladi</a:t>
            </a:r>
            <a:r>
              <a:rPr lang="en-US" sz="3600" dirty="0">
                <a:solidFill>
                  <a:schemeClr val="tx1"/>
                </a:solidFill>
                <a:latin typeface="Times New Roman" panose="02020603050405020304" pitchFamily="18" charset="0"/>
                <a:cs typeface="Times New Roman" panose="02020603050405020304" pitchFamily="18" charset="0"/>
              </a:rPr>
              <a:t>?</a:t>
            </a:r>
          </a:p>
        </p:txBody>
      </p:sp>
      <p:sp>
        <p:nvSpPr>
          <p:cNvPr id="10" name="TextBox 9">
            <a:extLst>
              <a:ext uri="{FF2B5EF4-FFF2-40B4-BE49-F238E27FC236}">
                <a16:creationId xmlns:a16="http://schemas.microsoft.com/office/drawing/2014/main" id="{52710D02-5ADF-4306-BA5C-67DFB8B17A24}"/>
              </a:ext>
            </a:extLst>
          </p:cNvPr>
          <p:cNvSpPr txBox="1"/>
          <p:nvPr/>
        </p:nvSpPr>
        <p:spPr>
          <a:xfrm>
            <a:off x="5721350" y="1791385"/>
            <a:ext cx="5832648" cy="769441"/>
          </a:xfrm>
          <a:prstGeom prst="rect">
            <a:avLst/>
          </a:prstGeom>
          <a:noFill/>
        </p:spPr>
        <p:txBody>
          <a:bodyPr wrap="square" rtlCol="0">
            <a:spAutoFit/>
          </a:bodyPr>
          <a:lstStyle/>
          <a:p>
            <a:pPr algn="ctr"/>
            <a:r>
              <a:rPr lang="uz-Latn-UZ" sz="4400" b="1" dirty="0">
                <a:latin typeface="Times New Roman" panose="02020603050405020304" pitchFamily="18" charset="0"/>
                <a:cs typeface="Times New Roman" panose="02020603050405020304" pitchFamily="18" charset="0"/>
              </a:rPr>
              <a:t>SAVOL</a:t>
            </a:r>
            <a:r>
              <a:rPr lang="kk-KZ" sz="4400" b="1" dirty="0">
                <a:latin typeface="Times New Roman" panose="02020603050405020304" pitchFamily="18" charset="0"/>
                <a:cs typeface="Times New Roman" panose="02020603050405020304" pitchFamily="18" charset="0"/>
              </a:rPr>
              <a:t> №2</a:t>
            </a:r>
            <a:endParaRPr lang="ru-RU"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155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4" descr="https://i.pinimg.com/736x/18/04/32/180432d4d1aacf016d086996cf835913.jpg">
            <a:extLst>
              <a:ext uri="{FF2B5EF4-FFF2-40B4-BE49-F238E27FC236}">
                <a16:creationId xmlns:a16="http://schemas.microsoft.com/office/drawing/2014/main" id="{FE62A62E-F3DB-42EA-826F-8B1E2E66B20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180" t="1545" r="9912" b="42253"/>
          <a:stretch/>
        </p:blipFill>
        <p:spPr bwMode="auto">
          <a:xfrm>
            <a:off x="539750" y="1895475"/>
            <a:ext cx="4648200" cy="4512818"/>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E1767857-D0C1-4FD0-8ED7-5E6DA03369AD}"/>
              </a:ext>
            </a:extLst>
          </p:cNvPr>
          <p:cNvSpPr/>
          <p:nvPr/>
        </p:nvSpPr>
        <p:spPr>
          <a:xfrm>
            <a:off x="9226550" y="1851314"/>
            <a:ext cx="5486400" cy="5149561"/>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4000"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Javob</a:t>
            </a:r>
            <a:r>
              <a:rPr lang="en-US" sz="4000" b="1" dirty="0">
                <a:solidFill>
                  <a:srgbClr val="FF0000"/>
                </a:solidFill>
                <a:latin typeface="Times New Roman" panose="02020603050405020304" pitchFamily="18" charset="0"/>
                <a:cs typeface="Times New Roman" panose="02020603050405020304" pitchFamily="18" charset="0"/>
              </a:rPr>
              <a:t>:</a:t>
            </a:r>
            <a:r>
              <a:rPr lang="en-US" sz="4000" dirty="0">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8 x 8 = 64 sm² </a:t>
            </a:r>
            <a:r>
              <a:rPr lang="en-US" sz="4000" dirty="0" err="1">
                <a:solidFill>
                  <a:schemeClr val="tx1"/>
                </a:solidFill>
                <a:latin typeface="Times New Roman" panose="02020603050405020304" pitchFamily="18" charset="0"/>
                <a:cs typeface="Times New Roman" panose="02020603050405020304" pitchFamily="18" charset="0"/>
              </a:rPr>
              <a:t>faqat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katta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kvadratning</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maydoni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ko‘rinib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turadi</a:t>
            </a:r>
            <a:endParaRPr lang="ru-RU" sz="4000" dirty="0">
              <a:solidFill>
                <a:schemeClr val="tx1"/>
              </a:solidFill>
            </a:endParaRPr>
          </a:p>
        </p:txBody>
      </p:sp>
      <p:pic>
        <p:nvPicPr>
          <p:cNvPr id="10" name="Picture 2" descr="https://i.pinimg.com/736x/43/8b/03/438b03bb9a3c82fc58baaee7c245d91e.jpg">
            <a:extLst>
              <a:ext uri="{FF2B5EF4-FFF2-40B4-BE49-F238E27FC236}">
                <a16:creationId xmlns:a16="http://schemas.microsoft.com/office/drawing/2014/main" id="{BD894171-92DB-44C3-8227-6D1C31287E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7551" y="7915275"/>
            <a:ext cx="13335000" cy="2876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7488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https://i.pinimg.com/736x/2e/d1/5b/2ed15b1f73a18d3fb189834790a67605.jpg">
            <a:extLst>
              <a:ext uri="{FF2B5EF4-FFF2-40B4-BE49-F238E27FC236}">
                <a16:creationId xmlns:a16="http://schemas.microsoft.com/office/drawing/2014/main" id="{550116FF-E629-4DD4-8AEE-0F473FBAD7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8550" y="3698537"/>
            <a:ext cx="14173200" cy="7102813"/>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0B834273-0812-4D73-9C0E-5E5DE0AEDF68}"/>
              </a:ext>
            </a:extLst>
          </p:cNvPr>
          <p:cNvSpPr/>
          <p:nvPr/>
        </p:nvSpPr>
        <p:spPr>
          <a:xfrm>
            <a:off x="6794019" y="7915275"/>
            <a:ext cx="8833331" cy="1938992"/>
          </a:xfrm>
          <a:prstGeom prst="rect">
            <a:avLst/>
          </a:prstGeom>
        </p:spPr>
        <p:txBody>
          <a:bodyPr wrap="square">
            <a:spAutoFit/>
          </a:bodyPr>
          <a:lstStyle/>
          <a:p>
            <a:r>
              <a:rPr lang="kk-KZ" sz="4000" dirty="0">
                <a:solidFill>
                  <a:srgbClr val="C00000"/>
                </a:solidFill>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Agar </a:t>
            </a:r>
            <a:r>
              <a:rPr lang="en-US" sz="4000" dirty="0" err="1">
                <a:latin typeface="Times New Roman" panose="02020603050405020304" pitchFamily="18" charset="0"/>
                <a:cs typeface="Times New Roman" panose="02020603050405020304" pitchFamily="18" charset="0"/>
              </a:rPr>
              <a:t>soat</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millari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faqat</a:t>
            </a:r>
            <a:r>
              <a:rPr lang="en-US" sz="4000" dirty="0">
                <a:latin typeface="Times New Roman" panose="02020603050405020304" pitchFamily="18" charset="0"/>
                <a:cs typeface="Times New Roman" panose="02020603050405020304" pitchFamily="18" charset="0"/>
              </a:rPr>
              <a:t> </a:t>
            </a:r>
            <a:r>
              <a:rPr lang="en-US" sz="4000" dirty="0" smtClean="0">
                <a:latin typeface="Times New Roman" panose="02020603050405020304" pitchFamily="18" charset="0"/>
                <a:cs typeface="Times New Roman" panose="02020603050405020304" pitchFamily="18" charset="0"/>
              </a:rPr>
              <a:t>1</a:t>
            </a:r>
            <a:r>
              <a:rPr lang="ru-RU" sz="4000" smtClean="0">
                <a:latin typeface="Times New Roman" panose="02020603050405020304" pitchFamily="18" charset="0"/>
                <a:cs typeface="Times New Roman" panose="02020603050405020304" pitchFamily="18" charset="0"/>
              </a:rPr>
              <a:t>5</a:t>
            </a:r>
            <a:r>
              <a:rPr lang="en-US" sz="4000" smtClean="0">
                <a:latin typeface="Times New Roman" panose="02020603050405020304" pitchFamily="18" charset="0"/>
                <a:cs typeface="Times New Roman" panose="02020603050405020304" pitchFamily="18" charset="0"/>
              </a:rPr>
              <a:t>:</a:t>
            </a:r>
            <a:r>
              <a:rPr lang="ru-RU" sz="4000" dirty="0" smtClean="0">
                <a:latin typeface="Times New Roman" panose="02020603050405020304" pitchFamily="18" charset="0"/>
                <a:cs typeface="Times New Roman" panose="02020603050405020304" pitchFamily="18" charset="0"/>
              </a:rPr>
              <a:t>00</a:t>
            </a:r>
            <a:r>
              <a:rPr lang="en-US" sz="4000" dirty="0" smtClean="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da </a:t>
            </a:r>
            <a:r>
              <a:rPr lang="en-US" sz="4000" dirty="0" err="1">
                <a:latin typeface="Times New Roman" panose="02020603050405020304" pitchFamily="18" charset="0"/>
                <a:cs typeface="Times New Roman" panose="02020603050405020304" pitchFamily="18" charset="0"/>
              </a:rPr>
              <a:t>to‘g‘ri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boshqa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qaysi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xuddi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shunday</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burchak</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hosil</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qiladi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DAA5B545-D6C9-4A5C-AB5B-A1F76F086175}"/>
              </a:ext>
            </a:extLst>
          </p:cNvPr>
          <p:cNvSpPr/>
          <p:nvPr/>
        </p:nvSpPr>
        <p:spPr>
          <a:xfrm>
            <a:off x="3968750" y="2047875"/>
            <a:ext cx="8915400" cy="1428754"/>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5400" b="1" dirty="0">
                <a:solidFill>
                  <a:srgbClr val="C00000"/>
                </a:solidFill>
                <a:latin typeface="Times New Roman" panose="02020603050405020304" pitchFamily="18" charset="0"/>
                <a:cs typeface="Times New Roman" panose="02020603050405020304" pitchFamily="18" charset="0"/>
              </a:rPr>
              <a:t>SAVOL</a:t>
            </a:r>
            <a:r>
              <a:rPr lang="kk-KZ" sz="5400" b="1" dirty="0">
                <a:solidFill>
                  <a:srgbClr val="C00000"/>
                </a:solidFill>
                <a:latin typeface="Times New Roman" panose="02020603050405020304" pitchFamily="18" charset="0"/>
                <a:cs typeface="Times New Roman" panose="02020603050405020304" pitchFamily="18" charset="0"/>
              </a:rPr>
              <a:t>  №3</a:t>
            </a:r>
            <a:endParaRPr lang="ru-RU" sz="54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0078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Изображение пина-истории">
            <a:extLst>
              <a:ext uri="{FF2B5EF4-FFF2-40B4-BE49-F238E27FC236}">
                <a16:creationId xmlns:a16="http://schemas.microsoft.com/office/drawing/2014/main" id="{5D7A88A9-DD56-472B-B2A2-F3F9D32EB9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7950" y="5009950"/>
            <a:ext cx="5791398" cy="5791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i.pinimg.com/736x/06/5b/3d/065b3ddc543b052187859a92deb2beb5.jpg">
            <a:extLst>
              <a:ext uri="{FF2B5EF4-FFF2-40B4-BE49-F238E27FC236}">
                <a16:creationId xmlns:a16="http://schemas.microsoft.com/office/drawing/2014/main" id="{BE99A770-2602-42B9-A21D-2934ADBF31A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7344"/>
          <a:stretch/>
        </p:blipFill>
        <p:spPr bwMode="auto">
          <a:xfrm>
            <a:off x="9683750" y="5004516"/>
            <a:ext cx="5791398" cy="579683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F33DF087-3CAB-4F9F-95C5-AF7C4A9586CA}"/>
              </a:ext>
            </a:extLst>
          </p:cNvPr>
          <p:cNvSpPr/>
          <p:nvPr/>
        </p:nvSpPr>
        <p:spPr>
          <a:xfrm>
            <a:off x="2139950" y="2121476"/>
            <a:ext cx="13716000" cy="1600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9:00 (</a:t>
            </a:r>
            <a:r>
              <a:rPr lang="en-US" sz="4400" dirty="0" err="1">
                <a:solidFill>
                  <a:schemeClr val="tx1"/>
                </a:solidFill>
                <a:latin typeface="Times New Roman" panose="02020603050405020304" pitchFamily="18" charset="0"/>
                <a:cs typeface="Times New Roman" panose="02020603050405020304" pitchFamily="18" charset="0"/>
              </a:rPr>
              <a:t>millar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yana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to‘g‘ri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burchak</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hosil</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qiladi</a:t>
            </a:r>
            <a:r>
              <a:rPr lang="en-US" sz="4400" dirty="0">
                <a:solidFill>
                  <a:schemeClr val="tx1"/>
                </a:solidFill>
                <a:latin typeface="Times New Roman" panose="02020603050405020304" pitchFamily="18" charset="0"/>
                <a:cs typeface="Times New Roman" panose="02020603050405020304" pitchFamily="18" charset="0"/>
              </a:rPr>
              <a:t>).</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076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28/43/9f/28439f0bc6d12aca9ab154428a42b27c.jpg">
            <a:extLst>
              <a:ext uri="{FF2B5EF4-FFF2-40B4-BE49-F238E27FC236}">
                <a16:creationId xmlns:a16="http://schemas.microsoft.com/office/drawing/2014/main" id="{923AF170-6CFA-49D2-B2AE-4933613202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93550" y="2428875"/>
            <a:ext cx="4710581" cy="750358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скругленные углы 8">
            <a:extLst>
              <a:ext uri="{FF2B5EF4-FFF2-40B4-BE49-F238E27FC236}">
                <a16:creationId xmlns:a16="http://schemas.microsoft.com/office/drawing/2014/main" id="{4E0A0932-78EA-4E85-B036-6F2A4928685E}"/>
              </a:ext>
            </a:extLst>
          </p:cNvPr>
          <p:cNvSpPr/>
          <p:nvPr/>
        </p:nvSpPr>
        <p:spPr>
          <a:xfrm>
            <a:off x="3816350" y="1819275"/>
            <a:ext cx="6705600" cy="114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000" b="1" dirty="0">
                <a:solidFill>
                  <a:srgbClr val="C00000"/>
                </a:solidFill>
                <a:latin typeface="Times New Roman" panose="02020603050405020304" pitchFamily="18" charset="0"/>
                <a:cs typeface="Times New Roman" panose="02020603050405020304" pitchFamily="18" charset="0"/>
              </a:rPr>
              <a:t>SAVOL</a:t>
            </a:r>
            <a:r>
              <a:rPr lang="kk-KZ" sz="4000" b="1" dirty="0">
                <a:solidFill>
                  <a:srgbClr val="C00000"/>
                </a:solidFill>
                <a:latin typeface="Times New Roman" panose="02020603050405020304" pitchFamily="18" charset="0"/>
                <a:cs typeface="Times New Roman" panose="02020603050405020304" pitchFamily="18" charset="0"/>
              </a:rPr>
              <a:t> №</a:t>
            </a:r>
            <a:r>
              <a:rPr lang="uz-Latn-UZ" sz="4000" b="1" dirty="0">
                <a:solidFill>
                  <a:srgbClr val="C00000"/>
                </a:solidFill>
                <a:latin typeface="Times New Roman" panose="02020603050405020304" pitchFamily="18" charset="0"/>
                <a:cs typeface="Times New Roman" panose="02020603050405020304" pitchFamily="18" charset="0"/>
              </a:rPr>
              <a:t>4</a:t>
            </a:r>
            <a:endParaRPr lang="ru-RU" sz="4000" b="1" dirty="0">
              <a:solidFill>
                <a:srgbClr val="C00000"/>
              </a:solidFill>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24B33AAD-B042-4376-B7C4-47DB8255232D}"/>
              </a:ext>
            </a:extLst>
          </p:cNvPr>
          <p:cNvSpPr/>
          <p:nvPr/>
        </p:nvSpPr>
        <p:spPr>
          <a:xfrm>
            <a:off x="1051273" y="3724275"/>
            <a:ext cx="8327677" cy="2677656"/>
          </a:xfrm>
          <a:prstGeom prst="rect">
            <a:avLst/>
          </a:prstGeom>
        </p:spPr>
        <p:txBody>
          <a:bodyPr wrap="square">
            <a:spAutoFit/>
          </a:bodyPr>
          <a:lstStyle/>
          <a:p>
            <a:r>
              <a:rPr lang="en-US" sz="4400" dirty="0" err="1">
                <a:latin typeface="Times New Roman" panose="02020603050405020304" pitchFamily="18" charset="0"/>
                <a:cs typeface="Times New Roman" panose="02020603050405020304" pitchFamily="18" charset="0"/>
              </a:rPr>
              <a:t>Quyidagi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sonlar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qatorida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mantiqiy</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bog‘liqlikni</a:t>
            </a:r>
            <a:r>
              <a:rPr lang="en-US" sz="4400" dirty="0">
                <a:latin typeface="Times New Roman" panose="02020603050405020304" pitchFamily="18" charset="0"/>
                <a:cs typeface="Times New Roman" panose="02020603050405020304" pitchFamily="18" charset="0"/>
              </a:rPr>
              <a:t> toping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keyingi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sonni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ayting</a:t>
            </a:r>
            <a:r>
              <a:rPr lang="en-US" sz="4400" dirty="0">
                <a:latin typeface="Times New Roman" panose="02020603050405020304" pitchFamily="18" charset="0"/>
                <a:cs typeface="Times New Roman" panose="02020603050405020304" pitchFamily="18" charset="0"/>
              </a:rPr>
              <a:t>:</a:t>
            </a:r>
            <a:r>
              <a:rPr lang="en-US" sz="3600" dirty="0">
                <a:solidFill>
                  <a:srgbClr val="002060"/>
                </a:solidFill>
                <a:latin typeface="Times New Roman" panose="02020603050405020304" pitchFamily="18" charset="0"/>
                <a:cs typeface="Times New Roman" panose="02020603050405020304" pitchFamily="18" charset="0"/>
              </a:rPr>
              <a:t/>
            </a:r>
            <a:br>
              <a:rPr lang="en-US" sz="3600" dirty="0">
                <a:solidFill>
                  <a:srgbClr val="002060"/>
                </a:solidFill>
                <a:latin typeface="Times New Roman" panose="02020603050405020304" pitchFamily="18" charset="0"/>
                <a:cs typeface="Times New Roman" panose="02020603050405020304" pitchFamily="18" charset="0"/>
              </a:rPr>
            </a:br>
            <a:endParaRPr lang="ru-RU" sz="3600" dirty="0">
              <a:solidFill>
                <a:srgbClr val="002060"/>
              </a:solidFill>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919CDAB6-0589-498B-878C-0EA2DE2FE017}"/>
              </a:ext>
            </a:extLst>
          </p:cNvPr>
          <p:cNvSpPr/>
          <p:nvPr/>
        </p:nvSpPr>
        <p:spPr>
          <a:xfrm>
            <a:off x="1562676" y="8102410"/>
            <a:ext cx="6438901" cy="1323439"/>
          </a:xfrm>
          <a:prstGeom prst="rect">
            <a:avLst/>
          </a:prstGeom>
        </p:spPr>
        <p:txBody>
          <a:bodyPr wrap="square">
            <a:spAutoFit/>
          </a:bodyPr>
          <a:lstStyle/>
          <a:p>
            <a:r>
              <a:rPr lang="en-US"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2, 6, 12, 20, ?</a:t>
            </a:r>
            <a:endParaRPr lang="ru-RU" sz="80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26062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Picture 2" descr="https://i.pinimg.com/736x/09/c2/40/09c240b1d396842dcd205a829ba29f56.jpg">
            <a:extLst>
              <a:ext uri="{FF2B5EF4-FFF2-40B4-BE49-F238E27FC236}">
                <a16:creationId xmlns:a16="http://schemas.microsoft.com/office/drawing/2014/main" id="{5521C66D-7BF9-4E42-B49A-16ACD33FE0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2306" y="1634072"/>
            <a:ext cx="4738786" cy="859359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63D9F5F4-F91E-435F-9E84-AEE2E3EBF832}"/>
              </a:ext>
            </a:extLst>
          </p:cNvPr>
          <p:cNvSpPr/>
          <p:nvPr/>
        </p:nvSpPr>
        <p:spPr>
          <a:xfrm>
            <a:off x="8235950" y="2428875"/>
            <a:ext cx="8077200" cy="6629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30.</a:t>
            </a:r>
            <a:r>
              <a:rPr lang="en-US" sz="4400" dirty="0">
                <a:latin typeface="Times New Roman" panose="02020603050405020304" pitchFamily="18" charset="0"/>
                <a:cs typeface="Times New Roman" panose="02020603050405020304" pitchFamily="18" charset="0"/>
              </a:rPr>
              <a:t/>
            </a:r>
            <a:br>
              <a:rPr lang="en-US" sz="4400" dirty="0">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Izoh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Har </a:t>
            </a:r>
            <a:r>
              <a:rPr lang="en-US" sz="4400" dirty="0" err="1">
                <a:solidFill>
                  <a:schemeClr val="tx1"/>
                </a:solidFill>
                <a:latin typeface="Times New Roman" panose="02020603050405020304" pitchFamily="18" charset="0"/>
                <a:cs typeface="Times New Roman" panose="02020603050405020304" pitchFamily="18" charset="0"/>
              </a:rPr>
              <a:t>bir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sonni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o‘z</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tartib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raqamiga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ko‘paytirib</a:t>
            </a:r>
            <a:r>
              <a:rPr lang="en-US" sz="4400" dirty="0">
                <a:solidFill>
                  <a:schemeClr val="tx1"/>
                </a:solidFill>
                <a:latin typeface="Times New Roman" panose="02020603050405020304" pitchFamily="18" charset="0"/>
                <a:cs typeface="Times New Roman" panose="02020603050405020304" pitchFamily="18" charset="0"/>
              </a:rPr>
              <a:t>, 2 </a:t>
            </a:r>
            <a:r>
              <a:rPr lang="en-US" sz="4400" dirty="0" err="1">
                <a:solidFill>
                  <a:schemeClr val="tx1"/>
                </a:solidFill>
                <a:latin typeface="Times New Roman" panose="02020603050405020304" pitchFamily="18" charset="0"/>
                <a:cs typeface="Times New Roman" panose="02020603050405020304" pitchFamily="18" charset="0"/>
              </a:rPr>
              <a:t>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qo‘shib</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boryapmiz</a:t>
            </a:r>
            <a:r>
              <a:rPr lang="en-US" sz="4400" dirty="0">
                <a:solidFill>
                  <a:schemeClr val="tx1"/>
                </a:solidFill>
                <a:latin typeface="Times New Roman" panose="02020603050405020304" pitchFamily="18" charset="0"/>
                <a:cs typeface="Times New Roman" panose="02020603050405020304" pitchFamily="18" charset="0"/>
              </a:rPr>
              <a:t>: n(n+1)+2n(n+1) + 2n(n+1)+2.</a:t>
            </a:r>
            <a:endParaRPr lang="ru-RU" sz="4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0346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Picture 2" descr="https://i.pinimg.com/736x/86/99/3a/86993a68e695fad3ec546709c1004cf1.jpg">
            <a:extLst>
              <a:ext uri="{FF2B5EF4-FFF2-40B4-BE49-F238E27FC236}">
                <a16:creationId xmlns:a16="http://schemas.microsoft.com/office/drawing/2014/main" id="{279EBDD2-3F59-43E7-981A-293B818D1F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253" y="1955078"/>
            <a:ext cx="4455392" cy="85919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кругленные углы 1">
            <a:extLst>
              <a:ext uri="{FF2B5EF4-FFF2-40B4-BE49-F238E27FC236}">
                <a16:creationId xmlns:a16="http://schemas.microsoft.com/office/drawing/2014/main" id="{EE326266-3B8E-405F-9301-7F089DF86E17}"/>
              </a:ext>
            </a:extLst>
          </p:cNvPr>
          <p:cNvSpPr/>
          <p:nvPr/>
        </p:nvSpPr>
        <p:spPr>
          <a:xfrm>
            <a:off x="7016750" y="1915101"/>
            <a:ext cx="6096000" cy="123579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Latn-UZ" sz="4400" b="1" dirty="0">
                <a:solidFill>
                  <a:srgbClr val="C00000"/>
                </a:solidFill>
                <a:latin typeface="Times New Roman" panose="02020603050405020304" pitchFamily="18" charset="0"/>
                <a:cs typeface="Times New Roman" panose="02020603050405020304" pitchFamily="18" charset="0"/>
              </a:rPr>
              <a:t>SAVOL</a:t>
            </a:r>
            <a:r>
              <a:rPr lang="kk-KZ" sz="4400" b="1" dirty="0">
                <a:solidFill>
                  <a:srgbClr val="C00000"/>
                </a:solidFill>
                <a:latin typeface="Times New Roman" panose="02020603050405020304" pitchFamily="18" charset="0"/>
                <a:cs typeface="Times New Roman" panose="02020603050405020304" pitchFamily="18" charset="0"/>
              </a:rPr>
              <a:t> №</a:t>
            </a:r>
            <a:r>
              <a:rPr lang="uz-Latn-UZ" sz="4400" b="1" dirty="0">
                <a:solidFill>
                  <a:srgbClr val="C00000"/>
                </a:solidFill>
                <a:latin typeface="Times New Roman" panose="02020603050405020304" pitchFamily="18" charset="0"/>
                <a:cs typeface="Times New Roman" panose="02020603050405020304" pitchFamily="18" charset="0"/>
              </a:rPr>
              <a:t>5</a:t>
            </a:r>
            <a:endParaRPr lang="ru-RU" sz="4400" b="1" dirty="0">
              <a:solidFill>
                <a:srgbClr val="C00000"/>
              </a:solidFill>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535244B6-4DA5-4842-8695-AC5B5ADAB3C1}"/>
              </a:ext>
            </a:extLst>
          </p:cNvPr>
          <p:cNvSpPr/>
          <p:nvPr/>
        </p:nvSpPr>
        <p:spPr>
          <a:xfrm>
            <a:off x="7169150" y="4475519"/>
            <a:ext cx="5943600" cy="4410730"/>
          </a:xfrm>
          <a:prstGeom prst="rect">
            <a:avLst/>
          </a:prstGeom>
        </p:spPr>
        <p:txBody>
          <a:bodyPr wrap="square">
            <a:spAutoFit/>
          </a:bodyPr>
          <a:lstStyle/>
          <a:p>
            <a:r>
              <a:rPr lang="uz-Latn-UZ" sz="3200" dirty="0">
                <a:latin typeface="Times New Roman" panose="02020603050405020304" pitchFamily="18" charset="0"/>
                <a:cs typeface="Times New Roman" panose="02020603050405020304" pitchFamily="18" charset="0"/>
              </a:rPr>
              <a:t>  </a:t>
            </a:r>
            <a:r>
              <a:rPr lang="uz-Latn-UZ"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2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ikkinchi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quvur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esa</a:t>
            </a:r>
            <a:r>
              <a:rPr lang="en-US" sz="4000" dirty="0">
                <a:latin typeface="Times New Roman" panose="02020603050405020304" pitchFamily="18" charset="0"/>
                <a:cs typeface="Times New Roman" panose="02020603050405020304" pitchFamily="18" charset="0"/>
              </a:rPr>
              <a:t> 3 </a:t>
            </a:r>
            <a:r>
              <a:rPr lang="en-US" sz="4000" dirty="0" err="1">
                <a:latin typeface="Times New Roman" panose="02020603050405020304" pitchFamily="18" charset="0"/>
                <a:cs typeface="Times New Roman" panose="02020603050405020304" pitchFamily="18" charset="0"/>
              </a:rPr>
              <a:t>soatda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 Agar </a:t>
            </a:r>
            <a:r>
              <a:rPr lang="en-US" sz="4000" dirty="0" err="1">
                <a:latin typeface="Times New Roman" panose="02020603050405020304" pitchFamily="18" charset="0"/>
                <a:cs typeface="Times New Roman" panose="02020603050405020304" pitchFamily="18" charset="0"/>
              </a:rPr>
              <a:t>ikkalasi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birgalikda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ishlatilsa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hovuzni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qancha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vaqtda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to‘ldiradi</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55899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mc:AlternateContent xmlns:mc="http://schemas.openxmlformats.org/markup-compatibility/2006" xmlns:a14="http://schemas.microsoft.com/office/drawing/2010/main">
        <mc:Choice Requires="a14">
          <p:sp>
            <p:nvSpPr>
              <p:cNvPr id="8" name="Прямоугольник: скругленные углы 7">
                <a:extLst>
                  <a:ext uri="{FF2B5EF4-FFF2-40B4-BE49-F238E27FC236}">
                    <a16:creationId xmlns:a16="http://schemas.microsoft.com/office/drawing/2014/main" id="{2893AE47-4889-4F35-8A79-B228CD325119}"/>
                  </a:ext>
                </a:extLst>
              </p:cNvPr>
              <p:cNvSpPr/>
              <p:nvPr/>
            </p:nvSpPr>
            <p:spPr>
              <a:xfrm>
                <a:off x="8997949" y="3419475"/>
                <a:ext cx="5638800" cy="5791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ru-RU" sz="4400" dirty="0">
                    <a:solidFill>
                      <a:srgbClr val="FF0000"/>
                    </a:solidFill>
                    <a:latin typeface="Times New Roman" panose="02020603050405020304" pitchFamily="18" charset="0"/>
                    <a:cs typeface="Times New Roman" panose="02020603050405020304" pitchFamily="18" charset="0"/>
                  </a:rPr>
                  <a:t>🔑 </a:t>
                </a:r>
                <a:r>
                  <a:rPr lang="en-US" sz="4400" b="1" dirty="0" err="1">
                    <a:solidFill>
                      <a:srgbClr val="FF0000"/>
                    </a:solidFill>
                    <a:latin typeface="Times New Roman" panose="02020603050405020304" pitchFamily="18" charset="0"/>
                    <a:cs typeface="Times New Roman" panose="02020603050405020304" pitchFamily="18" charset="0"/>
                  </a:rPr>
                  <a:t>Javob</a:t>
                </a:r>
                <a:r>
                  <a:rPr lang="en-US" sz="4400" b="1" dirty="0">
                    <a:solidFill>
                      <a:srgbClr val="FF0000"/>
                    </a:solidFill>
                    <a:latin typeface="Times New Roman" panose="02020603050405020304" pitchFamily="18" charset="0"/>
                    <a:cs typeface="Times New Roman" panose="02020603050405020304" pitchFamily="18" charset="0"/>
                  </a:rPr>
                  <a:t>:</a:t>
                </a:r>
                <a:r>
                  <a:rPr lang="en-US" sz="4400" dirty="0">
                    <a:solidFill>
                      <a:srgbClr val="FF0000"/>
                    </a:solidFill>
                    <a:latin typeface="Times New Roman" panose="02020603050405020304" pitchFamily="18" charset="0"/>
                    <a:cs typeface="Times New Roman" panose="02020603050405020304" pitchFamily="18" charset="0"/>
                  </a:rPr>
                  <a:t> </a:t>
                </a:r>
                <a:r>
                  <a:rPr lang="en-US" sz="4400" dirty="0">
                    <a:solidFill>
                      <a:schemeClr val="tx1"/>
                    </a:solidFill>
                    <a:latin typeface="Times New Roman" panose="02020603050405020304" pitchFamily="18" charset="0"/>
                    <a:cs typeface="Times New Roman" panose="02020603050405020304" pitchFamily="18" charset="0"/>
                  </a:rPr>
                  <a:t>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yoki</a:t>
                </a:r>
                <a:r>
                  <a:rPr lang="en-US" sz="4400" dirty="0">
                    <a:solidFill>
                      <a:schemeClr val="tx1"/>
                    </a:solidFill>
                    <a:latin typeface="Times New Roman" panose="02020603050405020304" pitchFamily="18" charset="0"/>
                    <a:cs typeface="Times New Roman" panose="02020603050405020304" pitchFamily="18" charset="0"/>
                  </a:rPr>
                  <a:t> 1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 12 </a:t>
                </a:r>
                <a:r>
                  <a:rPr lang="en-US" sz="4400" dirty="0" err="1">
                    <a:solidFill>
                      <a:schemeClr val="tx1"/>
                    </a:solidFill>
                    <a:latin typeface="Times New Roman" panose="02020603050405020304" pitchFamily="18" charset="0"/>
                    <a:cs typeface="Times New Roman" panose="02020603050405020304" pitchFamily="18" charset="0"/>
                  </a:rPr>
                  <a:t>daqiqa</a:t>
                </a:r>
                <a:r>
                  <a:rPr lang="en-US" sz="4400" dirty="0">
                    <a:solidFill>
                      <a:schemeClr val="tx1"/>
                    </a:solidFill>
                    <a:latin typeface="Times New Roman" panose="02020603050405020304" pitchFamily="18" charset="0"/>
                    <a:cs typeface="Times New Roman" panose="02020603050405020304" pitchFamily="18" charset="0"/>
                  </a:rPr>
                  <a:t>.</a:t>
                </a:r>
                <a:br>
                  <a:rPr lang="en-US" sz="4400" dirty="0">
                    <a:solidFill>
                      <a:schemeClr val="tx1"/>
                    </a:solidFill>
                    <a:latin typeface="Times New Roman" panose="02020603050405020304" pitchFamily="18" charset="0"/>
                    <a:cs typeface="Times New Roman" panose="02020603050405020304" pitchFamily="18" charset="0"/>
                  </a:rPr>
                </a:br>
                <a:r>
                  <a:rPr lang="en-US" sz="4400" b="1" dirty="0" err="1">
                    <a:solidFill>
                      <a:schemeClr val="tx1"/>
                    </a:solidFill>
                    <a:latin typeface="Times New Roman" panose="02020603050405020304" pitchFamily="18" charset="0"/>
                    <a:cs typeface="Times New Roman" panose="02020603050405020304" pitchFamily="18" charset="0"/>
                  </a:rPr>
                  <a:t>Hisoblash</a:t>
                </a:r>
                <a:r>
                  <a:rPr lang="en-US" sz="4400" b="1" dirty="0">
                    <a:solidFill>
                      <a:schemeClr val="tx1"/>
                    </a:solidFill>
                    <a:latin typeface="Times New Roman" panose="02020603050405020304" pitchFamily="18" charset="0"/>
                    <a:cs typeface="Times New Roman" panose="02020603050405020304" pitchFamily="18" charset="0"/>
                  </a:rPr>
                  <a:t>:</a:t>
                </a: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4400" i="1">
                            <a:solidFill>
                              <a:schemeClr val="tx1"/>
                            </a:solidFill>
                            <a:latin typeface="Cambria Math" panose="02040503050406030204" pitchFamily="18" charset="0"/>
                            <a:cs typeface="Times New Roman" panose="02020603050405020304" pitchFamily="18" charset="0"/>
                          </a:rPr>
                        </m:ctrlPr>
                      </m:fPr>
                      <m:num>
                        <m:r>
                          <a:rPr lang="uz-Latn-UZ" sz="4400" i="1">
                            <a:solidFill>
                              <a:schemeClr val="tx1"/>
                            </a:solidFill>
                            <a:latin typeface="Cambria Math"/>
                            <a:cs typeface="Times New Roman" panose="02020603050405020304" pitchFamily="18" charset="0"/>
                          </a:rPr>
                          <m:t>1</m:t>
                        </m:r>
                      </m:num>
                      <m:den>
                        <m:r>
                          <a:rPr lang="uz-Latn-UZ" sz="4400" i="1">
                            <a:solidFill>
                              <a:schemeClr val="tx1"/>
                            </a:solidFill>
                            <a:latin typeface="Cambria Math"/>
                            <a:cs typeface="Times New Roman" panose="02020603050405020304" pitchFamily="18" charset="0"/>
                          </a:rPr>
                          <m:t>2</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panose="02040503050406030204" pitchFamily="18" charset="0"/>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1</m:t>
                        </m:r>
                      </m:num>
                      <m:den>
                        <m:r>
                          <a:rPr lang="uz-Latn-UZ" sz="4400" i="1" dirty="0">
                            <a:solidFill>
                              <a:schemeClr val="tx1"/>
                            </a:solidFill>
                            <a:latin typeface="Cambria Math"/>
                            <a:cs typeface="Times New Roman" panose="02020603050405020304" pitchFamily="18" charset="0"/>
                          </a:rPr>
                          <m:t>3</m:t>
                        </m:r>
                      </m:den>
                    </m:f>
                  </m:oMath>
                </a14:m>
                <a:r>
                  <a:rPr lang="uz-Latn-UZ" sz="4400"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f>
                      <m:fPr>
                        <m:ctrlPr>
                          <a:rPr lang="uz-Latn-UZ" sz="4400" i="1" dirty="0">
                            <a:solidFill>
                              <a:schemeClr val="tx1"/>
                            </a:solidFill>
                            <a:latin typeface="Cambria Math" panose="02040503050406030204" pitchFamily="18" charset="0"/>
                            <a:cs typeface="Times New Roman" panose="02020603050405020304" pitchFamily="18" charset="0"/>
                          </a:rPr>
                        </m:ctrlPr>
                      </m:fPr>
                      <m:num>
                        <m:r>
                          <a:rPr lang="uz-Latn-UZ" sz="4400" i="1" dirty="0">
                            <a:solidFill>
                              <a:schemeClr val="tx1"/>
                            </a:solidFill>
                            <a:latin typeface="Cambria Math"/>
                            <a:cs typeface="Times New Roman" panose="02020603050405020304" pitchFamily="18" charset="0"/>
                          </a:rPr>
                          <m:t>5</m:t>
                        </m:r>
                      </m:num>
                      <m:den>
                        <m:r>
                          <a:rPr lang="uz-Latn-UZ" sz="4400" i="1" dirty="0">
                            <a:solidFill>
                              <a:schemeClr val="tx1"/>
                            </a:solidFill>
                            <a:latin typeface="Cambria Math"/>
                            <a:cs typeface="Times New Roman" panose="02020603050405020304" pitchFamily="18" charset="0"/>
                          </a:rPr>
                          <m:t>6</m:t>
                        </m:r>
                      </m:den>
                    </m:f>
                  </m:oMath>
                </a14:m>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err="1">
                    <a:solidFill>
                      <a:schemeClr val="tx1"/>
                    </a:solidFill>
                    <a:latin typeface="Times New Roman" panose="02020603050405020304" pitchFamily="18" charset="0"/>
                    <a:cs typeface="Times New Roman" panose="02020603050405020304" pitchFamily="18" charset="0"/>
                  </a:rPr>
                  <a:t>To‘liq</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hovuzni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to‘ldirish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uchun</a:t>
                </a:r>
                <a:r>
                  <a:rPr lang="en-US" sz="4400" dirty="0">
                    <a:solidFill>
                      <a:schemeClr val="tx1"/>
                    </a:solidFill>
                    <a:latin typeface="Times New Roman" panose="02020603050405020304" pitchFamily="18" charset="0"/>
                    <a:cs typeface="Times New Roman" panose="02020603050405020304" pitchFamily="18" charset="0"/>
                  </a:rPr>
                  <a:t> </a:t>
                </a:r>
                <a:endParaRPr lang="uz-Latn-UZ" sz="4400" dirty="0">
                  <a:solidFill>
                    <a:schemeClr val="tx1"/>
                  </a:solidFill>
                  <a:latin typeface="Times New Roman" panose="02020603050405020304" pitchFamily="18" charset="0"/>
                  <a:cs typeface="Times New Roman" panose="02020603050405020304" pitchFamily="18" charset="0"/>
                </a:endParaRPr>
              </a:p>
              <a:p>
                <a:r>
                  <a:rPr lang="en-US" sz="4400" dirty="0">
                    <a:solidFill>
                      <a:schemeClr val="tx1"/>
                    </a:solidFill>
                    <a:latin typeface="Times New Roman" panose="02020603050405020304" pitchFamily="18" charset="0"/>
                    <a:cs typeface="Times New Roman" panose="02020603050405020304" pitchFamily="18" charset="0"/>
                  </a:rPr>
                  <a:t>6/5=1.2 </a:t>
                </a:r>
                <a:r>
                  <a:rPr lang="en-US" sz="4400" dirty="0" err="1">
                    <a:solidFill>
                      <a:schemeClr val="tx1"/>
                    </a:solidFill>
                    <a:latin typeface="Times New Roman" panose="02020603050405020304" pitchFamily="18" charset="0"/>
                    <a:cs typeface="Times New Roman" panose="02020603050405020304" pitchFamily="18" charset="0"/>
                  </a:rPr>
                  <a:t>soat</a:t>
                </a:r>
                <a:r>
                  <a:rPr lang="en-US" sz="4400" dirty="0">
                    <a:solidFill>
                      <a:schemeClr val="tx1"/>
                    </a:solidFill>
                    <a:latin typeface="Times New Roman" panose="02020603050405020304" pitchFamily="18" charset="0"/>
                    <a:cs typeface="Times New Roman" panose="02020603050405020304" pitchFamily="18" charset="0"/>
                  </a:rPr>
                  <a:t>.</a:t>
                </a:r>
              </a:p>
            </p:txBody>
          </p:sp>
        </mc:Choice>
        <mc:Fallback xmlns="">
          <p:sp>
            <p:nvSpPr>
              <p:cNvPr id="8" name="Прямоугольник: скругленные углы 7">
                <a:extLst>
                  <a:ext uri="{FF2B5EF4-FFF2-40B4-BE49-F238E27FC236}">
                    <a16:creationId xmlns:a16="http://schemas.microsoft.com/office/drawing/2014/main" id="{2893AE47-4889-4F35-8A79-B228CD325119}"/>
                  </a:ext>
                </a:extLst>
              </p:cNvPr>
              <p:cNvSpPr>
                <a:spLocks noRot="1" noChangeAspect="1" noMove="1" noResize="1" noEditPoints="1" noAdjustHandles="1" noChangeArrowheads="1" noChangeShapeType="1" noTextEdit="1"/>
              </p:cNvSpPr>
              <p:nvPr/>
            </p:nvSpPr>
            <p:spPr>
              <a:xfrm>
                <a:off x="8997949" y="3419475"/>
                <a:ext cx="5638800" cy="5791200"/>
              </a:xfrm>
              <a:prstGeom prst="roundRect">
                <a:avLst/>
              </a:prstGeom>
              <a:blipFill>
                <a:blip r:embed="rId6"/>
                <a:stretch>
                  <a:fillRect/>
                </a:stretch>
              </a:blipFill>
              <a:ln w="9525" cap="flat" cmpd="sng" algn="ctr">
                <a:solidFill>
                  <a:schemeClr val="accent1"/>
                </a:solidFill>
                <a:prstDash val="solid"/>
                <a:round/>
                <a:headEnd type="none" w="med" len="med"/>
                <a:tailEnd type="none" w="med" len="med"/>
              </a:ln>
            </p:spPr>
            <p:txBody>
              <a:bodyPr/>
              <a:lstStyle/>
              <a:p>
                <a:r>
                  <a:rPr lang="ru-RU">
                    <a:noFill/>
                  </a:rPr>
                  <a:t> </a:t>
                </a:r>
              </a:p>
            </p:txBody>
          </p:sp>
        </mc:Fallback>
      </mc:AlternateContent>
      <p:pic>
        <p:nvPicPr>
          <p:cNvPr id="9" name="Picture 2" descr="https://i.pinimg.com/736x/82/28/7b/82287b15902394bc2657fbc93d36b7a0.jpg">
            <a:extLst>
              <a:ext uri="{FF2B5EF4-FFF2-40B4-BE49-F238E27FC236}">
                <a16:creationId xmlns:a16="http://schemas.microsoft.com/office/drawing/2014/main" id="{17BF41D8-6E94-427E-87E4-54219AB6C69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7550" y="647811"/>
            <a:ext cx="5881255" cy="9425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3770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id="{AEC2FA2C-34DB-48F4-B906-25A88EC8B385}"/>
              </a:ext>
            </a:extLst>
          </p:cNvPr>
          <p:cNvGraphicFramePr/>
          <p:nvPr>
            <p:extLst>
              <p:ext uri="{D42A27DB-BD31-4B8C-83A1-F6EECF244321}">
                <p14:modId xmlns:p14="http://schemas.microsoft.com/office/powerpoint/2010/main" val="3751767560"/>
              </p:ext>
            </p:extLst>
          </p:nvPr>
        </p:nvGraphicFramePr>
        <p:xfrm>
          <a:off x="2216150" y="2962275"/>
          <a:ext cx="12344399" cy="75847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EF574ED5-8077-4426-89A7-19DE2109255A}"/>
              </a:ext>
            </a:extLst>
          </p:cNvPr>
          <p:cNvSpPr/>
          <p:nvPr/>
        </p:nvSpPr>
        <p:spPr>
          <a:xfrm>
            <a:off x="1454150" y="1738566"/>
            <a:ext cx="14554200" cy="1200329"/>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Mantiqiy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topshiriqlar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orqali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kritik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kreativ</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fikrlashlarini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rivojlantirish</a:t>
            </a:r>
            <a:endParaRPr lang="ru-RU" sz="3600" b="1" dirty="0"/>
          </a:p>
        </p:txBody>
      </p:sp>
    </p:spTree>
    <p:extLst>
      <p:ext uri="{BB962C8B-B14F-4D97-AF65-F5344CB8AC3E}">
        <p14:creationId xmlns:p14="http://schemas.microsoft.com/office/powerpoint/2010/main" val="4340082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2" name="Rectangle 2"/>
          <p:cNvSpPr>
            <a:spLocks noChangeArrowheads="1"/>
          </p:cNvSpPr>
          <p:nvPr/>
        </p:nvSpPr>
        <p:spPr bwMode="auto">
          <a:xfrm>
            <a:off x="-374650" y="77336"/>
            <a:ext cx="17995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M:</a:t>
            </a:r>
            <a:endParaRPr kumimoji="0" lang="en-US" altLang="ru-RU" sz="1800" b="0" i="0" u="none" strike="noStrike" cap="none" normalizeH="0" baseline="0">
              <a:ln>
                <a:noFill/>
              </a:ln>
              <a:solidFill>
                <a:schemeClr val="tx1"/>
              </a:solidFill>
              <a:effectLst/>
              <a:latin typeface="Arial" panose="020B0604020202020204" pitchFamily="34" charset="0"/>
            </a:endParaRPr>
          </a:p>
        </p:txBody>
      </p:sp>
      <p:pic>
        <p:nvPicPr>
          <p:cNvPr id="9" name="Рисунок 8">
            <a:extLst>
              <a:ext uri="{FF2B5EF4-FFF2-40B4-BE49-F238E27FC236}">
                <a16:creationId xmlns:a16="http://schemas.microsoft.com/office/drawing/2014/main" id="{311FC04A-DF93-4698-BF57-9AC8200F0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08939"/>
            <a:ext cx="17995900" cy="4766809"/>
          </a:xfrm>
          <a:prstGeom prst="rect">
            <a:avLst/>
          </a:prstGeom>
        </p:spPr>
      </p:pic>
      <p:sp>
        <p:nvSpPr>
          <p:cNvPr id="10" name="Прямоугольник: скругленные углы 9">
            <a:extLst>
              <a:ext uri="{FF2B5EF4-FFF2-40B4-BE49-F238E27FC236}">
                <a16:creationId xmlns:a16="http://schemas.microsoft.com/office/drawing/2014/main" id="{E6844644-71B0-4CE9-9D12-A8EA836BC116}"/>
              </a:ext>
            </a:extLst>
          </p:cNvPr>
          <p:cNvSpPr/>
          <p:nvPr/>
        </p:nvSpPr>
        <p:spPr>
          <a:xfrm>
            <a:off x="1377950" y="6924675"/>
            <a:ext cx="14782800" cy="3048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en-US" sz="4400" dirty="0" err="1">
                <a:solidFill>
                  <a:srgbClr val="002060"/>
                </a:solidFill>
                <a:latin typeface="Times New Roman" panose="02020603050405020304" pitchFamily="18" charset="0"/>
                <a:cs typeface="Times New Roman" panose="02020603050405020304" pitchFamily="18" charset="0"/>
              </a:rPr>
              <a:t>Tanqidiy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fikrlash</a:t>
            </a:r>
            <a:r>
              <a:rPr lang="en-US" sz="4400" dirty="0">
                <a:solidFill>
                  <a:srgbClr val="002060"/>
                </a:solidFill>
                <a:latin typeface="Times New Roman" panose="02020603050405020304" pitchFamily="18" charset="0"/>
                <a:cs typeface="Times New Roman" panose="02020603050405020304" pitchFamily="18" charset="0"/>
              </a:rPr>
              <a:t> — </a:t>
            </a:r>
            <a:r>
              <a:rPr lang="en-US" sz="4400" dirty="0" err="1">
                <a:solidFill>
                  <a:srgbClr val="002060"/>
                </a:solidFill>
                <a:latin typeface="Times New Roman" panose="02020603050405020304" pitchFamily="18" charset="0"/>
                <a:cs typeface="Times New Roman" panose="02020603050405020304" pitchFamily="18" charset="0"/>
              </a:rPr>
              <a:t>bu</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muammolarni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tahlil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xatolarni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aniqlash</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qarorlar</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qabul</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qilishda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mantiqiy</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va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asoslangan</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yondashuvlarni</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rivojlantirishni</a:t>
            </a:r>
            <a:r>
              <a:rPr lang="en-US" sz="4400" dirty="0">
                <a:solidFill>
                  <a:srgbClr val="002060"/>
                </a:solidFill>
                <a:latin typeface="Times New Roman" panose="02020603050405020304" pitchFamily="18" charset="0"/>
                <a:cs typeface="Times New Roman" panose="02020603050405020304" pitchFamily="18" charset="0"/>
              </a:rPr>
              <a:t> o</a:t>
            </a:r>
            <a:r>
              <a:rPr lang="uz-Latn-UZ" sz="4400" dirty="0">
                <a:solidFill>
                  <a:srgbClr val="002060"/>
                </a:solidFill>
                <a:latin typeface="Times New Roman" panose="02020603050405020304" pitchFamily="18" charset="0"/>
                <a:cs typeface="Times New Roman" panose="02020603050405020304" pitchFamily="18" charset="0"/>
              </a:rPr>
              <a:t>‘</a:t>
            </a:r>
            <a:r>
              <a:rPr lang="en-US" sz="4400" dirty="0">
                <a:solidFill>
                  <a:srgbClr val="002060"/>
                </a:solidFill>
                <a:latin typeface="Times New Roman" panose="02020603050405020304" pitchFamily="18" charset="0"/>
                <a:cs typeface="Times New Roman" panose="02020603050405020304" pitchFamily="18" charset="0"/>
              </a:rPr>
              <a:t>z </a:t>
            </a:r>
            <a:r>
              <a:rPr lang="en-US" sz="4400" dirty="0" err="1">
                <a:solidFill>
                  <a:srgbClr val="002060"/>
                </a:solidFill>
                <a:latin typeface="Times New Roman" panose="02020603050405020304" pitchFamily="18" charset="0"/>
                <a:cs typeface="Times New Roman" panose="02020603050405020304" pitchFamily="18" charset="0"/>
              </a:rPr>
              <a:t>ichiga</a:t>
            </a:r>
            <a:r>
              <a:rPr lang="en-US" sz="4400" dirty="0">
                <a:solidFill>
                  <a:srgbClr val="002060"/>
                </a:solidFill>
                <a:latin typeface="Times New Roman" panose="02020603050405020304" pitchFamily="18" charset="0"/>
                <a:cs typeface="Times New Roman" panose="02020603050405020304" pitchFamily="18" charset="0"/>
              </a:rPr>
              <a:t> </a:t>
            </a:r>
            <a:r>
              <a:rPr lang="en-US" sz="4400" dirty="0" err="1">
                <a:solidFill>
                  <a:srgbClr val="002060"/>
                </a:solidFill>
                <a:latin typeface="Times New Roman" panose="02020603050405020304" pitchFamily="18" charset="0"/>
                <a:cs typeface="Times New Roman" panose="02020603050405020304" pitchFamily="18" charset="0"/>
              </a:rPr>
              <a:t>oladi</a:t>
            </a:r>
            <a:r>
              <a:rPr lang="en-US" sz="4400" dirty="0">
                <a:solidFill>
                  <a:srgbClr val="002060"/>
                </a:solidFill>
                <a:latin typeface="Times New Roman" panose="02020603050405020304" pitchFamily="18" charset="0"/>
                <a:cs typeface="Times New Roman" panose="02020603050405020304" pitchFamily="18" charset="0"/>
              </a:rPr>
              <a:t>.</a:t>
            </a:r>
            <a:endParaRPr lang="ru-RU" sz="4400" dirty="0"/>
          </a:p>
        </p:txBody>
      </p:sp>
    </p:spTree>
    <p:extLst>
      <p:ext uri="{BB962C8B-B14F-4D97-AF65-F5344CB8AC3E}">
        <p14:creationId xmlns:p14="http://schemas.microsoft.com/office/powerpoint/2010/main" val="19580450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11" name="Схема 10">
            <a:extLst>
              <a:ext uri="{FF2B5EF4-FFF2-40B4-BE49-F238E27FC236}">
                <a16:creationId xmlns:a16="http://schemas.microsoft.com/office/drawing/2014/main" id="{394AEB8D-7CFD-4578-AD60-B002875A55DD}"/>
              </a:ext>
            </a:extLst>
          </p:cNvPr>
          <p:cNvGraphicFramePr/>
          <p:nvPr>
            <p:extLst>
              <p:ext uri="{D42A27DB-BD31-4B8C-83A1-F6EECF244321}">
                <p14:modId xmlns:p14="http://schemas.microsoft.com/office/powerpoint/2010/main" val="4134725535"/>
              </p:ext>
            </p:extLst>
          </p:nvPr>
        </p:nvGraphicFramePr>
        <p:xfrm>
          <a:off x="2673350" y="2648940"/>
          <a:ext cx="11997267"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Прямоугольник 11">
            <a:extLst>
              <a:ext uri="{FF2B5EF4-FFF2-40B4-BE49-F238E27FC236}">
                <a16:creationId xmlns:a16="http://schemas.microsoft.com/office/drawing/2014/main" id="{11BB918C-C99D-4320-9EE8-F2AD5996FD0D}"/>
              </a:ext>
            </a:extLst>
          </p:cNvPr>
          <p:cNvSpPr/>
          <p:nvPr/>
        </p:nvSpPr>
        <p:spPr>
          <a:xfrm>
            <a:off x="4349750" y="2064618"/>
            <a:ext cx="7772400" cy="769441"/>
          </a:xfrm>
          <a:prstGeom prst="rect">
            <a:avLst/>
          </a:prstGeom>
        </p:spPr>
        <p:txBody>
          <a:bodyPr wrap="square">
            <a:spAutoFit/>
          </a:bodyPr>
          <a:lstStyle/>
          <a:p>
            <a:r>
              <a:rPr lang="en-US" sz="4400" dirty="0" err="1">
                <a:solidFill>
                  <a:srgbClr val="0070C0"/>
                </a:solidFill>
                <a:latin typeface="Times New Roman" panose="02020603050405020304" pitchFamily="18" charset="0"/>
                <a:cs typeface="Times New Roman" panose="02020603050405020304" pitchFamily="18" charset="0"/>
              </a:rPr>
              <a:t>Tanqidiy</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fikrlash</a:t>
            </a:r>
            <a:r>
              <a:rPr lang="en-US" sz="4400" dirty="0">
                <a:solidFill>
                  <a:srgbClr val="0070C0"/>
                </a:solidFill>
                <a:latin typeface="Times New Roman" panose="02020603050405020304" pitchFamily="18" charset="0"/>
                <a:cs typeface="Times New Roman" panose="02020603050405020304" pitchFamily="18" charset="0"/>
              </a:rPr>
              <a:t> </a:t>
            </a:r>
            <a:r>
              <a:rPr lang="en-US" sz="4400" dirty="0" err="1">
                <a:solidFill>
                  <a:srgbClr val="0070C0"/>
                </a:solidFill>
                <a:latin typeface="Times New Roman" panose="02020603050405020304" pitchFamily="18" charset="0"/>
                <a:cs typeface="Times New Roman" panose="02020603050405020304" pitchFamily="18" charset="0"/>
              </a:rPr>
              <a:t>ko‘nikmalari</a:t>
            </a:r>
            <a:endParaRPr lang="en-US" sz="44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925896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79C54B18-A5B5-4D9A-A859-5A8F1CE11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6550" y="7839075"/>
            <a:ext cx="14325600" cy="2962276"/>
          </a:xfrm>
          <a:prstGeom prst="rect">
            <a:avLst/>
          </a:prstGeom>
        </p:spPr>
      </p:pic>
      <p:sp>
        <p:nvSpPr>
          <p:cNvPr id="2" name="Прямоугольник: скругленные углы 1">
            <a:extLst>
              <a:ext uri="{FF2B5EF4-FFF2-40B4-BE49-F238E27FC236}">
                <a16:creationId xmlns:a16="http://schemas.microsoft.com/office/drawing/2014/main" id="{D7BB8134-464E-4FBE-A573-3FA05E76B49D}"/>
              </a:ext>
            </a:extLst>
          </p:cNvPr>
          <p:cNvSpPr/>
          <p:nvPr/>
        </p:nvSpPr>
        <p:spPr>
          <a:xfrm>
            <a:off x="1606550" y="2047875"/>
            <a:ext cx="15087600" cy="3733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1. </a:t>
            </a:r>
            <a:r>
              <a:rPr lang="en-US" sz="3600" b="1" dirty="0" err="1">
                <a:solidFill>
                  <a:schemeClr val="tx1"/>
                </a:solidFill>
                <a:latin typeface="Times New Roman" panose="02020603050405020304" pitchFamily="18" charset="0"/>
                <a:cs typeface="Times New Roman" panose="02020603050405020304" pitchFamily="18" charset="0"/>
              </a:rPr>
              <a:t>Masalalarni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bir</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necha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usulda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yechish</a:t>
            </a:r>
            <a:endParaRPr lang="en-US" sz="3600" b="1"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Tanqidiy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masalalarni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llar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bilan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yechishga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imkon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beradi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usul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muammoning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turiga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qarab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farqlanishi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p>
          <a:p>
            <a:r>
              <a:rPr lang="en-US" sz="3600" dirty="0">
                <a:solidFill>
                  <a:schemeClr val="tx1"/>
                </a:solidFill>
                <a:latin typeface="Times New Roman" panose="02020603050405020304" pitchFamily="18" charset="0"/>
                <a:cs typeface="Times New Roman" panose="02020603050405020304" pitchFamily="18" charset="0"/>
              </a:rPr>
              <a:t>Masala: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Bir </a:t>
            </a:r>
            <a:r>
              <a:rPr lang="en-US" sz="3600" dirty="0" err="1">
                <a:solidFill>
                  <a:schemeClr val="tx1"/>
                </a:solidFill>
                <a:latin typeface="Times New Roman" panose="02020603050405020304" pitchFamily="18" charset="0"/>
                <a:cs typeface="Times New Roman" panose="02020603050405020304" pitchFamily="18" charset="0"/>
              </a:rPr>
              <a:t>odamning</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dona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olmasi</a:t>
            </a:r>
            <a:r>
              <a:rPr lang="en-US" sz="3600" dirty="0">
                <a:solidFill>
                  <a:schemeClr val="tx1"/>
                </a:solidFill>
                <a:latin typeface="Times New Roman" panose="02020603050405020304" pitchFamily="18" charset="0"/>
                <a:cs typeface="Times New Roman" panose="02020603050405020304" pitchFamily="18" charset="0"/>
              </a:rPr>
              <a:t> bor. U 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zining</a:t>
            </a:r>
            <a:r>
              <a:rPr lang="en-US" sz="3600" dirty="0">
                <a:solidFill>
                  <a:schemeClr val="tx1"/>
                </a:solidFill>
                <a:latin typeface="Times New Roman" panose="02020603050405020304" pitchFamily="18" charset="0"/>
                <a:cs typeface="Times New Roman" panose="02020603050405020304" pitchFamily="18" charset="0"/>
              </a:rPr>
              <a:t> 3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teng</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miqdorda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tarqatmoqchi</a:t>
            </a:r>
            <a:r>
              <a:rPr lang="en-US" sz="3600" dirty="0">
                <a:solidFill>
                  <a:schemeClr val="tx1"/>
                </a:solidFill>
                <a:latin typeface="Times New Roman" panose="02020603050405020304" pitchFamily="18" charset="0"/>
                <a:cs typeface="Times New Roman" panose="02020603050405020304" pitchFamily="18" charset="0"/>
              </a:rPr>
              <a:t>. Har </a:t>
            </a:r>
            <a:r>
              <a:rPr lang="en-US" sz="3600" dirty="0" err="1">
                <a:solidFill>
                  <a:schemeClr val="tx1"/>
                </a:solidFill>
                <a:latin typeface="Times New Roman" panose="02020603050405020304" pitchFamily="18" charset="0"/>
                <a:cs typeface="Times New Roman" panose="02020603050405020304" pitchFamily="18" charset="0"/>
              </a:rPr>
              <a:t>bir</a:t>
            </a:r>
            <a:r>
              <a:rPr lang="en-US" sz="3600" dirty="0">
                <a:solidFill>
                  <a:schemeClr val="tx1"/>
                </a:solidFill>
                <a:latin typeface="Times New Roman" panose="02020603050405020304" pitchFamily="18" charset="0"/>
                <a:cs typeface="Times New Roman" panose="02020603050405020304" pitchFamily="18" charset="0"/>
              </a:rPr>
              <a:t> do</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stiga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nechta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olma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a:p>
            <a:endParaRPr lang="en-US" sz="3600"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7082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12" name="Прямоугольник 11">
            <a:extLst>
              <a:ext uri="{FF2B5EF4-FFF2-40B4-BE49-F238E27FC236}">
                <a16:creationId xmlns:a16="http://schemas.microsoft.com/office/drawing/2014/main" id="{574B7908-AA05-4AC3-9205-0861F940B734}"/>
              </a:ext>
            </a:extLst>
          </p:cNvPr>
          <p:cNvSpPr/>
          <p:nvPr/>
        </p:nvSpPr>
        <p:spPr>
          <a:xfrm>
            <a:off x="1073150" y="1527814"/>
            <a:ext cx="16002000" cy="1200329"/>
          </a:xfrm>
          <a:prstGeom prst="rect">
            <a:avLst/>
          </a:prstGeom>
        </p:spPr>
        <p:txBody>
          <a:bodyPr wrap="square">
            <a:spAutoFit/>
          </a:bodyPr>
          <a:lstStyle/>
          <a:p>
            <a:pPr algn="ct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nechta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usulni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muammoni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yechishda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xil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yondashuvlarni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taqdim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etdi</a:t>
            </a:r>
            <a:r>
              <a:rPr lang="en-US" sz="3600" dirty="0">
                <a:latin typeface="Times New Roman" panose="02020603050405020304" pitchFamily="18" charset="0"/>
                <a:cs typeface="Times New Roman" panose="02020603050405020304" pitchFamily="18" charset="0"/>
              </a:rPr>
              <a:t>.</a:t>
            </a:r>
          </a:p>
        </p:txBody>
      </p:sp>
      <p:graphicFrame>
        <p:nvGraphicFramePr>
          <p:cNvPr id="13" name="Схема 12">
            <a:extLst>
              <a:ext uri="{FF2B5EF4-FFF2-40B4-BE49-F238E27FC236}">
                <a16:creationId xmlns:a16="http://schemas.microsoft.com/office/drawing/2014/main" id="{0AB0553F-F5C8-4F99-B19F-2F49C5CE8C67}"/>
              </a:ext>
            </a:extLst>
          </p:cNvPr>
          <p:cNvGraphicFramePr/>
          <p:nvPr>
            <p:extLst>
              <p:ext uri="{D42A27DB-BD31-4B8C-83A1-F6EECF244321}">
                <p14:modId xmlns:p14="http://schemas.microsoft.com/office/powerpoint/2010/main" val="351245022"/>
              </p:ext>
            </p:extLst>
          </p:nvPr>
        </p:nvGraphicFramePr>
        <p:xfrm>
          <a:off x="1554884" y="3048235"/>
          <a:ext cx="14401800" cy="75360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604966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10" name="Схема 9">
            <a:extLst>
              <a:ext uri="{FF2B5EF4-FFF2-40B4-BE49-F238E27FC236}">
                <a16:creationId xmlns:a16="http://schemas.microsoft.com/office/drawing/2014/main" id="{B3ABCDA2-5255-4A70-92D5-1F7713DFB0B6}"/>
              </a:ext>
            </a:extLst>
          </p:cNvPr>
          <p:cNvGraphicFramePr/>
          <p:nvPr>
            <p:extLst>
              <p:ext uri="{D42A27DB-BD31-4B8C-83A1-F6EECF244321}">
                <p14:modId xmlns:p14="http://schemas.microsoft.com/office/powerpoint/2010/main" val="3577406101"/>
              </p:ext>
            </p:extLst>
          </p:nvPr>
        </p:nvGraphicFramePr>
        <p:xfrm>
          <a:off x="1987550" y="2809875"/>
          <a:ext cx="13411200" cy="73518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Прямоугольник 10">
            <a:extLst>
              <a:ext uri="{FF2B5EF4-FFF2-40B4-BE49-F238E27FC236}">
                <a16:creationId xmlns:a16="http://schemas.microsoft.com/office/drawing/2014/main" id="{012CDCFB-1362-47D7-B28C-33E1DB54BABC}"/>
              </a:ext>
            </a:extLst>
          </p:cNvPr>
          <p:cNvSpPr/>
          <p:nvPr/>
        </p:nvSpPr>
        <p:spPr>
          <a:xfrm>
            <a:off x="539750" y="1634072"/>
            <a:ext cx="16992599" cy="1446550"/>
          </a:xfrm>
          <a:prstGeom prst="rect">
            <a:avLst/>
          </a:prstGeom>
        </p:spPr>
        <p:txBody>
          <a:bodyPr wrap="square">
            <a:spAutoFit/>
          </a:bodyPr>
          <a:lstStyle/>
          <a:p>
            <a:r>
              <a:rPr lang="uz-Latn-UZ" dirty="0">
                <a:latin typeface="Times New Roman" panose="02020603050405020304" pitchFamily="18" charset="0"/>
                <a:cs typeface="Times New Roman" panose="02020603050405020304" pitchFamily="18" charset="0"/>
              </a:rPr>
              <a:t>   </a:t>
            </a:r>
            <a:r>
              <a:rPr lang="en-US" sz="4400" dirty="0">
                <a:latin typeface="Times New Roman" panose="02020603050405020304" pitchFamily="18" charset="0"/>
                <a:cs typeface="Times New Roman" panose="02020603050405020304" pitchFamily="18" charset="0"/>
              </a:rPr>
              <a:t>Bu </a:t>
            </a:r>
            <a:r>
              <a:rPr lang="en-US" sz="4400" dirty="0" err="1">
                <a:latin typeface="Times New Roman" panose="02020603050405020304" pitchFamily="18" charset="0"/>
                <a:cs typeface="Times New Roman" panose="02020603050405020304" pitchFamily="18" charset="0"/>
              </a:rPr>
              <a:t>holatda</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xatoni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tahlil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va</a:t>
            </a:r>
            <a:r>
              <a:rPr lang="en-US" sz="4400" dirty="0">
                <a:latin typeface="Times New Roman" panose="02020603050405020304" pitchFamily="18" charset="0"/>
                <a:cs typeface="Times New Roman" panose="02020603050405020304" pitchFamily="18" charset="0"/>
              </a:rPr>
              <a:t> to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a:latin typeface="Times New Roman" panose="02020603050405020304" pitchFamily="18" charset="0"/>
                <a:cs typeface="Times New Roman" panose="02020603050405020304" pitchFamily="18" charset="0"/>
              </a:rPr>
              <a:t>g</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qaror</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qabul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qilish</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keltirilgan</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misol</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orqali</a:t>
            </a:r>
            <a:r>
              <a:rPr lang="en-US" sz="4400" dirty="0">
                <a:latin typeface="Times New Roman" panose="02020603050405020304" pitchFamily="18" charset="0"/>
                <a:cs typeface="Times New Roman" panose="02020603050405020304" pitchFamily="18" charset="0"/>
              </a:rPr>
              <a:t> ko</a:t>
            </a:r>
            <a:r>
              <a:rPr lang="uz-Latn-UZ" sz="4400" dirty="0">
                <a:solidFill>
                  <a:schemeClr val="tx1"/>
                </a:solidFill>
                <a:latin typeface="Times New Roman" panose="02020603050405020304" pitchFamily="18" charset="0"/>
                <a:cs typeface="Times New Roman" panose="02020603050405020304" pitchFamily="18" charset="0"/>
              </a:rPr>
              <a:t>‘</a:t>
            </a:r>
            <a:r>
              <a:rPr lang="en-US" sz="4400" dirty="0" err="1">
                <a:latin typeface="Times New Roman" panose="02020603050405020304" pitchFamily="18" charset="0"/>
                <a:cs typeface="Times New Roman" panose="02020603050405020304" pitchFamily="18" charset="0"/>
              </a:rPr>
              <a:t>rsatilgan</a:t>
            </a:r>
            <a:r>
              <a:rPr lang="en-US" sz="4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528403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скругленные углы 7">
            <a:extLst>
              <a:ext uri="{FF2B5EF4-FFF2-40B4-BE49-F238E27FC236}">
                <a16:creationId xmlns:a16="http://schemas.microsoft.com/office/drawing/2014/main" id="{A1EEF15D-BB23-46FA-9E98-5CB97875ECB8}"/>
              </a:ext>
            </a:extLst>
          </p:cNvPr>
          <p:cNvSpPr/>
          <p:nvPr/>
        </p:nvSpPr>
        <p:spPr>
          <a:xfrm>
            <a:off x="539750" y="1442980"/>
            <a:ext cx="16840200" cy="3957695"/>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3.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Tanqidiy</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fikrlash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jarayonida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holatni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tahlil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dalillarni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keltirish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yondashuvini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asoslangan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qarorlar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qabul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qilishini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ta'minlaydi</a:t>
            </a:r>
            <a:r>
              <a:rPr lang="en-US" sz="3200" dirty="0">
                <a:solidFill>
                  <a:schemeClr val="tx1"/>
                </a:solidFill>
                <a:latin typeface="Times New Roman" panose="02020603050405020304" pitchFamily="18" charset="0"/>
                <a:cs typeface="Times New Roman" panose="02020603050405020304" pitchFamily="18" charset="0"/>
              </a:rPr>
              <a:t>.</a:t>
            </a: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a:solidFill>
                  <a:schemeClr val="tx1"/>
                </a:solidFill>
                <a:latin typeface="Times New Roman" panose="02020603050405020304" pitchFamily="18" charset="0"/>
                <a:cs typeface="Times New Roman" panose="02020603050405020304" pitchFamily="18" charset="0"/>
              </a:rPr>
              <a:t>Agar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ayotgan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lsa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odamlar</a:t>
            </a:r>
            <a:r>
              <a:rPr lang="en-US" sz="3200" dirty="0">
                <a:solidFill>
                  <a:schemeClr val="tx1"/>
                </a:solidFill>
                <a:latin typeface="Times New Roman" panose="02020603050405020304" pitchFamily="18" charset="0"/>
                <a:cs typeface="Times New Roman" panose="02020603050405020304" pitchFamily="18" charset="0"/>
              </a:rPr>
              <a:t> ko</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pincha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irdan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saqlanish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shlyapa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yoki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yomg</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paltosi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kiyishadi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7e/b4/1d/7eb41d1e7a0ab984943bb557a5271f7a.jpg">
            <a:extLst>
              <a:ext uri="{FF2B5EF4-FFF2-40B4-BE49-F238E27FC236}">
                <a16:creationId xmlns:a16="http://schemas.microsoft.com/office/drawing/2014/main" id="{227BDC3B-AB2A-4242-8D93-E016E6DF99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4950" y="5705475"/>
            <a:ext cx="5176671" cy="4747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8512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id="{8BBAAA2A-E8B9-4D72-B87C-39B35984111F}"/>
              </a:ext>
            </a:extLst>
          </p:cNvPr>
          <p:cNvGraphicFramePr/>
          <p:nvPr>
            <p:extLst>
              <p:ext uri="{D42A27DB-BD31-4B8C-83A1-F6EECF244321}">
                <p14:modId xmlns:p14="http://schemas.microsoft.com/office/powerpoint/2010/main" val="2055701011"/>
              </p:ext>
            </p:extLst>
          </p:nvPr>
        </p:nvGraphicFramePr>
        <p:xfrm>
          <a:off x="2444750" y="2675521"/>
          <a:ext cx="11997267"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EA18A1B6-9ECD-4ECC-860C-237A87564689}"/>
              </a:ext>
            </a:extLst>
          </p:cNvPr>
          <p:cNvSpPr/>
          <p:nvPr/>
        </p:nvSpPr>
        <p:spPr>
          <a:xfrm>
            <a:off x="539750" y="1634072"/>
            <a:ext cx="17145000" cy="1200329"/>
          </a:xfrm>
          <a:prstGeom prst="rect">
            <a:avLst/>
          </a:prstGeom>
        </p:spPr>
        <p:txBody>
          <a:bodyPr wrap="square">
            <a:spAutoFit/>
          </a:bodyPr>
          <a:lstStyle/>
          <a:p>
            <a:r>
              <a:rPr lang="uz-Latn-UZ" sz="2400" dirty="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Bu </a:t>
            </a:r>
            <a:r>
              <a:rPr lang="en-US" sz="3600" dirty="0" err="1">
                <a:latin typeface="Times New Roman" panose="02020603050405020304" pitchFamily="18" charset="0"/>
                <a:cs typeface="Times New Roman" panose="02020603050405020304" pitchFamily="18" charset="0"/>
              </a:rPr>
              <a:t>misolda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holatni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qilish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dalillar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orqali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tanqidiy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nikmasi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a:t>
            </a:r>
            <a:r>
              <a:rPr lang="uz-Latn-UZ" sz="3600" dirty="0">
                <a:latin typeface="Times New Roman" panose="02020603050405020304" pitchFamily="18" charset="0"/>
                <a:cs typeface="Times New Roman" panose="02020603050405020304" pitchFamily="18" charset="0"/>
              </a:rPr>
              <a:t>‘</a:t>
            </a:r>
            <a:r>
              <a:rPr lang="en-US" sz="3600" dirty="0" err="1">
                <a:latin typeface="Times New Roman" panose="02020603050405020304" pitchFamily="18" charset="0"/>
                <a:cs typeface="Times New Roman" panose="02020603050405020304" pitchFamily="18" charset="0"/>
              </a:rPr>
              <a:t>rsatilgan</a:t>
            </a:r>
            <a:r>
              <a:rPr lang="en-US" sz="3600"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991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6CC488FA-2C50-46CE-80EF-8F4B54304B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750" y="2200275"/>
            <a:ext cx="8167992" cy="7607028"/>
          </a:xfrm>
          <a:prstGeom prst="rect">
            <a:avLst/>
          </a:prstGeom>
        </p:spPr>
      </p:pic>
      <p:sp>
        <p:nvSpPr>
          <p:cNvPr id="9" name="Прямоугольник: скругленные углы 8">
            <a:extLst>
              <a:ext uri="{FF2B5EF4-FFF2-40B4-BE49-F238E27FC236}">
                <a16:creationId xmlns:a16="http://schemas.microsoft.com/office/drawing/2014/main" id="{9A3BC5CE-C358-4E9C-9479-32B723B18944}"/>
              </a:ext>
            </a:extLst>
          </p:cNvPr>
          <p:cNvSpPr/>
          <p:nvPr/>
        </p:nvSpPr>
        <p:spPr>
          <a:xfrm>
            <a:off x="10064750" y="2200275"/>
            <a:ext cx="6705600" cy="73914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err="1">
                <a:solidFill>
                  <a:srgbClr val="C00000"/>
                </a:solidFill>
                <a:latin typeface="Times New Roman" panose="02020603050405020304" pitchFamily="18" charset="0"/>
                <a:cs typeface="Times New Roman" panose="02020603050405020304" pitchFamily="18" charset="0"/>
              </a:rPr>
              <a:t>Ijodiy</a:t>
            </a:r>
            <a:r>
              <a:rPr lang="uz-Latn-UZ" sz="4000" dirty="0">
                <a:solidFill>
                  <a:srgbClr val="C00000"/>
                </a:solidFill>
                <a:latin typeface="Times New Roman" panose="02020603050405020304" pitchFamily="18" charset="0"/>
                <a:cs typeface="Times New Roman" panose="02020603050405020304" pitchFamily="18" charset="0"/>
              </a:rPr>
              <a:t> (kreativ)</a:t>
            </a:r>
            <a:r>
              <a:rPr lang="en-US" sz="4000" dirty="0">
                <a:solidFill>
                  <a:srgbClr val="C00000"/>
                </a:solidFill>
                <a:latin typeface="Times New Roman" panose="02020603050405020304" pitchFamily="18" charset="0"/>
                <a:cs typeface="Times New Roman" panose="02020603050405020304" pitchFamily="18" charset="0"/>
              </a:rPr>
              <a:t> </a:t>
            </a:r>
            <a:r>
              <a:rPr lang="en-US" sz="4000" dirty="0" err="1">
                <a:solidFill>
                  <a:srgbClr val="C00000"/>
                </a:solidFill>
                <a:latin typeface="Times New Roman" panose="02020603050405020304" pitchFamily="18" charset="0"/>
                <a:cs typeface="Times New Roman" panose="02020603050405020304" pitchFamily="18" charset="0"/>
              </a:rPr>
              <a:t>fikrlash</a:t>
            </a:r>
            <a:r>
              <a:rPr lang="en-US" sz="4000" dirty="0">
                <a:solidFill>
                  <a:srgbClr val="C00000"/>
                </a:solidFill>
                <a:latin typeface="Times New Roman" panose="02020603050405020304" pitchFamily="18" charset="0"/>
                <a:cs typeface="Times New Roman" panose="02020603050405020304" pitchFamily="18" charset="0"/>
              </a:rPr>
              <a:t> </a:t>
            </a:r>
            <a:r>
              <a:rPr lang="uz-Latn-UZ" sz="4000" dirty="0">
                <a:solidFill>
                  <a:schemeClr val="tx1"/>
                </a:solidFill>
                <a:latin typeface="Times New Roman" panose="02020603050405020304" pitchFamily="18" charset="0"/>
                <a:cs typeface="Times New Roman" panose="02020603050405020304" pitchFamily="18" charset="0"/>
              </a:rPr>
              <a:t>-insonning yangi, original va innovatsion g‘oyalar, yo‘llar va yechimlar ishlab chiqish qobiliyatini anglatadi. Ijodiy fikrlash, muammolarni nostandart yo‘llar bilan hal qilish, yangi g‘oyalar paydo qilish va turli masalalarga yangi qarashlar bilan yondashishni nazarda tutadi.</a:t>
            </a:r>
            <a:endParaRPr lang="en-US" sz="4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38388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id="{257E5EB9-6C0D-44FE-9B9E-0B8AEE378564}"/>
              </a:ext>
            </a:extLst>
          </p:cNvPr>
          <p:cNvGraphicFramePr/>
          <p:nvPr>
            <p:extLst>
              <p:ext uri="{D42A27DB-BD31-4B8C-83A1-F6EECF244321}">
                <p14:modId xmlns:p14="http://schemas.microsoft.com/office/powerpoint/2010/main" val="2029846293"/>
              </p:ext>
            </p:extLst>
          </p:nvPr>
        </p:nvGraphicFramePr>
        <p:xfrm>
          <a:off x="2520950" y="2809875"/>
          <a:ext cx="12649200" cy="77743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6E7307C6-3687-44B5-B391-E432087C06AF}"/>
              </a:ext>
            </a:extLst>
          </p:cNvPr>
          <p:cNvSpPr/>
          <p:nvPr/>
        </p:nvSpPr>
        <p:spPr>
          <a:xfrm>
            <a:off x="2216150" y="1634072"/>
            <a:ext cx="11430000" cy="1323439"/>
          </a:xfrm>
          <a:prstGeom prst="rect">
            <a:avLst/>
          </a:prstGeom>
        </p:spPr>
        <p:txBody>
          <a:bodyPr wrap="square">
            <a:spAutoFit/>
          </a:bodyPr>
          <a:lstStyle/>
          <a:p>
            <a:r>
              <a:rPr lang="en-US" sz="4800" dirty="0" err="1">
                <a:solidFill>
                  <a:schemeClr val="accent1"/>
                </a:solidFill>
                <a:latin typeface="Times New Roman" panose="02020603050405020304" pitchFamily="18" charset="0"/>
                <a:cs typeface="Times New Roman" panose="02020603050405020304" pitchFamily="18" charset="0"/>
              </a:rPr>
              <a:t>Ijodiy</a:t>
            </a:r>
            <a:r>
              <a:rPr lang="uz-Latn-UZ" sz="4800" dirty="0">
                <a:solidFill>
                  <a:schemeClr val="accent1"/>
                </a:solidFill>
                <a:latin typeface="Times New Roman" panose="02020603050405020304" pitchFamily="18" charset="0"/>
                <a:cs typeface="Times New Roman" panose="02020603050405020304" pitchFamily="18" charset="0"/>
              </a:rPr>
              <a:t> (kreativ)</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fikrlash</a:t>
            </a:r>
            <a:r>
              <a:rPr lang="en-US" sz="4800" dirty="0">
                <a:solidFill>
                  <a:schemeClr val="accent1"/>
                </a:solidFill>
                <a:latin typeface="Times New Roman" panose="02020603050405020304" pitchFamily="18" charset="0"/>
                <a:cs typeface="Times New Roman" panose="02020603050405020304" pitchFamily="18" charset="0"/>
              </a:rPr>
              <a:t> </a:t>
            </a:r>
            <a:r>
              <a:rPr lang="en-US" sz="4800" dirty="0" err="1">
                <a:solidFill>
                  <a:schemeClr val="accent1"/>
                </a:solidFill>
                <a:latin typeface="Times New Roman" panose="02020603050405020304" pitchFamily="18" charset="0"/>
                <a:cs typeface="Times New Roman" panose="02020603050405020304" pitchFamily="18" charset="0"/>
              </a:rPr>
              <a:t>ko‘nikmalari</a:t>
            </a:r>
            <a:r>
              <a:rPr lang="en-US" sz="4800" dirty="0">
                <a:solidFill>
                  <a:schemeClr val="accent1"/>
                </a:solidFill>
                <a:latin typeface="Times New Roman" panose="02020603050405020304" pitchFamily="18" charset="0"/>
                <a:cs typeface="Times New Roman" panose="02020603050405020304" pitchFamily="18" charset="0"/>
              </a:rPr>
              <a:t>:</a:t>
            </a:r>
          </a:p>
          <a:p>
            <a:endParaRPr lang="en-US" sz="3200"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10409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7">
            <a:extLst>
              <a:ext uri="{FF2B5EF4-FFF2-40B4-BE49-F238E27FC236}">
                <a16:creationId xmlns:a16="http://schemas.microsoft.com/office/drawing/2014/main" id="{B76838F4-2AE5-4C24-94AE-0115DC58B578}"/>
              </a:ext>
            </a:extLst>
          </p:cNvPr>
          <p:cNvSpPr/>
          <p:nvPr/>
        </p:nvSpPr>
        <p:spPr>
          <a:xfrm>
            <a:off x="8388350" y="1664887"/>
            <a:ext cx="7580921" cy="769441"/>
          </a:xfrm>
          <a:prstGeom prst="rect">
            <a:avLst/>
          </a:prstGeom>
        </p:spPr>
        <p:txBody>
          <a:bodyPr wrap="none">
            <a:spAutoFit/>
          </a:bodyPr>
          <a:lstStyle/>
          <a:p>
            <a:r>
              <a:rPr lang="en-US" sz="4400" dirty="0">
                <a:latin typeface="Times New Roman" panose="02020603050405020304" pitchFamily="18" charset="0"/>
                <a:cs typeface="Times New Roman" panose="02020603050405020304" pitchFamily="18" charset="0"/>
              </a:rPr>
              <a:t>1. </a:t>
            </a:r>
            <a:r>
              <a:rPr lang="en-US" sz="4400" dirty="0" err="1">
                <a:latin typeface="Times New Roman" panose="02020603050405020304" pitchFamily="18" charset="0"/>
                <a:cs typeface="Times New Roman" panose="02020603050405020304" pitchFamily="18" charset="0"/>
              </a:rPr>
              <a:t>Nostandart</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yechimlarni</a:t>
            </a:r>
            <a:r>
              <a:rPr lang="en-US" sz="4400" dirty="0">
                <a:latin typeface="Times New Roman" panose="02020603050405020304" pitchFamily="18" charset="0"/>
                <a:cs typeface="Times New Roman" panose="02020603050405020304" pitchFamily="18" charset="0"/>
              </a:rPr>
              <a:t> </a:t>
            </a:r>
            <a:r>
              <a:rPr lang="en-US" sz="4400" dirty="0" err="1">
                <a:latin typeface="Times New Roman" panose="02020603050405020304" pitchFamily="18" charset="0"/>
                <a:cs typeface="Times New Roman" panose="02020603050405020304" pitchFamily="18" charset="0"/>
              </a:rPr>
              <a:t>topish</a:t>
            </a:r>
            <a:endParaRPr lang="ru-RU" sz="4400" dirty="0">
              <a:latin typeface="Times New Roman" panose="02020603050405020304" pitchFamily="18" charset="0"/>
              <a:cs typeface="Times New Roman" panose="02020603050405020304" pitchFamily="18" charset="0"/>
            </a:endParaRPr>
          </a:p>
        </p:txBody>
      </p:sp>
      <p:sp>
        <p:nvSpPr>
          <p:cNvPr id="9" name="Прямоугольник: скругленные углы 8">
            <a:extLst>
              <a:ext uri="{FF2B5EF4-FFF2-40B4-BE49-F238E27FC236}">
                <a16:creationId xmlns:a16="http://schemas.microsoft.com/office/drawing/2014/main" id="{FE9E84AD-0FD4-4ED8-8F64-197C4A5A2462}"/>
              </a:ext>
            </a:extLst>
          </p:cNvPr>
          <p:cNvSpPr/>
          <p:nvPr/>
        </p:nvSpPr>
        <p:spPr>
          <a:xfrm>
            <a:off x="996950" y="1664887"/>
            <a:ext cx="6248400" cy="876498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muammolarga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noan</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anaviy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yechimlarni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topishga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yordam</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beradi</a:t>
            </a:r>
            <a:r>
              <a:rPr lang="en-US" sz="2800" dirty="0">
                <a:solidFill>
                  <a:schemeClr val="tx1"/>
                </a:solidFill>
                <a:latin typeface="Times New Roman" panose="02020603050405020304" pitchFamily="18" charset="0"/>
                <a:cs typeface="Times New Roman" panose="02020603050405020304" pitchFamily="18" charset="0"/>
              </a:rPr>
              <a:t>.</a:t>
            </a:r>
          </a:p>
          <a:p>
            <a:endParaRPr lang="en-US"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Misol</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topshiriq</a:t>
            </a:r>
            <a:r>
              <a:rPr lang="en-US" sz="2800" dirty="0">
                <a:solidFill>
                  <a:schemeClr val="tx1"/>
                </a:solidFill>
                <a:latin typeface="Times New Roman" panose="02020603050405020304" pitchFamily="18" charset="0"/>
                <a:cs typeface="Times New Roman" panose="02020603050405020304" pitchFamily="18" charset="0"/>
              </a:rPr>
              <a:t>: </a:t>
            </a:r>
            <a:r>
              <a:rPr lang="uz-Latn-UZ" sz="2800" dirty="0">
                <a:solidFill>
                  <a:schemeClr val="tx1"/>
                </a:solidFill>
                <a:latin typeface="Times New Roman" panose="02020603050405020304" pitchFamily="18" charset="0"/>
                <a:cs typeface="Times New Roman" panose="02020603050405020304" pitchFamily="18" charset="0"/>
              </a:rPr>
              <a:t>“</a:t>
            </a:r>
            <a:r>
              <a:rPr lang="en-US" sz="2800" dirty="0" err="1">
                <a:solidFill>
                  <a:schemeClr val="tx1"/>
                </a:solidFill>
                <a:latin typeface="Times New Roman" panose="02020603050405020304" pitchFamily="18" charset="0"/>
                <a:cs typeface="Times New Roman" panose="02020603050405020304" pitchFamily="18" charset="0"/>
              </a:rPr>
              <a:t>Mantiqiy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2, 4, 8, 16...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qanday</a:t>
            </a:r>
            <a:r>
              <a:rPr lang="en-US" sz="2800" dirty="0">
                <a:solidFill>
                  <a:schemeClr val="tx1"/>
                </a:solidFill>
                <a:latin typeface="Times New Roman" panose="02020603050405020304" pitchFamily="18" charset="0"/>
                <a:cs typeface="Times New Roman" panose="02020603050405020304" pitchFamily="18" charset="0"/>
              </a:rPr>
              <a:t>?</a:t>
            </a:r>
            <a:r>
              <a:rPr lang="uz-Latn-UZ" sz="2800" dirty="0">
                <a:solidFill>
                  <a:schemeClr val="tx1"/>
                </a:solidFill>
                <a:latin typeface="Times New Roman" panose="02020603050405020304" pitchFamily="18" charset="0"/>
                <a:cs typeface="Times New Roman" panose="02020603050405020304" pitchFamily="18" charset="0"/>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b="1" dirty="0" err="1">
                <a:solidFill>
                  <a:schemeClr val="tx1"/>
                </a:solidFill>
                <a:latin typeface="Times New Roman" panose="02020603050405020304" pitchFamily="18" charset="0"/>
                <a:cs typeface="Times New Roman" panose="02020603050405020304" pitchFamily="18" charset="0"/>
              </a:rPr>
              <a:t>Nostandart</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yechim</a:t>
            </a:r>
            <a:r>
              <a:rPr lang="en-US" sz="2800" b="1"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Ushbu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keyingi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soni</a:t>
            </a:r>
            <a:r>
              <a:rPr lang="en-US" sz="2800" dirty="0">
                <a:solidFill>
                  <a:schemeClr val="tx1"/>
                </a:solidFill>
                <a:latin typeface="Times New Roman" panose="02020603050405020304" pitchFamily="18" charset="0"/>
                <a:cs typeface="Times New Roman" panose="02020603050405020304" pitchFamily="18" charset="0"/>
              </a:rPr>
              <a:t> 32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chunki</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oldingisining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ikki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baravari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sifatida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ko‘rsatilgan</a:t>
            </a:r>
            <a:r>
              <a:rPr lang="en-US" sz="2800" dirty="0">
                <a:solidFill>
                  <a:schemeClr val="tx1"/>
                </a:solidFill>
                <a:latin typeface="Times New Roman" panose="02020603050405020304" pitchFamily="18" charset="0"/>
                <a:cs typeface="Times New Roman" panose="02020603050405020304" pitchFamily="18" charset="0"/>
              </a:rPr>
              <a:t> </a:t>
            </a:r>
            <a:endParaRPr lang="uz-Latn-UZ" sz="28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(2 x 2 = 4, 4 x 2 = 8, 8 x 2 = 16, 16 x 2 = 32). Ammo,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yondashuvda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qatorni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boshqa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usulda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ko‘rsataylik</a:t>
            </a:r>
            <a:r>
              <a:rPr lang="en-US" sz="2800" dirty="0">
                <a:solidFill>
                  <a:schemeClr val="tx1"/>
                </a:solidFill>
                <a:latin typeface="Times New Roman" panose="02020603050405020304" pitchFamily="18" charset="0"/>
                <a:cs typeface="Times New Roman" panose="02020603050405020304" pitchFamily="18" charset="0"/>
              </a:rPr>
              <a:t>: har </a:t>
            </a:r>
            <a:r>
              <a:rPr lang="en-US" sz="2800" dirty="0" err="1">
                <a:solidFill>
                  <a:schemeClr val="tx1"/>
                </a:solidFill>
                <a:latin typeface="Times New Roman" panose="02020603050405020304" pitchFamily="18" charset="0"/>
                <a:cs typeface="Times New Roman" panose="02020603050405020304" pitchFamily="18" charset="0"/>
              </a:rPr>
              <a:t>bir</a:t>
            </a:r>
            <a:r>
              <a:rPr lang="en-US" sz="2800" dirty="0">
                <a:solidFill>
                  <a:schemeClr val="tx1"/>
                </a:solidFill>
                <a:latin typeface="Times New Roman" panose="02020603050405020304" pitchFamily="18" charset="0"/>
                <a:cs typeface="Times New Roman" panose="02020603050405020304" pitchFamily="18" charset="0"/>
              </a:rPr>
              <a:t> son </a:t>
            </a:r>
            <a:r>
              <a:rPr lang="en-US" sz="2800" dirty="0" err="1">
                <a:solidFill>
                  <a:schemeClr val="tx1"/>
                </a:solidFill>
                <a:latin typeface="Times New Roman" panose="02020603050405020304" pitchFamily="18" charset="0"/>
                <a:cs typeface="Times New Roman" panose="02020603050405020304" pitchFamily="18" charset="0"/>
              </a:rPr>
              <a:t>avvalgisining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kvadrat</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ildizi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bo‘lishi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mumkin</a:t>
            </a:r>
            <a:r>
              <a:rPr lang="en-US" sz="2800" dirty="0">
                <a:solidFill>
                  <a:schemeClr val="tx1"/>
                </a:solidFill>
                <a:latin typeface="Times New Roman" panose="02020603050405020304" pitchFamily="18" charset="0"/>
                <a:cs typeface="Times New Roman" panose="02020603050405020304" pitchFamily="18" charset="0"/>
              </a:rPr>
              <a:t>: √2, √4, √8, √16, …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bu</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turli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natijalarga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olib</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keladi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lekin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ijodiy</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fikrni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ko‘rsatadi</a:t>
            </a:r>
            <a:r>
              <a:rPr lang="en-US" sz="2800" dirty="0">
                <a:solidFill>
                  <a:schemeClr val="tx1"/>
                </a:solidFill>
                <a:latin typeface="Times New Roman" panose="02020603050405020304" pitchFamily="18" charset="0"/>
                <a:cs typeface="Times New Roman" panose="02020603050405020304" pitchFamily="18" charset="0"/>
              </a:rPr>
              <a:t>).</a:t>
            </a:r>
          </a:p>
        </p:txBody>
      </p:sp>
      <p:pic>
        <p:nvPicPr>
          <p:cNvPr id="10" name="Picture 2" descr="Kreativ Logo Violett Vektor Векторный объект Stock | Adobe Stock">
            <a:extLst>
              <a:ext uri="{FF2B5EF4-FFF2-40B4-BE49-F238E27FC236}">
                <a16:creationId xmlns:a16="http://schemas.microsoft.com/office/drawing/2014/main" id="{3E656FE0-BA87-41A1-8198-66485A19537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20871" y="2466367"/>
            <a:ext cx="6248399" cy="8025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735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E2710F07-5536-45D5-AE8E-060F65DB844B}"/>
              </a:ext>
            </a:extLst>
          </p:cNvPr>
          <p:cNvPicPr>
            <a:picLocks noChangeAspect="1"/>
          </p:cNvPicPr>
          <p:nvPr/>
        </p:nvPicPr>
        <p:blipFill rotWithShape="1">
          <a:blip r:embed="rId4">
            <a:extLst>
              <a:ext uri="{28A0092B-C50C-407E-A947-70E740481C1C}">
                <a14:useLocalDpi xmlns:a14="http://schemas.microsoft.com/office/drawing/2010/main" val="0"/>
              </a:ext>
            </a:extLst>
          </a:blip>
          <a:srcRect l="11402" r="54250"/>
          <a:stretch/>
        </p:blipFill>
        <p:spPr>
          <a:xfrm>
            <a:off x="0" y="1338697"/>
            <a:ext cx="4502150" cy="9462654"/>
          </a:xfrm>
          <a:prstGeom prst="rect">
            <a:avLst/>
          </a:prstGeom>
        </p:spPr>
      </p:pic>
      <p:sp>
        <p:nvSpPr>
          <p:cNvPr id="9" name="Прямоугольник: скругленные углы 8">
            <a:extLst>
              <a:ext uri="{FF2B5EF4-FFF2-40B4-BE49-F238E27FC236}">
                <a16:creationId xmlns:a16="http://schemas.microsoft.com/office/drawing/2014/main" id="{AAAA7FD0-EBD1-4FCD-B107-084CADD29716}"/>
              </a:ext>
            </a:extLst>
          </p:cNvPr>
          <p:cNvSpPr/>
          <p:nvPr/>
        </p:nvSpPr>
        <p:spPr>
          <a:xfrm>
            <a:off x="6940550" y="1590675"/>
            <a:ext cx="7467600" cy="87630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2. </a:t>
            </a:r>
            <a:r>
              <a:rPr lang="en-US" sz="3600" b="1" dirty="0" err="1">
                <a:solidFill>
                  <a:schemeClr val="tx1"/>
                </a:solidFill>
                <a:latin typeface="Times New Roman" panose="02020603050405020304" pitchFamily="18" charset="0"/>
                <a:cs typeface="Times New Roman" panose="02020603050405020304" pitchFamily="18" charset="0"/>
              </a:rPr>
              <a:t>O‘z</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taxminlarini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ilgari</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surish</a:t>
            </a:r>
            <a:endParaRPr lang="en-US" sz="3600" b="1" dirty="0">
              <a:solidFill>
                <a:schemeClr val="tx1"/>
              </a:solidFill>
              <a:latin typeface="Times New Roman" panose="02020603050405020304" pitchFamily="18" charset="0"/>
              <a:cs typeface="Times New Roman" panose="02020603050405020304" pitchFamily="18" charset="0"/>
            </a:endParaRPr>
          </a:p>
          <a:p>
            <a:endParaRPr lang="en-US" sz="3600" dirty="0">
              <a:solidFill>
                <a:schemeClr val="tx1"/>
              </a:solidFill>
              <a:latin typeface="Times New Roman" panose="02020603050405020304" pitchFamily="18" charset="0"/>
              <a:cs typeface="Times New Roman" panose="02020603050405020304" pitchFamily="18" charset="0"/>
            </a:endParaRPr>
          </a:p>
          <a:p>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fikrlashda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biror</a:t>
            </a:r>
            <a:r>
              <a:rPr lang="en-US" sz="3600" dirty="0">
                <a:solidFill>
                  <a:schemeClr val="tx1"/>
                </a:solidFill>
                <a:latin typeface="Times New Roman" panose="02020603050405020304" pitchFamily="18" charset="0"/>
                <a:cs typeface="Times New Roman" panose="02020603050405020304" pitchFamily="18" charset="0"/>
              </a:rPr>
              <a:t> masala </a:t>
            </a:r>
            <a:r>
              <a:rPr lang="en-US" sz="3600" dirty="0" err="1">
                <a:solidFill>
                  <a:schemeClr val="tx1"/>
                </a:solidFill>
                <a:latin typeface="Times New Roman" panose="02020603050405020304" pitchFamily="18" charset="0"/>
                <a:cs typeface="Times New Roman" panose="02020603050405020304" pitchFamily="18" charset="0"/>
              </a:rPr>
              <a:t>haqida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taxminlarini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bildirish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ularni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tekshirish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muhimdir</a:t>
            </a:r>
            <a:r>
              <a:rPr lang="en-US" sz="3600" dirty="0">
                <a:solidFill>
                  <a:schemeClr val="tx1"/>
                </a:solidFill>
                <a:latin typeface="Times New Roman" panose="02020603050405020304" pitchFamily="18" charset="0"/>
                <a:cs typeface="Times New Roman" panose="02020603050405020304" pitchFamily="18" charset="0"/>
              </a:rPr>
              <a:t>.</a:t>
            </a:r>
          </a:p>
          <a:p>
            <a:endParaRPr lang="en-US"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T</a:t>
            </a:r>
            <a:r>
              <a:rPr lang="en-US" sz="3600" dirty="0" err="1">
                <a:solidFill>
                  <a:schemeClr val="tx1"/>
                </a:solidFill>
                <a:latin typeface="Times New Roman" panose="02020603050405020304" pitchFamily="18" charset="0"/>
                <a:cs typeface="Times New Roman" panose="02020603050405020304" pitchFamily="18" charset="0"/>
              </a:rPr>
              <a:t>opshiriq</a:t>
            </a:r>
            <a:r>
              <a:rPr lang="en-US" sz="3600" dirty="0">
                <a:solidFill>
                  <a:schemeClr val="tx1"/>
                </a:solidFill>
                <a:latin typeface="Times New Roman" panose="02020603050405020304" pitchFamily="18" charset="0"/>
                <a:cs typeface="Times New Roman" panose="02020603050405020304" pitchFamily="18" charset="0"/>
              </a:rPr>
              <a:t>: Masala: </a:t>
            </a:r>
            <a:endParaRPr lang="uz-Latn-UZ" sz="3600" dirty="0">
              <a:solidFill>
                <a:schemeClr val="tx1"/>
              </a:solidFill>
              <a:latin typeface="Times New Roman" panose="02020603050405020304" pitchFamily="18" charset="0"/>
              <a:cs typeface="Times New Roman" panose="02020603050405020304" pitchFamily="18" charset="0"/>
            </a:endParaRPr>
          </a:p>
          <a:p>
            <a:r>
              <a:rPr lang="uz-Latn-UZ"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Jumboq</a:t>
            </a:r>
            <a:r>
              <a:rPr lang="en-US" sz="3600" dirty="0">
                <a:solidFill>
                  <a:schemeClr val="tx1"/>
                </a:solidFill>
                <a:latin typeface="Times New Roman" panose="02020603050405020304" pitchFamily="18" charset="0"/>
                <a:cs typeface="Times New Roman" panose="02020603050405020304" pitchFamily="18" charset="0"/>
              </a:rPr>
              <a:t> son: </a:t>
            </a:r>
            <a:r>
              <a:rPr lang="uz-Latn-UZ" sz="3600" dirty="0">
                <a:solidFill>
                  <a:schemeClr val="tx1"/>
                </a:solidFill>
                <a:latin typeface="Times New Roman" panose="02020603050405020304" pitchFamily="18" charset="0"/>
                <a:cs typeface="Times New Roman" panose="02020603050405020304" pitchFamily="18" charset="0"/>
              </a:rPr>
              <a:t>Temur bir son o‘yladi.</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U o</a:t>
            </a:r>
            <a:r>
              <a:rPr lang="en-US" sz="3600" dirty="0">
                <a:solidFill>
                  <a:schemeClr val="tx1"/>
                </a:solidFill>
                <a:latin typeface="Times New Roman" panose="02020603050405020304" pitchFamily="18" charset="0"/>
                <a:cs typeface="Times New Roman" panose="02020603050405020304" pitchFamily="18" charset="0"/>
              </a:rPr>
              <a:t>‘</a:t>
            </a:r>
            <a:r>
              <a:rPr lang="en-US" sz="3600" dirty="0" err="1">
                <a:solidFill>
                  <a:schemeClr val="tx1"/>
                </a:solidFill>
                <a:latin typeface="Times New Roman" panose="02020603050405020304" pitchFamily="18" charset="0"/>
                <a:cs typeface="Times New Roman" panose="02020603050405020304" pitchFamily="18" charset="0"/>
              </a:rPr>
              <a:t>ylagan</a:t>
            </a:r>
            <a:r>
              <a:rPr lang="en-US" sz="3600" dirty="0">
                <a:solidFill>
                  <a:schemeClr val="tx1"/>
                </a:solidFill>
                <a:latin typeface="Times New Roman" panose="02020603050405020304" pitchFamily="18" charset="0"/>
                <a:cs typeface="Times New Roman" panose="02020603050405020304" pitchFamily="18" charset="0"/>
              </a:rPr>
              <a:t> son 1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20 </a:t>
            </a:r>
            <a:r>
              <a:rPr lang="en-US" sz="3600" dirty="0" err="1">
                <a:solidFill>
                  <a:schemeClr val="tx1"/>
                </a:solidFill>
                <a:latin typeface="Times New Roman" panose="02020603050405020304" pitchFamily="18" charset="0"/>
                <a:cs typeface="Times New Roman" panose="02020603050405020304" pitchFamily="18" charset="0"/>
              </a:rPr>
              <a:t>oralig‘ida</a:t>
            </a:r>
            <a:r>
              <a:rPr lang="en-US" sz="3600" dirty="0">
                <a:solidFill>
                  <a:schemeClr val="tx1"/>
                </a:solidFill>
                <a:latin typeface="Times New Roman" panose="02020603050405020304" pitchFamily="18" charset="0"/>
                <a:cs typeface="Times New Roman" panose="02020603050405020304" pitchFamily="18" charset="0"/>
              </a:rPr>
              <a:t>. U 3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lekin</a:t>
            </a:r>
            <a:r>
              <a:rPr lang="en-US" sz="3600" dirty="0">
                <a:solidFill>
                  <a:schemeClr val="tx1"/>
                </a:solidFill>
                <a:latin typeface="Times New Roman" panose="02020603050405020304" pitchFamily="18" charset="0"/>
                <a:cs typeface="Times New Roman" panose="02020603050405020304" pitchFamily="18" charset="0"/>
              </a:rPr>
              <a:t> 5 </a:t>
            </a:r>
            <a:r>
              <a:rPr lang="en-US" sz="3600" dirty="0" err="1">
                <a:solidFill>
                  <a:schemeClr val="tx1"/>
                </a:solidFill>
                <a:latin typeface="Times New Roman" panose="02020603050405020304" pitchFamily="18" charset="0"/>
                <a:cs typeface="Times New Roman" panose="02020603050405020304" pitchFamily="18" charset="0"/>
              </a:rPr>
              <a:t>ga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bo‘linmaydi</a:t>
            </a:r>
            <a:r>
              <a:rPr lang="en-US" sz="3600" dirty="0">
                <a:solidFill>
                  <a:schemeClr val="tx1"/>
                </a:solidFill>
                <a:latin typeface="Times New Roman" panose="02020603050405020304" pitchFamily="18" charset="0"/>
                <a:cs typeface="Times New Roman" panose="02020603050405020304" pitchFamily="18" charset="0"/>
              </a:rPr>
              <a:t>.</a:t>
            </a:r>
            <a:r>
              <a:rPr lang="uz-Latn-UZ" sz="3600" dirty="0">
                <a:solidFill>
                  <a:schemeClr val="tx1"/>
                </a:solidFill>
                <a:latin typeface="Times New Roman" panose="02020603050405020304" pitchFamily="18" charset="0"/>
                <a:cs typeface="Times New Roman" panose="02020603050405020304" pitchFamily="18" charset="0"/>
              </a:rPr>
              <a:t>”</a:t>
            </a:r>
            <a:endParaRPr lang="en-US" sz="3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0652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8" name="Прямоугольник: скругленные углы 7">
            <a:extLst>
              <a:ext uri="{FF2B5EF4-FFF2-40B4-BE49-F238E27FC236}">
                <a16:creationId xmlns:a16="http://schemas.microsoft.com/office/drawing/2014/main" id="{19E0F4C5-0463-448E-AB02-56EB5DA41C05}"/>
              </a:ext>
            </a:extLst>
          </p:cNvPr>
          <p:cNvSpPr/>
          <p:nvPr/>
        </p:nvSpPr>
        <p:spPr>
          <a:xfrm>
            <a:off x="1301750" y="1825967"/>
            <a:ext cx="6629400" cy="8299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b="1" dirty="0" err="1">
                <a:solidFill>
                  <a:schemeClr val="tx1"/>
                </a:solidFill>
                <a:latin typeface="Times New Roman" panose="02020603050405020304" pitchFamily="18" charset="0"/>
                <a:cs typeface="Times New Roman" panose="02020603050405020304" pitchFamily="18" charset="0"/>
              </a:rPr>
              <a:t>Taxmin</a:t>
            </a:r>
            <a:r>
              <a:rPr lang="en-US" sz="4000" b="1" dirty="0">
                <a:solidFill>
                  <a:schemeClr val="tx1"/>
                </a:solidFill>
                <a:latin typeface="Times New Roman" panose="02020603050405020304" pitchFamily="18" charset="0"/>
                <a:cs typeface="Times New Roman" panose="02020603050405020304" pitchFamily="18" charset="0"/>
              </a:rPr>
              <a:t>: </a:t>
            </a:r>
            <a:r>
              <a:rPr lang="en-US" sz="4000" dirty="0">
                <a:solidFill>
                  <a:schemeClr val="tx1"/>
                </a:solidFill>
                <a:latin typeface="Times New Roman" panose="02020603050405020304" pitchFamily="18" charset="0"/>
                <a:cs typeface="Times New Roman" panose="02020603050405020304" pitchFamily="18" charset="0"/>
              </a:rPr>
              <a:t>Son 3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bo‘linadigan</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lekin</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bo‘linmaydigan</a:t>
            </a:r>
            <a:r>
              <a:rPr lang="en-US" sz="4000" dirty="0">
                <a:solidFill>
                  <a:schemeClr val="tx1"/>
                </a:solidFill>
                <a:latin typeface="Times New Roman" panose="02020603050405020304" pitchFamily="18" charset="0"/>
                <a:cs typeface="Times New Roman" panose="02020603050405020304" pitchFamily="18" charset="0"/>
              </a:rPr>
              <a:t> son </a:t>
            </a:r>
            <a:r>
              <a:rPr lang="en-US" sz="4000" dirty="0" err="1">
                <a:solidFill>
                  <a:schemeClr val="tx1"/>
                </a:solidFill>
                <a:latin typeface="Times New Roman" panose="02020603050405020304" pitchFamily="18" charset="0"/>
                <a:cs typeface="Times New Roman" panose="02020603050405020304" pitchFamily="18" charset="0"/>
              </a:rPr>
              <a:t>bo‘lishi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kerak</a:t>
            </a:r>
            <a:r>
              <a:rPr lang="en-US" sz="4000" dirty="0">
                <a:solidFill>
                  <a:schemeClr val="tx1"/>
                </a:solidFill>
                <a:latin typeface="Times New Roman" panose="02020603050405020304" pitchFamily="18" charset="0"/>
                <a:cs typeface="Times New Roman" panose="02020603050405020304" pitchFamily="18" charset="0"/>
              </a:rPr>
              <a:t>. 3, 6, 9, 12, 15, 18 </a:t>
            </a:r>
            <a:r>
              <a:rPr lang="en-US" sz="4000" dirty="0" err="1">
                <a:solidFill>
                  <a:schemeClr val="tx1"/>
                </a:solidFill>
                <a:latin typeface="Times New Roman" panose="02020603050405020304" pitchFamily="18" charset="0"/>
                <a:cs typeface="Times New Roman" panose="02020603050405020304" pitchFamily="18" charset="0"/>
              </a:rPr>
              <a:t>kabi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sonlarni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tekshirib</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chiqamiz</a:t>
            </a:r>
            <a:r>
              <a:rPr lang="en-US" sz="4000" dirty="0">
                <a:solidFill>
                  <a:schemeClr val="tx1"/>
                </a:solidFill>
                <a:latin typeface="Times New Roman" panose="02020603050405020304" pitchFamily="18" charset="0"/>
                <a:cs typeface="Times New Roman" panose="02020603050405020304" pitchFamily="18" charset="0"/>
              </a:rPr>
              <a:t>. 3, 6, 9, 12, 18 </a:t>
            </a:r>
            <a:r>
              <a:rPr lang="en-US" sz="4000" dirty="0" err="1">
                <a:solidFill>
                  <a:schemeClr val="tx1"/>
                </a:solidFill>
                <a:latin typeface="Times New Roman" panose="02020603050405020304" pitchFamily="18" charset="0"/>
                <a:cs typeface="Times New Roman" panose="02020603050405020304" pitchFamily="18" charset="0"/>
              </a:rPr>
              <a:t>sonlari</a:t>
            </a:r>
            <a:r>
              <a:rPr lang="en-US" sz="4000" dirty="0">
                <a:solidFill>
                  <a:schemeClr val="tx1"/>
                </a:solidFill>
                <a:latin typeface="Times New Roman" panose="02020603050405020304" pitchFamily="18" charset="0"/>
                <a:cs typeface="Times New Roman" panose="02020603050405020304" pitchFamily="18" charset="0"/>
              </a:rPr>
              <a:t> 5 </a:t>
            </a:r>
            <a:r>
              <a:rPr lang="en-US" sz="4000" dirty="0" err="1">
                <a:solidFill>
                  <a:schemeClr val="tx1"/>
                </a:solidFill>
                <a:latin typeface="Times New Roman" panose="02020603050405020304" pitchFamily="18" charset="0"/>
                <a:cs typeface="Times New Roman" panose="02020603050405020304" pitchFamily="18" charset="0"/>
              </a:rPr>
              <a:t>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bo‘linmaydi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demak</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ular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to‘g‘ri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javoblar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bo‘ladi</a:t>
            </a:r>
            <a:r>
              <a:rPr lang="en-US" sz="4000" dirty="0">
                <a:solidFill>
                  <a:schemeClr val="tx1"/>
                </a:solidFill>
                <a:latin typeface="Times New Roman" panose="02020603050405020304" pitchFamily="18" charset="0"/>
                <a:cs typeface="Times New Roman" panose="02020603050405020304" pitchFamily="18" charset="0"/>
              </a:rPr>
              <a:t>.</a:t>
            </a:r>
            <a:endParaRPr lang="ru-RU" sz="4000" dirty="0">
              <a:solidFill>
                <a:schemeClr val="tx1"/>
              </a:solidFill>
              <a:latin typeface="Times New Roman" panose="02020603050405020304" pitchFamily="18" charset="0"/>
              <a:cs typeface="Times New Roman" panose="02020603050405020304" pitchFamily="18" charset="0"/>
            </a:endParaRPr>
          </a:p>
        </p:txBody>
      </p:sp>
      <p:pic>
        <p:nvPicPr>
          <p:cNvPr id="9" name="Picture 2" descr="https://i.pinimg.com/736x/a7/b8/ec/a7b8ec92b91c88da7bba06047157fcc7.jpg">
            <a:extLst>
              <a:ext uri="{FF2B5EF4-FFF2-40B4-BE49-F238E27FC236}">
                <a16:creationId xmlns:a16="http://schemas.microsoft.com/office/drawing/2014/main" id="{D368195E-4E18-4683-BE12-EA430C8590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928" b="13903"/>
          <a:stretch/>
        </p:blipFill>
        <p:spPr bwMode="auto">
          <a:xfrm>
            <a:off x="8540750" y="2733675"/>
            <a:ext cx="8853582"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3548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2" name="Прямоугольник: скругленные углы 1">
            <a:extLst>
              <a:ext uri="{FF2B5EF4-FFF2-40B4-BE49-F238E27FC236}">
                <a16:creationId xmlns:a16="http://schemas.microsoft.com/office/drawing/2014/main" id="{76CBF93F-F141-4890-B3BC-A54E2FCD063C}"/>
              </a:ext>
            </a:extLst>
          </p:cNvPr>
          <p:cNvSpPr/>
          <p:nvPr/>
        </p:nvSpPr>
        <p:spPr>
          <a:xfrm>
            <a:off x="958850" y="1895475"/>
            <a:ext cx="16078200" cy="3735787"/>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a:t>
            </a:r>
            <a:r>
              <a:rPr lang="en-US" sz="3200" b="1" dirty="0" err="1">
                <a:solidFill>
                  <a:schemeClr val="tx1"/>
                </a:solidFill>
                <a:latin typeface="Times New Roman" panose="02020603050405020304" pitchFamily="18" charset="0"/>
                <a:cs typeface="Times New Roman" panose="02020603050405020304" pitchFamily="18" charset="0"/>
              </a:rPr>
              <a:t>Masalani</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vizual</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tarzda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ko‘rsatish</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va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qo‘shimcha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savollarga</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javob</a:t>
            </a:r>
            <a:r>
              <a:rPr lang="en-US" sz="3200" b="1" dirty="0">
                <a:solidFill>
                  <a:schemeClr val="tx1"/>
                </a:solidFill>
                <a:latin typeface="Times New Roman" panose="02020603050405020304" pitchFamily="18" charset="0"/>
                <a:cs typeface="Times New Roman" panose="02020603050405020304" pitchFamily="18" charset="0"/>
              </a:rPr>
              <a:t> </a:t>
            </a:r>
            <a:r>
              <a:rPr lang="en-US" sz="3200" b="1" dirty="0" err="1">
                <a:solidFill>
                  <a:schemeClr val="tx1"/>
                </a:solidFill>
                <a:latin typeface="Times New Roman" panose="02020603050405020304" pitchFamily="18" charset="0"/>
                <a:cs typeface="Times New Roman" panose="02020603050405020304" pitchFamily="18" charset="0"/>
              </a:rPr>
              <a:t>berish</a:t>
            </a:r>
            <a:endParaRPr lang="en-US" sz="3200" dirty="0">
              <a:solidFill>
                <a:schemeClr val="tx1"/>
              </a:solidFill>
              <a:latin typeface="Times New Roman" panose="02020603050405020304" pitchFamily="18" charset="0"/>
              <a:cs typeface="Times New Roman" panose="02020603050405020304" pitchFamily="18" charset="0"/>
            </a:endParaRP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vizual</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tarzda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ko‘rsatish</a:t>
            </a:r>
            <a:r>
              <a:rPr lang="en-US" sz="3200" dirty="0">
                <a:solidFill>
                  <a:schemeClr val="tx1"/>
                </a:solidFill>
                <a:latin typeface="Times New Roman" panose="02020603050405020304" pitchFamily="18" charset="0"/>
                <a:cs typeface="Times New Roman" panose="02020603050405020304" pitchFamily="18" charset="0"/>
              </a:rPr>
              <a:t> masala </a:t>
            </a:r>
            <a:r>
              <a:rPr lang="en-US" sz="3200" dirty="0" err="1">
                <a:solidFill>
                  <a:schemeClr val="tx1"/>
                </a:solidFill>
                <a:latin typeface="Times New Roman" panose="02020603050405020304" pitchFamily="18" charset="0"/>
                <a:cs typeface="Times New Roman" panose="02020603050405020304" pitchFamily="18" charset="0"/>
              </a:rPr>
              <a:t>yechimini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tushunishga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qo‘shimcha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savollarni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yoritishga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imkon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uz-Latn-UZ" sz="3200" dirty="0">
                <a:solidFill>
                  <a:schemeClr val="tx1"/>
                </a:solidFill>
                <a:latin typeface="Times New Roman" panose="02020603050405020304" pitchFamily="18" charset="0"/>
                <a:cs typeface="Times New Roman" panose="02020603050405020304" pitchFamily="18" charset="0"/>
              </a:rPr>
              <a:t>T</a:t>
            </a:r>
            <a:r>
              <a:rPr lang="en-US" sz="3200" dirty="0" err="1">
                <a:solidFill>
                  <a:schemeClr val="tx1"/>
                </a:solidFill>
                <a:latin typeface="Times New Roman" panose="02020603050405020304" pitchFamily="18" charset="0"/>
                <a:cs typeface="Times New Roman" panose="02020603050405020304" pitchFamily="18" charset="0"/>
              </a:rPr>
              <a:t>opshiriq</a:t>
            </a:r>
            <a:r>
              <a:rPr lang="en-US" sz="3200" dirty="0">
                <a:solidFill>
                  <a:schemeClr val="tx1"/>
                </a:solidFill>
                <a:latin typeface="Times New Roman" panose="02020603050405020304" pitchFamily="18" charset="0"/>
                <a:cs typeface="Times New Roman" panose="02020603050405020304" pitchFamily="18" charset="0"/>
              </a:rPr>
              <a:t>: 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Xatolarni</a:t>
            </a:r>
            <a:r>
              <a:rPr lang="en-US" sz="3200" dirty="0">
                <a:solidFill>
                  <a:schemeClr val="tx1"/>
                </a:solidFill>
                <a:latin typeface="Times New Roman" panose="02020603050405020304" pitchFamily="18" charset="0"/>
                <a:cs typeface="Times New Roman" panose="02020603050405020304" pitchFamily="18" charset="0"/>
              </a:rPr>
              <a:t> toping: </a:t>
            </a:r>
            <a:r>
              <a:rPr lang="en-US" sz="3200" dirty="0" err="1">
                <a:solidFill>
                  <a:schemeClr val="tx1"/>
                </a:solidFill>
                <a:latin typeface="Times New Roman" panose="02020603050405020304" pitchFamily="18" charset="0"/>
                <a:cs typeface="Times New Roman" panose="02020603050405020304" pitchFamily="18" charset="0"/>
              </a:rPr>
              <a:t>Ataylab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noto‘g‘ri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yechilgan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to‘g‘rilash</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p>
          <a:p>
            <a:pPr algn="ctr"/>
            <a:r>
              <a:rPr lang="uz-Latn-UZ" sz="3200" b="1" dirty="0">
                <a:solidFill>
                  <a:schemeClr val="tx1"/>
                </a:solidFill>
                <a:latin typeface="Times New Roman" panose="02020603050405020304" pitchFamily="18" charset="0"/>
                <a:cs typeface="Times New Roman" panose="02020603050405020304" pitchFamily="18" charset="0"/>
              </a:rPr>
              <a:t>“</a:t>
            </a:r>
            <a:r>
              <a:rPr lang="en-US" sz="3200" b="1" dirty="0">
                <a:solidFill>
                  <a:schemeClr val="tx1"/>
                </a:solidFill>
                <a:latin typeface="Times New Roman" panose="02020603050405020304" pitchFamily="18" charset="0"/>
                <a:cs typeface="Times New Roman" panose="02020603050405020304" pitchFamily="18" charset="0"/>
              </a:rPr>
              <a:t>10 + 5 = 25.</a:t>
            </a:r>
            <a:r>
              <a:rPr lang="uz-Latn-UZ" sz="3200" b="1"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3" name="Прямоугольник: скругленные углы 2">
            <a:extLst>
              <a:ext uri="{FF2B5EF4-FFF2-40B4-BE49-F238E27FC236}">
                <a16:creationId xmlns:a16="http://schemas.microsoft.com/office/drawing/2014/main" id="{9542E3D2-F77A-42D3-BDC3-60824E05DD71}"/>
              </a:ext>
            </a:extLst>
          </p:cNvPr>
          <p:cNvSpPr/>
          <p:nvPr/>
        </p:nvSpPr>
        <p:spPr>
          <a:xfrm>
            <a:off x="958850" y="6772275"/>
            <a:ext cx="16078200" cy="31242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xato</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hisoblanadi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chunki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yechim</a:t>
            </a:r>
            <a:r>
              <a:rPr lang="en-US" sz="3600" dirty="0">
                <a:solidFill>
                  <a:schemeClr val="tx1"/>
                </a:solidFill>
                <a:latin typeface="Times New Roman" panose="02020603050405020304" pitchFamily="18" charset="0"/>
                <a:cs typeface="Times New Roman" panose="02020603050405020304" pitchFamily="18" charset="0"/>
              </a:rPr>
              <a:t> 15 </a:t>
            </a:r>
            <a:r>
              <a:rPr lang="en-US" sz="3600" dirty="0" err="1">
                <a:solidFill>
                  <a:schemeClr val="tx1"/>
                </a:solidFill>
                <a:latin typeface="Times New Roman" panose="02020603050405020304" pitchFamily="18" charset="0"/>
                <a:cs typeface="Times New Roman" panose="02020603050405020304" pitchFamily="18" charset="0"/>
              </a:rPr>
              <a:t>bo‘lishi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kerak</a:t>
            </a:r>
            <a:r>
              <a:rPr lang="en-US" sz="3600" dirty="0">
                <a:solidFill>
                  <a:schemeClr val="tx1"/>
                </a:solidFill>
                <a:latin typeface="Times New Roman" panose="02020603050405020304" pitchFamily="18" charset="0"/>
                <a:cs typeface="Times New Roman" panose="02020603050405020304" pitchFamily="18" charset="0"/>
              </a:rPr>
              <a:t>. Biz </a:t>
            </a:r>
            <a:r>
              <a:rPr lang="en-US" sz="3600" dirty="0" err="1">
                <a:solidFill>
                  <a:schemeClr val="tx1"/>
                </a:solidFill>
                <a:latin typeface="Times New Roman" panose="02020603050405020304" pitchFamily="18" charset="0"/>
                <a:cs typeface="Times New Roman" panose="02020603050405020304" pitchFamily="18" charset="0"/>
              </a:rPr>
              <a:t>bu</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xatoni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to‘g‘rilash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uchun</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vizual</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tarzda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ko‘rsatib</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berishimiz</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mumkin</a:t>
            </a:r>
            <a:r>
              <a:rPr lang="en-US" sz="3600" dirty="0">
                <a:solidFill>
                  <a:schemeClr val="tx1"/>
                </a:solidFill>
                <a:latin typeface="Times New Roman" panose="02020603050405020304" pitchFamily="18" charset="0"/>
                <a:cs typeface="Times New Roman" panose="02020603050405020304" pitchFamily="18" charset="0"/>
              </a:rPr>
              <a:t>: </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10 + 5 = 15.</a:t>
            </a:r>
            <a:r>
              <a:rPr lang="uz-Latn-UZ"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 Bu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noto‘g‘ri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topish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va</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to‘g‘ri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javobni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ko‘rsatish</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orqali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ijodiy</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fikrni</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rivojlantiramiz</a:t>
            </a:r>
            <a:r>
              <a:rPr lang="en-US" sz="36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015158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3" name="Схема 2">
            <a:extLst>
              <a:ext uri="{FF2B5EF4-FFF2-40B4-BE49-F238E27FC236}">
                <a16:creationId xmlns:a16="http://schemas.microsoft.com/office/drawing/2014/main" id="{14015486-D164-4127-A8B1-932843B0F97E}"/>
              </a:ext>
            </a:extLst>
          </p:cNvPr>
          <p:cNvGraphicFramePr/>
          <p:nvPr>
            <p:extLst>
              <p:ext uri="{D42A27DB-BD31-4B8C-83A1-F6EECF244321}">
                <p14:modId xmlns:p14="http://schemas.microsoft.com/office/powerpoint/2010/main" val="1489465437"/>
              </p:ext>
            </p:extLst>
          </p:nvPr>
        </p:nvGraphicFramePr>
        <p:xfrm>
          <a:off x="2077315" y="3534641"/>
          <a:ext cx="13841270" cy="70123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Прямоугольник 6">
            <a:extLst>
              <a:ext uri="{FF2B5EF4-FFF2-40B4-BE49-F238E27FC236}">
                <a16:creationId xmlns:a16="http://schemas.microsoft.com/office/drawing/2014/main" id="{499A2F46-0F25-4666-B515-C54D8BC30F68}"/>
              </a:ext>
            </a:extLst>
          </p:cNvPr>
          <p:cNvSpPr/>
          <p:nvPr/>
        </p:nvSpPr>
        <p:spPr>
          <a:xfrm>
            <a:off x="539750" y="1442980"/>
            <a:ext cx="17221200" cy="2308324"/>
          </a:xfrm>
          <a:prstGeom prst="rect">
            <a:avLst/>
          </a:prstGeom>
        </p:spPr>
        <p:txBody>
          <a:bodyPr wrap="square">
            <a:spAutoFit/>
          </a:bodyPr>
          <a:lstStyle/>
          <a:p>
            <a:pPr algn="ctr"/>
            <a:r>
              <a:rPr lang="en-US" sz="3600" b="1" dirty="0" err="1">
                <a:latin typeface="Times New Roman" panose="02020603050405020304" pitchFamily="18" charset="0"/>
                <a:cs typeface="Times New Roman" panose="02020603050405020304" pitchFamily="18" charset="0"/>
              </a:rPr>
              <a:t>Kichik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guruhlarda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ishlash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qoidalari</a:t>
            </a:r>
            <a:endParaRPr lang="uz-Latn-UZ" sz="3600" b="1" dirty="0">
              <a:latin typeface="Times New Roman" panose="02020603050405020304" pitchFamily="18" charset="0"/>
              <a:cs typeface="Times New Roman" panose="02020603050405020304" pitchFamily="18" charset="0"/>
            </a:endParaRPr>
          </a:p>
          <a:p>
            <a:r>
              <a:rPr lang="uz-Latn-UZ"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Kichik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tartibi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o‘quvchilarning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hamkorlikda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ko‘nikmalarini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rivojlantiradi</a:t>
            </a:r>
            <a:r>
              <a:rPr lang="en-US" sz="3600" dirty="0">
                <a:latin typeface="Times New Roman" panose="02020603050405020304" pitchFamily="18" charset="0"/>
                <a:cs typeface="Times New Roman" panose="02020603050405020304" pitchFamily="18" charset="0"/>
              </a:rPr>
              <a:t>, har </a:t>
            </a:r>
            <a:r>
              <a:rPr lang="en-US" sz="3600" dirty="0" err="1">
                <a:latin typeface="Times New Roman" panose="02020603050405020304" pitchFamily="18" charset="0"/>
                <a:cs typeface="Times New Roman" panose="02020603050405020304" pitchFamily="18" charset="0"/>
              </a:rPr>
              <a:t>bir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o‘quvchining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fikrini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tinglashga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umumiy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maqsadga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erishishga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yordam</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beradi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Quyida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guruhlar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bilan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samarali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ishlash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uchun</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to‘liq</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qoidalar</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keltirilgan</a:t>
            </a:r>
            <a:r>
              <a:rPr lang="en-US" sz="3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375390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Схема 1">
            <a:extLst>
              <a:ext uri="{FF2B5EF4-FFF2-40B4-BE49-F238E27FC236}">
                <a16:creationId xmlns:a16="http://schemas.microsoft.com/office/drawing/2014/main" id="{F7A5A690-A40B-4E1E-9370-98A4A12FBC94}"/>
              </a:ext>
            </a:extLst>
          </p:cNvPr>
          <p:cNvGraphicFramePr/>
          <p:nvPr>
            <p:extLst>
              <p:ext uri="{D42A27DB-BD31-4B8C-83A1-F6EECF244321}">
                <p14:modId xmlns:p14="http://schemas.microsoft.com/office/powerpoint/2010/main" val="3098792543"/>
              </p:ext>
            </p:extLst>
          </p:nvPr>
        </p:nvGraphicFramePr>
        <p:xfrm>
          <a:off x="1682751" y="2962275"/>
          <a:ext cx="14782800" cy="76219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Прямоугольник 6">
            <a:extLst>
              <a:ext uri="{FF2B5EF4-FFF2-40B4-BE49-F238E27FC236}">
                <a16:creationId xmlns:a16="http://schemas.microsoft.com/office/drawing/2014/main" id="{8C0C68DC-CFDD-4639-8A95-F3C9EDC51CBB}"/>
              </a:ext>
            </a:extLst>
          </p:cNvPr>
          <p:cNvSpPr/>
          <p:nvPr/>
        </p:nvSpPr>
        <p:spPr>
          <a:xfrm>
            <a:off x="4121150" y="1664888"/>
            <a:ext cx="8568952" cy="769441"/>
          </a:xfrm>
          <a:prstGeom prst="rect">
            <a:avLst/>
          </a:prstGeom>
        </p:spPr>
        <p:txBody>
          <a:bodyPr wrap="square">
            <a:spAutoFit/>
          </a:bodyPr>
          <a:lstStyle/>
          <a:p>
            <a:pPr algn="ctr"/>
            <a:r>
              <a:rPr lang="en-US" sz="4400" b="1" dirty="0" err="1">
                <a:latin typeface="Times New Roman" panose="02020603050405020304" pitchFamily="18" charset="0"/>
                <a:cs typeface="Times New Roman" panose="02020603050405020304" pitchFamily="18" charset="0"/>
              </a:rPr>
              <a:t>Guruh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tashkil</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etish</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qoidalari</a:t>
            </a:r>
            <a:endParaRPr lang="uz-Latn-UZ" sz="4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17115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8" name="Схема 7">
            <a:extLst>
              <a:ext uri="{FF2B5EF4-FFF2-40B4-BE49-F238E27FC236}">
                <a16:creationId xmlns:a16="http://schemas.microsoft.com/office/drawing/2014/main" id="{33BE8C2F-40AC-462D-BFA2-B18BB406E32A}"/>
              </a:ext>
            </a:extLst>
          </p:cNvPr>
          <p:cNvGraphicFramePr/>
          <p:nvPr>
            <p:extLst>
              <p:ext uri="{D42A27DB-BD31-4B8C-83A1-F6EECF244321}">
                <p14:modId xmlns:p14="http://schemas.microsoft.com/office/powerpoint/2010/main" val="2900799438"/>
              </p:ext>
            </p:extLst>
          </p:nvPr>
        </p:nvGraphicFramePr>
        <p:xfrm>
          <a:off x="2559049" y="3696310"/>
          <a:ext cx="12877801" cy="70885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a:extLst>
              <a:ext uri="{FF2B5EF4-FFF2-40B4-BE49-F238E27FC236}">
                <a16:creationId xmlns:a16="http://schemas.microsoft.com/office/drawing/2014/main" id="{3F90F734-7307-4D04-B94E-0D8967D2411F}"/>
              </a:ext>
            </a:extLst>
          </p:cNvPr>
          <p:cNvSpPr/>
          <p:nvPr/>
        </p:nvSpPr>
        <p:spPr>
          <a:xfrm>
            <a:off x="539750" y="1664888"/>
            <a:ext cx="16154400" cy="1938992"/>
          </a:xfrm>
          <a:prstGeom prst="rect">
            <a:avLst/>
          </a:prstGeom>
        </p:spPr>
        <p:txBody>
          <a:bodyPr wrap="square">
            <a:spAutoFit/>
          </a:bodyPr>
          <a:lstStyle/>
          <a:p>
            <a:pPr algn="ctr"/>
            <a:r>
              <a:rPr lang="en-US" sz="4000" dirty="0" err="1">
                <a:latin typeface="Times New Roman" panose="02020603050405020304" pitchFamily="18" charset="0"/>
                <a:cs typeface="Times New Roman" panose="02020603050405020304" pitchFamily="18" charset="0"/>
              </a:rPr>
              <a:t>Rollarni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taqsimlash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qoidalari</a:t>
            </a:r>
            <a:endParaRPr lang="uz-Latn-UZ" sz="4000" dirty="0">
              <a:latin typeface="Times New Roman" panose="02020603050405020304" pitchFamily="18" charset="0"/>
              <a:cs typeface="Times New Roman" panose="02020603050405020304" pitchFamily="18" charset="0"/>
            </a:endParaRPr>
          </a:p>
          <a:p>
            <a:pPr algn="ctr"/>
            <a:r>
              <a:rPr lang="en-US" sz="4000" dirty="0" err="1">
                <a:latin typeface="Times New Roman" panose="02020603050405020304" pitchFamily="18" charset="0"/>
                <a:cs typeface="Times New Roman" panose="02020603050405020304" pitchFamily="18" charset="0"/>
              </a:rPr>
              <a:t>Guruh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samarali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bo‘lishi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uchun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har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bir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o‘quvchiga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aniq</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vazifalar</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berilishi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kerak</a:t>
            </a:r>
            <a:r>
              <a:rPr lang="en-US" sz="40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7804798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9" name="Схема 8">
            <a:extLst>
              <a:ext uri="{FF2B5EF4-FFF2-40B4-BE49-F238E27FC236}">
                <a16:creationId xmlns:a16="http://schemas.microsoft.com/office/drawing/2014/main" id="{2453B5AB-9843-490D-B07B-46322F04A317}"/>
              </a:ext>
            </a:extLst>
          </p:cNvPr>
          <p:cNvGraphicFramePr/>
          <p:nvPr>
            <p:extLst>
              <p:ext uri="{D42A27DB-BD31-4B8C-83A1-F6EECF244321}">
                <p14:modId xmlns:p14="http://schemas.microsoft.com/office/powerpoint/2010/main" val="1529418805"/>
              </p:ext>
            </p:extLst>
          </p:nvPr>
        </p:nvGraphicFramePr>
        <p:xfrm>
          <a:off x="1530350" y="2470072"/>
          <a:ext cx="15424151" cy="7998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Прямоугольник 9">
            <a:extLst>
              <a:ext uri="{FF2B5EF4-FFF2-40B4-BE49-F238E27FC236}">
                <a16:creationId xmlns:a16="http://schemas.microsoft.com/office/drawing/2014/main" id="{742EC449-F722-4B18-8AB5-0F117D1EB2D6}"/>
              </a:ext>
            </a:extLst>
          </p:cNvPr>
          <p:cNvSpPr/>
          <p:nvPr/>
        </p:nvSpPr>
        <p:spPr>
          <a:xfrm>
            <a:off x="6766887" y="1362076"/>
            <a:ext cx="4051109" cy="1015663"/>
          </a:xfrm>
          <a:prstGeom prst="rect">
            <a:avLst/>
          </a:prstGeom>
        </p:spPr>
        <p:txBody>
          <a:bodyPr wrap="none">
            <a:spAutoFit/>
          </a:bodyPr>
          <a:lstStyle/>
          <a:p>
            <a:r>
              <a:rPr lang="en-US" sz="6000" dirty="0" err="1">
                <a:solidFill>
                  <a:srgbClr val="002060"/>
                </a:solidFill>
                <a:latin typeface="Times New Roman" panose="02020603050405020304" pitchFamily="18" charset="0"/>
                <a:cs typeface="Times New Roman" panose="02020603050405020304" pitchFamily="18" charset="0"/>
              </a:rPr>
              <a:t>Ish</a:t>
            </a:r>
            <a:r>
              <a:rPr lang="en-US" sz="6000" dirty="0">
                <a:solidFill>
                  <a:srgbClr val="002060"/>
                </a:solidFill>
                <a:latin typeface="Times New Roman" panose="02020603050405020304" pitchFamily="18" charset="0"/>
                <a:cs typeface="Times New Roman" panose="02020603050405020304" pitchFamily="18" charset="0"/>
              </a:rPr>
              <a:t> </a:t>
            </a:r>
            <a:r>
              <a:rPr lang="en-US" sz="6000" dirty="0" err="1">
                <a:solidFill>
                  <a:srgbClr val="002060"/>
                </a:solidFill>
                <a:latin typeface="Times New Roman" panose="02020603050405020304" pitchFamily="18" charset="0"/>
                <a:cs typeface="Times New Roman" panose="02020603050405020304" pitchFamily="18" charset="0"/>
              </a:rPr>
              <a:t>qoidalari</a:t>
            </a:r>
            <a:endParaRPr lang="ru-RU" sz="6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80756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id="{EC33EFA0-66C5-4786-BC44-539EF2382F82}"/>
              </a:ext>
            </a:extLst>
          </p:cNvPr>
          <p:cNvSpPr/>
          <p:nvPr/>
        </p:nvSpPr>
        <p:spPr>
          <a:xfrm>
            <a:off x="4044950" y="1442980"/>
            <a:ext cx="7609776"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faoliyatini</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baholash</a:t>
            </a:r>
            <a:endParaRPr lang="ru-RU" sz="5400" dirty="0">
              <a:latin typeface="Times New Roman" panose="02020603050405020304" pitchFamily="18" charset="0"/>
              <a:cs typeface="Times New Roman" panose="02020603050405020304" pitchFamily="18" charset="0"/>
            </a:endParaRPr>
          </a:p>
        </p:txBody>
      </p:sp>
      <p:sp>
        <p:nvSpPr>
          <p:cNvPr id="8" name="Прямоугольник: скругленные углы 7">
            <a:extLst>
              <a:ext uri="{FF2B5EF4-FFF2-40B4-BE49-F238E27FC236}">
                <a16:creationId xmlns:a16="http://schemas.microsoft.com/office/drawing/2014/main" id="{CCC4D538-7891-43DF-8241-C512C25E3F43}"/>
              </a:ext>
            </a:extLst>
          </p:cNvPr>
          <p:cNvSpPr/>
          <p:nvPr/>
        </p:nvSpPr>
        <p:spPr>
          <a:xfrm>
            <a:off x="996950" y="3038475"/>
            <a:ext cx="13411200" cy="106680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1.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oxirida</a:t>
            </a:r>
            <a:r>
              <a:rPr lang="en-US" sz="4000" dirty="0">
                <a:solidFill>
                  <a:schemeClr val="tx1"/>
                </a:solidFill>
                <a:latin typeface="Times New Roman" panose="02020603050405020304" pitchFamily="18" charset="0"/>
                <a:cs typeface="Times New Roman" panose="02020603050405020304" pitchFamily="18" charset="0"/>
              </a:rPr>
              <a:t> 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a’zo</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hissasini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tahlil</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qiladi</a:t>
            </a:r>
            <a:r>
              <a:rPr lang="en-US" sz="4000" dirty="0">
                <a:solidFill>
                  <a:schemeClr val="tx1"/>
                </a:solidFill>
                <a:latin typeface="Times New Roman" panose="02020603050405020304" pitchFamily="18" charset="0"/>
                <a:cs typeface="Times New Roman" panose="02020603050405020304" pitchFamily="18" charset="0"/>
              </a:rPr>
              <a:t>.</a:t>
            </a:r>
          </a:p>
        </p:txBody>
      </p:sp>
      <p:sp>
        <p:nvSpPr>
          <p:cNvPr id="9" name="Прямоугольник: скругленные углы 8">
            <a:extLst>
              <a:ext uri="{FF2B5EF4-FFF2-40B4-BE49-F238E27FC236}">
                <a16:creationId xmlns:a16="http://schemas.microsoft.com/office/drawing/2014/main" id="{18F6C7C8-7F5B-4924-880F-0BA4E32C9208}"/>
              </a:ext>
            </a:extLst>
          </p:cNvPr>
          <p:cNvSpPr/>
          <p:nvPr/>
        </p:nvSpPr>
        <p:spPr>
          <a:xfrm>
            <a:off x="996950" y="4814022"/>
            <a:ext cx="13411200" cy="3764108"/>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4000" dirty="0">
                <a:solidFill>
                  <a:schemeClr val="tx1"/>
                </a:solidFill>
                <a:latin typeface="Times New Roman" panose="02020603050405020304" pitchFamily="18" charset="0"/>
                <a:cs typeface="Times New Roman" panose="02020603050405020304" pitchFamily="18" charset="0"/>
              </a:rPr>
              <a:t>2. </a:t>
            </a: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faoliyati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quyidagicha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baholanadi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Guruh</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maqsadga</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erishdimi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err="1">
                <a:solidFill>
                  <a:schemeClr val="tx1"/>
                </a:solidFill>
                <a:latin typeface="Times New Roman" panose="02020603050405020304" pitchFamily="18" charset="0"/>
                <a:cs typeface="Times New Roman" panose="02020603050405020304" pitchFamily="18" charset="0"/>
              </a:rPr>
              <a:t>Vaqt</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samarali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ishlatildimi</a:t>
            </a:r>
            <a:r>
              <a:rPr lang="en-US" sz="4000" dirty="0">
                <a:solidFill>
                  <a:schemeClr val="tx1"/>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Ø"/>
            </a:pPr>
            <a:r>
              <a:rPr lang="en-US" sz="4000" dirty="0">
                <a:solidFill>
                  <a:schemeClr val="tx1"/>
                </a:solidFill>
                <a:latin typeface="Times New Roman" panose="02020603050405020304" pitchFamily="18" charset="0"/>
                <a:cs typeface="Times New Roman" panose="02020603050405020304" pitchFamily="18" charset="0"/>
              </a:rPr>
              <a:t>Har </a:t>
            </a:r>
            <a:r>
              <a:rPr lang="en-US" sz="4000" dirty="0" err="1">
                <a:solidFill>
                  <a:schemeClr val="tx1"/>
                </a:solidFill>
                <a:latin typeface="Times New Roman" panose="02020603050405020304" pitchFamily="18" charset="0"/>
                <a:cs typeface="Times New Roman" panose="02020603050405020304" pitchFamily="18" charset="0"/>
              </a:rPr>
              <a:t>bir</a:t>
            </a:r>
            <a:r>
              <a:rPr lang="en-US" sz="4000" dirty="0">
                <a:solidFill>
                  <a:schemeClr val="tx1"/>
                </a:solidFill>
                <a:latin typeface="Times New Roman" panose="02020603050405020304" pitchFamily="18" charset="0"/>
                <a:cs typeface="Times New Roman" panose="02020603050405020304" pitchFamily="18" charset="0"/>
              </a:rPr>
              <a:t> a</a:t>
            </a:r>
            <a:r>
              <a:rPr lang="uz-Latn-UZ" sz="4000" dirty="0">
                <a:solidFill>
                  <a:schemeClr val="tx1"/>
                </a:solidFill>
                <a:latin typeface="Times New Roman" panose="02020603050405020304" pitchFamily="18" charset="0"/>
                <a:cs typeface="Times New Roman" panose="02020603050405020304" pitchFamily="18" charset="0"/>
              </a:rPr>
              <a:t>’</a:t>
            </a:r>
            <a:r>
              <a:rPr lang="en-US" sz="4000" dirty="0">
                <a:solidFill>
                  <a:schemeClr val="tx1"/>
                </a:solidFill>
                <a:latin typeface="Times New Roman" panose="02020603050405020304" pitchFamily="18" charset="0"/>
                <a:cs typeface="Times New Roman" panose="02020603050405020304" pitchFamily="18" charset="0"/>
              </a:rPr>
              <a:t>zo </a:t>
            </a:r>
            <a:r>
              <a:rPr lang="en-US" sz="4000" dirty="0" err="1">
                <a:solidFill>
                  <a:schemeClr val="tx1"/>
                </a:solidFill>
                <a:latin typeface="Times New Roman" panose="02020603050405020304" pitchFamily="18" charset="0"/>
                <a:cs typeface="Times New Roman" panose="02020603050405020304" pitchFamily="18" charset="0"/>
              </a:rPr>
              <a:t>o‘z</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vazifasini</a:t>
            </a:r>
            <a:r>
              <a:rPr lang="en-US" sz="4000" dirty="0">
                <a:solidFill>
                  <a:schemeClr val="tx1"/>
                </a:solidFill>
                <a:latin typeface="Times New Roman" panose="02020603050405020304" pitchFamily="18" charset="0"/>
                <a:cs typeface="Times New Roman" panose="02020603050405020304" pitchFamily="18" charset="0"/>
              </a:rPr>
              <a:t> </a:t>
            </a:r>
            <a:r>
              <a:rPr lang="en-US" sz="4000" dirty="0" err="1">
                <a:solidFill>
                  <a:schemeClr val="tx1"/>
                </a:solidFill>
                <a:latin typeface="Times New Roman" panose="02020603050405020304" pitchFamily="18" charset="0"/>
                <a:cs typeface="Times New Roman" panose="02020603050405020304" pitchFamily="18" charset="0"/>
              </a:rPr>
              <a:t>bajardimi</a:t>
            </a:r>
            <a:r>
              <a:rPr lang="en-US" sz="4000"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851547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Прямоугольник 6">
            <a:extLst>
              <a:ext uri="{FF2B5EF4-FFF2-40B4-BE49-F238E27FC236}">
                <a16:creationId xmlns:a16="http://schemas.microsoft.com/office/drawing/2014/main" id="{A1FAB43B-8390-44BF-B2DC-938EFA06B1F9}"/>
              </a:ext>
            </a:extLst>
          </p:cNvPr>
          <p:cNvSpPr/>
          <p:nvPr/>
        </p:nvSpPr>
        <p:spPr>
          <a:xfrm>
            <a:off x="4349750" y="1676145"/>
            <a:ext cx="8167621" cy="923330"/>
          </a:xfrm>
          <a:prstGeom prst="rect">
            <a:avLst/>
          </a:prstGeom>
        </p:spPr>
        <p:txBody>
          <a:bodyPr wrap="none">
            <a:spAutoFit/>
          </a:bodyPr>
          <a:lstStyle/>
          <a:p>
            <a:r>
              <a:rPr lang="en-US" sz="5400" dirty="0" err="1">
                <a:latin typeface="Times New Roman" panose="02020603050405020304" pitchFamily="18" charset="0"/>
                <a:cs typeface="Times New Roman" panose="02020603050405020304" pitchFamily="18" charset="0"/>
              </a:rPr>
              <a:t>Guruh</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uchun</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misol</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topshiriq</a:t>
            </a:r>
            <a:endParaRPr lang="ru-RU" sz="5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9CF8D581-482E-4E4E-B224-7C1B5CA8D795}"/>
              </a:ext>
            </a:extLst>
          </p:cNvPr>
          <p:cNvSpPr/>
          <p:nvPr/>
        </p:nvSpPr>
        <p:spPr>
          <a:xfrm>
            <a:off x="1682750" y="3876675"/>
            <a:ext cx="13030200" cy="5248530"/>
          </a:xfrm>
          <a:prstGeom prst="round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r>
              <a:rPr lang="en-US" sz="3200" dirty="0">
                <a:solidFill>
                  <a:schemeClr val="tx1"/>
                </a:solidFill>
                <a:latin typeface="Times New Roman" panose="02020603050405020304" pitchFamily="18" charset="0"/>
                <a:cs typeface="Times New Roman" panose="02020603050405020304" pitchFamily="18" charset="0"/>
              </a:rPr>
              <a:t>Masala: </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Bitta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olma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bog‘ida</a:t>
            </a:r>
            <a:r>
              <a:rPr lang="en-US" sz="3200" dirty="0">
                <a:solidFill>
                  <a:schemeClr val="tx1"/>
                </a:solidFill>
                <a:latin typeface="Times New Roman" panose="02020603050405020304" pitchFamily="18" charset="0"/>
                <a:cs typeface="Times New Roman" panose="02020603050405020304" pitchFamily="18" charset="0"/>
              </a:rPr>
              <a:t> 120 ta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bor. </a:t>
            </a:r>
            <a:r>
              <a:rPr lang="en-US" sz="3200" dirty="0" err="1">
                <a:solidFill>
                  <a:schemeClr val="tx1"/>
                </a:solidFill>
                <a:latin typeface="Times New Roman" panose="02020603050405020304" pitchFamily="18" charset="0"/>
                <a:cs typeface="Times New Roman" panose="02020603050405020304" pitchFamily="18" charset="0"/>
              </a:rPr>
              <a:t>Daraxtlar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ekilgan</a:t>
            </a:r>
            <a:r>
              <a:rPr lang="en-US" sz="3200" dirty="0">
                <a:solidFill>
                  <a:schemeClr val="tx1"/>
                </a:solidFill>
                <a:latin typeface="Times New Roman" panose="02020603050405020304" pitchFamily="18" charset="0"/>
                <a:cs typeface="Times New Roman" panose="02020603050405020304" pitchFamily="18" charset="0"/>
              </a:rPr>
              <a:t>. Har </a:t>
            </a:r>
            <a:r>
              <a:rPr lang="en-US" sz="3200" dirty="0" err="1">
                <a:solidFill>
                  <a:schemeClr val="tx1"/>
                </a:solidFill>
                <a:latin typeface="Times New Roman" panose="02020603050405020304" pitchFamily="18" charset="0"/>
                <a:cs typeface="Times New Roman" panose="02020603050405020304" pitchFamily="18" charset="0"/>
              </a:rPr>
              <a:t>bir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qatorga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nechta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daraxt</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tushadi</a:t>
            </a:r>
            <a:r>
              <a:rPr lang="en-US" sz="3200" dirty="0">
                <a:solidFill>
                  <a:schemeClr val="tx1"/>
                </a:solidFill>
                <a:latin typeface="Times New Roman" panose="02020603050405020304" pitchFamily="18" charset="0"/>
                <a:cs typeface="Times New Roman" panose="02020603050405020304" pitchFamily="18" charset="0"/>
              </a:rPr>
              <a:t>?</a:t>
            </a:r>
            <a:r>
              <a:rPr lang="uz-Latn-UZ" sz="3200" dirty="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p>
            <a:endParaRPr lang="uz-Latn-UZ"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Guruh</a:t>
            </a:r>
            <a:r>
              <a:rPr lang="en-US" sz="3200" dirty="0">
                <a:solidFill>
                  <a:schemeClr val="tx1"/>
                </a:solidFill>
                <a:latin typeface="Times New Roman" panose="02020603050405020304" pitchFamily="18" charset="0"/>
                <a:cs typeface="Times New Roman" panose="02020603050405020304" pitchFamily="18" charset="0"/>
              </a:rPr>
              <a:t> a</a:t>
            </a:r>
            <a:r>
              <a:rPr lang="uz-Latn-UZ" sz="3200" dirty="0">
                <a:solidFill>
                  <a:schemeClr val="tx1"/>
                </a:solidFill>
                <a:latin typeface="Times New Roman" panose="02020603050405020304" pitchFamily="18" charset="0"/>
                <a:cs typeface="Times New Roman" panose="02020603050405020304" pitchFamily="18" charset="0"/>
              </a:rPr>
              <a:t>’</a:t>
            </a:r>
            <a:r>
              <a:rPr lang="en-US" sz="3200" dirty="0" err="1">
                <a:solidFill>
                  <a:schemeClr val="tx1"/>
                </a:solidFill>
                <a:latin typeface="Times New Roman" panose="02020603050405020304" pitchFamily="18" charset="0"/>
                <a:cs typeface="Times New Roman" panose="02020603050405020304" pitchFamily="18" charset="0"/>
              </a:rPr>
              <a:t>zolari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rollarni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taqsimlaydi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masalani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birgalikda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muhokama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qilib</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yechim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topadi</a:t>
            </a:r>
            <a:r>
              <a:rPr lang="en-US" sz="3200" dirty="0">
                <a:solidFill>
                  <a:schemeClr val="tx1"/>
                </a:solidFill>
                <a:latin typeface="Times New Roman" panose="02020603050405020304" pitchFamily="18" charset="0"/>
                <a:cs typeface="Times New Roman" panose="02020603050405020304" pitchFamily="18" charset="0"/>
              </a:rPr>
              <a:t>.</a:t>
            </a:r>
          </a:p>
          <a:p>
            <a:endParaRPr lang="en-US" sz="3200" dirty="0">
              <a:solidFill>
                <a:schemeClr val="tx1"/>
              </a:solidFill>
              <a:latin typeface="Times New Roman" panose="02020603050405020304" pitchFamily="18" charset="0"/>
              <a:cs typeface="Times New Roman" panose="02020603050405020304" pitchFamily="18" charset="0"/>
            </a:endParaRPr>
          </a:p>
          <a:p>
            <a:r>
              <a:rPr lang="en-US" sz="3200" dirty="0" err="1">
                <a:solidFill>
                  <a:schemeClr val="tx1"/>
                </a:solidFill>
                <a:latin typeface="Times New Roman" panose="02020603050405020304" pitchFamily="18" charset="0"/>
                <a:cs typeface="Times New Roman" panose="02020603050405020304" pitchFamily="18" charset="0"/>
              </a:rPr>
              <a:t>Ushbu</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qoidalar</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kichik</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guruhlarda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samarali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ishlash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uchun</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yordam</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beradi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va</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o‘quvchilarning</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bilimlarini</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mustahkamlaydi</a:t>
            </a:r>
            <a:r>
              <a:rPr lang="en-US" sz="3200" dirty="0">
                <a:solidFill>
                  <a:schemeClr val="tx1"/>
                </a:solidFill>
                <a:latin typeface="Times New Roman" panose="02020603050405020304" pitchFamily="18" charset="0"/>
                <a:cs typeface="Times New Roman" panose="02020603050405020304" pitchFamily="18" charset="0"/>
              </a:rPr>
              <a:t>.</a:t>
            </a:r>
            <a:endParaRPr lang="ru-RU" sz="3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6777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5">
            <a:extLst>
              <a:ext uri="{FF2B5EF4-FFF2-40B4-BE49-F238E27FC236}">
                <a16:creationId xmlns:a16="http://schemas.microsoft.com/office/drawing/2014/main" id="{1A20008B-2327-4B5C-AD9E-860F6E5FC55B}"/>
              </a:ext>
            </a:extLst>
          </p:cNvPr>
          <p:cNvSpPr/>
          <p:nvPr/>
        </p:nvSpPr>
        <p:spPr>
          <a:xfrm>
            <a:off x="1073150" y="4402539"/>
            <a:ext cx="4343400" cy="6172199"/>
          </a:xfrm>
          <a:custGeom>
            <a:avLst/>
            <a:gdLst/>
            <a:ahLst/>
            <a:cxnLst/>
            <a:rect l="l" t="t" r="r" b="b"/>
            <a:pathLst>
              <a:path w="3327338" h="4712015">
                <a:moveTo>
                  <a:pt x="0" y="0"/>
                </a:moveTo>
                <a:lnTo>
                  <a:pt x="3327337" y="0"/>
                </a:lnTo>
                <a:lnTo>
                  <a:pt x="3327337" y="4712014"/>
                </a:lnTo>
                <a:lnTo>
                  <a:pt x="0" y="4712014"/>
                </a:lnTo>
                <a:lnTo>
                  <a:pt x="0" y="0"/>
                </a:lnTo>
                <a:close/>
              </a:path>
            </a:pathLst>
          </a:custGeom>
          <a:blipFill>
            <a:blip r:embed="rId4"/>
            <a:stretch>
              <a:fillRect l="-1645" r="-1645" b="-5899"/>
            </a:stretch>
          </a:blipFill>
        </p:spPr>
      </p:sp>
      <p:sp>
        <p:nvSpPr>
          <p:cNvPr id="8" name="TextBox 7">
            <a:extLst>
              <a:ext uri="{FF2B5EF4-FFF2-40B4-BE49-F238E27FC236}">
                <a16:creationId xmlns:a16="http://schemas.microsoft.com/office/drawing/2014/main" id="{55C98C7E-F0DE-4C66-AC5C-EE3BB9CEF982}"/>
              </a:ext>
            </a:extLst>
          </p:cNvPr>
          <p:cNvSpPr txBox="1"/>
          <p:nvPr/>
        </p:nvSpPr>
        <p:spPr>
          <a:xfrm>
            <a:off x="420926" y="1799062"/>
            <a:ext cx="7543800" cy="1083245"/>
          </a:xfrm>
          <a:prstGeom prst="rect">
            <a:avLst/>
          </a:prstGeom>
        </p:spPr>
        <p:txBody>
          <a:bodyPr wrap="square" lIns="0" tIns="0" rIns="0" bIns="0" rtlCol="0" anchor="t">
            <a:spAutoFit/>
          </a:bodyPr>
          <a:lstStyle/>
          <a:p>
            <a:pPr algn="ctr">
              <a:lnSpc>
                <a:spcPts val="9228"/>
              </a:lnSpc>
            </a:pPr>
            <a:r>
              <a:rPr lang="en-US" sz="6600" dirty="0" err="1">
                <a:latin typeface="Times New Roman" panose="02020603050405020304" pitchFamily="18" charset="0"/>
                <a:ea typeface="Gagalin"/>
                <a:cs typeface="Times New Roman" panose="02020603050405020304" pitchFamily="18" charset="0"/>
                <a:sym typeface="Gagalin"/>
              </a:rPr>
              <a:t>Matematik</a:t>
            </a:r>
            <a:r>
              <a:rPr lang="en-US" sz="6600" dirty="0">
                <a:latin typeface="Times New Roman" panose="02020603050405020304" pitchFamily="18" charset="0"/>
                <a:ea typeface="Gagalin"/>
                <a:cs typeface="Times New Roman" panose="02020603050405020304" pitchFamily="18" charset="0"/>
                <a:sym typeface="Gagalin"/>
              </a:rPr>
              <a:t> </a:t>
            </a:r>
            <a:r>
              <a:rPr lang="en-US" sz="6600" dirty="0" err="1">
                <a:latin typeface="Times New Roman" panose="02020603050405020304" pitchFamily="18" charset="0"/>
                <a:ea typeface="Gagalin"/>
                <a:cs typeface="Times New Roman" panose="02020603050405020304" pitchFamily="18" charset="0"/>
                <a:sym typeface="Gagalin"/>
              </a:rPr>
              <a:t>diktant</a:t>
            </a:r>
            <a:endParaRPr lang="en-US" sz="6600" dirty="0">
              <a:latin typeface="Times New Roman" panose="02020603050405020304" pitchFamily="18" charset="0"/>
              <a:ea typeface="Gagalin"/>
              <a:cs typeface="Times New Roman" panose="02020603050405020304" pitchFamily="18" charset="0"/>
              <a:sym typeface="Gagalin"/>
            </a:endParaRPr>
          </a:p>
        </p:txBody>
      </p:sp>
      <p:sp>
        <p:nvSpPr>
          <p:cNvPr id="9" name="Freeform 6">
            <a:extLst>
              <a:ext uri="{FF2B5EF4-FFF2-40B4-BE49-F238E27FC236}">
                <a16:creationId xmlns:a16="http://schemas.microsoft.com/office/drawing/2014/main" id="{D7BADE80-075B-4A85-8BCC-21C865C1E450}"/>
              </a:ext>
            </a:extLst>
          </p:cNvPr>
          <p:cNvSpPr/>
          <p:nvPr/>
        </p:nvSpPr>
        <p:spPr>
          <a:xfrm>
            <a:off x="8693150" y="1920650"/>
            <a:ext cx="8832226" cy="8880700"/>
          </a:xfrm>
          <a:custGeom>
            <a:avLst/>
            <a:gdLst/>
            <a:ahLst/>
            <a:cxnLst/>
            <a:rect l="l" t="t" r="r" b="b"/>
            <a:pathLst>
              <a:path w="8832226" h="8880700">
                <a:moveTo>
                  <a:pt x="0" y="0"/>
                </a:moveTo>
                <a:lnTo>
                  <a:pt x="8832226" y="0"/>
                </a:lnTo>
                <a:lnTo>
                  <a:pt x="8832226" y="8880700"/>
                </a:lnTo>
                <a:lnTo>
                  <a:pt x="0" y="8880700"/>
                </a:lnTo>
                <a:lnTo>
                  <a:pt x="0" y="0"/>
                </a:lnTo>
                <a:close/>
              </a:path>
            </a:pathLst>
          </a:custGeom>
          <a:blipFill>
            <a:blip r:embed="rId5"/>
            <a:stretch>
              <a:fillRect l="-1738" t="-2398" r="-1738"/>
            </a:stretch>
          </a:blipFill>
        </p:spPr>
      </p:sp>
    </p:spTree>
    <p:extLst>
      <p:ext uri="{BB962C8B-B14F-4D97-AF65-F5344CB8AC3E}">
        <p14:creationId xmlns:p14="http://schemas.microsoft.com/office/powerpoint/2010/main" val="15683540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2">
            <a:extLst>
              <a:ext uri="{FF2B5EF4-FFF2-40B4-BE49-F238E27FC236}">
                <a16:creationId xmlns:a16="http://schemas.microsoft.com/office/drawing/2014/main" id="{6A2CF85B-5D1A-438C-AE0F-24A9A43CF033}"/>
              </a:ext>
            </a:extLst>
          </p:cNvPr>
          <p:cNvSpPr/>
          <p:nvPr/>
        </p:nvSpPr>
        <p:spPr>
          <a:xfrm>
            <a:off x="387350" y="2657475"/>
            <a:ext cx="9448800" cy="6934200"/>
          </a:xfrm>
          <a:custGeom>
            <a:avLst/>
            <a:gdLst/>
            <a:ahLst/>
            <a:cxnLst/>
            <a:rect l="l" t="t" r="r" b="b"/>
            <a:pathLst>
              <a:path w="9205143" h="6163610">
                <a:moveTo>
                  <a:pt x="0" y="0"/>
                </a:moveTo>
                <a:lnTo>
                  <a:pt x="9205143" y="0"/>
                </a:lnTo>
                <a:lnTo>
                  <a:pt x="9205143" y="6163610"/>
                </a:lnTo>
                <a:lnTo>
                  <a:pt x="0" y="6163610"/>
                </a:lnTo>
                <a:lnTo>
                  <a:pt x="0" y="0"/>
                </a:lnTo>
                <a:close/>
              </a:path>
            </a:pathLst>
          </a:custGeom>
          <a:blipFill>
            <a:blip r:embed="rId4"/>
            <a:stretch>
              <a:fillRect/>
            </a:stretch>
          </a:blipFill>
        </p:spPr>
      </p:sp>
      <p:sp>
        <p:nvSpPr>
          <p:cNvPr id="8" name="TextBox 4">
            <a:extLst>
              <a:ext uri="{FF2B5EF4-FFF2-40B4-BE49-F238E27FC236}">
                <a16:creationId xmlns:a16="http://schemas.microsoft.com/office/drawing/2014/main" id="{D136C589-3190-4B74-A169-66895694796F}"/>
              </a:ext>
            </a:extLst>
          </p:cNvPr>
          <p:cNvSpPr txBox="1"/>
          <p:nvPr/>
        </p:nvSpPr>
        <p:spPr>
          <a:xfrm>
            <a:off x="4349750" y="3648075"/>
            <a:ext cx="1905000" cy="679673"/>
          </a:xfrm>
          <a:prstGeom prst="rect">
            <a:avLst/>
          </a:prstGeom>
        </p:spPr>
        <p:txBody>
          <a:bodyPr wrap="square" lIns="0" tIns="0" rIns="0" bIns="0" rtlCol="0" anchor="t">
            <a:spAutoFit/>
          </a:bodyPr>
          <a:lstStyle/>
          <a:p>
            <a:pPr>
              <a:lnSpc>
                <a:spcPts val="2590"/>
              </a:lnSpc>
            </a:pP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Qanday</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bo</a:t>
            </a:r>
            <a:r>
              <a:rPr lang="en-US" sz="2800" b="1" dirty="0" err="1">
                <a:latin typeface="Times New Roman" panose="02020603050405020304" pitchFamily="18" charset="0"/>
                <a:cs typeface="Times New Roman" panose="02020603050405020304" pitchFamily="18" charset="0"/>
              </a:rPr>
              <a:t>‘</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lar</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2800" b="1" dirty="0" err="1">
                <a:solidFill>
                  <a:srgbClr val="000000"/>
                </a:solidFill>
                <a:latin typeface="Times New Roman" panose="02020603050405020304" pitchFamily="18" charset="0"/>
                <a:ea typeface="Gagalin"/>
                <a:cs typeface="Times New Roman" panose="02020603050405020304" pitchFamily="18" charset="0"/>
                <a:sym typeface="Gagalin"/>
              </a:rPr>
              <a:t>edi</a:t>
            </a:r>
            <a:r>
              <a:rPr lang="en-US" sz="2800" b="1"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9" name="Freeform 3">
            <a:extLst>
              <a:ext uri="{FF2B5EF4-FFF2-40B4-BE49-F238E27FC236}">
                <a16:creationId xmlns:a16="http://schemas.microsoft.com/office/drawing/2014/main" id="{E747866D-1272-4DAB-AC7A-AC791539EB8E}"/>
              </a:ext>
            </a:extLst>
          </p:cNvPr>
          <p:cNvSpPr/>
          <p:nvPr/>
        </p:nvSpPr>
        <p:spPr>
          <a:xfrm>
            <a:off x="10750550" y="2101136"/>
            <a:ext cx="6554548" cy="8046878"/>
          </a:xfrm>
          <a:custGeom>
            <a:avLst/>
            <a:gdLst/>
            <a:ahLst/>
            <a:cxnLst/>
            <a:rect l="l" t="t" r="r" b="b"/>
            <a:pathLst>
              <a:path w="6554548" h="8046878">
                <a:moveTo>
                  <a:pt x="0" y="0"/>
                </a:moveTo>
                <a:lnTo>
                  <a:pt x="6554548" y="0"/>
                </a:lnTo>
                <a:lnTo>
                  <a:pt x="6554548" y="8046877"/>
                </a:lnTo>
                <a:lnTo>
                  <a:pt x="0" y="8046877"/>
                </a:lnTo>
                <a:lnTo>
                  <a:pt x="0" y="0"/>
                </a:lnTo>
                <a:close/>
              </a:path>
            </a:pathLst>
          </a:custGeom>
          <a:blipFill>
            <a:blip r:embed="rId5">
              <a:extLst>
                <a:ext uri="{96DAC541-7B7A-43D3-8B79-37D633B846F1}">
                  <asvg:svgBlip xmlns="" xmlns:asvg="http://schemas.microsoft.com/office/drawing/2016/SVG/main" r:embed="rId8"/>
                </a:ext>
              </a:extLst>
            </a:blip>
            <a:stretch>
              <a:fillRect/>
            </a:stretch>
          </a:blipFill>
        </p:spPr>
      </p:sp>
      <p:sp>
        <p:nvSpPr>
          <p:cNvPr id="10" name="TextBox 5">
            <a:extLst>
              <a:ext uri="{FF2B5EF4-FFF2-40B4-BE49-F238E27FC236}">
                <a16:creationId xmlns:a16="http://schemas.microsoft.com/office/drawing/2014/main" id="{8C083967-70D1-4AEB-A39B-A1928F423DF9}"/>
              </a:ext>
            </a:extLst>
          </p:cNvPr>
          <p:cNvSpPr txBox="1"/>
          <p:nvPr/>
        </p:nvSpPr>
        <p:spPr>
          <a:xfrm>
            <a:off x="10922375" y="3058265"/>
            <a:ext cx="3118726" cy="2308324"/>
          </a:xfrm>
          <a:prstGeom prst="rect">
            <a:avLst/>
          </a:prstGeom>
        </p:spPr>
        <p:txBody>
          <a:bodyPr lIns="0" tIns="0" rIns="0" bIns="0" rtlCol="0" anchor="t">
            <a:spAutoFit/>
          </a:bodyPr>
          <a:lstStyle/>
          <a:p>
            <a:pPr algn="l">
              <a:lnSpc>
                <a:spcPts val="3584"/>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Ishtirokchilarni</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tanlash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5-7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kishidan</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iborat</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shakllantiriladi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
        <p:nvSpPr>
          <p:cNvPr id="11" name="TextBox 6">
            <a:extLst>
              <a:ext uri="{FF2B5EF4-FFF2-40B4-BE49-F238E27FC236}">
                <a16:creationId xmlns:a16="http://schemas.microsoft.com/office/drawing/2014/main" id="{229B1428-6E9C-4B97-BB50-8141A6E15CC2}"/>
              </a:ext>
            </a:extLst>
          </p:cNvPr>
          <p:cNvSpPr txBox="1"/>
          <p:nvPr/>
        </p:nvSpPr>
        <p:spPr>
          <a:xfrm>
            <a:off x="14431103" y="3190875"/>
            <a:ext cx="2894200" cy="2769989"/>
          </a:xfrm>
          <a:prstGeom prst="rect">
            <a:avLst/>
          </a:prstGeom>
        </p:spPr>
        <p:txBody>
          <a:bodyPr lIns="0" tIns="0" rIns="0" bIns="0" rtlCol="0" anchor="t">
            <a:spAutoFit/>
          </a:bodyPr>
          <a:lstStyle/>
          <a:p>
            <a:pPr>
              <a:lnSpc>
                <a:spcPts val="3583"/>
              </a:lnSpc>
            </a:pP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etish</a:t>
            </a:r>
            <a:r>
              <a:rPr lang="en-US" sz="32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yinchilarga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Qanday</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a:t>
            </a:r>
            <a:r>
              <a:rPr lang="en-US" sz="3200" dirty="0" err="1">
                <a:latin typeface="Times New Roman" panose="02020603050405020304" pitchFamily="18" charset="0"/>
                <a:cs typeface="Times New Roman" panose="02020603050405020304" pitchFamily="18" charset="0"/>
              </a:rPr>
              <a:t>‘</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edi</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shaklida</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savollar</a:t>
            </a:r>
            <a:r>
              <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beriladi</a:t>
            </a:r>
            <a:endParaRPr lang="en-US" sz="32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7">
            <a:extLst>
              <a:ext uri="{FF2B5EF4-FFF2-40B4-BE49-F238E27FC236}">
                <a16:creationId xmlns:a16="http://schemas.microsoft.com/office/drawing/2014/main" id="{2DFF2A52-03F4-46D1-A44D-31CC9057770A}"/>
              </a:ext>
            </a:extLst>
          </p:cNvPr>
          <p:cNvSpPr txBox="1"/>
          <p:nvPr/>
        </p:nvSpPr>
        <p:spPr>
          <a:xfrm>
            <a:off x="10928725" y="6696075"/>
            <a:ext cx="2833949" cy="3027239"/>
          </a:xfrm>
          <a:prstGeom prst="rect">
            <a:avLst/>
          </a:prstGeom>
        </p:spPr>
        <p:txBody>
          <a:bodyPr lIns="0" tIns="0" rIns="0" bIns="0" rtlCol="0" anchor="t">
            <a:spAutoFit/>
          </a:bodyPr>
          <a:lstStyle/>
          <a:p>
            <a:pPr algn="l">
              <a:lnSpc>
                <a:spcPts val="3392"/>
              </a:lnSpc>
            </a:pPr>
            <a:r>
              <a:rPr lang="en-US" sz="2800" b="1"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b="1"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savol</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bo'yicha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fikr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almashadilar</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turli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yechimlarni</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muhokama</a:t>
            </a:r>
            <a:r>
              <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800"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qiladilar</a:t>
            </a:r>
            <a:endParaRPr lang="en-US" sz="2800" dirty="0">
              <a:solidFill>
                <a:srgbClr val="383536"/>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8">
            <a:extLst>
              <a:ext uri="{FF2B5EF4-FFF2-40B4-BE49-F238E27FC236}">
                <a16:creationId xmlns:a16="http://schemas.microsoft.com/office/drawing/2014/main" id="{3CA09555-CEDE-4165-872B-4A1556A1BF66}"/>
              </a:ext>
            </a:extLst>
          </p:cNvPr>
          <p:cNvSpPr txBox="1"/>
          <p:nvPr/>
        </p:nvSpPr>
        <p:spPr>
          <a:xfrm>
            <a:off x="14431103" y="7353173"/>
            <a:ext cx="2894200" cy="2277034"/>
          </a:xfrm>
          <a:prstGeom prst="rect">
            <a:avLst/>
          </a:prstGeom>
        </p:spPr>
        <p:txBody>
          <a:bodyPr lIns="0" tIns="0" rIns="0" bIns="0" rtlCol="0" anchor="t">
            <a:spAutoFit/>
          </a:bodyPr>
          <a:lstStyle/>
          <a:p>
            <a:pPr>
              <a:lnSpc>
                <a:spcPts val="3583"/>
              </a:lnSpc>
            </a:pP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taqdimoti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Har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bir</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guruh</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o</a:t>
            </a:r>
            <a:r>
              <a:rPr lang="en-US" sz="2800" dirty="0" err="1">
                <a:latin typeface="Times New Roman" panose="02020603050405020304" pitchFamily="18" charset="0"/>
                <a:cs typeface="Times New Roman" panose="02020603050405020304" pitchFamily="18" charset="0"/>
              </a:rPr>
              <a:t>‘</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z</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yechimlarini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taqdim</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etadi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va</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asoslab</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 </a:t>
            </a:r>
            <a:r>
              <a:rPr lang="en-US" sz="2799" dirty="0" err="1">
                <a:solidFill>
                  <a:srgbClr val="383536"/>
                </a:solidFill>
                <a:latin typeface="Times New Roman" panose="02020603050405020304" pitchFamily="18" charset="0"/>
                <a:ea typeface="Glacial Indifference"/>
                <a:cs typeface="Times New Roman" panose="02020603050405020304" pitchFamily="18" charset="0"/>
                <a:sym typeface="Glacial Indifference"/>
              </a:rPr>
              <a:t>beradi</a:t>
            </a:r>
            <a:r>
              <a:rPr lang="en-US" sz="2799" dirty="0">
                <a:solidFill>
                  <a:srgbClr val="383536"/>
                </a:solidFill>
                <a:latin typeface="Times New Roman" panose="02020603050405020304" pitchFamily="18" charset="0"/>
                <a:ea typeface="Glacial Indifference"/>
                <a:cs typeface="Times New Roman" panose="02020603050405020304" pitchFamily="18" charset="0"/>
                <a:sym typeface="Glacial Indifference"/>
              </a:rPr>
              <a:t>.</a:t>
            </a:r>
          </a:p>
        </p:txBody>
      </p:sp>
    </p:spTree>
    <p:extLst>
      <p:ext uri="{BB962C8B-B14F-4D97-AF65-F5344CB8AC3E}">
        <p14:creationId xmlns:p14="http://schemas.microsoft.com/office/powerpoint/2010/main" val="15660079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7">
            <a:extLst>
              <a:ext uri="{FF2B5EF4-FFF2-40B4-BE49-F238E27FC236}">
                <a16:creationId xmlns:a16="http://schemas.microsoft.com/office/drawing/2014/main" id="{2DE041CD-2515-47C6-A7D6-4245A26F9D46}"/>
              </a:ext>
            </a:extLst>
          </p:cNvPr>
          <p:cNvSpPr txBox="1"/>
          <p:nvPr/>
        </p:nvSpPr>
        <p:spPr>
          <a:xfrm>
            <a:off x="4044950" y="1664888"/>
            <a:ext cx="11234076" cy="1102866"/>
          </a:xfrm>
          <a:prstGeom prst="rect">
            <a:avLst/>
          </a:prstGeom>
        </p:spPr>
        <p:txBody>
          <a:bodyPr lIns="0" tIns="0" rIns="0" bIns="0" rtlCol="0" anchor="t">
            <a:spAutoFit/>
          </a:bodyPr>
          <a:lstStyle/>
          <a:p>
            <a:pPr algn="ctr">
              <a:lnSpc>
                <a:spcPts val="8568"/>
              </a:lnSpc>
            </a:pPr>
            <a:r>
              <a:rPr lang="en-US" sz="8400" dirty="0">
                <a:solidFill>
                  <a:srgbClr val="000000"/>
                </a:solidFill>
                <a:latin typeface="Gagalin"/>
                <a:ea typeface="Gagalin"/>
                <a:cs typeface="Gagalin"/>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400" dirty="0" err="1">
                <a:solidFill>
                  <a:srgbClr val="000000"/>
                </a:solidFill>
                <a:latin typeface="Times New Roman" panose="02020603050405020304" pitchFamily="18" charset="0"/>
                <a:ea typeface="Gagalin"/>
                <a:cs typeface="Times New Roman" panose="02020603050405020304" pitchFamily="18" charset="0"/>
                <a:sym typeface="Gagalin"/>
              </a:rPr>
              <a:t>maqsadi</a:t>
            </a:r>
            <a:r>
              <a:rPr lang="en-US" sz="8400" dirty="0">
                <a:solidFill>
                  <a:srgbClr val="000000"/>
                </a:solidFill>
                <a:latin typeface="Times New Roman" panose="02020603050405020304" pitchFamily="18" charset="0"/>
                <a:ea typeface="Gagalin"/>
                <a:cs typeface="Times New Roman" panose="02020603050405020304" pitchFamily="18" charset="0"/>
                <a:sym typeface="Gagalin"/>
              </a:rPr>
              <a:t> </a:t>
            </a:r>
          </a:p>
        </p:txBody>
      </p:sp>
      <p:sp>
        <p:nvSpPr>
          <p:cNvPr id="8" name="Freeform 5">
            <a:extLst>
              <a:ext uri="{FF2B5EF4-FFF2-40B4-BE49-F238E27FC236}">
                <a16:creationId xmlns:a16="http://schemas.microsoft.com/office/drawing/2014/main" id="{9CDF6B8F-005F-4E0E-9BF7-CDE22B0CE690}"/>
              </a:ext>
            </a:extLst>
          </p:cNvPr>
          <p:cNvSpPr/>
          <p:nvPr/>
        </p:nvSpPr>
        <p:spPr>
          <a:xfrm>
            <a:off x="5187950" y="3070567"/>
            <a:ext cx="9416281" cy="7730784"/>
          </a:xfrm>
          <a:custGeom>
            <a:avLst/>
            <a:gdLst/>
            <a:ahLst/>
            <a:cxnLst/>
            <a:rect l="l" t="t" r="r" b="b"/>
            <a:pathLst>
              <a:path w="8806681" h="7575387">
                <a:moveTo>
                  <a:pt x="0" y="0"/>
                </a:moveTo>
                <a:lnTo>
                  <a:pt x="8806681" y="0"/>
                </a:lnTo>
                <a:lnTo>
                  <a:pt x="8806681" y="7575387"/>
                </a:lnTo>
                <a:lnTo>
                  <a:pt x="0" y="7575387"/>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9" name="TextBox 8">
            <a:extLst>
              <a:ext uri="{FF2B5EF4-FFF2-40B4-BE49-F238E27FC236}">
                <a16:creationId xmlns:a16="http://schemas.microsoft.com/office/drawing/2014/main" id="{69DB537A-0911-44F7-8A2F-279CB766269E}"/>
              </a:ext>
            </a:extLst>
          </p:cNvPr>
          <p:cNvSpPr txBox="1"/>
          <p:nvPr/>
        </p:nvSpPr>
        <p:spPr>
          <a:xfrm>
            <a:off x="5187950" y="3648075"/>
            <a:ext cx="3315950" cy="1195905"/>
          </a:xfrm>
          <a:prstGeom prst="rect">
            <a:avLst/>
          </a:prstGeom>
        </p:spPr>
        <p:txBody>
          <a:bodyPr wrap="square" lIns="0" tIns="0" rIns="0" bIns="0" rtlCol="0" anchor="t">
            <a:spAutoFit/>
          </a:bodyPr>
          <a:lstStyle/>
          <a:p>
            <a:pPr algn="ctr">
              <a:lnSpc>
                <a:spcPts val="4927"/>
              </a:lnSpc>
            </a:pP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Kreativlikni</a:t>
            </a:r>
            <a:r>
              <a:rPr lang="en-US" sz="3200" dirty="0">
                <a:solidFill>
                  <a:srgbClr val="00314B"/>
                </a:solidFill>
                <a:latin typeface="Times New Roman" panose="02020603050405020304" pitchFamily="18" charset="0"/>
                <a:ea typeface="Gagalin"/>
                <a:cs typeface="Times New Roman" panose="02020603050405020304" pitchFamily="18" charset="0"/>
                <a:sym typeface="Gagalin"/>
              </a:rPr>
              <a:t> </a:t>
            </a:r>
            <a:r>
              <a:rPr lang="en-US" sz="3200" dirty="0" err="1">
                <a:solidFill>
                  <a:srgbClr val="00314B"/>
                </a:solidFill>
                <a:latin typeface="Times New Roman" panose="02020603050405020304" pitchFamily="18" charset="0"/>
                <a:ea typeface="Gagalin"/>
                <a:cs typeface="Times New Roman" panose="02020603050405020304" pitchFamily="18" charset="0"/>
                <a:sym typeface="Gagalin"/>
              </a:rPr>
              <a:t>rivojlantirish</a:t>
            </a:r>
            <a:endParaRPr lang="en-US" sz="3200" dirty="0">
              <a:solidFill>
                <a:srgbClr val="00314B"/>
              </a:solidFill>
              <a:latin typeface="Times New Roman" panose="02020603050405020304" pitchFamily="18" charset="0"/>
              <a:ea typeface="Gagalin"/>
              <a:cs typeface="Times New Roman" panose="02020603050405020304" pitchFamily="18" charset="0"/>
              <a:sym typeface="Gagalin"/>
            </a:endParaRPr>
          </a:p>
        </p:txBody>
      </p:sp>
      <p:sp>
        <p:nvSpPr>
          <p:cNvPr id="10" name="TextBox 9">
            <a:extLst>
              <a:ext uri="{FF2B5EF4-FFF2-40B4-BE49-F238E27FC236}">
                <a16:creationId xmlns:a16="http://schemas.microsoft.com/office/drawing/2014/main" id="{642CBFEE-32F0-438F-953A-BF8C95F638F0}"/>
              </a:ext>
            </a:extLst>
          </p:cNvPr>
          <p:cNvSpPr txBox="1"/>
          <p:nvPr/>
        </p:nvSpPr>
        <p:spPr>
          <a:xfrm>
            <a:off x="5187950" y="6437103"/>
            <a:ext cx="3315950" cy="997712"/>
          </a:xfrm>
          <a:prstGeom prst="rect">
            <a:avLst/>
          </a:prstGeom>
        </p:spPr>
        <p:txBody>
          <a:bodyPr lIns="0" tIns="0" rIns="0" bIns="0" rtlCol="0" anchor="t">
            <a:spAutoFit/>
          </a:bodyPr>
          <a:lstStyle/>
          <a:p>
            <a:pPr algn="ctr">
              <a:lnSpc>
                <a:spcPts val="3903"/>
              </a:lnSpc>
            </a:pP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Kommunikatsiyani</a:t>
            </a:r>
            <a:r>
              <a:rPr lang="en-US" sz="3049" dirty="0">
                <a:solidFill>
                  <a:srgbClr val="EA0017"/>
                </a:solidFill>
                <a:latin typeface="Times New Roman" panose="02020603050405020304" pitchFamily="18" charset="0"/>
                <a:ea typeface="Gagalin"/>
                <a:cs typeface="Times New Roman" panose="02020603050405020304" pitchFamily="18" charset="0"/>
                <a:sym typeface="Gagalin"/>
              </a:rPr>
              <a:t> </a:t>
            </a:r>
            <a:r>
              <a:rPr lang="en-US" sz="3049" dirty="0" err="1">
                <a:solidFill>
                  <a:srgbClr val="EA0017"/>
                </a:solidFill>
                <a:latin typeface="Times New Roman" panose="02020603050405020304" pitchFamily="18" charset="0"/>
                <a:ea typeface="Gagalin"/>
                <a:cs typeface="Times New Roman" panose="02020603050405020304" pitchFamily="18" charset="0"/>
                <a:sym typeface="Gagalin"/>
              </a:rPr>
              <a:t>yaxshilash</a:t>
            </a:r>
            <a:endParaRPr lang="en-US" sz="3049" dirty="0">
              <a:solidFill>
                <a:srgbClr val="EA0017"/>
              </a:solidFill>
              <a:latin typeface="Times New Roman" panose="02020603050405020304" pitchFamily="18" charset="0"/>
              <a:ea typeface="Gagalin"/>
              <a:cs typeface="Times New Roman" panose="02020603050405020304" pitchFamily="18" charset="0"/>
              <a:sym typeface="Gagalin"/>
            </a:endParaRPr>
          </a:p>
        </p:txBody>
      </p:sp>
      <p:sp>
        <p:nvSpPr>
          <p:cNvPr id="11" name="TextBox 10">
            <a:extLst>
              <a:ext uri="{FF2B5EF4-FFF2-40B4-BE49-F238E27FC236}">
                <a16:creationId xmlns:a16="http://schemas.microsoft.com/office/drawing/2014/main" id="{A20F135F-916C-42D5-ABD0-8161CC4B58E8}"/>
              </a:ext>
            </a:extLst>
          </p:cNvPr>
          <p:cNvSpPr txBox="1"/>
          <p:nvPr/>
        </p:nvSpPr>
        <p:spPr>
          <a:xfrm>
            <a:off x="8769350" y="6725583"/>
            <a:ext cx="3315950" cy="420751"/>
          </a:xfrm>
          <a:prstGeom prst="rect">
            <a:avLst/>
          </a:prstGeom>
        </p:spPr>
        <p:txBody>
          <a:bodyPr lIns="0" tIns="0" rIns="0" bIns="0" rtlCol="0" anchor="t">
            <a:spAutoFit/>
          </a:bodyPr>
          <a:lstStyle/>
          <a:p>
            <a:pPr algn="l">
              <a:lnSpc>
                <a:spcPts val="3392"/>
              </a:lnSpc>
            </a:pP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Kulgi</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va</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zavq</a:t>
            </a:r>
            <a:r>
              <a:rPr lang="en-US" sz="2800" dirty="0">
                <a:solidFill>
                  <a:srgbClr val="ECE2B2"/>
                </a:solidFill>
                <a:latin typeface="Times New Roman" panose="02020603050405020304" pitchFamily="18" charset="0"/>
                <a:ea typeface="Gagalin"/>
                <a:cs typeface="Times New Roman" panose="02020603050405020304" pitchFamily="18" charset="0"/>
                <a:sym typeface="Gagalin"/>
              </a:rPr>
              <a:t> </a:t>
            </a:r>
            <a:r>
              <a:rPr lang="en-US" sz="2800" dirty="0" err="1">
                <a:solidFill>
                  <a:srgbClr val="ECE2B2"/>
                </a:solidFill>
                <a:latin typeface="Times New Roman" panose="02020603050405020304" pitchFamily="18" charset="0"/>
                <a:ea typeface="Gagalin"/>
                <a:cs typeface="Times New Roman" panose="02020603050405020304" pitchFamily="18" charset="0"/>
                <a:sym typeface="Gagalin"/>
              </a:rPr>
              <a:t>olish</a:t>
            </a:r>
            <a:endParaRPr lang="en-US" sz="2800" dirty="0">
              <a:solidFill>
                <a:srgbClr val="ECE2B2"/>
              </a:solidFill>
              <a:latin typeface="Times New Roman" panose="02020603050405020304" pitchFamily="18" charset="0"/>
              <a:ea typeface="Gagalin"/>
              <a:cs typeface="Times New Roman" panose="02020603050405020304" pitchFamily="18" charset="0"/>
              <a:sym typeface="Gagalin"/>
            </a:endParaRPr>
          </a:p>
        </p:txBody>
      </p:sp>
      <p:sp>
        <p:nvSpPr>
          <p:cNvPr id="12" name="TextBox 11">
            <a:extLst>
              <a:ext uri="{FF2B5EF4-FFF2-40B4-BE49-F238E27FC236}">
                <a16:creationId xmlns:a16="http://schemas.microsoft.com/office/drawing/2014/main" id="{07222A76-7CBB-4FFE-9CF4-17BE47AABDF1}"/>
              </a:ext>
            </a:extLst>
          </p:cNvPr>
          <p:cNvSpPr txBox="1"/>
          <p:nvPr/>
        </p:nvSpPr>
        <p:spPr>
          <a:xfrm>
            <a:off x="12085300" y="6427578"/>
            <a:ext cx="2480156" cy="1346522"/>
          </a:xfrm>
          <a:prstGeom prst="rect">
            <a:avLst/>
          </a:prstGeom>
        </p:spPr>
        <p:txBody>
          <a:bodyPr lIns="0" tIns="0" rIns="0" bIns="0" rtlCol="0" anchor="t">
            <a:spAutoFit/>
          </a:bodyPr>
          <a:lstStyle/>
          <a:p>
            <a:pPr algn="ctr">
              <a:lnSpc>
                <a:spcPts val="2624"/>
              </a:lnSpc>
            </a:pP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ifodalash</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va</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z</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fikrlarini</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baham</a:t>
            </a:r>
            <a:r>
              <a:rPr lang="en-US" sz="3200" dirty="0">
                <a:latin typeface="Times New Roman" panose="02020603050405020304" pitchFamily="18" charset="0"/>
                <a:ea typeface="Gagalin"/>
                <a:cs typeface="Times New Roman" panose="02020603050405020304" pitchFamily="18" charset="0"/>
                <a:sym typeface="Gagalin"/>
              </a:rPr>
              <a:t> </a:t>
            </a:r>
            <a:r>
              <a:rPr lang="en-US" sz="3200" dirty="0" err="1">
                <a:latin typeface="Times New Roman" panose="02020603050405020304" pitchFamily="18" charset="0"/>
                <a:ea typeface="Gagalin"/>
                <a:cs typeface="Times New Roman" panose="02020603050405020304" pitchFamily="18" charset="0"/>
                <a:sym typeface="Gagalin"/>
              </a:rPr>
              <a:t>ko</a:t>
            </a:r>
            <a:r>
              <a:rPr lang="en-US" sz="3200" dirty="0" err="1">
                <a:latin typeface="Times New Roman" panose="02020603050405020304" pitchFamily="18" charset="0"/>
                <a:cs typeface="Times New Roman" panose="02020603050405020304" pitchFamily="18" charset="0"/>
              </a:rPr>
              <a:t>‘</a:t>
            </a:r>
            <a:r>
              <a:rPr lang="en-US" sz="3200" dirty="0" err="1">
                <a:latin typeface="Times New Roman" panose="02020603050405020304" pitchFamily="18" charset="0"/>
                <a:ea typeface="Gagalin"/>
                <a:cs typeface="Times New Roman" panose="02020603050405020304" pitchFamily="18" charset="0"/>
                <a:sym typeface="Gagalin"/>
              </a:rPr>
              <a:t>rish</a:t>
            </a:r>
            <a:endParaRPr lang="en-US" sz="3200" dirty="0">
              <a:latin typeface="Times New Roman" panose="02020603050405020304" pitchFamily="18" charset="0"/>
              <a:ea typeface="Gagalin"/>
              <a:cs typeface="Times New Roman" panose="02020603050405020304" pitchFamily="18" charset="0"/>
              <a:sym typeface="Gagalin"/>
            </a:endParaRPr>
          </a:p>
        </p:txBody>
      </p:sp>
      <p:sp>
        <p:nvSpPr>
          <p:cNvPr id="13" name="TextBox 12">
            <a:extLst>
              <a:ext uri="{FF2B5EF4-FFF2-40B4-BE49-F238E27FC236}">
                <a16:creationId xmlns:a16="http://schemas.microsoft.com/office/drawing/2014/main" id="{C7B1EFB9-FDDF-4792-AFA6-A9EADAF427CA}"/>
              </a:ext>
            </a:extLst>
          </p:cNvPr>
          <p:cNvSpPr txBox="1"/>
          <p:nvPr/>
        </p:nvSpPr>
        <p:spPr>
          <a:xfrm>
            <a:off x="11893550" y="8757035"/>
            <a:ext cx="2314062" cy="1590179"/>
          </a:xfrm>
          <a:prstGeom prst="rect">
            <a:avLst/>
          </a:prstGeom>
        </p:spPr>
        <p:txBody>
          <a:bodyPr lIns="0" tIns="0" rIns="0" bIns="0" rtlCol="0" anchor="t">
            <a:spAutoFit/>
          </a:bodyPr>
          <a:lstStyle/>
          <a:p>
            <a:pPr algn="ctr">
              <a:lnSpc>
                <a:spcPts val="3136"/>
              </a:lnSpc>
            </a:pP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Hikoya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qilish</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va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so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zlashma</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ko</a:t>
            </a:r>
            <a:r>
              <a:rPr lang="en-US" sz="2800" dirty="0" err="1">
                <a:solidFill>
                  <a:schemeClr val="bg1"/>
                </a:solidFill>
                <a:latin typeface="Times New Roman" panose="02020603050405020304" pitchFamily="18" charset="0"/>
                <a:cs typeface="Times New Roman" panose="02020603050405020304" pitchFamily="18" charset="0"/>
              </a:rPr>
              <a:t>‘</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nikmalarini</a:t>
            </a:r>
            <a:r>
              <a:rPr lang="en-US" sz="2800" dirty="0">
                <a:solidFill>
                  <a:schemeClr val="bg1"/>
                </a:solidFill>
                <a:latin typeface="Times New Roman" panose="02020603050405020304" pitchFamily="18" charset="0"/>
                <a:ea typeface="Gagalin"/>
                <a:cs typeface="Times New Roman" panose="02020603050405020304" pitchFamily="18" charset="0"/>
                <a:sym typeface="Gagalin"/>
              </a:rPr>
              <a:t> </a:t>
            </a:r>
            <a:r>
              <a:rPr lang="en-US" sz="2800" dirty="0" err="1">
                <a:solidFill>
                  <a:schemeClr val="bg1"/>
                </a:solidFill>
                <a:latin typeface="Times New Roman" panose="02020603050405020304" pitchFamily="18" charset="0"/>
                <a:ea typeface="Gagalin"/>
                <a:cs typeface="Times New Roman" panose="02020603050405020304" pitchFamily="18" charset="0"/>
                <a:sym typeface="Gagalin"/>
              </a:rPr>
              <a:t>rivojlantirish</a:t>
            </a:r>
            <a:endParaRPr lang="en-US" sz="2800" dirty="0">
              <a:solidFill>
                <a:schemeClr val="bg1"/>
              </a:solidFill>
              <a:latin typeface="Times New Roman" panose="02020603050405020304" pitchFamily="18" charset="0"/>
              <a:ea typeface="Gagalin"/>
              <a:cs typeface="Times New Roman" panose="02020603050405020304" pitchFamily="18" charset="0"/>
              <a:sym typeface="Gagalin"/>
            </a:endParaRPr>
          </a:p>
        </p:txBody>
      </p:sp>
      <p:sp>
        <p:nvSpPr>
          <p:cNvPr id="14" name="Freeform 6">
            <a:extLst>
              <a:ext uri="{FF2B5EF4-FFF2-40B4-BE49-F238E27FC236}">
                <a16:creationId xmlns:a16="http://schemas.microsoft.com/office/drawing/2014/main" id="{8E9AC749-0667-4C03-82E3-89C7A04B7E0D}"/>
              </a:ext>
            </a:extLst>
          </p:cNvPr>
          <p:cNvSpPr/>
          <p:nvPr/>
        </p:nvSpPr>
        <p:spPr>
          <a:xfrm>
            <a:off x="257994" y="5917946"/>
            <a:ext cx="4608158" cy="4883404"/>
          </a:xfrm>
          <a:custGeom>
            <a:avLst/>
            <a:gdLst/>
            <a:ahLst/>
            <a:cxnLst/>
            <a:rect l="l" t="t" r="r" b="b"/>
            <a:pathLst>
              <a:path w="4608158" h="4883404">
                <a:moveTo>
                  <a:pt x="0" y="0"/>
                </a:moveTo>
                <a:lnTo>
                  <a:pt x="4608158" y="0"/>
                </a:lnTo>
                <a:lnTo>
                  <a:pt x="4608158" y="4883404"/>
                </a:lnTo>
                <a:lnTo>
                  <a:pt x="0" y="4883404"/>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Tree>
    <p:extLst>
      <p:ext uri="{BB962C8B-B14F-4D97-AF65-F5344CB8AC3E}">
        <p14:creationId xmlns:p14="http://schemas.microsoft.com/office/powerpoint/2010/main" val="25148100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3">
            <a:extLst>
              <a:ext uri="{FF2B5EF4-FFF2-40B4-BE49-F238E27FC236}">
                <a16:creationId xmlns:a16="http://schemas.microsoft.com/office/drawing/2014/main" id="{21D6621F-41F1-42DE-9222-5B4386E55786}"/>
              </a:ext>
            </a:extLst>
          </p:cNvPr>
          <p:cNvSpPr txBox="1"/>
          <p:nvPr/>
        </p:nvSpPr>
        <p:spPr>
          <a:xfrm>
            <a:off x="1073150" y="1571442"/>
            <a:ext cx="7696200" cy="1490793"/>
          </a:xfrm>
          <a:prstGeom prst="rect">
            <a:avLst/>
          </a:prstGeom>
        </p:spPr>
        <p:txBody>
          <a:bodyPr wrap="square" lIns="0" tIns="0" rIns="0" bIns="0" rtlCol="0" anchor="t">
            <a:spAutoFit/>
          </a:bodyPr>
          <a:lstStyle/>
          <a:p>
            <a:pPr algn="ctr">
              <a:lnSpc>
                <a:spcPts val="12462"/>
              </a:lnSpc>
            </a:pP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Ko</a:t>
            </a:r>
            <a:r>
              <a:rPr lang="en-US" sz="9600" dirty="0" err="1">
                <a:latin typeface="Times New Roman" panose="02020603050405020304" pitchFamily="18" charset="0"/>
                <a:cs typeface="Times New Roman" panose="02020603050405020304" pitchFamily="18" charset="0"/>
              </a:rPr>
              <a:t>‘</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r</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va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9600" dirty="0" err="1">
                <a:solidFill>
                  <a:srgbClr val="000000"/>
                </a:solidFill>
                <a:latin typeface="Times New Roman" panose="02020603050405020304" pitchFamily="18" charset="0"/>
                <a:ea typeface="Gagalin"/>
                <a:cs typeface="Times New Roman" panose="02020603050405020304" pitchFamily="18" charset="0"/>
                <a:sym typeface="Gagalin"/>
              </a:rPr>
              <a:t>esla</a:t>
            </a:r>
            <a:r>
              <a:rPr lang="en-US" sz="96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
        <p:nvSpPr>
          <p:cNvPr id="8" name="Freeform 2">
            <a:extLst>
              <a:ext uri="{FF2B5EF4-FFF2-40B4-BE49-F238E27FC236}">
                <a16:creationId xmlns:a16="http://schemas.microsoft.com/office/drawing/2014/main" id="{B7C23077-1E1C-48BC-8C8C-64728F3DDFE8}"/>
              </a:ext>
            </a:extLst>
          </p:cNvPr>
          <p:cNvSpPr/>
          <p:nvPr/>
        </p:nvSpPr>
        <p:spPr>
          <a:xfrm>
            <a:off x="10140950" y="1622484"/>
            <a:ext cx="6808932" cy="2711391"/>
          </a:xfrm>
          <a:custGeom>
            <a:avLst/>
            <a:gdLst/>
            <a:ahLst/>
            <a:cxnLst/>
            <a:rect l="l" t="t" r="r" b="b"/>
            <a:pathLst>
              <a:path w="7442876" h="2879501">
                <a:moveTo>
                  <a:pt x="0" y="0"/>
                </a:moveTo>
                <a:lnTo>
                  <a:pt x="7442876" y="0"/>
                </a:lnTo>
                <a:lnTo>
                  <a:pt x="7442876" y="2879500"/>
                </a:lnTo>
                <a:lnTo>
                  <a:pt x="0" y="2879500"/>
                </a:lnTo>
                <a:lnTo>
                  <a:pt x="0" y="0"/>
                </a:lnTo>
                <a:close/>
              </a:path>
            </a:pathLst>
          </a:custGeom>
          <a:blipFill>
            <a:blip r:embed="rId4"/>
            <a:stretch>
              <a:fillRect l="-2961" t="-11385" r="-2961" b="-288302"/>
            </a:stretch>
          </a:blipFill>
        </p:spPr>
      </p:sp>
      <p:sp>
        <p:nvSpPr>
          <p:cNvPr id="9" name="Freeform 4">
            <a:extLst>
              <a:ext uri="{FF2B5EF4-FFF2-40B4-BE49-F238E27FC236}">
                <a16:creationId xmlns:a16="http://schemas.microsoft.com/office/drawing/2014/main" id="{28AC5BE7-8AC3-4502-8137-3BB307A54ACA}"/>
              </a:ext>
            </a:extLst>
          </p:cNvPr>
          <p:cNvSpPr/>
          <p:nvPr/>
        </p:nvSpPr>
        <p:spPr>
          <a:xfrm>
            <a:off x="1291457" y="5111155"/>
            <a:ext cx="6666449" cy="1855604"/>
          </a:xfrm>
          <a:custGeom>
            <a:avLst/>
            <a:gdLst/>
            <a:ahLst/>
            <a:cxnLst/>
            <a:rect l="l" t="t" r="r" b="b"/>
            <a:pathLst>
              <a:path w="6666449" h="1855604">
                <a:moveTo>
                  <a:pt x="0" y="0"/>
                </a:moveTo>
                <a:lnTo>
                  <a:pt x="6666449" y="0"/>
                </a:lnTo>
                <a:lnTo>
                  <a:pt x="6666449" y="1855604"/>
                </a:lnTo>
                <a:lnTo>
                  <a:pt x="0" y="1855604"/>
                </a:lnTo>
                <a:lnTo>
                  <a:pt x="0" y="0"/>
                </a:lnTo>
                <a:close/>
              </a:path>
            </a:pathLst>
          </a:custGeom>
          <a:blipFill>
            <a:blip r:embed="rId4"/>
            <a:stretch>
              <a:fillRect l="-8838" t="-173985" r="-9420" b="-346244"/>
            </a:stretch>
          </a:blipFill>
        </p:spPr>
      </p:sp>
      <p:sp>
        <p:nvSpPr>
          <p:cNvPr id="10" name="Freeform 6">
            <a:extLst>
              <a:ext uri="{FF2B5EF4-FFF2-40B4-BE49-F238E27FC236}">
                <a16:creationId xmlns:a16="http://schemas.microsoft.com/office/drawing/2014/main" id="{66948DCA-B9DC-4518-A068-AF651147E3A3}"/>
              </a:ext>
            </a:extLst>
          </p:cNvPr>
          <p:cNvSpPr/>
          <p:nvPr/>
        </p:nvSpPr>
        <p:spPr>
          <a:xfrm>
            <a:off x="1222043" y="7739116"/>
            <a:ext cx="6735863" cy="1870171"/>
          </a:xfrm>
          <a:custGeom>
            <a:avLst/>
            <a:gdLst/>
            <a:ahLst/>
            <a:cxnLst/>
            <a:rect l="l" t="t" r="r" b="b"/>
            <a:pathLst>
              <a:path w="6735863" h="1870171">
                <a:moveTo>
                  <a:pt x="0" y="0"/>
                </a:moveTo>
                <a:lnTo>
                  <a:pt x="6735863" y="0"/>
                </a:lnTo>
                <a:lnTo>
                  <a:pt x="6735863" y="1870171"/>
                </a:lnTo>
                <a:lnTo>
                  <a:pt x="0" y="1870171"/>
                </a:lnTo>
                <a:lnTo>
                  <a:pt x="0" y="0"/>
                </a:lnTo>
                <a:close/>
              </a:path>
            </a:pathLst>
          </a:custGeom>
          <a:blipFill>
            <a:blip r:embed="rId4"/>
            <a:stretch>
              <a:fillRect l="-8202" t="-369512" r="-9232" b="-147959"/>
            </a:stretch>
          </a:blipFill>
        </p:spPr>
      </p:sp>
      <p:sp>
        <p:nvSpPr>
          <p:cNvPr id="11" name="Freeform 5">
            <a:extLst>
              <a:ext uri="{FF2B5EF4-FFF2-40B4-BE49-F238E27FC236}">
                <a16:creationId xmlns:a16="http://schemas.microsoft.com/office/drawing/2014/main" id="{4D4781FE-9D49-4AF6-B758-EA8C69E3CA52}"/>
              </a:ext>
            </a:extLst>
          </p:cNvPr>
          <p:cNvSpPr/>
          <p:nvPr/>
        </p:nvSpPr>
        <p:spPr>
          <a:xfrm>
            <a:off x="8997949" y="5101867"/>
            <a:ext cx="6644429" cy="1864892"/>
          </a:xfrm>
          <a:custGeom>
            <a:avLst/>
            <a:gdLst/>
            <a:ahLst/>
            <a:cxnLst/>
            <a:rect l="l" t="t" r="r" b="b"/>
            <a:pathLst>
              <a:path w="6644429" h="1864892">
                <a:moveTo>
                  <a:pt x="0" y="0"/>
                </a:moveTo>
                <a:lnTo>
                  <a:pt x="6644429" y="0"/>
                </a:lnTo>
                <a:lnTo>
                  <a:pt x="6644429" y="1864892"/>
                </a:lnTo>
                <a:lnTo>
                  <a:pt x="0" y="1864892"/>
                </a:lnTo>
                <a:lnTo>
                  <a:pt x="0" y="0"/>
                </a:lnTo>
                <a:close/>
              </a:path>
            </a:pathLst>
          </a:custGeom>
          <a:blipFill>
            <a:blip r:embed="rId4"/>
            <a:stretch>
              <a:fillRect l="-9182" t="-270731" r="-9468" b="-246410"/>
            </a:stretch>
          </a:blipFill>
        </p:spPr>
      </p:sp>
      <p:sp>
        <p:nvSpPr>
          <p:cNvPr id="12" name="Freeform 7">
            <a:extLst>
              <a:ext uri="{FF2B5EF4-FFF2-40B4-BE49-F238E27FC236}">
                <a16:creationId xmlns:a16="http://schemas.microsoft.com/office/drawing/2014/main" id="{A6FFE819-3101-44D3-B87D-EE0D92DD14DF}"/>
              </a:ext>
            </a:extLst>
          </p:cNvPr>
          <p:cNvSpPr/>
          <p:nvPr/>
        </p:nvSpPr>
        <p:spPr>
          <a:xfrm>
            <a:off x="8997948" y="7711371"/>
            <a:ext cx="6644429" cy="1855971"/>
          </a:xfrm>
          <a:custGeom>
            <a:avLst/>
            <a:gdLst/>
            <a:ahLst/>
            <a:cxnLst/>
            <a:rect l="l" t="t" r="r" b="b"/>
            <a:pathLst>
              <a:path w="6644429" h="1855971">
                <a:moveTo>
                  <a:pt x="0" y="0"/>
                </a:moveTo>
                <a:lnTo>
                  <a:pt x="6644429" y="0"/>
                </a:lnTo>
                <a:lnTo>
                  <a:pt x="6644429" y="1855971"/>
                </a:lnTo>
                <a:lnTo>
                  <a:pt x="0" y="1855971"/>
                </a:lnTo>
                <a:lnTo>
                  <a:pt x="0" y="0"/>
                </a:lnTo>
                <a:close/>
              </a:path>
            </a:pathLst>
          </a:custGeom>
          <a:blipFill>
            <a:blip r:embed="rId4"/>
            <a:stretch>
              <a:fillRect l="-9154" t="-469284" r="-9298" b="-49788"/>
            </a:stretch>
          </a:blipFill>
        </p:spPr>
      </p:sp>
    </p:spTree>
    <p:extLst>
      <p:ext uri="{BB962C8B-B14F-4D97-AF65-F5344CB8AC3E}">
        <p14:creationId xmlns:p14="http://schemas.microsoft.com/office/powerpoint/2010/main" val="6113016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TextBox 5">
            <a:extLst>
              <a:ext uri="{FF2B5EF4-FFF2-40B4-BE49-F238E27FC236}">
                <a16:creationId xmlns:a16="http://schemas.microsoft.com/office/drawing/2014/main" id="{6EE2FD47-30C6-4D3F-9978-883C19088DFE}"/>
              </a:ext>
            </a:extLst>
          </p:cNvPr>
          <p:cNvSpPr txBox="1"/>
          <p:nvPr/>
        </p:nvSpPr>
        <p:spPr>
          <a:xfrm>
            <a:off x="387350" y="2047875"/>
            <a:ext cx="7799377" cy="1250823"/>
          </a:xfrm>
          <a:prstGeom prst="rect">
            <a:avLst/>
          </a:prstGeom>
        </p:spPr>
        <p:txBody>
          <a:bodyPr lIns="0" tIns="0" rIns="0" bIns="0" rtlCol="0" anchor="t">
            <a:spAutoFit/>
          </a:bodyPr>
          <a:lstStyle/>
          <a:p>
            <a:pPr>
              <a:lnSpc>
                <a:spcPts val="9486"/>
              </a:lnSpc>
            </a:pP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O</a:t>
            </a:r>
            <a:r>
              <a:rPr lang="en-US" sz="8800" dirty="0" err="1">
                <a:latin typeface="Times New Roman" panose="02020603050405020304" pitchFamily="18" charset="0"/>
                <a:cs typeface="Times New Roman" panose="02020603050405020304" pitchFamily="18" charset="0"/>
              </a:rPr>
              <a:t>‘</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yini</a:t>
            </a:r>
            <a:r>
              <a:rPr lang="en-US" sz="88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800" dirty="0" err="1">
                <a:solidFill>
                  <a:srgbClr val="000000"/>
                </a:solidFill>
                <a:latin typeface="Times New Roman" panose="02020603050405020304" pitchFamily="18" charset="0"/>
                <a:ea typeface="Gagalin"/>
                <a:cs typeface="Times New Roman" panose="02020603050405020304" pitchFamily="18" charset="0"/>
                <a:sym typeface="Gagalin"/>
              </a:rPr>
              <a:t>maqsadi</a:t>
            </a:r>
            <a:endParaRPr lang="en-US" sz="8800" dirty="0">
              <a:solidFill>
                <a:srgbClr val="000000"/>
              </a:solidFill>
              <a:latin typeface="Times New Roman" panose="02020603050405020304" pitchFamily="18" charset="0"/>
              <a:ea typeface="Gagalin"/>
              <a:cs typeface="Times New Roman" panose="02020603050405020304" pitchFamily="18" charset="0"/>
              <a:sym typeface="Gagalin"/>
            </a:endParaRPr>
          </a:p>
        </p:txBody>
      </p:sp>
      <p:sp>
        <p:nvSpPr>
          <p:cNvPr id="8" name="Freeform 2">
            <a:extLst>
              <a:ext uri="{FF2B5EF4-FFF2-40B4-BE49-F238E27FC236}">
                <a16:creationId xmlns:a16="http://schemas.microsoft.com/office/drawing/2014/main" id="{AE0F2BED-8709-4DF9-BF7D-4EA0AD486278}"/>
              </a:ext>
            </a:extLst>
          </p:cNvPr>
          <p:cNvSpPr/>
          <p:nvPr/>
        </p:nvSpPr>
        <p:spPr>
          <a:xfrm>
            <a:off x="8163321" y="1537855"/>
            <a:ext cx="9832578" cy="9263495"/>
          </a:xfrm>
          <a:custGeom>
            <a:avLst/>
            <a:gdLst/>
            <a:ahLst/>
            <a:cxnLst/>
            <a:rect l="l" t="t" r="r" b="b"/>
            <a:pathLst>
              <a:path w="9832578" h="9492907">
                <a:moveTo>
                  <a:pt x="0" y="0"/>
                </a:moveTo>
                <a:lnTo>
                  <a:pt x="9832578" y="0"/>
                </a:lnTo>
                <a:lnTo>
                  <a:pt x="9832578" y="9492908"/>
                </a:lnTo>
                <a:lnTo>
                  <a:pt x="0" y="9492908"/>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9" name="TextBox 4">
            <a:extLst>
              <a:ext uri="{FF2B5EF4-FFF2-40B4-BE49-F238E27FC236}">
                <a16:creationId xmlns:a16="http://schemas.microsoft.com/office/drawing/2014/main" id="{7CD4FB9D-F6DD-4A5E-BE14-7C70E7610193}"/>
              </a:ext>
            </a:extLst>
          </p:cNvPr>
          <p:cNvSpPr txBox="1"/>
          <p:nvPr/>
        </p:nvSpPr>
        <p:spPr>
          <a:xfrm>
            <a:off x="11664950" y="2428875"/>
            <a:ext cx="2743200" cy="1083630"/>
          </a:xfrm>
          <a:prstGeom prst="rect">
            <a:avLst/>
          </a:prstGeom>
        </p:spPr>
        <p:txBody>
          <a:bodyPr wrap="square" lIns="0" tIns="0" rIns="0" bIns="0" rtlCol="0" anchor="t">
            <a:spAutoFit/>
          </a:bodyPr>
          <a:lstStyle/>
          <a:p>
            <a:pPr algn="ctr">
              <a:lnSpc>
                <a:spcPts val="4446"/>
              </a:lnSpc>
            </a:pPr>
            <a:r>
              <a:rPr lang="en-US" sz="3176" dirty="0">
                <a:solidFill>
                  <a:srgbClr val="000000"/>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Xotirani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mustahkamlash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0" name="TextBox 6">
            <a:extLst>
              <a:ext uri="{FF2B5EF4-FFF2-40B4-BE49-F238E27FC236}">
                <a16:creationId xmlns:a16="http://schemas.microsoft.com/office/drawing/2014/main" id="{7FAC8772-212B-4F34-9E97-3AEEDB0659FB}"/>
              </a:ext>
            </a:extLst>
          </p:cNvPr>
          <p:cNvSpPr txBox="1"/>
          <p:nvPr/>
        </p:nvSpPr>
        <p:spPr>
          <a:xfrm>
            <a:off x="8125856" y="4606721"/>
            <a:ext cx="2929494" cy="1080232"/>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Kuzatuvchanlikni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rivojlantirish</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1" name="TextBox 7">
            <a:extLst>
              <a:ext uri="{FF2B5EF4-FFF2-40B4-BE49-F238E27FC236}">
                <a16:creationId xmlns:a16="http://schemas.microsoft.com/office/drawing/2014/main" id="{19938716-2B01-4EC8-ABFF-3A3135A47E76}"/>
              </a:ext>
            </a:extLst>
          </p:cNvPr>
          <p:cNvSpPr txBox="1"/>
          <p:nvPr/>
        </p:nvSpPr>
        <p:spPr>
          <a:xfrm>
            <a:off x="9300129" y="8524875"/>
            <a:ext cx="2743200" cy="1095621"/>
          </a:xfrm>
          <a:prstGeom prst="rect">
            <a:avLst/>
          </a:prstGeom>
        </p:spPr>
        <p:txBody>
          <a:bodyPr wrap="square" lIns="0" tIns="0" rIns="0" bIns="0" rtlCol="0" anchor="t">
            <a:spAutoFit/>
          </a:bodyPr>
          <a:lstStyle/>
          <a:p>
            <a:pPr algn="ctr">
              <a:lnSpc>
                <a:spcPts val="4446"/>
              </a:lnSpc>
            </a:pP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Tezkor</a:t>
            </a:r>
            <a:r>
              <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6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fikrlash</a:t>
            </a:r>
            <a:endParaRPr lang="en-US" sz="36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2" name="TextBox 8">
            <a:extLst>
              <a:ext uri="{FF2B5EF4-FFF2-40B4-BE49-F238E27FC236}">
                <a16:creationId xmlns:a16="http://schemas.microsoft.com/office/drawing/2014/main" id="{2AE166F1-783B-4341-A10C-080C507B54E3}"/>
              </a:ext>
            </a:extLst>
          </p:cNvPr>
          <p:cNvSpPr txBox="1"/>
          <p:nvPr/>
        </p:nvSpPr>
        <p:spPr>
          <a:xfrm>
            <a:off x="13875847" y="8524875"/>
            <a:ext cx="2438400" cy="1083630"/>
          </a:xfrm>
          <a:prstGeom prst="rect">
            <a:avLst/>
          </a:prstGeom>
        </p:spPr>
        <p:txBody>
          <a:bodyPr wrap="square" lIns="0" tIns="0" rIns="0" bIns="0" rtlCol="0" anchor="t">
            <a:spAutoFit/>
          </a:bodyPr>
          <a:lstStyle/>
          <a:p>
            <a:pPr algn="ctr">
              <a:lnSpc>
                <a:spcPts val="4446"/>
              </a:lnSpc>
            </a:pP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a:t>
            </a:r>
            <a:r>
              <a:rPr lang="en-US" sz="3200" dirty="0" err="1">
                <a:solidFill>
                  <a:schemeClr val="bg1"/>
                </a:solidFill>
                <a:latin typeface="Times New Roman" panose="02020603050405020304" pitchFamily="18" charset="0"/>
                <a:cs typeface="Times New Roman" panose="02020603050405020304" pitchFamily="18" charset="0"/>
              </a:rPr>
              <a:t>‘</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yin-kulgi</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va</a:t>
            </a:r>
            <a:r>
              <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32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jamoaviylik</a:t>
            </a:r>
            <a:endParaRPr lang="en-US" sz="32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3" name="TextBox 9">
            <a:extLst>
              <a:ext uri="{FF2B5EF4-FFF2-40B4-BE49-F238E27FC236}">
                <a16:creationId xmlns:a16="http://schemas.microsoft.com/office/drawing/2014/main" id="{EBE71AAC-2BC1-46F9-8094-5F0ED382DC33}"/>
              </a:ext>
            </a:extLst>
          </p:cNvPr>
          <p:cNvSpPr txBox="1"/>
          <p:nvPr/>
        </p:nvSpPr>
        <p:spPr>
          <a:xfrm>
            <a:off x="15398750" y="4606721"/>
            <a:ext cx="2234233" cy="1128514"/>
          </a:xfrm>
          <a:prstGeom prst="rect">
            <a:avLst/>
          </a:prstGeom>
        </p:spPr>
        <p:txBody>
          <a:bodyPr lIns="0" tIns="0" rIns="0" bIns="0" rtlCol="0" anchor="t">
            <a:spAutoFit/>
          </a:bodyPr>
          <a:lstStyle/>
          <a:p>
            <a:pPr algn="ctr">
              <a:lnSpc>
                <a:spcPts val="4446"/>
              </a:lnSpc>
            </a:pPr>
            <a:r>
              <a:rPr lang="en-US" sz="3176" dirty="0">
                <a:solidFill>
                  <a:srgbClr val="000000"/>
                </a:solidFill>
                <a:latin typeface="Glacial Indifference"/>
                <a:ea typeface="Glacial Indifference"/>
                <a:cs typeface="Glacial Indifference"/>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Diqqatni</a:t>
            </a:r>
            <a:r>
              <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rPr>
              <a:t>       </a:t>
            </a:r>
            <a:r>
              <a:rPr lang="en-US" sz="4000" dirty="0" err="1">
                <a:solidFill>
                  <a:schemeClr val="bg1"/>
                </a:solidFill>
                <a:latin typeface="Times New Roman" panose="02020603050405020304" pitchFamily="18" charset="0"/>
                <a:ea typeface="Glacial Indifference"/>
                <a:cs typeface="Times New Roman" panose="02020603050405020304" pitchFamily="18" charset="0"/>
                <a:sym typeface="Glacial Indifference"/>
              </a:rPr>
              <a:t>oshirish</a:t>
            </a:r>
            <a:endParaRPr lang="en-US" sz="4000" dirty="0">
              <a:solidFill>
                <a:schemeClr val="bg1"/>
              </a:solidFill>
              <a:latin typeface="Times New Roman" panose="02020603050405020304" pitchFamily="18" charset="0"/>
              <a:ea typeface="Glacial Indifference"/>
              <a:cs typeface="Times New Roman" panose="02020603050405020304" pitchFamily="18" charset="0"/>
              <a:sym typeface="Glacial Indifference"/>
            </a:endParaRPr>
          </a:p>
        </p:txBody>
      </p:sp>
      <p:sp>
        <p:nvSpPr>
          <p:cNvPr id="14" name="Freeform 3">
            <a:extLst>
              <a:ext uri="{FF2B5EF4-FFF2-40B4-BE49-F238E27FC236}">
                <a16:creationId xmlns:a16="http://schemas.microsoft.com/office/drawing/2014/main" id="{BE71C8C1-CD82-4C92-9BE0-707D51FA4894}"/>
              </a:ext>
            </a:extLst>
          </p:cNvPr>
          <p:cNvSpPr/>
          <p:nvPr/>
        </p:nvSpPr>
        <p:spPr>
          <a:xfrm>
            <a:off x="0" y="4606721"/>
            <a:ext cx="7169150" cy="6194629"/>
          </a:xfrm>
          <a:custGeom>
            <a:avLst/>
            <a:gdLst/>
            <a:ahLst/>
            <a:cxnLst/>
            <a:rect l="l" t="t" r="r" b="b"/>
            <a:pathLst>
              <a:path w="6839134" h="5844351">
                <a:moveTo>
                  <a:pt x="0" y="0"/>
                </a:moveTo>
                <a:lnTo>
                  <a:pt x="6839134" y="0"/>
                </a:lnTo>
                <a:lnTo>
                  <a:pt x="6839134" y="5844351"/>
                </a:lnTo>
                <a:lnTo>
                  <a:pt x="0" y="5844351"/>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Tree>
    <p:extLst>
      <p:ext uri="{BB962C8B-B14F-4D97-AF65-F5344CB8AC3E}">
        <p14:creationId xmlns:p14="http://schemas.microsoft.com/office/powerpoint/2010/main" val="23101876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286A97B6-2A6C-4AF1-A8F6-DF3B05C1FC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 name="Freeform 2">
            <a:extLst>
              <a:ext uri="{FF2B5EF4-FFF2-40B4-BE49-F238E27FC236}">
                <a16:creationId xmlns:a16="http://schemas.microsoft.com/office/drawing/2014/main" id="{7865A8A7-5580-48D1-86AE-2A44EB171AC6}"/>
              </a:ext>
            </a:extLst>
          </p:cNvPr>
          <p:cNvSpPr/>
          <p:nvPr/>
        </p:nvSpPr>
        <p:spPr>
          <a:xfrm>
            <a:off x="3206750" y="5400675"/>
            <a:ext cx="9829800" cy="5400675"/>
          </a:xfrm>
          <a:custGeom>
            <a:avLst/>
            <a:gdLst/>
            <a:ahLst/>
            <a:cxnLst/>
            <a:rect l="l" t="t" r="r" b="b"/>
            <a:pathLst>
              <a:path w="5635309" h="5143500">
                <a:moveTo>
                  <a:pt x="0" y="0"/>
                </a:moveTo>
                <a:lnTo>
                  <a:pt x="5635308" y="0"/>
                </a:lnTo>
                <a:lnTo>
                  <a:pt x="5635308" y="5143500"/>
                </a:lnTo>
                <a:lnTo>
                  <a:pt x="0" y="5143500"/>
                </a:lnTo>
                <a:lnTo>
                  <a:pt x="0" y="0"/>
                </a:lnTo>
                <a:close/>
              </a:path>
            </a:pathLst>
          </a:custGeom>
          <a:blipFill>
            <a:blip r:embed="rId4">
              <a:extLst>
                <a:ext uri="{96DAC541-7B7A-43D3-8B79-37D633B846F1}">
                  <asvg:svgBlip xmlns="" xmlns:asvg="http://schemas.microsoft.com/office/drawing/2016/SVG/main" r:embed="rId7"/>
                </a:ext>
              </a:extLst>
            </a:blip>
            <a:stretch>
              <a:fillRect/>
            </a:stretch>
          </a:blipFill>
        </p:spPr>
      </p:sp>
      <p:sp>
        <p:nvSpPr>
          <p:cNvPr id="8" name="TextBox 3">
            <a:extLst>
              <a:ext uri="{FF2B5EF4-FFF2-40B4-BE49-F238E27FC236}">
                <a16:creationId xmlns:a16="http://schemas.microsoft.com/office/drawing/2014/main" id="{8AB50CC4-6F1D-49F9-8D34-AED9102056AD}"/>
              </a:ext>
            </a:extLst>
          </p:cNvPr>
          <p:cNvSpPr txBox="1"/>
          <p:nvPr/>
        </p:nvSpPr>
        <p:spPr>
          <a:xfrm>
            <a:off x="3140793" y="3818789"/>
            <a:ext cx="12824256" cy="1120019"/>
          </a:xfrm>
          <a:prstGeom prst="rect">
            <a:avLst/>
          </a:prstGeom>
        </p:spPr>
        <p:txBody>
          <a:bodyPr lIns="0" tIns="0" rIns="0" bIns="0" rtlCol="0" anchor="t">
            <a:spAutoFit/>
          </a:bodyPr>
          <a:lstStyle/>
          <a:p>
            <a:pPr algn="l">
              <a:lnSpc>
                <a:spcPts val="8446"/>
              </a:lnSpc>
            </a:pP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E’tiboringiz</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uchun</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 </a:t>
            </a:r>
            <a:r>
              <a:rPr lang="en-US" sz="8200" dirty="0" err="1">
                <a:solidFill>
                  <a:srgbClr val="000000"/>
                </a:solidFill>
                <a:latin typeface="Times New Roman" panose="02020603050405020304" pitchFamily="18" charset="0"/>
                <a:ea typeface="Gagalin"/>
                <a:cs typeface="Times New Roman" panose="02020603050405020304" pitchFamily="18" charset="0"/>
                <a:sym typeface="Gagalin"/>
              </a:rPr>
              <a:t>rahmat</a:t>
            </a:r>
            <a:r>
              <a:rPr lang="en-US" sz="8200" dirty="0">
                <a:solidFill>
                  <a:srgbClr val="000000"/>
                </a:solidFill>
                <a:latin typeface="Times New Roman" panose="02020603050405020304" pitchFamily="18" charset="0"/>
                <a:ea typeface="Gagalin"/>
                <a:cs typeface="Times New Roman" panose="02020603050405020304" pitchFamily="18" charset="0"/>
                <a:sym typeface="Gagalin"/>
              </a:rPr>
              <a:t>!</a:t>
            </a:r>
          </a:p>
        </p:txBody>
      </p:sp>
    </p:spTree>
    <p:extLst>
      <p:ext uri="{BB962C8B-B14F-4D97-AF65-F5344CB8AC3E}">
        <p14:creationId xmlns:p14="http://schemas.microsoft.com/office/powerpoint/2010/main" val="200321047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ba435bbaa2852646bf7c5a47a23641d9c95ef"/>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5548</TotalTime>
  <Words>1868</Words>
  <Application>Microsoft Office PowerPoint</Application>
  <PresentationFormat>Произвольный</PresentationFormat>
  <Paragraphs>174</Paragraphs>
  <Slides>42</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42</vt:i4>
      </vt:variant>
    </vt:vector>
  </HeadingPairs>
  <TitlesOfParts>
    <vt:vector size="51" baseType="lpstr">
      <vt:lpstr>Arial</vt:lpstr>
      <vt:lpstr>Calibri</vt:lpstr>
      <vt:lpstr>Calibri Light</vt:lpstr>
      <vt:lpstr>Cambria Math</vt:lpstr>
      <vt:lpstr>Gagalin</vt:lpstr>
      <vt:lpstr>Glacial Indifference</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Nargiza</cp:lastModifiedBy>
  <cp:revision>580</cp:revision>
  <cp:lastPrinted>2020-12-11T16:07:03Z</cp:lastPrinted>
  <dcterms:created xsi:type="dcterms:W3CDTF">2020-11-12T01:04:50Z</dcterms:created>
  <dcterms:modified xsi:type="dcterms:W3CDTF">2026-10-09T16:21:18Z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