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28"/>
  </p:notesMasterIdLst>
  <p:sldIdLst>
    <p:sldId id="299" r:id="rId2"/>
    <p:sldId id="284" r:id="rId3"/>
    <p:sldId id="300" r:id="rId4"/>
    <p:sldId id="285" r:id="rId5"/>
    <p:sldId id="286" r:id="rId6"/>
    <p:sldId id="301" r:id="rId7"/>
    <p:sldId id="279" r:id="rId8"/>
    <p:sldId id="283" r:id="rId9"/>
    <p:sldId id="292" r:id="rId10"/>
    <p:sldId id="293" r:id="rId11"/>
    <p:sldId id="294" r:id="rId12"/>
    <p:sldId id="265" r:id="rId13"/>
    <p:sldId id="273" r:id="rId14"/>
    <p:sldId id="274" r:id="rId15"/>
    <p:sldId id="269" r:id="rId16"/>
    <p:sldId id="271" r:id="rId17"/>
    <p:sldId id="280" r:id="rId18"/>
    <p:sldId id="287" r:id="rId19"/>
    <p:sldId id="295" r:id="rId20"/>
    <p:sldId id="296" r:id="rId21"/>
    <p:sldId id="297" r:id="rId22"/>
    <p:sldId id="288" r:id="rId23"/>
    <p:sldId id="289" r:id="rId24"/>
    <p:sldId id="290" r:id="rId25"/>
    <p:sldId id="291" r:id="rId26"/>
    <p:sldId id="298" r:id="rId27"/>
  </p:sldIdLst>
  <p:sldSz cx="12192000" cy="6858000"/>
  <p:notesSz cx="6858000" cy="9144000"/>
  <p:custDataLst>
    <p:tags r:id="rId2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4720"/>
  </p:normalViewPr>
  <p:slideViewPr>
    <p:cSldViewPr snapToGrid="0" snapToObjects="1">
      <p:cViewPr varScale="1">
        <p:scale>
          <a:sx n="50" d="100"/>
          <a:sy n="50" d="100"/>
        </p:scale>
        <p:origin x="71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F135DE-0867-443F-BA93-B4CF90ABD387}" type="doc">
      <dgm:prSet loTypeId="urn:microsoft.com/office/officeart/2005/8/layout/bProcess3" loCatId="process" qsTypeId="urn:microsoft.com/office/officeart/2005/8/quickstyle/simple3" qsCatId="simple" csTypeId="urn:microsoft.com/office/officeart/2005/8/colors/colorful4" csCatId="colorful" phldr="1"/>
      <dgm:spPr>
        <a:scene3d>
          <a:camera prst="orthographicFront">
            <a:rot lat="0" lon="0" rev="0"/>
          </a:camera>
          <a:lightRig rig="soft" dir="t">
            <a:rot lat="0" lon="0" rev="0"/>
          </a:lightRig>
        </a:scene3d>
      </dgm:spPr>
      <dgm:t>
        <a:bodyPr/>
        <a:lstStyle/>
        <a:p>
          <a:endParaRPr lang="ru-RU"/>
        </a:p>
      </dgm:t>
    </dgm:pt>
    <dgm:pt modelId="{005A300A-A07A-4FE4-9E5A-92422AE84CE5}">
      <dgm:prSet phldrT="[Текст]"/>
      <dgm:spPr>
        <a:solidFill>
          <a:schemeClr val="accent1">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r>
            <a:rPr lang="en-US" b="1" dirty="0">
              <a:latin typeface="Arial" pitchFamily="34" charset="0"/>
              <a:cs typeface="Arial" pitchFamily="34" charset="0"/>
            </a:rPr>
            <a:t>o‘</a:t>
          </a:r>
          <a:r>
            <a:rPr lang="uz-Cyrl-UZ" b="1" dirty="0">
              <a:latin typeface="Arial" pitchFamily="34" charset="0"/>
              <a:cs typeface="Arial" pitchFamily="34" charset="0"/>
            </a:rPr>
            <a:t>quvchi shaxsini fikrlashga, </a:t>
          </a:r>
          <a:r>
            <a:rPr lang="en-US" b="1" dirty="0">
              <a:latin typeface="Arial" pitchFamily="34" charset="0"/>
              <a:cs typeface="Arial" pitchFamily="34" charset="0"/>
            </a:rPr>
            <a:t>o‘</a:t>
          </a:r>
          <a:r>
            <a:rPr lang="uz-Cyrl-UZ" b="1" dirty="0">
              <a:latin typeface="Arial" pitchFamily="34" charset="0"/>
              <a:cs typeface="Arial" pitchFamily="34" charset="0"/>
            </a:rPr>
            <a:t>zgalar fikrini anglash</a:t>
          </a:r>
          <a:r>
            <a:rPr lang="en-US" b="1" dirty="0" err="1">
              <a:latin typeface="Arial" pitchFamily="34" charset="0"/>
              <a:cs typeface="Arial" pitchFamily="34" charset="0"/>
            </a:rPr>
            <a:t>ga</a:t>
          </a:r>
          <a:r>
            <a:rPr lang="en-US" b="1" dirty="0">
              <a:latin typeface="Arial" pitchFamily="34" charset="0"/>
              <a:cs typeface="Arial" pitchFamily="34" charset="0"/>
            </a:rPr>
            <a:t> </a:t>
          </a:r>
          <a:r>
            <a:rPr lang="en-US" b="1" dirty="0" err="1">
              <a:latin typeface="Arial" pitchFamily="34" charset="0"/>
              <a:cs typeface="Arial" pitchFamily="34" charset="0"/>
            </a:rPr>
            <a:t>o‘rgatish</a:t>
          </a:r>
          <a:endParaRPr lang="ru-RU" b="1" dirty="0">
            <a:latin typeface="Arial" pitchFamily="34" charset="0"/>
            <a:cs typeface="Arial" pitchFamily="34" charset="0"/>
          </a:endParaRPr>
        </a:p>
      </dgm:t>
    </dgm:pt>
    <dgm:pt modelId="{BDE64C13-3EB7-42A1-A365-28DE54B0E3AE}" type="parTrans" cxnId="{1A5524E2-4780-4A7B-844D-1ABED807E943}">
      <dgm:prSet/>
      <dgm:spPr/>
      <dgm:t>
        <a:bodyPr/>
        <a:lstStyle/>
        <a:p>
          <a:endParaRPr lang="ru-RU"/>
        </a:p>
      </dgm:t>
    </dgm:pt>
    <dgm:pt modelId="{CE1AF82B-C1BC-45B8-BC7A-FC1A935B9805}" type="sibTrans" cxnId="{1A5524E2-4780-4A7B-844D-1ABED807E943}">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ru-RU"/>
        </a:p>
      </dgm:t>
    </dgm:pt>
    <dgm:pt modelId="{A9685559-BBED-4F5E-B105-D1360F69D392}">
      <dgm:prSet phldrT="[Текст]" custT="1"/>
      <dgm:spPr>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r>
            <a:rPr lang="uz-Cyrl-UZ" sz="2200" b="1" baseline="0" dirty="0">
              <a:latin typeface="Arial" pitchFamily="34" charset="0"/>
              <a:cs typeface="Arial" pitchFamily="34" charset="0"/>
            </a:rPr>
            <a:t>o</a:t>
          </a:r>
          <a:r>
            <a:rPr lang="en-US" sz="2200" b="1" baseline="0" dirty="0">
              <a:latin typeface="Arial" pitchFamily="34" charset="0"/>
              <a:cs typeface="Arial" pitchFamily="34" charset="0"/>
            </a:rPr>
            <a:t>‘</a:t>
          </a:r>
          <a:r>
            <a:rPr lang="uz-Cyrl-UZ" sz="2200" b="1" baseline="0" dirty="0">
              <a:latin typeface="Arial" pitchFamily="34" charset="0"/>
              <a:cs typeface="Arial" pitchFamily="34" charset="0"/>
            </a:rPr>
            <a:t>z fikrini og</a:t>
          </a:r>
          <a:r>
            <a:rPr lang="en-US" sz="2200" b="1" baseline="0" dirty="0">
              <a:latin typeface="Arial" pitchFamily="34" charset="0"/>
              <a:cs typeface="Arial" pitchFamily="34" charset="0"/>
            </a:rPr>
            <a:t>‘</a:t>
          </a:r>
          <a:r>
            <a:rPr lang="uz-Cyrl-UZ" sz="2200" b="1" baseline="0" dirty="0">
              <a:latin typeface="Arial" pitchFamily="34" charset="0"/>
              <a:cs typeface="Arial" pitchFamily="34" charset="0"/>
            </a:rPr>
            <a:t>zaki hamda yozma shaklda savodli bayon qila olishga qaratilgan nutqiy kompetentsiyani shakllantirish</a:t>
          </a:r>
          <a:r>
            <a:rPr lang="en-US" sz="2200" b="1" baseline="0" dirty="0">
              <a:latin typeface="Arial" pitchFamily="34" charset="0"/>
              <a:cs typeface="Arial" pitchFamily="34" charset="0"/>
            </a:rPr>
            <a:t> </a:t>
          </a:r>
          <a:endParaRPr lang="ru-RU" sz="2200" b="1" baseline="0" dirty="0">
            <a:latin typeface="Arial" pitchFamily="34" charset="0"/>
            <a:cs typeface="Arial" pitchFamily="34" charset="0"/>
          </a:endParaRPr>
        </a:p>
      </dgm:t>
    </dgm:pt>
    <dgm:pt modelId="{B264B39E-A56A-40A9-A035-ECDF2E66ACF1}" type="parTrans" cxnId="{60C7AEC1-6B18-4C71-8877-2FAA11BFDEE8}">
      <dgm:prSet/>
      <dgm:spPr/>
      <dgm:t>
        <a:bodyPr/>
        <a:lstStyle/>
        <a:p>
          <a:endParaRPr lang="ru-RU"/>
        </a:p>
      </dgm:t>
    </dgm:pt>
    <dgm:pt modelId="{5AE6C4C4-FC8E-4807-87A8-9D396599AE33}" type="sibTrans" cxnId="{60C7AEC1-6B18-4C71-8877-2FAA11BFDEE8}">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ru-RU"/>
        </a:p>
      </dgm:t>
    </dgm:pt>
    <dgm:pt modelId="{06F9AB3D-833D-4CF0-81F6-4D3B5B46780F}">
      <dgm:prSet phldrT="[Текст]" custT="1"/>
      <dgm:spPr>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r>
            <a:rPr lang="uz-Cyrl-UZ" sz="2200" b="1" baseline="0" dirty="0">
              <a:latin typeface="Arial" pitchFamily="34" charset="0"/>
              <a:cs typeface="Arial" pitchFamily="34" charset="0"/>
            </a:rPr>
            <a:t>o</a:t>
          </a:r>
          <a:r>
            <a:rPr lang="en-US" sz="2200" b="1" baseline="0" dirty="0">
              <a:latin typeface="Arial" pitchFamily="34" charset="0"/>
              <a:cs typeface="Arial" pitchFamily="34" charset="0"/>
            </a:rPr>
            <a:t>‘</a:t>
          </a:r>
          <a:r>
            <a:rPr lang="uz-Cyrl-UZ" sz="2200" b="1" baseline="0" dirty="0">
              <a:latin typeface="Arial" pitchFamily="34" charset="0"/>
              <a:cs typeface="Arial" pitchFamily="34" charset="0"/>
            </a:rPr>
            <a:t>quvchida grammatikaga oid o</a:t>
          </a:r>
          <a:r>
            <a:rPr lang="en-US" sz="2200" b="1" baseline="0" dirty="0">
              <a:latin typeface="Arial" pitchFamily="34" charset="0"/>
              <a:cs typeface="Arial" pitchFamily="34" charset="0"/>
            </a:rPr>
            <a:t>‘</a:t>
          </a:r>
          <a:r>
            <a:rPr lang="uz-Cyrl-UZ" sz="2200" b="1" baseline="0" dirty="0">
              <a:latin typeface="Arial" pitchFamily="34" charset="0"/>
              <a:cs typeface="Arial" pitchFamily="34" charset="0"/>
            </a:rPr>
            <a:t>zlashtirilgan bilimlarni </a:t>
          </a:r>
          <a:r>
            <a:rPr lang="en-US" sz="2200" b="1" baseline="0" dirty="0">
              <a:latin typeface="Arial" pitchFamily="34" charset="0"/>
              <a:cs typeface="Arial" pitchFamily="34" charset="0"/>
            </a:rPr>
            <a:t>o‘s</a:t>
          </a:r>
          <a:r>
            <a:rPr lang="uz-Cyrl-UZ" sz="2200" b="1" baseline="0" dirty="0">
              <a:latin typeface="Arial" pitchFamily="34" charset="0"/>
              <a:cs typeface="Arial" pitchFamily="34" charset="0"/>
            </a:rPr>
            <a:t>tiri</a:t>
          </a:r>
          <a:r>
            <a:rPr lang="en-US" sz="2200" b="1" baseline="0" dirty="0" err="1">
              <a:latin typeface="Arial" pitchFamily="34" charset="0"/>
              <a:cs typeface="Arial" pitchFamily="34" charset="0"/>
            </a:rPr>
            <a:t>sh</a:t>
          </a:r>
          <a:endParaRPr lang="ru-RU" sz="2200" b="1" baseline="0" dirty="0">
            <a:latin typeface="Arial" pitchFamily="34" charset="0"/>
            <a:cs typeface="Arial" pitchFamily="34" charset="0"/>
          </a:endParaRPr>
        </a:p>
      </dgm:t>
    </dgm:pt>
    <dgm:pt modelId="{18422D2D-F7EF-4733-8D6C-7E0DC74D3B7E}" type="parTrans" cxnId="{E01431F8-0403-4CF2-B84B-BB2DA6C8943F}">
      <dgm:prSet/>
      <dgm:spPr/>
      <dgm:t>
        <a:bodyPr/>
        <a:lstStyle/>
        <a:p>
          <a:endParaRPr lang="ru-RU"/>
        </a:p>
      </dgm:t>
    </dgm:pt>
    <dgm:pt modelId="{1BE5896A-CD4F-451A-801D-981ECA8E8976}" type="sibTrans" cxnId="{E01431F8-0403-4CF2-B84B-BB2DA6C8943F}">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ru-RU"/>
        </a:p>
      </dgm:t>
    </dgm:pt>
    <dgm:pt modelId="{3E6C3CF1-ABC7-4B7C-8A6C-5493F657C64B}">
      <dgm:prSet phldrT="[Текст]" custT="1"/>
      <dgm:spPr>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r>
            <a:rPr lang="uz-Cyrl-UZ" sz="2200" b="1" baseline="0" dirty="0">
              <a:latin typeface="Arial" pitchFamily="34" charset="0"/>
              <a:cs typeface="Arial" pitchFamily="34" charset="0"/>
            </a:rPr>
            <a:t>ona tilining keng imkoniyatlaridan unumli </a:t>
          </a:r>
          <a:r>
            <a:rPr lang="uz-Cyrl-UZ" sz="2200" b="1" baseline="0" dirty="0" smtClean="0">
              <a:latin typeface="Arial" pitchFamily="34" charset="0"/>
              <a:cs typeface="Arial" pitchFamily="34" charset="0"/>
            </a:rPr>
            <a:t>foydalangan </a:t>
          </a:r>
          <a:r>
            <a:rPr lang="uz-Cyrl-UZ" sz="2200" b="1" baseline="0" dirty="0">
              <a:latin typeface="Arial" pitchFamily="34" charset="0"/>
              <a:cs typeface="Arial" pitchFamily="34" charset="0"/>
            </a:rPr>
            <a:t>holda to</a:t>
          </a:r>
          <a:r>
            <a:rPr lang="en-US" sz="2200" b="1" baseline="0" dirty="0">
              <a:latin typeface="Arial" pitchFamily="34" charset="0"/>
              <a:cs typeface="Arial" pitchFamily="34" charset="0"/>
            </a:rPr>
            <a:t>‘</a:t>
          </a:r>
          <a:r>
            <a:rPr lang="uz-Cyrl-UZ" sz="2200" b="1" baseline="0" dirty="0">
              <a:latin typeface="Arial" pitchFamily="34" charset="0"/>
              <a:cs typeface="Arial" pitchFamily="34" charset="0"/>
            </a:rPr>
            <a:t>g</a:t>
          </a:r>
          <a:r>
            <a:rPr lang="en-US" sz="2200" b="1" baseline="0" dirty="0">
              <a:latin typeface="Arial" pitchFamily="34" charset="0"/>
              <a:cs typeface="Arial" pitchFamily="34" charset="0"/>
            </a:rPr>
            <a:t>‘</a:t>
          </a:r>
          <a:r>
            <a:rPr lang="uz-Cyrl-UZ" sz="2200" b="1" baseline="0" dirty="0">
              <a:latin typeface="Arial" pitchFamily="34" charset="0"/>
              <a:cs typeface="Arial" pitchFamily="34" charset="0"/>
            </a:rPr>
            <a:t>ri va ravon bayon eta olishni rivojlantiri</a:t>
          </a:r>
          <a:r>
            <a:rPr lang="en-US" sz="2200" b="1" baseline="0" dirty="0" err="1">
              <a:latin typeface="Arial" pitchFamily="34" charset="0"/>
              <a:cs typeface="Arial" pitchFamily="34" charset="0"/>
            </a:rPr>
            <a:t>sh</a:t>
          </a:r>
          <a:endParaRPr lang="ru-RU" sz="2200" b="1" baseline="0" dirty="0">
            <a:latin typeface="Arial" pitchFamily="34" charset="0"/>
            <a:cs typeface="Arial" pitchFamily="34" charset="0"/>
          </a:endParaRPr>
        </a:p>
      </dgm:t>
    </dgm:pt>
    <dgm:pt modelId="{9E3508D3-0414-4C25-9DFD-93BB82AF7ECC}" type="parTrans" cxnId="{55B26FDB-727B-4635-A2DB-6D0BC0538FE4}">
      <dgm:prSet/>
      <dgm:spPr/>
      <dgm:t>
        <a:bodyPr/>
        <a:lstStyle/>
        <a:p>
          <a:endParaRPr lang="ru-RU"/>
        </a:p>
      </dgm:t>
    </dgm:pt>
    <dgm:pt modelId="{CE1A9366-12C0-4E18-B496-7665E15B6BBE}" type="sibTrans" cxnId="{55B26FDB-727B-4635-A2DB-6D0BC0538FE4}">
      <dgm:prSet/>
      <dgm:spPr/>
      <dgm:t>
        <a:bodyPr/>
        <a:lstStyle/>
        <a:p>
          <a:endParaRPr lang="ru-RU"/>
        </a:p>
      </dgm:t>
    </dgm:pt>
    <dgm:pt modelId="{1767B08B-9089-4BC8-B4AA-65083CC81718}" type="pres">
      <dgm:prSet presAssocID="{E3F135DE-0867-443F-BA93-B4CF90ABD387}" presName="Name0" presStyleCnt="0">
        <dgm:presLayoutVars>
          <dgm:dir/>
          <dgm:resizeHandles val="exact"/>
        </dgm:presLayoutVars>
      </dgm:prSet>
      <dgm:spPr/>
      <dgm:t>
        <a:bodyPr/>
        <a:lstStyle/>
        <a:p>
          <a:endParaRPr lang="ru-RU"/>
        </a:p>
      </dgm:t>
    </dgm:pt>
    <dgm:pt modelId="{A611DEF9-9B35-43CE-AF40-3AA7059D0778}" type="pres">
      <dgm:prSet presAssocID="{005A300A-A07A-4FE4-9E5A-92422AE84CE5}" presName="node" presStyleLbl="node1" presStyleIdx="0" presStyleCnt="4" custLinFactNeighborX="-849" custLinFactNeighborY="-6486">
        <dgm:presLayoutVars>
          <dgm:bulletEnabled val="1"/>
        </dgm:presLayoutVars>
      </dgm:prSet>
      <dgm:spPr/>
      <dgm:t>
        <a:bodyPr/>
        <a:lstStyle/>
        <a:p>
          <a:endParaRPr lang="ru-RU"/>
        </a:p>
      </dgm:t>
    </dgm:pt>
    <dgm:pt modelId="{A6B273E9-8C57-4FBC-8D7A-CBF0FC1627D8}" type="pres">
      <dgm:prSet presAssocID="{CE1AF82B-C1BC-45B8-BC7A-FC1A935B9805}" presName="sibTrans" presStyleLbl="sibTrans1D1" presStyleIdx="0" presStyleCnt="3"/>
      <dgm:spPr/>
      <dgm:t>
        <a:bodyPr/>
        <a:lstStyle/>
        <a:p>
          <a:endParaRPr lang="ru-RU"/>
        </a:p>
      </dgm:t>
    </dgm:pt>
    <dgm:pt modelId="{7F4E81B4-0624-41AA-BD12-C3B82E481647}" type="pres">
      <dgm:prSet presAssocID="{CE1AF82B-C1BC-45B8-BC7A-FC1A935B9805}" presName="connectorText" presStyleLbl="sibTrans1D1" presStyleIdx="0" presStyleCnt="3"/>
      <dgm:spPr/>
      <dgm:t>
        <a:bodyPr/>
        <a:lstStyle/>
        <a:p>
          <a:endParaRPr lang="ru-RU"/>
        </a:p>
      </dgm:t>
    </dgm:pt>
    <dgm:pt modelId="{5D9498E7-72AA-4B36-B17B-1EF42C6FE1E1}" type="pres">
      <dgm:prSet presAssocID="{A9685559-BBED-4F5E-B105-D1360F69D392}" presName="node" presStyleLbl="node1" presStyleIdx="1" presStyleCnt="4">
        <dgm:presLayoutVars>
          <dgm:bulletEnabled val="1"/>
        </dgm:presLayoutVars>
      </dgm:prSet>
      <dgm:spPr/>
      <dgm:t>
        <a:bodyPr/>
        <a:lstStyle/>
        <a:p>
          <a:endParaRPr lang="ru-RU"/>
        </a:p>
      </dgm:t>
    </dgm:pt>
    <dgm:pt modelId="{FD61C79F-51BD-4738-A769-8C1E63092777}" type="pres">
      <dgm:prSet presAssocID="{5AE6C4C4-FC8E-4807-87A8-9D396599AE33}" presName="sibTrans" presStyleLbl="sibTrans1D1" presStyleIdx="1" presStyleCnt="3"/>
      <dgm:spPr/>
      <dgm:t>
        <a:bodyPr/>
        <a:lstStyle/>
        <a:p>
          <a:endParaRPr lang="ru-RU"/>
        </a:p>
      </dgm:t>
    </dgm:pt>
    <dgm:pt modelId="{E8AC382A-443B-47CF-A740-938132485143}" type="pres">
      <dgm:prSet presAssocID="{5AE6C4C4-FC8E-4807-87A8-9D396599AE33}" presName="connectorText" presStyleLbl="sibTrans1D1" presStyleIdx="1" presStyleCnt="3"/>
      <dgm:spPr/>
      <dgm:t>
        <a:bodyPr/>
        <a:lstStyle/>
        <a:p>
          <a:endParaRPr lang="ru-RU"/>
        </a:p>
      </dgm:t>
    </dgm:pt>
    <dgm:pt modelId="{2D853DB5-1E85-4ABE-9B4F-BCA708AF959E}" type="pres">
      <dgm:prSet presAssocID="{06F9AB3D-833D-4CF0-81F6-4D3B5B46780F}" presName="node" presStyleLbl="node1" presStyleIdx="2" presStyleCnt="4">
        <dgm:presLayoutVars>
          <dgm:bulletEnabled val="1"/>
        </dgm:presLayoutVars>
      </dgm:prSet>
      <dgm:spPr/>
      <dgm:t>
        <a:bodyPr/>
        <a:lstStyle/>
        <a:p>
          <a:endParaRPr lang="ru-RU"/>
        </a:p>
      </dgm:t>
    </dgm:pt>
    <dgm:pt modelId="{712606F0-06D6-4C2D-8F32-E60C50B46C99}" type="pres">
      <dgm:prSet presAssocID="{1BE5896A-CD4F-451A-801D-981ECA8E8976}" presName="sibTrans" presStyleLbl="sibTrans1D1" presStyleIdx="2" presStyleCnt="3"/>
      <dgm:spPr/>
      <dgm:t>
        <a:bodyPr/>
        <a:lstStyle/>
        <a:p>
          <a:endParaRPr lang="ru-RU"/>
        </a:p>
      </dgm:t>
    </dgm:pt>
    <dgm:pt modelId="{47E94F01-5A2E-466A-AC9E-E0609CCB0792}" type="pres">
      <dgm:prSet presAssocID="{1BE5896A-CD4F-451A-801D-981ECA8E8976}" presName="connectorText" presStyleLbl="sibTrans1D1" presStyleIdx="2" presStyleCnt="3"/>
      <dgm:spPr/>
      <dgm:t>
        <a:bodyPr/>
        <a:lstStyle/>
        <a:p>
          <a:endParaRPr lang="ru-RU"/>
        </a:p>
      </dgm:t>
    </dgm:pt>
    <dgm:pt modelId="{2C73B5F1-B64E-41A0-9153-B3F86519048E}" type="pres">
      <dgm:prSet presAssocID="{3E6C3CF1-ABC7-4B7C-8A6C-5493F657C64B}" presName="node" presStyleLbl="node1" presStyleIdx="3" presStyleCnt="4">
        <dgm:presLayoutVars>
          <dgm:bulletEnabled val="1"/>
        </dgm:presLayoutVars>
      </dgm:prSet>
      <dgm:spPr/>
      <dgm:t>
        <a:bodyPr/>
        <a:lstStyle/>
        <a:p>
          <a:endParaRPr lang="ru-RU"/>
        </a:p>
      </dgm:t>
    </dgm:pt>
  </dgm:ptLst>
  <dgm:cxnLst>
    <dgm:cxn modelId="{DCD67B78-0E59-4241-8E52-E686AFE43624}" type="presOf" srcId="{5AE6C4C4-FC8E-4807-87A8-9D396599AE33}" destId="{FD61C79F-51BD-4738-A769-8C1E63092777}" srcOrd="0" destOrd="0" presId="urn:microsoft.com/office/officeart/2005/8/layout/bProcess3"/>
    <dgm:cxn modelId="{60C7AEC1-6B18-4C71-8877-2FAA11BFDEE8}" srcId="{E3F135DE-0867-443F-BA93-B4CF90ABD387}" destId="{A9685559-BBED-4F5E-B105-D1360F69D392}" srcOrd="1" destOrd="0" parTransId="{B264B39E-A56A-40A9-A035-ECDF2E66ACF1}" sibTransId="{5AE6C4C4-FC8E-4807-87A8-9D396599AE33}"/>
    <dgm:cxn modelId="{EDE12ADF-8732-4828-89E9-FE9405A12524}" type="presOf" srcId="{E3F135DE-0867-443F-BA93-B4CF90ABD387}" destId="{1767B08B-9089-4BC8-B4AA-65083CC81718}" srcOrd="0" destOrd="0" presId="urn:microsoft.com/office/officeart/2005/8/layout/bProcess3"/>
    <dgm:cxn modelId="{8147A866-FE3F-4399-A235-1995A99F3104}" type="presOf" srcId="{A9685559-BBED-4F5E-B105-D1360F69D392}" destId="{5D9498E7-72AA-4B36-B17B-1EF42C6FE1E1}" srcOrd="0" destOrd="0" presId="urn:microsoft.com/office/officeart/2005/8/layout/bProcess3"/>
    <dgm:cxn modelId="{F4739AAE-C725-4CB5-AF94-92D76FC6C478}" type="presOf" srcId="{1BE5896A-CD4F-451A-801D-981ECA8E8976}" destId="{47E94F01-5A2E-466A-AC9E-E0609CCB0792}" srcOrd="1" destOrd="0" presId="urn:microsoft.com/office/officeart/2005/8/layout/bProcess3"/>
    <dgm:cxn modelId="{DD08BB8F-3B32-4FF4-A176-4821D66364DF}" type="presOf" srcId="{CE1AF82B-C1BC-45B8-BC7A-FC1A935B9805}" destId="{7F4E81B4-0624-41AA-BD12-C3B82E481647}" srcOrd="1" destOrd="0" presId="urn:microsoft.com/office/officeart/2005/8/layout/bProcess3"/>
    <dgm:cxn modelId="{CE5C1AC1-41FB-486B-97C1-D96BDC796A11}" type="presOf" srcId="{005A300A-A07A-4FE4-9E5A-92422AE84CE5}" destId="{A611DEF9-9B35-43CE-AF40-3AA7059D0778}" srcOrd="0" destOrd="0" presId="urn:microsoft.com/office/officeart/2005/8/layout/bProcess3"/>
    <dgm:cxn modelId="{3570E448-3B0A-4FED-86BB-E096E24EAEDA}" type="presOf" srcId="{CE1AF82B-C1BC-45B8-BC7A-FC1A935B9805}" destId="{A6B273E9-8C57-4FBC-8D7A-CBF0FC1627D8}" srcOrd="0" destOrd="0" presId="urn:microsoft.com/office/officeart/2005/8/layout/bProcess3"/>
    <dgm:cxn modelId="{1A5524E2-4780-4A7B-844D-1ABED807E943}" srcId="{E3F135DE-0867-443F-BA93-B4CF90ABD387}" destId="{005A300A-A07A-4FE4-9E5A-92422AE84CE5}" srcOrd="0" destOrd="0" parTransId="{BDE64C13-3EB7-42A1-A365-28DE54B0E3AE}" sibTransId="{CE1AF82B-C1BC-45B8-BC7A-FC1A935B9805}"/>
    <dgm:cxn modelId="{55B26FDB-727B-4635-A2DB-6D0BC0538FE4}" srcId="{E3F135DE-0867-443F-BA93-B4CF90ABD387}" destId="{3E6C3CF1-ABC7-4B7C-8A6C-5493F657C64B}" srcOrd="3" destOrd="0" parTransId="{9E3508D3-0414-4C25-9DFD-93BB82AF7ECC}" sibTransId="{CE1A9366-12C0-4E18-B496-7665E15B6BBE}"/>
    <dgm:cxn modelId="{E01431F8-0403-4CF2-B84B-BB2DA6C8943F}" srcId="{E3F135DE-0867-443F-BA93-B4CF90ABD387}" destId="{06F9AB3D-833D-4CF0-81F6-4D3B5B46780F}" srcOrd="2" destOrd="0" parTransId="{18422D2D-F7EF-4733-8D6C-7E0DC74D3B7E}" sibTransId="{1BE5896A-CD4F-451A-801D-981ECA8E8976}"/>
    <dgm:cxn modelId="{4ABC7AA0-0949-4354-B4BE-F040E49C59D9}" type="presOf" srcId="{3E6C3CF1-ABC7-4B7C-8A6C-5493F657C64B}" destId="{2C73B5F1-B64E-41A0-9153-B3F86519048E}" srcOrd="0" destOrd="0" presId="urn:microsoft.com/office/officeart/2005/8/layout/bProcess3"/>
    <dgm:cxn modelId="{33FBB917-99DD-459F-A5FB-122DEF631133}" type="presOf" srcId="{06F9AB3D-833D-4CF0-81F6-4D3B5B46780F}" destId="{2D853DB5-1E85-4ABE-9B4F-BCA708AF959E}" srcOrd="0" destOrd="0" presId="urn:microsoft.com/office/officeart/2005/8/layout/bProcess3"/>
    <dgm:cxn modelId="{3DE4422C-248E-4CA4-8EAE-BF7DA78DE778}" type="presOf" srcId="{1BE5896A-CD4F-451A-801D-981ECA8E8976}" destId="{712606F0-06D6-4C2D-8F32-E60C50B46C99}" srcOrd="0" destOrd="0" presId="urn:microsoft.com/office/officeart/2005/8/layout/bProcess3"/>
    <dgm:cxn modelId="{073F7B03-CDF1-446F-8D0D-EE380E4C7614}" type="presOf" srcId="{5AE6C4C4-FC8E-4807-87A8-9D396599AE33}" destId="{E8AC382A-443B-47CF-A740-938132485143}" srcOrd="1" destOrd="0" presId="urn:microsoft.com/office/officeart/2005/8/layout/bProcess3"/>
    <dgm:cxn modelId="{FCCCC299-61D1-49C3-9860-BA00BC872C98}" type="presParOf" srcId="{1767B08B-9089-4BC8-B4AA-65083CC81718}" destId="{A611DEF9-9B35-43CE-AF40-3AA7059D0778}" srcOrd="0" destOrd="0" presId="urn:microsoft.com/office/officeart/2005/8/layout/bProcess3"/>
    <dgm:cxn modelId="{528ECCB8-850B-4491-87A3-683CC69D7EBC}" type="presParOf" srcId="{1767B08B-9089-4BC8-B4AA-65083CC81718}" destId="{A6B273E9-8C57-4FBC-8D7A-CBF0FC1627D8}" srcOrd="1" destOrd="0" presId="urn:microsoft.com/office/officeart/2005/8/layout/bProcess3"/>
    <dgm:cxn modelId="{F5AAE475-8076-4ED4-8199-53B5AF9EAC08}" type="presParOf" srcId="{A6B273E9-8C57-4FBC-8D7A-CBF0FC1627D8}" destId="{7F4E81B4-0624-41AA-BD12-C3B82E481647}" srcOrd="0" destOrd="0" presId="urn:microsoft.com/office/officeart/2005/8/layout/bProcess3"/>
    <dgm:cxn modelId="{F65C9432-BBB6-46F6-8F4E-F40DD71D4A28}" type="presParOf" srcId="{1767B08B-9089-4BC8-B4AA-65083CC81718}" destId="{5D9498E7-72AA-4B36-B17B-1EF42C6FE1E1}" srcOrd="2" destOrd="0" presId="urn:microsoft.com/office/officeart/2005/8/layout/bProcess3"/>
    <dgm:cxn modelId="{278B2E17-A6A0-43E4-AF7C-621708E503BE}" type="presParOf" srcId="{1767B08B-9089-4BC8-B4AA-65083CC81718}" destId="{FD61C79F-51BD-4738-A769-8C1E63092777}" srcOrd="3" destOrd="0" presId="urn:microsoft.com/office/officeart/2005/8/layout/bProcess3"/>
    <dgm:cxn modelId="{E9993616-36FA-4C49-8966-7E4953E2C388}" type="presParOf" srcId="{FD61C79F-51BD-4738-A769-8C1E63092777}" destId="{E8AC382A-443B-47CF-A740-938132485143}" srcOrd="0" destOrd="0" presId="urn:microsoft.com/office/officeart/2005/8/layout/bProcess3"/>
    <dgm:cxn modelId="{BDF99319-25DB-46A2-8F0C-D0F26B22B7BC}" type="presParOf" srcId="{1767B08B-9089-4BC8-B4AA-65083CC81718}" destId="{2D853DB5-1E85-4ABE-9B4F-BCA708AF959E}" srcOrd="4" destOrd="0" presId="urn:microsoft.com/office/officeart/2005/8/layout/bProcess3"/>
    <dgm:cxn modelId="{4CD57CB8-DC57-4FD7-998D-EE36F45C1323}" type="presParOf" srcId="{1767B08B-9089-4BC8-B4AA-65083CC81718}" destId="{712606F0-06D6-4C2D-8F32-E60C50B46C99}" srcOrd="5" destOrd="0" presId="urn:microsoft.com/office/officeart/2005/8/layout/bProcess3"/>
    <dgm:cxn modelId="{DE4E1893-3088-42A4-9757-124CC965F299}" type="presParOf" srcId="{712606F0-06D6-4C2D-8F32-E60C50B46C99}" destId="{47E94F01-5A2E-466A-AC9E-E0609CCB0792}" srcOrd="0" destOrd="0" presId="urn:microsoft.com/office/officeart/2005/8/layout/bProcess3"/>
    <dgm:cxn modelId="{49DA8B12-2DCB-4F4E-B4D0-14746CAE6B70}" type="presParOf" srcId="{1767B08B-9089-4BC8-B4AA-65083CC81718}" destId="{2C73B5F1-B64E-41A0-9153-B3F86519048E}"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DE54D0-31FB-D34C-B1BB-F67D928E2AA7}" type="doc">
      <dgm:prSet loTypeId="urn:microsoft.com/office/officeart/2005/8/layout/venn1" loCatId="" qsTypeId="urn:microsoft.com/office/officeart/2005/8/quickstyle/simple1" qsCatId="simple" csTypeId="urn:microsoft.com/office/officeart/2005/8/colors/colorful5" csCatId="colorful" phldr="1"/>
      <dgm:spPr/>
    </dgm:pt>
    <dgm:pt modelId="{34841726-EA5B-2B4D-A608-52EDA3B02617}">
      <dgm:prSet phldrT="[Text]"/>
      <dgm:spPr>
        <a:solidFill>
          <a:schemeClr val="accent1">
            <a:lumMod val="60000"/>
            <a:lumOff val="40000"/>
            <a:alpha val="50000"/>
          </a:schemeClr>
        </a:solidFill>
      </dgm:spPr>
      <dgm:t>
        <a:bodyPr/>
        <a:lstStyle/>
        <a:p>
          <a:pPr>
            <a:buClrTx/>
            <a:buSzTx/>
            <a:buFontTx/>
            <a:buNone/>
          </a:pPr>
          <a:r>
            <a:rPr lang="en-US" dirty="0" err="1" smtClean="0">
              <a:latin typeface="Arial" panose="020B0604020202020204" pitchFamily="34" charset="0"/>
              <a:cs typeface="Arial" panose="020B0604020202020204" pitchFamily="34" charset="0"/>
            </a:rPr>
            <a:t>yaxshi</a:t>
          </a:r>
          <a:endParaRPr lang="en-US" dirty="0">
            <a:latin typeface="Arial" panose="020B0604020202020204" pitchFamily="34" charset="0"/>
            <a:cs typeface="Arial" panose="020B0604020202020204" pitchFamily="34" charset="0"/>
          </a:endParaRPr>
        </a:p>
      </dgm:t>
    </dgm:pt>
    <dgm:pt modelId="{496E206F-A629-7647-9DF3-445ED1F3CE7F}" type="parTrans" cxnId="{0491473B-4876-FE44-AEAC-07AC1E0C256C}">
      <dgm:prSet/>
      <dgm:spPr/>
      <dgm:t>
        <a:bodyPr/>
        <a:lstStyle/>
        <a:p>
          <a:endParaRPr lang="en-US"/>
        </a:p>
      </dgm:t>
    </dgm:pt>
    <dgm:pt modelId="{5F414B5C-D0A5-ED46-9919-DE0C0313B724}" type="sibTrans" cxnId="{0491473B-4876-FE44-AEAC-07AC1E0C256C}">
      <dgm:prSet/>
      <dgm:spPr/>
      <dgm:t>
        <a:bodyPr/>
        <a:lstStyle/>
        <a:p>
          <a:endParaRPr lang="en-US"/>
        </a:p>
      </dgm:t>
    </dgm:pt>
    <dgm:pt modelId="{7E64A9A8-2675-5E46-B2B8-C0276D31DA06}">
      <dgm:prSet phldrT="[Text]"/>
      <dgm:spPr>
        <a:solidFill>
          <a:srgbClr val="00B0F0">
            <a:alpha val="50000"/>
          </a:srgbClr>
        </a:solidFill>
      </dgm:spPr>
      <dgm:t>
        <a:bodyPr/>
        <a:lstStyle/>
        <a:p>
          <a:r>
            <a:rPr lang="en-US" dirty="0" err="1" smtClean="0">
              <a:latin typeface="Arial" panose="020B0604020202020204" pitchFamily="34" charset="0"/>
              <a:cs typeface="Arial" panose="020B0604020202020204" pitchFamily="34" charset="0"/>
            </a:rPr>
            <a:t>yoqimtoy</a:t>
          </a:r>
          <a:endParaRPr lang="en-US" dirty="0">
            <a:latin typeface="Arial" panose="020B0604020202020204" pitchFamily="34" charset="0"/>
            <a:cs typeface="Arial" panose="020B0604020202020204" pitchFamily="34" charset="0"/>
          </a:endParaRPr>
        </a:p>
      </dgm:t>
    </dgm:pt>
    <dgm:pt modelId="{0CFCEEB0-B058-644E-A89A-27C009689B06}" type="parTrans" cxnId="{31FC8655-D5F3-2143-BCE2-ADD796CA9594}">
      <dgm:prSet/>
      <dgm:spPr/>
      <dgm:t>
        <a:bodyPr/>
        <a:lstStyle/>
        <a:p>
          <a:endParaRPr lang="en-US"/>
        </a:p>
      </dgm:t>
    </dgm:pt>
    <dgm:pt modelId="{02A80A94-DF55-7B48-A7B9-DD94F113377D}" type="sibTrans" cxnId="{31FC8655-D5F3-2143-BCE2-ADD796CA9594}">
      <dgm:prSet/>
      <dgm:spPr/>
      <dgm:t>
        <a:bodyPr/>
        <a:lstStyle/>
        <a:p>
          <a:endParaRPr lang="en-US"/>
        </a:p>
      </dgm:t>
    </dgm:pt>
    <dgm:pt modelId="{4DC2C423-2D9C-D34F-8149-DC72B192646E}">
      <dgm:prSet phldrT="[Text]"/>
      <dgm:spPr>
        <a:solidFill>
          <a:srgbClr val="92D050">
            <a:alpha val="50000"/>
          </a:srgbClr>
        </a:solidFill>
      </dgm:spPr>
      <dgm:t>
        <a:bodyPr/>
        <a:lstStyle/>
        <a:p>
          <a:r>
            <a:rPr lang="en-US" dirty="0" err="1" smtClean="0">
              <a:latin typeface="Arial" panose="020B0604020202020204" pitchFamily="34" charset="0"/>
              <a:cs typeface="Arial" panose="020B0604020202020204" pitchFamily="34" charset="0"/>
            </a:rPr>
            <a:t>chiroyli</a:t>
          </a:r>
          <a:endParaRPr lang="en-US" dirty="0">
            <a:latin typeface="Arial" panose="020B0604020202020204" pitchFamily="34" charset="0"/>
            <a:cs typeface="Arial" panose="020B0604020202020204" pitchFamily="34" charset="0"/>
          </a:endParaRPr>
        </a:p>
      </dgm:t>
    </dgm:pt>
    <dgm:pt modelId="{49826593-D925-FE47-AA96-9921A5541DC9}" type="parTrans" cxnId="{C8718682-CC12-F640-B71D-FC8B8CDD88AC}">
      <dgm:prSet/>
      <dgm:spPr/>
      <dgm:t>
        <a:bodyPr/>
        <a:lstStyle/>
        <a:p>
          <a:endParaRPr lang="en-US"/>
        </a:p>
      </dgm:t>
    </dgm:pt>
    <dgm:pt modelId="{C1FF0B63-D5B7-2B47-A9F4-FD8BBEFDFF8C}" type="sibTrans" cxnId="{C8718682-CC12-F640-B71D-FC8B8CDD88AC}">
      <dgm:prSet/>
      <dgm:spPr/>
      <dgm:t>
        <a:bodyPr/>
        <a:lstStyle/>
        <a:p>
          <a:endParaRPr lang="en-US"/>
        </a:p>
      </dgm:t>
    </dgm:pt>
    <dgm:pt modelId="{55441A0E-6C0B-9D40-BBBB-3A4F270EF168}" type="pres">
      <dgm:prSet presAssocID="{6DDE54D0-31FB-D34C-B1BB-F67D928E2AA7}" presName="compositeShape" presStyleCnt="0">
        <dgm:presLayoutVars>
          <dgm:chMax val="7"/>
          <dgm:dir/>
          <dgm:resizeHandles val="exact"/>
        </dgm:presLayoutVars>
      </dgm:prSet>
      <dgm:spPr/>
    </dgm:pt>
    <dgm:pt modelId="{0F40CC32-0EBD-E741-AA68-453C8AAA1C89}" type="pres">
      <dgm:prSet presAssocID="{34841726-EA5B-2B4D-A608-52EDA3B02617}" presName="circ1" presStyleLbl="vennNode1" presStyleIdx="0" presStyleCnt="3" custScaleX="156596"/>
      <dgm:spPr/>
      <dgm:t>
        <a:bodyPr/>
        <a:lstStyle/>
        <a:p>
          <a:endParaRPr lang="ru-RU"/>
        </a:p>
      </dgm:t>
    </dgm:pt>
    <dgm:pt modelId="{08BB5A64-74AF-D244-9E6C-A4FD901CA566}" type="pres">
      <dgm:prSet presAssocID="{34841726-EA5B-2B4D-A608-52EDA3B02617}" presName="circ1Tx" presStyleLbl="revTx" presStyleIdx="0" presStyleCnt="0">
        <dgm:presLayoutVars>
          <dgm:chMax val="0"/>
          <dgm:chPref val="0"/>
          <dgm:bulletEnabled val="1"/>
        </dgm:presLayoutVars>
      </dgm:prSet>
      <dgm:spPr/>
      <dgm:t>
        <a:bodyPr/>
        <a:lstStyle/>
        <a:p>
          <a:endParaRPr lang="ru-RU"/>
        </a:p>
      </dgm:t>
    </dgm:pt>
    <dgm:pt modelId="{04FF12D8-2459-2F49-BD85-0648777816C6}" type="pres">
      <dgm:prSet presAssocID="{7E64A9A8-2675-5E46-B2B8-C0276D31DA06}" presName="circ2" presStyleLbl="vennNode1" presStyleIdx="1" presStyleCnt="3" custScaleX="157719" custLinFactNeighborX="13133" custLinFactNeighborY="-2385"/>
      <dgm:spPr/>
      <dgm:t>
        <a:bodyPr/>
        <a:lstStyle/>
        <a:p>
          <a:endParaRPr lang="ru-RU"/>
        </a:p>
      </dgm:t>
    </dgm:pt>
    <dgm:pt modelId="{8107D6A1-6A69-4F41-AAEB-06AFE802C46C}" type="pres">
      <dgm:prSet presAssocID="{7E64A9A8-2675-5E46-B2B8-C0276D31DA06}" presName="circ2Tx" presStyleLbl="revTx" presStyleIdx="0" presStyleCnt="0">
        <dgm:presLayoutVars>
          <dgm:chMax val="0"/>
          <dgm:chPref val="0"/>
          <dgm:bulletEnabled val="1"/>
        </dgm:presLayoutVars>
      </dgm:prSet>
      <dgm:spPr/>
      <dgm:t>
        <a:bodyPr/>
        <a:lstStyle/>
        <a:p>
          <a:endParaRPr lang="ru-RU"/>
        </a:p>
      </dgm:t>
    </dgm:pt>
    <dgm:pt modelId="{0CAA8D76-751F-3945-8D09-AB0959E656D9}" type="pres">
      <dgm:prSet presAssocID="{4DC2C423-2D9C-D34F-8149-DC72B192646E}" presName="circ3" presStyleLbl="vennNode1" presStyleIdx="2" presStyleCnt="3" custScaleX="157869" custLinFactNeighborX="-10271" custLinFactNeighborY="-2385"/>
      <dgm:spPr/>
      <dgm:t>
        <a:bodyPr/>
        <a:lstStyle/>
        <a:p>
          <a:endParaRPr lang="ru-RU"/>
        </a:p>
      </dgm:t>
    </dgm:pt>
    <dgm:pt modelId="{482E01E6-3EF9-2244-A378-2BCEB2215A4F}" type="pres">
      <dgm:prSet presAssocID="{4DC2C423-2D9C-D34F-8149-DC72B192646E}" presName="circ3Tx" presStyleLbl="revTx" presStyleIdx="0" presStyleCnt="0">
        <dgm:presLayoutVars>
          <dgm:chMax val="0"/>
          <dgm:chPref val="0"/>
          <dgm:bulletEnabled val="1"/>
        </dgm:presLayoutVars>
      </dgm:prSet>
      <dgm:spPr/>
      <dgm:t>
        <a:bodyPr/>
        <a:lstStyle/>
        <a:p>
          <a:endParaRPr lang="ru-RU"/>
        </a:p>
      </dgm:t>
    </dgm:pt>
  </dgm:ptLst>
  <dgm:cxnLst>
    <dgm:cxn modelId="{92D55362-0194-9148-8462-8737B17350B4}" type="presOf" srcId="{6DDE54D0-31FB-D34C-B1BB-F67D928E2AA7}" destId="{55441A0E-6C0B-9D40-BBBB-3A4F270EF168}" srcOrd="0" destOrd="0" presId="urn:microsoft.com/office/officeart/2005/8/layout/venn1"/>
    <dgm:cxn modelId="{C819080B-D908-0F42-A94D-9E93F86A9195}" type="presOf" srcId="{4DC2C423-2D9C-D34F-8149-DC72B192646E}" destId="{0CAA8D76-751F-3945-8D09-AB0959E656D9}" srcOrd="0" destOrd="0" presId="urn:microsoft.com/office/officeart/2005/8/layout/venn1"/>
    <dgm:cxn modelId="{E0FCEB60-1831-F04B-9F77-C5AB47AD2855}" type="presOf" srcId="{7E64A9A8-2675-5E46-B2B8-C0276D31DA06}" destId="{8107D6A1-6A69-4F41-AAEB-06AFE802C46C}" srcOrd="1" destOrd="0" presId="urn:microsoft.com/office/officeart/2005/8/layout/venn1"/>
    <dgm:cxn modelId="{0491473B-4876-FE44-AEAC-07AC1E0C256C}" srcId="{6DDE54D0-31FB-D34C-B1BB-F67D928E2AA7}" destId="{34841726-EA5B-2B4D-A608-52EDA3B02617}" srcOrd="0" destOrd="0" parTransId="{496E206F-A629-7647-9DF3-445ED1F3CE7F}" sibTransId="{5F414B5C-D0A5-ED46-9919-DE0C0313B724}"/>
    <dgm:cxn modelId="{B46226A0-5818-834D-935D-819816BE4BA8}" type="presOf" srcId="{34841726-EA5B-2B4D-A608-52EDA3B02617}" destId="{08BB5A64-74AF-D244-9E6C-A4FD901CA566}" srcOrd="1" destOrd="0" presId="urn:microsoft.com/office/officeart/2005/8/layout/venn1"/>
    <dgm:cxn modelId="{C35374BF-71C0-4C48-A710-EDE0F23AF434}" type="presOf" srcId="{7E64A9A8-2675-5E46-B2B8-C0276D31DA06}" destId="{04FF12D8-2459-2F49-BD85-0648777816C6}" srcOrd="0" destOrd="0" presId="urn:microsoft.com/office/officeart/2005/8/layout/venn1"/>
    <dgm:cxn modelId="{02AFE6B1-F25A-8343-8E2C-348CA2777725}" type="presOf" srcId="{34841726-EA5B-2B4D-A608-52EDA3B02617}" destId="{0F40CC32-0EBD-E741-AA68-453C8AAA1C89}" srcOrd="0" destOrd="0" presId="urn:microsoft.com/office/officeart/2005/8/layout/venn1"/>
    <dgm:cxn modelId="{C8718682-CC12-F640-B71D-FC8B8CDD88AC}" srcId="{6DDE54D0-31FB-D34C-B1BB-F67D928E2AA7}" destId="{4DC2C423-2D9C-D34F-8149-DC72B192646E}" srcOrd="2" destOrd="0" parTransId="{49826593-D925-FE47-AA96-9921A5541DC9}" sibTransId="{C1FF0B63-D5B7-2B47-A9F4-FD8BBEFDFF8C}"/>
    <dgm:cxn modelId="{F59DC4EE-1129-ED47-A991-C1CC58083A5E}" type="presOf" srcId="{4DC2C423-2D9C-D34F-8149-DC72B192646E}" destId="{482E01E6-3EF9-2244-A378-2BCEB2215A4F}" srcOrd="1" destOrd="0" presId="urn:microsoft.com/office/officeart/2005/8/layout/venn1"/>
    <dgm:cxn modelId="{31FC8655-D5F3-2143-BCE2-ADD796CA9594}" srcId="{6DDE54D0-31FB-D34C-B1BB-F67D928E2AA7}" destId="{7E64A9A8-2675-5E46-B2B8-C0276D31DA06}" srcOrd="1" destOrd="0" parTransId="{0CFCEEB0-B058-644E-A89A-27C009689B06}" sibTransId="{02A80A94-DF55-7B48-A7B9-DD94F113377D}"/>
    <dgm:cxn modelId="{F70E42E3-D075-0A40-8C33-AD09F4D6D099}" type="presParOf" srcId="{55441A0E-6C0B-9D40-BBBB-3A4F270EF168}" destId="{0F40CC32-0EBD-E741-AA68-453C8AAA1C89}" srcOrd="0" destOrd="0" presId="urn:microsoft.com/office/officeart/2005/8/layout/venn1"/>
    <dgm:cxn modelId="{DD5A01B0-9B8F-C640-AA57-DE5F28E843AD}" type="presParOf" srcId="{55441A0E-6C0B-9D40-BBBB-3A4F270EF168}" destId="{08BB5A64-74AF-D244-9E6C-A4FD901CA566}" srcOrd="1" destOrd="0" presId="urn:microsoft.com/office/officeart/2005/8/layout/venn1"/>
    <dgm:cxn modelId="{CDEA1A4B-ABA1-E54E-AFEF-04529FB25CA3}" type="presParOf" srcId="{55441A0E-6C0B-9D40-BBBB-3A4F270EF168}" destId="{04FF12D8-2459-2F49-BD85-0648777816C6}" srcOrd="2" destOrd="0" presId="urn:microsoft.com/office/officeart/2005/8/layout/venn1"/>
    <dgm:cxn modelId="{25C4EAA0-4D0F-134E-9E92-1DFADF1C53CF}" type="presParOf" srcId="{55441A0E-6C0B-9D40-BBBB-3A4F270EF168}" destId="{8107D6A1-6A69-4F41-AAEB-06AFE802C46C}" srcOrd="3" destOrd="0" presId="urn:microsoft.com/office/officeart/2005/8/layout/venn1"/>
    <dgm:cxn modelId="{C417341C-9D6B-444E-B790-A7FA632259C1}" type="presParOf" srcId="{55441A0E-6C0B-9D40-BBBB-3A4F270EF168}" destId="{0CAA8D76-751F-3945-8D09-AB0959E656D9}" srcOrd="4" destOrd="0" presId="urn:microsoft.com/office/officeart/2005/8/layout/venn1"/>
    <dgm:cxn modelId="{4BEE1BF3-1E50-B84E-93FB-10AF753DDE51}" type="presParOf" srcId="{55441A0E-6C0B-9D40-BBBB-3A4F270EF168}" destId="{482E01E6-3EF9-2244-A378-2BCEB2215A4F}" srcOrd="5" destOrd="0" presId="urn:microsoft.com/office/officeart/2005/8/layout/venn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2E8DFA-DB31-DF46-8191-6122D31CC504}" type="doc">
      <dgm:prSet loTypeId="urn:microsoft.com/office/officeart/2005/8/layout/process4" loCatId="" qsTypeId="urn:microsoft.com/office/officeart/2005/8/quickstyle/simple1" qsCatId="simple" csTypeId="urn:microsoft.com/office/officeart/2005/8/colors/accent1_2" csCatId="accent1" phldr="1"/>
      <dgm:spPr/>
      <dgm:t>
        <a:bodyPr/>
        <a:lstStyle/>
        <a:p>
          <a:endParaRPr lang="en-US"/>
        </a:p>
      </dgm:t>
    </dgm:pt>
    <dgm:pt modelId="{0C119B3F-454D-EE49-B496-581A80E14981}">
      <dgm:prSet phldrT="[Text]"/>
      <dgm:spPr>
        <a:solidFill>
          <a:srgbClr val="FFFF00"/>
        </a:solidFill>
      </dgm:spPr>
      <dgm:t>
        <a:bodyPr/>
        <a:lstStyle/>
        <a:p>
          <a:r>
            <a:rPr lang="en-US" dirty="0" err="1">
              <a:solidFill>
                <a:schemeClr val="tx1"/>
              </a:solidFill>
              <a:latin typeface="Arial" panose="020B0604020202020204" pitchFamily="34" charset="0"/>
              <a:cs typeface="Arial" panose="020B0604020202020204" pitchFamily="34" charset="0"/>
            </a:rPr>
            <a:t>Tanqidiy</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Fikrlash</a:t>
          </a:r>
          <a:endParaRPr lang="en-US" dirty="0">
            <a:solidFill>
              <a:schemeClr val="tx1"/>
            </a:solidFill>
            <a:latin typeface="Arial" panose="020B0604020202020204" pitchFamily="34" charset="0"/>
            <a:cs typeface="Arial" panose="020B0604020202020204" pitchFamily="34" charset="0"/>
          </a:endParaRPr>
        </a:p>
      </dgm:t>
    </dgm:pt>
    <dgm:pt modelId="{53159CDF-2156-A646-9182-B2FF4A3594D5}" type="parTrans" cxnId="{DB2E3D0F-69E4-3C46-B4E7-B4D28866C507}">
      <dgm:prSet/>
      <dgm:spPr/>
      <dgm:t>
        <a:bodyPr/>
        <a:lstStyle/>
        <a:p>
          <a:endParaRPr lang="en-US"/>
        </a:p>
      </dgm:t>
    </dgm:pt>
    <dgm:pt modelId="{08DCF3C0-B366-094C-AC46-B06C139AFDE9}" type="sibTrans" cxnId="{DB2E3D0F-69E4-3C46-B4E7-B4D28866C507}">
      <dgm:prSet/>
      <dgm:spPr/>
      <dgm:t>
        <a:bodyPr/>
        <a:lstStyle/>
        <a:p>
          <a:endParaRPr lang="en-US"/>
        </a:p>
      </dgm:t>
    </dgm:pt>
    <dgm:pt modelId="{677E946D-9CFF-3145-9A71-E7B48C38A16A}">
      <dgm:prSet phldrT="[Text]"/>
      <dgm:spPr>
        <a:solidFill>
          <a:srgbClr val="00B050"/>
        </a:solidFill>
      </dgm:spPr>
      <dgm:t>
        <a:bodyPr/>
        <a:lstStyle/>
        <a:p>
          <a:r>
            <a:rPr lang="en-US" dirty="0" err="1">
              <a:solidFill>
                <a:schemeClr val="tx1"/>
              </a:solidFill>
              <a:latin typeface="Arial" panose="020B0604020202020204" pitchFamily="34" charset="0"/>
              <a:cs typeface="Arial" panose="020B0604020202020204" pitchFamily="34" charset="0"/>
            </a:rPr>
            <a:t>Savollar</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berish</a:t>
          </a:r>
          <a:endParaRPr lang="en-US" dirty="0">
            <a:solidFill>
              <a:schemeClr val="tx1"/>
            </a:solidFill>
            <a:latin typeface="Arial" panose="020B0604020202020204" pitchFamily="34" charset="0"/>
            <a:cs typeface="Arial" panose="020B0604020202020204" pitchFamily="34" charset="0"/>
          </a:endParaRPr>
        </a:p>
      </dgm:t>
    </dgm:pt>
    <dgm:pt modelId="{C339CC0A-CB49-F942-B448-C8D37926D7DA}" type="parTrans" cxnId="{7ED3183C-4E77-0E45-AC94-BAAFAF9DEF52}">
      <dgm:prSet/>
      <dgm:spPr/>
      <dgm:t>
        <a:bodyPr/>
        <a:lstStyle/>
        <a:p>
          <a:endParaRPr lang="en-US"/>
        </a:p>
      </dgm:t>
    </dgm:pt>
    <dgm:pt modelId="{99ED3EF3-44A9-8E4A-8298-8BB82DE55C67}" type="sibTrans" cxnId="{7ED3183C-4E77-0E45-AC94-BAAFAF9DEF52}">
      <dgm:prSet/>
      <dgm:spPr/>
      <dgm:t>
        <a:bodyPr/>
        <a:lstStyle/>
        <a:p>
          <a:endParaRPr lang="en-US"/>
        </a:p>
      </dgm:t>
    </dgm:pt>
    <dgm:pt modelId="{3990C3F1-C3DC-5949-846F-5B03887AE283}">
      <dgm:prSet phldrT="[Text]" custT="1"/>
      <dgm:spPr>
        <a:ln>
          <a:solidFill>
            <a:schemeClr val="tx1">
              <a:alpha val="90000"/>
            </a:schemeClr>
          </a:solidFill>
        </a:ln>
      </dgm:spPr>
      <dgm:t>
        <a:bodyPr/>
        <a:lstStyle/>
        <a:p>
          <a:pPr algn="ctr"/>
          <a:r>
            <a:rPr lang="en-US" sz="2800" b="1" dirty="0" err="1">
              <a:latin typeface="Times New Roman" panose="02020603050405020304" pitchFamily="18" charset="0"/>
              <a:cs typeface="Times New Roman" panose="02020603050405020304" pitchFamily="18" charset="0"/>
            </a:rPr>
            <a:t>Qanday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savollar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kerak</a:t>
          </a:r>
          <a:r>
            <a:rPr lang="en-US" sz="2800" b="1" dirty="0">
              <a:latin typeface="Times New Roman" panose="02020603050405020304" pitchFamily="18" charset="0"/>
              <a:cs typeface="Times New Roman" panose="02020603050405020304" pitchFamily="18" charset="0"/>
            </a:rPr>
            <a:t>?</a:t>
          </a:r>
        </a:p>
      </dgm:t>
    </dgm:pt>
    <dgm:pt modelId="{CE542C2B-1BEE-C34B-8409-7C3277FA431D}" type="parTrans" cxnId="{21891063-9775-9342-BC89-9FB6F1929623}">
      <dgm:prSet/>
      <dgm:spPr/>
      <dgm:t>
        <a:bodyPr/>
        <a:lstStyle/>
        <a:p>
          <a:endParaRPr lang="en-US"/>
        </a:p>
      </dgm:t>
    </dgm:pt>
    <dgm:pt modelId="{2DB09FE7-D109-CC44-AE67-CF81BAA92653}" type="sibTrans" cxnId="{21891063-9775-9342-BC89-9FB6F1929623}">
      <dgm:prSet/>
      <dgm:spPr/>
      <dgm:t>
        <a:bodyPr/>
        <a:lstStyle/>
        <a:p>
          <a:endParaRPr lang="en-US"/>
        </a:p>
      </dgm:t>
    </dgm:pt>
    <dgm:pt modelId="{FBEE5D03-537A-9D46-A07A-BDA86FBC6992}">
      <dgm:prSet phldrT="[Text]" custT="1"/>
      <dgm:spPr>
        <a:ln>
          <a:solidFill>
            <a:schemeClr val="tx1">
              <a:alpha val="90000"/>
            </a:schemeClr>
          </a:solidFill>
        </a:ln>
      </dgm:spPr>
      <dgm:t>
        <a:bodyPr/>
        <a:lstStyle/>
        <a:p>
          <a:pPr algn="ctr"/>
          <a:r>
            <a:rPr lang="en-US" sz="2800" b="1" dirty="0" err="1">
              <a:latin typeface="Times New Roman" panose="02020603050405020304" pitchFamily="18" charset="0"/>
              <a:cs typeface="Times New Roman" panose="02020603050405020304" pitchFamily="18" charset="0"/>
            </a:rPr>
            <a:t>Qachon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kerak</a:t>
          </a:r>
          <a:r>
            <a:rPr lang="en-US" sz="2800" b="1" dirty="0">
              <a:latin typeface="Times New Roman" panose="02020603050405020304" pitchFamily="18" charset="0"/>
              <a:cs typeface="Times New Roman" panose="02020603050405020304" pitchFamily="18" charset="0"/>
            </a:rPr>
            <a:t>?</a:t>
          </a:r>
        </a:p>
      </dgm:t>
    </dgm:pt>
    <dgm:pt modelId="{07EA1AD8-E704-974E-9933-385C3B30956A}" type="parTrans" cxnId="{12C00DE3-AF0B-704D-9AB3-D3A7790FBD3B}">
      <dgm:prSet/>
      <dgm:spPr/>
      <dgm:t>
        <a:bodyPr/>
        <a:lstStyle/>
        <a:p>
          <a:endParaRPr lang="en-US"/>
        </a:p>
      </dgm:t>
    </dgm:pt>
    <dgm:pt modelId="{130453E5-CD06-E84F-BC2C-B8B01D4F4C8E}" type="sibTrans" cxnId="{12C00DE3-AF0B-704D-9AB3-D3A7790FBD3B}">
      <dgm:prSet/>
      <dgm:spPr/>
      <dgm:t>
        <a:bodyPr/>
        <a:lstStyle/>
        <a:p>
          <a:endParaRPr lang="en-US"/>
        </a:p>
      </dgm:t>
    </dgm:pt>
    <dgm:pt modelId="{9765E3E0-7069-D545-920C-C3E889C9D6A4}">
      <dgm:prSet phldrT="[Text]"/>
      <dgm:spPr>
        <a:solidFill>
          <a:srgbClr val="00B0F0"/>
        </a:solidFill>
      </dgm:spPr>
      <dgm:t>
        <a:bodyPr/>
        <a:lstStyle/>
        <a:p>
          <a:r>
            <a:rPr lang="en-US" dirty="0" err="1">
              <a:solidFill>
                <a:schemeClr val="tx1"/>
              </a:solidFill>
              <a:latin typeface="Times New Roman" panose="02020603050405020304" pitchFamily="18" charset="0"/>
              <a:cs typeface="Times New Roman" panose="02020603050405020304" pitchFamily="18" charset="0"/>
            </a:rPr>
            <a:t>Rasm</a:t>
          </a:r>
          <a:r>
            <a:rPr lang="en-US"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Xarita</a:t>
          </a:r>
          <a:r>
            <a:rPr lang="en-US"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Jadvallardan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foydalanish</a:t>
          </a:r>
          <a:endParaRPr lang="en-US" dirty="0">
            <a:solidFill>
              <a:schemeClr val="tx1"/>
            </a:solidFill>
            <a:latin typeface="Times New Roman" panose="02020603050405020304" pitchFamily="18" charset="0"/>
            <a:cs typeface="Times New Roman" panose="02020603050405020304" pitchFamily="18" charset="0"/>
          </a:endParaRPr>
        </a:p>
      </dgm:t>
    </dgm:pt>
    <dgm:pt modelId="{586E859F-4BC1-0C4E-944B-815B8650CFD8}" type="parTrans" cxnId="{428B353F-6E6F-1D48-B8F4-1A3F520C4B08}">
      <dgm:prSet/>
      <dgm:spPr/>
      <dgm:t>
        <a:bodyPr/>
        <a:lstStyle/>
        <a:p>
          <a:endParaRPr lang="en-US"/>
        </a:p>
      </dgm:t>
    </dgm:pt>
    <dgm:pt modelId="{4E2E8862-94EC-C74B-83D4-C7F7CD48E7C5}" type="sibTrans" cxnId="{428B353F-6E6F-1D48-B8F4-1A3F520C4B08}">
      <dgm:prSet/>
      <dgm:spPr/>
      <dgm:t>
        <a:bodyPr/>
        <a:lstStyle/>
        <a:p>
          <a:endParaRPr lang="en-US"/>
        </a:p>
      </dgm:t>
    </dgm:pt>
    <dgm:pt modelId="{4697C791-8103-F443-A023-C2E751EF49FA}">
      <dgm:prSet phldrT="[Text]" custT="1"/>
      <dgm:spPr>
        <a:ln>
          <a:solidFill>
            <a:schemeClr val="tx1">
              <a:alpha val="90000"/>
            </a:schemeClr>
          </a:solidFill>
        </a:ln>
      </dgm:spPr>
      <dgm:t>
        <a:bodyPr/>
        <a:lstStyle/>
        <a:p>
          <a:r>
            <a:rPr lang="en-US" sz="2800" b="1" dirty="0" err="1">
              <a:latin typeface="Times New Roman" panose="02020603050405020304" pitchFamily="18" charset="0"/>
              <a:cs typeface="Times New Roman" panose="02020603050405020304" pitchFamily="18" charset="0"/>
            </a:rPr>
            <a:t>Nimalarni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ko‘rayapsiz</a:t>
          </a:r>
          <a:r>
            <a:rPr lang="en-US" sz="2800" b="1" dirty="0">
              <a:latin typeface="Times New Roman" panose="02020603050405020304" pitchFamily="18" charset="0"/>
              <a:cs typeface="Times New Roman" panose="02020603050405020304" pitchFamily="18" charset="0"/>
            </a:rPr>
            <a:t>?</a:t>
          </a:r>
        </a:p>
      </dgm:t>
    </dgm:pt>
    <dgm:pt modelId="{51C8D285-51B9-6845-BC00-F4A70E8485CB}" type="parTrans" cxnId="{AABCACBF-B24E-854C-BDB3-EE982D6235D1}">
      <dgm:prSet/>
      <dgm:spPr/>
      <dgm:t>
        <a:bodyPr/>
        <a:lstStyle/>
        <a:p>
          <a:endParaRPr lang="en-US"/>
        </a:p>
      </dgm:t>
    </dgm:pt>
    <dgm:pt modelId="{7C8A0CE2-40F7-D74C-B67E-2862F0315921}" type="sibTrans" cxnId="{AABCACBF-B24E-854C-BDB3-EE982D6235D1}">
      <dgm:prSet/>
      <dgm:spPr/>
      <dgm:t>
        <a:bodyPr/>
        <a:lstStyle/>
        <a:p>
          <a:endParaRPr lang="en-US"/>
        </a:p>
      </dgm:t>
    </dgm:pt>
    <dgm:pt modelId="{EA792E16-8D4B-3D4E-B1E9-2B3316749562}">
      <dgm:prSet phldrT="[Text]" custT="1"/>
      <dgm:spPr>
        <a:ln>
          <a:solidFill>
            <a:schemeClr val="tx1">
              <a:alpha val="90000"/>
            </a:schemeClr>
          </a:solidFill>
        </a:ln>
      </dgm:spPr>
      <dgm:t>
        <a:bodyPr/>
        <a:lstStyle/>
        <a:p>
          <a:r>
            <a:rPr lang="en-US" sz="2800" b="1" dirty="0" err="1">
              <a:latin typeface="Times New Roman" panose="02020603050405020304" pitchFamily="18" charset="0"/>
              <a:cs typeface="Times New Roman" panose="02020603050405020304" pitchFamily="18" charset="0"/>
            </a:rPr>
            <a:t>Nimalarni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bilishga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qiziqasiz</a:t>
          </a:r>
          <a:r>
            <a:rPr lang="en-US" sz="2800" b="1" dirty="0">
              <a:latin typeface="Times New Roman" panose="02020603050405020304" pitchFamily="18" charset="0"/>
              <a:cs typeface="Times New Roman" panose="02020603050405020304" pitchFamily="18" charset="0"/>
            </a:rPr>
            <a:t>?</a:t>
          </a:r>
        </a:p>
      </dgm:t>
    </dgm:pt>
    <dgm:pt modelId="{DED432B6-F81C-CB47-8B1E-3273765F3FC3}" type="parTrans" cxnId="{388AB83B-3936-C34E-9982-D54E6EB07733}">
      <dgm:prSet/>
      <dgm:spPr/>
      <dgm:t>
        <a:bodyPr/>
        <a:lstStyle/>
        <a:p>
          <a:endParaRPr lang="en-US"/>
        </a:p>
      </dgm:t>
    </dgm:pt>
    <dgm:pt modelId="{6C0AFBF2-90C3-1A40-9B6E-615E43566112}" type="sibTrans" cxnId="{388AB83B-3936-C34E-9982-D54E6EB07733}">
      <dgm:prSet/>
      <dgm:spPr/>
      <dgm:t>
        <a:bodyPr/>
        <a:lstStyle/>
        <a:p>
          <a:endParaRPr lang="en-US"/>
        </a:p>
      </dgm:t>
    </dgm:pt>
    <dgm:pt modelId="{1430219D-EF35-914A-9630-F03628299517}">
      <dgm:prSet custT="1"/>
      <dgm:spPr/>
      <dgm:t>
        <a:bodyPr/>
        <a:lstStyle/>
        <a:p>
          <a:r>
            <a:rPr lang="en-US" sz="2800" dirty="0" err="1">
              <a:latin typeface="Times New Roman" panose="02020603050405020304" pitchFamily="18" charset="0"/>
              <a:cs typeface="Times New Roman" panose="02020603050405020304" pitchFamily="18" charset="0"/>
            </a:rPr>
            <a:t>Sinfda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o‘quvchilarga</a:t>
          </a:r>
          <a:r>
            <a:rPr lang="en-US" sz="2800" dirty="0">
              <a:latin typeface="Times New Roman" panose="02020603050405020304" pitchFamily="18" charset="0"/>
              <a:cs typeface="Times New Roman" panose="02020603050405020304" pitchFamily="18" charset="0"/>
            </a:rPr>
            <a:t> har </a:t>
          </a:r>
          <a:r>
            <a:rPr lang="en-US" sz="2800" dirty="0" err="1">
              <a:latin typeface="Times New Roman" panose="02020603050405020304" pitchFamily="18" charset="0"/>
              <a:cs typeface="Times New Roman" panose="02020603050405020304" pitchFamily="18" charset="0"/>
            </a:rPr>
            <a:t>doim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fikrlashga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sharoit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yaratish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endParaRPr lang="en-US" sz="2800" dirty="0">
            <a:latin typeface="Times New Roman" panose="02020603050405020304" pitchFamily="18" charset="0"/>
            <a:cs typeface="Times New Roman" panose="02020603050405020304" pitchFamily="18" charset="0"/>
          </a:endParaRPr>
        </a:p>
      </dgm:t>
    </dgm:pt>
    <dgm:pt modelId="{9BAB403C-7090-DA4F-B742-B41FA061EB0D}" type="parTrans" cxnId="{38FA8530-F307-8144-83D0-D1C0F372B491}">
      <dgm:prSet/>
      <dgm:spPr/>
      <dgm:t>
        <a:bodyPr/>
        <a:lstStyle/>
        <a:p>
          <a:endParaRPr lang="en-US"/>
        </a:p>
      </dgm:t>
    </dgm:pt>
    <dgm:pt modelId="{DA296263-F9D1-F247-B8CD-31B9C50F9D31}" type="sibTrans" cxnId="{38FA8530-F307-8144-83D0-D1C0F372B491}">
      <dgm:prSet/>
      <dgm:spPr/>
      <dgm:t>
        <a:bodyPr/>
        <a:lstStyle/>
        <a:p>
          <a:endParaRPr lang="en-US"/>
        </a:p>
      </dgm:t>
    </dgm:pt>
    <dgm:pt modelId="{06EB8F00-1AD0-254C-9A4F-CD6B4EAADF1D}">
      <dgm:prSet phldrT="[Text]" custT="1"/>
      <dgm:spPr>
        <a:ln>
          <a:solidFill>
            <a:schemeClr val="tx1">
              <a:alpha val="90000"/>
            </a:schemeClr>
          </a:solidFill>
        </a:ln>
      </dgm:spPr>
      <dgm:t>
        <a:bodyPr/>
        <a:lstStyle/>
        <a:p>
          <a:r>
            <a:rPr lang="en-US" sz="2800" b="1" dirty="0" err="1">
              <a:latin typeface="Times New Roman" panose="02020603050405020304" pitchFamily="18" charset="0"/>
              <a:cs typeface="Times New Roman" panose="02020603050405020304" pitchFamily="18" charset="0"/>
            </a:rPr>
            <a:t>Nima</a:t>
          </a:r>
          <a:r>
            <a:rPr lang="en-US" sz="2800" b="1" dirty="0">
              <a:latin typeface="Times New Roman" panose="02020603050405020304" pitchFamily="18" charset="0"/>
              <a:cs typeface="Times New Roman" panose="02020603050405020304" pitchFamily="18" charset="0"/>
            </a:rPr>
            <a:t> deb </a:t>
          </a:r>
          <a:r>
            <a:rPr lang="en-US" sz="2800" b="1" dirty="0" err="1">
              <a:latin typeface="Times New Roman" panose="02020603050405020304" pitchFamily="18" charset="0"/>
              <a:cs typeface="Times New Roman" panose="02020603050405020304" pitchFamily="18" charset="0"/>
            </a:rPr>
            <a:t>o‘ylaysiz</a:t>
          </a:r>
          <a:r>
            <a:rPr lang="en-US" sz="2800" b="1" dirty="0">
              <a:latin typeface="Times New Roman" panose="02020603050405020304" pitchFamily="18" charset="0"/>
              <a:cs typeface="Times New Roman" panose="02020603050405020304" pitchFamily="18" charset="0"/>
            </a:rPr>
            <a:t>?</a:t>
          </a:r>
        </a:p>
      </dgm:t>
    </dgm:pt>
    <dgm:pt modelId="{14DC1D9A-407F-594F-9BE9-FEEC4BD3DDA5}" type="parTrans" cxnId="{381C0163-D067-974A-9BE9-99396A2BEDE2}">
      <dgm:prSet/>
      <dgm:spPr/>
      <dgm:t>
        <a:bodyPr/>
        <a:lstStyle/>
        <a:p>
          <a:endParaRPr lang="en-US"/>
        </a:p>
      </dgm:t>
    </dgm:pt>
    <dgm:pt modelId="{E6F1E800-6382-684B-BB7C-12E1B0A6439C}" type="sibTrans" cxnId="{381C0163-D067-974A-9BE9-99396A2BEDE2}">
      <dgm:prSet/>
      <dgm:spPr/>
      <dgm:t>
        <a:bodyPr/>
        <a:lstStyle/>
        <a:p>
          <a:endParaRPr lang="en-US"/>
        </a:p>
      </dgm:t>
    </dgm:pt>
    <dgm:pt modelId="{67709879-CBB4-FB4C-9290-12A8069FCD14}" type="pres">
      <dgm:prSet presAssocID="{9E2E8DFA-DB31-DF46-8191-6122D31CC504}" presName="Name0" presStyleCnt="0">
        <dgm:presLayoutVars>
          <dgm:dir/>
          <dgm:animLvl val="lvl"/>
          <dgm:resizeHandles val="exact"/>
        </dgm:presLayoutVars>
      </dgm:prSet>
      <dgm:spPr/>
      <dgm:t>
        <a:bodyPr/>
        <a:lstStyle/>
        <a:p>
          <a:endParaRPr lang="ru-RU"/>
        </a:p>
      </dgm:t>
    </dgm:pt>
    <dgm:pt modelId="{DBB3530E-644F-A445-9538-320971C2738A}" type="pres">
      <dgm:prSet presAssocID="{9765E3E0-7069-D545-920C-C3E889C9D6A4}" presName="boxAndChildren" presStyleCnt="0"/>
      <dgm:spPr/>
    </dgm:pt>
    <dgm:pt modelId="{CE8B0831-0FD2-934C-8AD0-10BA0961CB83}" type="pres">
      <dgm:prSet presAssocID="{9765E3E0-7069-D545-920C-C3E889C9D6A4}" presName="parentTextBox" presStyleLbl="node1" presStyleIdx="0" presStyleCnt="3"/>
      <dgm:spPr/>
      <dgm:t>
        <a:bodyPr/>
        <a:lstStyle/>
        <a:p>
          <a:endParaRPr lang="ru-RU"/>
        </a:p>
      </dgm:t>
    </dgm:pt>
    <dgm:pt modelId="{559E4650-EDF5-514E-9016-4F505C5013CC}" type="pres">
      <dgm:prSet presAssocID="{9765E3E0-7069-D545-920C-C3E889C9D6A4}" presName="entireBox" presStyleLbl="node1" presStyleIdx="0" presStyleCnt="3"/>
      <dgm:spPr/>
      <dgm:t>
        <a:bodyPr/>
        <a:lstStyle/>
        <a:p>
          <a:endParaRPr lang="ru-RU"/>
        </a:p>
      </dgm:t>
    </dgm:pt>
    <dgm:pt modelId="{78023B6C-A65F-184F-BCF8-9A09CD8BBD39}" type="pres">
      <dgm:prSet presAssocID="{9765E3E0-7069-D545-920C-C3E889C9D6A4}" presName="descendantBox" presStyleCnt="0"/>
      <dgm:spPr/>
    </dgm:pt>
    <dgm:pt modelId="{BF81A97C-9403-054E-A807-CA30AC92A72B}" type="pres">
      <dgm:prSet presAssocID="{4697C791-8103-F443-A023-C2E751EF49FA}" presName="childTextBox" presStyleLbl="fgAccFollowNode1" presStyleIdx="0" presStyleCnt="6" custScaleX="46224">
        <dgm:presLayoutVars>
          <dgm:bulletEnabled val="1"/>
        </dgm:presLayoutVars>
      </dgm:prSet>
      <dgm:spPr/>
      <dgm:t>
        <a:bodyPr/>
        <a:lstStyle/>
        <a:p>
          <a:endParaRPr lang="ru-RU"/>
        </a:p>
      </dgm:t>
    </dgm:pt>
    <dgm:pt modelId="{C0D81561-C598-934E-B537-C7C4FECA23AB}" type="pres">
      <dgm:prSet presAssocID="{06EB8F00-1AD0-254C-9A4F-CD6B4EAADF1D}" presName="childTextBox" presStyleLbl="fgAccFollowNode1" presStyleIdx="1" presStyleCnt="6" custScaleX="46224">
        <dgm:presLayoutVars>
          <dgm:bulletEnabled val="1"/>
        </dgm:presLayoutVars>
      </dgm:prSet>
      <dgm:spPr/>
      <dgm:t>
        <a:bodyPr/>
        <a:lstStyle/>
        <a:p>
          <a:endParaRPr lang="ru-RU"/>
        </a:p>
      </dgm:t>
    </dgm:pt>
    <dgm:pt modelId="{74113AB1-23FF-4448-BBDF-06ADD7FB36E7}" type="pres">
      <dgm:prSet presAssocID="{EA792E16-8D4B-3D4E-B1E9-2B3316749562}" presName="childTextBox" presStyleLbl="fgAccFollowNode1" presStyleIdx="2" presStyleCnt="6" custScaleX="46651">
        <dgm:presLayoutVars>
          <dgm:bulletEnabled val="1"/>
        </dgm:presLayoutVars>
      </dgm:prSet>
      <dgm:spPr/>
      <dgm:t>
        <a:bodyPr/>
        <a:lstStyle/>
        <a:p>
          <a:endParaRPr lang="ru-RU"/>
        </a:p>
      </dgm:t>
    </dgm:pt>
    <dgm:pt modelId="{BB4A39D5-510C-A549-909E-B275AAA111B2}" type="pres">
      <dgm:prSet presAssocID="{99ED3EF3-44A9-8E4A-8298-8BB82DE55C67}" presName="sp" presStyleCnt="0"/>
      <dgm:spPr/>
    </dgm:pt>
    <dgm:pt modelId="{8DA64528-1946-B24A-844F-3611E5A128C1}" type="pres">
      <dgm:prSet presAssocID="{677E946D-9CFF-3145-9A71-E7B48C38A16A}" presName="arrowAndChildren" presStyleCnt="0"/>
      <dgm:spPr/>
    </dgm:pt>
    <dgm:pt modelId="{8BFC2365-F49B-BB4B-9440-CAB503440DF0}" type="pres">
      <dgm:prSet presAssocID="{677E946D-9CFF-3145-9A71-E7B48C38A16A}" presName="parentTextArrow" presStyleLbl="node1" presStyleIdx="0" presStyleCnt="3"/>
      <dgm:spPr/>
      <dgm:t>
        <a:bodyPr/>
        <a:lstStyle/>
        <a:p>
          <a:endParaRPr lang="ru-RU"/>
        </a:p>
      </dgm:t>
    </dgm:pt>
    <dgm:pt modelId="{855F861A-4712-6B4C-8CE1-C8D074B2ACCE}" type="pres">
      <dgm:prSet presAssocID="{677E946D-9CFF-3145-9A71-E7B48C38A16A}" presName="arrow" presStyleLbl="node1" presStyleIdx="1" presStyleCnt="3"/>
      <dgm:spPr/>
      <dgm:t>
        <a:bodyPr/>
        <a:lstStyle/>
        <a:p>
          <a:endParaRPr lang="ru-RU"/>
        </a:p>
      </dgm:t>
    </dgm:pt>
    <dgm:pt modelId="{01D77556-7904-3B46-B377-53095DF0E3F0}" type="pres">
      <dgm:prSet presAssocID="{677E946D-9CFF-3145-9A71-E7B48C38A16A}" presName="descendantArrow" presStyleCnt="0"/>
      <dgm:spPr/>
    </dgm:pt>
    <dgm:pt modelId="{E2133DA2-D0CB-694A-8AE3-B68C127B7D04}" type="pres">
      <dgm:prSet presAssocID="{3990C3F1-C3DC-5949-846F-5B03887AE283}" presName="childTextArrow" presStyleLbl="fgAccFollowNode1" presStyleIdx="3" presStyleCnt="6">
        <dgm:presLayoutVars>
          <dgm:bulletEnabled val="1"/>
        </dgm:presLayoutVars>
      </dgm:prSet>
      <dgm:spPr/>
      <dgm:t>
        <a:bodyPr/>
        <a:lstStyle/>
        <a:p>
          <a:endParaRPr lang="ru-RU"/>
        </a:p>
      </dgm:t>
    </dgm:pt>
    <dgm:pt modelId="{8B8C268E-283D-9A42-AEE4-6BD16139E668}" type="pres">
      <dgm:prSet presAssocID="{FBEE5D03-537A-9D46-A07A-BDA86FBC6992}" presName="childTextArrow" presStyleLbl="fgAccFollowNode1" presStyleIdx="4" presStyleCnt="6" custScaleY="99852">
        <dgm:presLayoutVars>
          <dgm:bulletEnabled val="1"/>
        </dgm:presLayoutVars>
      </dgm:prSet>
      <dgm:spPr/>
      <dgm:t>
        <a:bodyPr/>
        <a:lstStyle/>
        <a:p>
          <a:endParaRPr lang="ru-RU"/>
        </a:p>
      </dgm:t>
    </dgm:pt>
    <dgm:pt modelId="{6DC1FBCC-3CA5-9441-A219-D6687AFBAE12}" type="pres">
      <dgm:prSet presAssocID="{08DCF3C0-B366-094C-AC46-B06C139AFDE9}" presName="sp" presStyleCnt="0"/>
      <dgm:spPr/>
    </dgm:pt>
    <dgm:pt modelId="{83D8441A-D631-9A45-A0A8-DFA2DF378239}" type="pres">
      <dgm:prSet presAssocID="{0C119B3F-454D-EE49-B496-581A80E14981}" presName="arrowAndChildren" presStyleCnt="0"/>
      <dgm:spPr/>
    </dgm:pt>
    <dgm:pt modelId="{8ADF1D33-0AB8-074B-8BAE-A496BB166AC4}" type="pres">
      <dgm:prSet presAssocID="{0C119B3F-454D-EE49-B496-581A80E14981}" presName="parentTextArrow" presStyleLbl="node1" presStyleIdx="1" presStyleCnt="3"/>
      <dgm:spPr/>
      <dgm:t>
        <a:bodyPr/>
        <a:lstStyle/>
        <a:p>
          <a:endParaRPr lang="ru-RU"/>
        </a:p>
      </dgm:t>
    </dgm:pt>
    <dgm:pt modelId="{2CDA4C2B-8473-6741-BFE7-3307F7EE7BF4}" type="pres">
      <dgm:prSet presAssocID="{0C119B3F-454D-EE49-B496-581A80E14981}" presName="arrow" presStyleLbl="node1" presStyleIdx="2" presStyleCnt="3" custLinFactNeighborY="5358"/>
      <dgm:spPr/>
      <dgm:t>
        <a:bodyPr/>
        <a:lstStyle/>
        <a:p>
          <a:endParaRPr lang="ru-RU"/>
        </a:p>
      </dgm:t>
    </dgm:pt>
    <dgm:pt modelId="{09927234-1A2E-9141-A008-C5A83775FFD4}" type="pres">
      <dgm:prSet presAssocID="{0C119B3F-454D-EE49-B496-581A80E14981}" presName="descendantArrow" presStyleCnt="0"/>
      <dgm:spPr/>
    </dgm:pt>
    <dgm:pt modelId="{D178979B-9175-C742-8212-A820BAB97C36}" type="pres">
      <dgm:prSet presAssocID="{1430219D-EF35-914A-9630-F03628299517}" presName="childTextArrow" presStyleLbl="fgAccFollowNode1" presStyleIdx="5" presStyleCnt="6" custScaleX="100000" custScaleY="98468" custLinFactNeighborY="30116">
        <dgm:presLayoutVars>
          <dgm:bulletEnabled val="1"/>
        </dgm:presLayoutVars>
      </dgm:prSet>
      <dgm:spPr/>
      <dgm:t>
        <a:bodyPr/>
        <a:lstStyle/>
        <a:p>
          <a:endParaRPr lang="ru-RU"/>
        </a:p>
      </dgm:t>
    </dgm:pt>
  </dgm:ptLst>
  <dgm:cxnLst>
    <dgm:cxn modelId="{DB2E3D0F-69E4-3C46-B4E7-B4D28866C507}" srcId="{9E2E8DFA-DB31-DF46-8191-6122D31CC504}" destId="{0C119B3F-454D-EE49-B496-581A80E14981}" srcOrd="0" destOrd="0" parTransId="{53159CDF-2156-A646-9182-B2FF4A3594D5}" sibTransId="{08DCF3C0-B366-094C-AC46-B06C139AFDE9}"/>
    <dgm:cxn modelId="{3D6717CD-D826-BD41-A225-8660711ABD41}" type="presOf" srcId="{9765E3E0-7069-D545-920C-C3E889C9D6A4}" destId="{CE8B0831-0FD2-934C-8AD0-10BA0961CB83}" srcOrd="0" destOrd="0" presId="urn:microsoft.com/office/officeart/2005/8/layout/process4"/>
    <dgm:cxn modelId="{6B7F6FD5-EF3B-024F-892E-46641E7D023B}" type="presOf" srcId="{3990C3F1-C3DC-5949-846F-5B03887AE283}" destId="{E2133DA2-D0CB-694A-8AE3-B68C127B7D04}" srcOrd="0" destOrd="0" presId="urn:microsoft.com/office/officeart/2005/8/layout/process4"/>
    <dgm:cxn modelId="{C87706DA-F8A8-1944-9958-3E1E92A03EDE}" type="presOf" srcId="{0C119B3F-454D-EE49-B496-581A80E14981}" destId="{2CDA4C2B-8473-6741-BFE7-3307F7EE7BF4}" srcOrd="1" destOrd="0" presId="urn:microsoft.com/office/officeart/2005/8/layout/process4"/>
    <dgm:cxn modelId="{7ED3183C-4E77-0E45-AC94-BAAFAF9DEF52}" srcId="{9E2E8DFA-DB31-DF46-8191-6122D31CC504}" destId="{677E946D-9CFF-3145-9A71-E7B48C38A16A}" srcOrd="1" destOrd="0" parTransId="{C339CC0A-CB49-F942-B448-C8D37926D7DA}" sibTransId="{99ED3EF3-44A9-8E4A-8298-8BB82DE55C67}"/>
    <dgm:cxn modelId="{5AE42579-93FA-4C47-91FA-0BB5DA1490AA}" type="presOf" srcId="{9E2E8DFA-DB31-DF46-8191-6122D31CC504}" destId="{67709879-CBB4-FB4C-9290-12A8069FCD14}" srcOrd="0" destOrd="0" presId="urn:microsoft.com/office/officeart/2005/8/layout/process4"/>
    <dgm:cxn modelId="{76B692C5-ED1B-8346-9FD9-38C7A30453F2}" type="presOf" srcId="{677E946D-9CFF-3145-9A71-E7B48C38A16A}" destId="{8BFC2365-F49B-BB4B-9440-CAB503440DF0}" srcOrd="0" destOrd="0" presId="urn:microsoft.com/office/officeart/2005/8/layout/process4"/>
    <dgm:cxn modelId="{56B63C4D-F9EA-AA44-A201-E5587ADB416C}" type="presOf" srcId="{06EB8F00-1AD0-254C-9A4F-CD6B4EAADF1D}" destId="{C0D81561-C598-934E-B537-C7C4FECA23AB}" srcOrd="0" destOrd="0" presId="urn:microsoft.com/office/officeart/2005/8/layout/process4"/>
    <dgm:cxn modelId="{FC843898-8355-D344-9A1C-4F0E66153F06}" type="presOf" srcId="{4697C791-8103-F443-A023-C2E751EF49FA}" destId="{BF81A97C-9403-054E-A807-CA30AC92A72B}" srcOrd="0" destOrd="0" presId="urn:microsoft.com/office/officeart/2005/8/layout/process4"/>
    <dgm:cxn modelId="{38FA8530-F307-8144-83D0-D1C0F372B491}" srcId="{0C119B3F-454D-EE49-B496-581A80E14981}" destId="{1430219D-EF35-914A-9630-F03628299517}" srcOrd="0" destOrd="0" parTransId="{9BAB403C-7090-DA4F-B742-B41FA061EB0D}" sibTransId="{DA296263-F9D1-F247-B8CD-31B9C50F9D31}"/>
    <dgm:cxn modelId="{06FD9346-5449-AF42-B37B-E438E77B0419}" type="presOf" srcId="{1430219D-EF35-914A-9630-F03628299517}" destId="{D178979B-9175-C742-8212-A820BAB97C36}" srcOrd="0" destOrd="0" presId="urn:microsoft.com/office/officeart/2005/8/layout/process4"/>
    <dgm:cxn modelId="{E5948BDE-EBF4-0244-8FAC-55ABF463DC47}" type="presOf" srcId="{0C119B3F-454D-EE49-B496-581A80E14981}" destId="{8ADF1D33-0AB8-074B-8BAE-A496BB166AC4}" srcOrd="0" destOrd="0" presId="urn:microsoft.com/office/officeart/2005/8/layout/process4"/>
    <dgm:cxn modelId="{AABCACBF-B24E-854C-BDB3-EE982D6235D1}" srcId="{9765E3E0-7069-D545-920C-C3E889C9D6A4}" destId="{4697C791-8103-F443-A023-C2E751EF49FA}" srcOrd="0" destOrd="0" parTransId="{51C8D285-51B9-6845-BC00-F4A70E8485CB}" sibTransId="{7C8A0CE2-40F7-D74C-B67E-2862F0315921}"/>
    <dgm:cxn modelId="{1034051C-B10C-EA49-8BD8-3B89167D6FD5}" type="presOf" srcId="{FBEE5D03-537A-9D46-A07A-BDA86FBC6992}" destId="{8B8C268E-283D-9A42-AEE4-6BD16139E668}" srcOrd="0" destOrd="0" presId="urn:microsoft.com/office/officeart/2005/8/layout/process4"/>
    <dgm:cxn modelId="{4E65D1E4-0855-784C-8047-6AF37A906A66}" type="presOf" srcId="{677E946D-9CFF-3145-9A71-E7B48C38A16A}" destId="{855F861A-4712-6B4C-8CE1-C8D074B2ACCE}" srcOrd="1" destOrd="0" presId="urn:microsoft.com/office/officeart/2005/8/layout/process4"/>
    <dgm:cxn modelId="{428B353F-6E6F-1D48-B8F4-1A3F520C4B08}" srcId="{9E2E8DFA-DB31-DF46-8191-6122D31CC504}" destId="{9765E3E0-7069-D545-920C-C3E889C9D6A4}" srcOrd="2" destOrd="0" parTransId="{586E859F-4BC1-0C4E-944B-815B8650CFD8}" sibTransId="{4E2E8862-94EC-C74B-83D4-C7F7CD48E7C5}"/>
    <dgm:cxn modelId="{21891063-9775-9342-BC89-9FB6F1929623}" srcId="{677E946D-9CFF-3145-9A71-E7B48C38A16A}" destId="{3990C3F1-C3DC-5949-846F-5B03887AE283}" srcOrd="0" destOrd="0" parTransId="{CE542C2B-1BEE-C34B-8409-7C3277FA431D}" sibTransId="{2DB09FE7-D109-CC44-AE67-CF81BAA92653}"/>
    <dgm:cxn modelId="{388AB83B-3936-C34E-9982-D54E6EB07733}" srcId="{9765E3E0-7069-D545-920C-C3E889C9D6A4}" destId="{EA792E16-8D4B-3D4E-B1E9-2B3316749562}" srcOrd="2" destOrd="0" parTransId="{DED432B6-F81C-CB47-8B1E-3273765F3FC3}" sibTransId="{6C0AFBF2-90C3-1A40-9B6E-615E43566112}"/>
    <dgm:cxn modelId="{12C00DE3-AF0B-704D-9AB3-D3A7790FBD3B}" srcId="{677E946D-9CFF-3145-9A71-E7B48C38A16A}" destId="{FBEE5D03-537A-9D46-A07A-BDA86FBC6992}" srcOrd="1" destOrd="0" parTransId="{07EA1AD8-E704-974E-9933-385C3B30956A}" sibTransId="{130453E5-CD06-E84F-BC2C-B8B01D4F4C8E}"/>
    <dgm:cxn modelId="{CBA4B640-1A6E-B44A-9501-45343BB8EC71}" type="presOf" srcId="{9765E3E0-7069-D545-920C-C3E889C9D6A4}" destId="{559E4650-EDF5-514E-9016-4F505C5013CC}" srcOrd="1" destOrd="0" presId="urn:microsoft.com/office/officeart/2005/8/layout/process4"/>
    <dgm:cxn modelId="{D2BED4D1-B7AB-9349-BCB6-4304BB020F3E}" type="presOf" srcId="{EA792E16-8D4B-3D4E-B1E9-2B3316749562}" destId="{74113AB1-23FF-4448-BBDF-06ADD7FB36E7}" srcOrd="0" destOrd="0" presId="urn:microsoft.com/office/officeart/2005/8/layout/process4"/>
    <dgm:cxn modelId="{381C0163-D067-974A-9BE9-99396A2BEDE2}" srcId="{9765E3E0-7069-D545-920C-C3E889C9D6A4}" destId="{06EB8F00-1AD0-254C-9A4F-CD6B4EAADF1D}" srcOrd="1" destOrd="0" parTransId="{14DC1D9A-407F-594F-9BE9-FEEC4BD3DDA5}" sibTransId="{E6F1E800-6382-684B-BB7C-12E1B0A6439C}"/>
    <dgm:cxn modelId="{6FF33242-77CD-E348-B51F-76F2D274AB22}" type="presParOf" srcId="{67709879-CBB4-FB4C-9290-12A8069FCD14}" destId="{DBB3530E-644F-A445-9538-320971C2738A}" srcOrd="0" destOrd="0" presId="urn:microsoft.com/office/officeart/2005/8/layout/process4"/>
    <dgm:cxn modelId="{B02AB1F8-5DE3-0942-882F-800F806A4604}" type="presParOf" srcId="{DBB3530E-644F-A445-9538-320971C2738A}" destId="{CE8B0831-0FD2-934C-8AD0-10BA0961CB83}" srcOrd="0" destOrd="0" presId="urn:microsoft.com/office/officeart/2005/8/layout/process4"/>
    <dgm:cxn modelId="{8EC9F2AD-78F5-3F42-A250-59E29573D2DF}" type="presParOf" srcId="{DBB3530E-644F-A445-9538-320971C2738A}" destId="{559E4650-EDF5-514E-9016-4F505C5013CC}" srcOrd="1" destOrd="0" presId="urn:microsoft.com/office/officeart/2005/8/layout/process4"/>
    <dgm:cxn modelId="{5F8F1627-6FAF-DD4D-9AD7-F7CC65EAF1DC}" type="presParOf" srcId="{DBB3530E-644F-A445-9538-320971C2738A}" destId="{78023B6C-A65F-184F-BCF8-9A09CD8BBD39}" srcOrd="2" destOrd="0" presId="urn:microsoft.com/office/officeart/2005/8/layout/process4"/>
    <dgm:cxn modelId="{FE73C5B8-46D8-0B48-B93F-E1663A6B6D52}" type="presParOf" srcId="{78023B6C-A65F-184F-BCF8-9A09CD8BBD39}" destId="{BF81A97C-9403-054E-A807-CA30AC92A72B}" srcOrd="0" destOrd="0" presId="urn:microsoft.com/office/officeart/2005/8/layout/process4"/>
    <dgm:cxn modelId="{7E0B548B-61D8-CC43-BBD7-E35533F99EDE}" type="presParOf" srcId="{78023B6C-A65F-184F-BCF8-9A09CD8BBD39}" destId="{C0D81561-C598-934E-B537-C7C4FECA23AB}" srcOrd="1" destOrd="0" presId="urn:microsoft.com/office/officeart/2005/8/layout/process4"/>
    <dgm:cxn modelId="{1EEA8A6B-B0B3-E041-B8DC-BB2937B42C05}" type="presParOf" srcId="{78023B6C-A65F-184F-BCF8-9A09CD8BBD39}" destId="{74113AB1-23FF-4448-BBDF-06ADD7FB36E7}" srcOrd="2" destOrd="0" presId="urn:microsoft.com/office/officeart/2005/8/layout/process4"/>
    <dgm:cxn modelId="{FEC0C652-431B-1543-BC18-6B6271CE2F5C}" type="presParOf" srcId="{67709879-CBB4-FB4C-9290-12A8069FCD14}" destId="{BB4A39D5-510C-A549-909E-B275AAA111B2}" srcOrd="1" destOrd="0" presId="urn:microsoft.com/office/officeart/2005/8/layout/process4"/>
    <dgm:cxn modelId="{ADE68D4C-D24A-7840-9BA8-8EACADB58684}" type="presParOf" srcId="{67709879-CBB4-FB4C-9290-12A8069FCD14}" destId="{8DA64528-1946-B24A-844F-3611E5A128C1}" srcOrd="2" destOrd="0" presId="urn:microsoft.com/office/officeart/2005/8/layout/process4"/>
    <dgm:cxn modelId="{21F2AE0B-C49A-3D48-B225-958DAA549EFA}" type="presParOf" srcId="{8DA64528-1946-B24A-844F-3611E5A128C1}" destId="{8BFC2365-F49B-BB4B-9440-CAB503440DF0}" srcOrd="0" destOrd="0" presId="urn:microsoft.com/office/officeart/2005/8/layout/process4"/>
    <dgm:cxn modelId="{EB432470-F48E-3444-96F5-8A7F4D88BE24}" type="presParOf" srcId="{8DA64528-1946-B24A-844F-3611E5A128C1}" destId="{855F861A-4712-6B4C-8CE1-C8D074B2ACCE}" srcOrd="1" destOrd="0" presId="urn:microsoft.com/office/officeart/2005/8/layout/process4"/>
    <dgm:cxn modelId="{59A402D9-3983-A440-98F4-B8B71FEBDD84}" type="presParOf" srcId="{8DA64528-1946-B24A-844F-3611E5A128C1}" destId="{01D77556-7904-3B46-B377-53095DF0E3F0}" srcOrd="2" destOrd="0" presId="urn:microsoft.com/office/officeart/2005/8/layout/process4"/>
    <dgm:cxn modelId="{B7E230BA-9629-D84D-9DA0-ACB17237B007}" type="presParOf" srcId="{01D77556-7904-3B46-B377-53095DF0E3F0}" destId="{E2133DA2-D0CB-694A-8AE3-B68C127B7D04}" srcOrd="0" destOrd="0" presId="urn:microsoft.com/office/officeart/2005/8/layout/process4"/>
    <dgm:cxn modelId="{D134D2DF-BC98-934D-89FC-2B2A717F29E2}" type="presParOf" srcId="{01D77556-7904-3B46-B377-53095DF0E3F0}" destId="{8B8C268E-283D-9A42-AEE4-6BD16139E668}" srcOrd="1" destOrd="0" presId="urn:microsoft.com/office/officeart/2005/8/layout/process4"/>
    <dgm:cxn modelId="{4A4DAA12-95D2-2548-B935-39037A8EA8FE}" type="presParOf" srcId="{67709879-CBB4-FB4C-9290-12A8069FCD14}" destId="{6DC1FBCC-3CA5-9441-A219-D6687AFBAE12}" srcOrd="3" destOrd="0" presId="urn:microsoft.com/office/officeart/2005/8/layout/process4"/>
    <dgm:cxn modelId="{F1E21F2C-BBAF-1943-8203-D10D69945C2B}" type="presParOf" srcId="{67709879-CBB4-FB4C-9290-12A8069FCD14}" destId="{83D8441A-D631-9A45-A0A8-DFA2DF378239}" srcOrd="4" destOrd="0" presId="urn:microsoft.com/office/officeart/2005/8/layout/process4"/>
    <dgm:cxn modelId="{884E3F87-B359-B649-8C00-0B304009A8A9}" type="presParOf" srcId="{83D8441A-D631-9A45-A0A8-DFA2DF378239}" destId="{8ADF1D33-0AB8-074B-8BAE-A496BB166AC4}" srcOrd="0" destOrd="0" presId="urn:microsoft.com/office/officeart/2005/8/layout/process4"/>
    <dgm:cxn modelId="{1420B295-B099-2749-A7C3-85E5B177DAC4}" type="presParOf" srcId="{83D8441A-D631-9A45-A0A8-DFA2DF378239}" destId="{2CDA4C2B-8473-6741-BFE7-3307F7EE7BF4}" srcOrd="1" destOrd="0" presId="urn:microsoft.com/office/officeart/2005/8/layout/process4"/>
    <dgm:cxn modelId="{A98E62A0-AA01-804E-A138-50376AA90E58}" type="presParOf" srcId="{83D8441A-D631-9A45-A0A8-DFA2DF378239}" destId="{09927234-1A2E-9141-A008-C5A83775FFD4}" srcOrd="2" destOrd="0" presId="urn:microsoft.com/office/officeart/2005/8/layout/process4"/>
    <dgm:cxn modelId="{462330B9-17EC-3F4F-B6E4-3EFD14B725EB}" type="presParOf" srcId="{09927234-1A2E-9141-A008-C5A83775FFD4}" destId="{D178979B-9175-C742-8212-A820BAB97C36}"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01E2212-70D4-1641-85AD-D052CBBFA1DC}" type="doc">
      <dgm:prSet loTypeId="urn:microsoft.com/office/officeart/2005/8/layout/cycle4" loCatId="" qsTypeId="urn:microsoft.com/office/officeart/2005/8/quickstyle/simple1" qsCatId="simple" csTypeId="urn:microsoft.com/office/officeart/2005/8/colors/accent0_1" csCatId="mainScheme" phldr="1"/>
      <dgm:spPr/>
      <dgm:t>
        <a:bodyPr/>
        <a:lstStyle/>
        <a:p>
          <a:endParaRPr lang="en-US"/>
        </a:p>
      </dgm:t>
    </dgm:pt>
    <dgm:pt modelId="{24A7FC74-EE35-3C4A-9CF4-552C3FE0E13E}">
      <dgm:prSet phldrT="[Text]" custT="1"/>
      <dgm:spPr/>
      <dgm:t>
        <a:bodyPr/>
        <a:lstStyle/>
        <a:p>
          <a:r>
            <a:rPr lang="en-US" sz="2000" dirty="0" err="1" smtClean="0">
              <a:latin typeface="Arial" panose="020B0604020202020204" pitchFamily="34" charset="0"/>
              <a:cs typeface="Arial" panose="020B0604020202020204" pitchFamily="34" charset="0"/>
            </a:rPr>
            <a:t>Sifat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so’z</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turkumini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qoidasi</a:t>
          </a:r>
          <a:endParaRPr lang="en-US" sz="2000" dirty="0">
            <a:latin typeface="Arial" panose="020B0604020202020204" pitchFamily="34" charset="0"/>
            <a:cs typeface="Arial" panose="020B0604020202020204" pitchFamily="34" charset="0"/>
          </a:endParaRPr>
        </a:p>
      </dgm:t>
    </dgm:pt>
    <dgm:pt modelId="{DF8BBF7C-BF40-B541-BCA6-B924162AA830}" type="parTrans" cxnId="{89B5E09F-F08F-2542-B808-308AE7781C58}">
      <dgm:prSet/>
      <dgm:spPr/>
      <dgm:t>
        <a:bodyPr/>
        <a:lstStyle/>
        <a:p>
          <a:endParaRPr lang="en-US"/>
        </a:p>
      </dgm:t>
    </dgm:pt>
    <dgm:pt modelId="{156AF5C1-D9D1-6B41-9733-6198995F4F3F}" type="sibTrans" cxnId="{89B5E09F-F08F-2542-B808-308AE7781C58}">
      <dgm:prSet/>
      <dgm:spPr/>
      <dgm:t>
        <a:bodyPr/>
        <a:lstStyle/>
        <a:p>
          <a:endParaRPr lang="en-US"/>
        </a:p>
      </dgm:t>
    </dgm:pt>
    <dgm:pt modelId="{30066CF2-C920-0240-BC8A-B621A027FBA3}">
      <dgm:prSet phldrT="[Text]" custT="1"/>
      <dgm:spPr/>
      <dgm:t>
        <a:bodyPr/>
        <a:lstStyle/>
        <a:p>
          <a:r>
            <a:rPr lang="en-US" sz="2000" dirty="0" err="1" smtClean="0">
              <a:latin typeface="Arial" panose="020B0604020202020204" pitchFamily="34" charset="0"/>
              <a:cs typeface="Arial" panose="020B0604020202020204" pitchFamily="34" charset="0"/>
            </a:rPr>
            <a:t>Rasmlardan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sifatga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oid</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so’zlarni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yozing</a:t>
          </a:r>
          <a:endParaRPr lang="en-US" sz="2000" dirty="0">
            <a:latin typeface="Arial" panose="020B0604020202020204" pitchFamily="34" charset="0"/>
            <a:cs typeface="Arial" panose="020B0604020202020204" pitchFamily="34" charset="0"/>
          </a:endParaRPr>
        </a:p>
      </dgm:t>
    </dgm:pt>
    <dgm:pt modelId="{99A0779B-3AFC-F34F-A9A4-3123389DA89F}" type="parTrans" cxnId="{194C5537-6404-3741-8488-1629B92B29A3}">
      <dgm:prSet/>
      <dgm:spPr/>
      <dgm:t>
        <a:bodyPr/>
        <a:lstStyle/>
        <a:p>
          <a:endParaRPr lang="en-US"/>
        </a:p>
      </dgm:t>
    </dgm:pt>
    <dgm:pt modelId="{093FEE81-CB50-894B-91FA-91158D681AE5}" type="sibTrans" cxnId="{194C5537-6404-3741-8488-1629B92B29A3}">
      <dgm:prSet/>
      <dgm:spPr/>
      <dgm:t>
        <a:bodyPr/>
        <a:lstStyle/>
        <a:p>
          <a:endParaRPr lang="en-US"/>
        </a:p>
      </dgm:t>
    </dgm:pt>
    <dgm:pt modelId="{03E6265F-EFA9-B141-8CB5-589ED0CA9E69}">
      <dgm:prSet phldrT="[Text]" custT="1"/>
      <dgm:spPr/>
      <dgm:t>
        <a:bodyPr/>
        <a:lstStyle/>
        <a:p>
          <a:r>
            <a:rPr lang="en-US" sz="2000" dirty="0" err="1" smtClean="0">
              <a:latin typeface="Arial" panose="020B0604020202020204" pitchFamily="34" charset="0"/>
              <a:cs typeface="Arial" panose="020B0604020202020204" pitchFamily="34" charset="0"/>
            </a:rPr>
            <a:t>Misollar</a:t>
          </a:r>
          <a:endParaRPr lang="en-US" sz="2000" dirty="0">
            <a:latin typeface="Arial" panose="020B0604020202020204" pitchFamily="34" charset="0"/>
            <a:cs typeface="Arial" panose="020B0604020202020204" pitchFamily="34" charset="0"/>
          </a:endParaRPr>
        </a:p>
      </dgm:t>
    </dgm:pt>
    <dgm:pt modelId="{0B425142-0DDD-1043-AA2A-1D3B7406DD9A}" type="parTrans" cxnId="{DF4769BA-3B23-4A4B-8278-BDD3BE01A7F3}">
      <dgm:prSet/>
      <dgm:spPr/>
      <dgm:t>
        <a:bodyPr/>
        <a:lstStyle/>
        <a:p>
          <a:endParaRPr lang="en-US"/>
        </a:p>
      </dgm:t>
    </dgm:pt>
    <dgm:pt modelId="{A05B7B0F-556A-3249-9F5A-57010644BA15}" type="sibTrans" cxnId="{DF4769BA-3B23-4A4B-8278-BDD3BE01A7F3}">
      <dgm:prSet/>
      <dgm:spPr/>
      <dgm:t>
        <a:bodyPr/>
        <a:lstStyle/>
        <a:p>
          <a:endParaRPr lang="en-US"/>
        </a:p>
      </dgm:t>
    </dgm:pt>
    <dgm:pt modelId="{8E9780A8-E7A2-A348-9F9A-4CFF36A3A6A4}">
      <dgm:prSet phldrT="[Text]" custT="1"/>
      <dgm:spPr/>
      <dgm:t>
        <a:bodyPr/>
        <a:lstStyle/>
        <a:p>
          <a:r>
            <a:rPr lang="en-US" sz="2000" dirty="0" err="1" smtClean="0">
              <a:latin typeface="Arial" panose="020B0604020202020204" pitchFamily="34" charset="0"/>
              <a:cs typeface="Arial" panose="020B0604020202020204" pitchFamily="34" charset="0"/>
            </a:rPr>
            <a:t>So’roqlari</a:t>
          </a:r>
          <a:endParaRPr lang="en-US" sz="2000" dirty="0">
            <a:latin typeface="Arial" panose="020B0604020202020204" pitchFamily="34" charset="0"/>
            <a:cs typeface="Arial" panose="020B0604020202020204" pitchFamily="34" charset="0"/>
          </a:endParaRPr>
        </a:p>
      </dgm:t>
    </dgm:pt>
    <dgm:pt modelId="{D3DE2A9A-2EEF-C14F-B07B-06ECDE16685F}" type="sibTrans" cxnId="{378DACF5-7583-C440-9653-F5C05066FC4F}">
      <dgm:prSet/>
      <dgm:spPr/>
      <dgm:t>
        <a:bodyPr/>
        <a:lstStyle/>
        <a:p>
          <a:endParaRPr lang="en-US"/>
        </a:p>
      </dgm:t>
    </dgm:pt>
    <dgm:pt modelId="{049CF7E3-CEDA-8642-AFCE-092E187DF569}" type="parTrans" cxnId="{378DACF5-7583-C440-9653-F5C05066FC4F}">
      <dgm:prSet/>
      <dgm:spPr/>
      <dgm:t>
        <a:bodyPr/>
        <a:lstStyle/>
        <a:p>
          <a:endParaRPr lang="en-US"/>
        </a:p>
      </dgm:t>
    </dgm:pt>
    <dgm:pt modelId="{CF7452A5-4961-E846-AD82-BE2A220687C4}" type="pres">
      <dgm:prSet presAssocID="{901E2212-70D4-1641-85AD-D052CBBFA1DC}" presName="cycleMatrixDiagram" presStyleCnt="0">
        <dgm:presLayoutVars>
          <dgm:chMax val="1"/>
          <dgm:dir/>
          <dgm:animLvl val="lvl"/>
          <dgm:resizeHandles val="exact"/>
        </dgm:presLayoutVars>
      </dgm:prSet>
      <dgm:spPr/>
      <dgm:t>
        <a:bodyPr/>
        <a:lstStyle/>
        <a:p>
          <a:endParaRPr lang="ru-RU"/>
        </a:p>
      </dgm:t>
    </dgm:pt>
    <dgm:pt modelId="{ACE44B52-8F18-744B-8CB4-CA615D254F8B}" type="pres">
      <dgm:prSet presAssocID="{901E2212-70D4-1641-85AD-D052CBBFA1DC}" presName="children" presStyleCnt="0"/>
      <dgm:spPr/>
    </dgm:pt>
    <dgm:pt modelId="{3160F6C1-C135-5D43-B8A3-7188A506DFF9}" type="pres">
      <dgm:prSet presAssocID="{901E2212-70D4-1641-85AD-D052CBBFA1DC}" presName="childPlaceholder" presStyleCnt="0"/>
      <dgm:spPr/>
    </dgm:pt>
    <dgm:pt modelId="{C4F3E8D8-EAED-054E-94BC-3ADBE7421D19}" type="pres">
      <dgm:prSet presAssocID="{901E2212-70D4-1641-85AD-D052CBBFA1DC}" presName="circle" presStyleCnt="0"/>
      <dgm:spPr/>
    </dgm:pt>
    <dgm:pt modelId="{1964D2DC-7F17-8349-A452-4173148F7BA5}" type="pres">
      <dgm:prSet presAssocID="{901E2212-70D4-1641-85AD-D052CBBFA1DC}" presName="quadrant1" presStyleLbl="node1" presStyleIdx="0" presStyleCnt="4">
        <dgm:presLayoutVars>
          <dgm:chMax val="1"/>
          <dgm:bulletEnabled val="1"/>
        </dgm:presLayoutVars>
      </dgm:prSet>
      <dgm:spPr/>
      <dgm:t>
        <a:bodyPr/>
        <a:lstStyle/>
        <a:p>
          <a:endParaRPr lang="ru-RU"/>
        </a:p>
      </dgm:t>
    </dgm:pt>
    <dgm:pt modelId="{49CC52D7-6A06-A848-90E2-BC57004ACFA9}" type="pres">
      <dgm:prSet presAssocID="{901E2212-70D4-1641-85AD-D052CBBFA1DC}" presName="quadrant2" presStyleLbl="node1" presStyleIdx="1" presStyleCnt="4" custScaleX="113358">
        <dgm:presLayoutVars>
          <dgm:chMax val="1"/>
          <dgm:bulletEnabled val="1"/>
        </dgm:presLayoutVars>
      </dgm:prSet>
      <dgm:spPr/>
      <dgm:t>
        <a:bodyPr/>
        <a:lstStyle/>
        <a:p>
          <a:endParaRPr lang="ru-RU"/>
        </a:p>
      </dgm:t>
    </dgm:pt>
    <dgm:pt modelId="{0EBBDBCF-9EC4-584E-BD0E-D280C85A31DB}" type="pres">
      <dgm:prSet presAssocID="{901E2212-70D4-1641-85AD-D052CBBFA1DC}" presName="quadrant3" presStyleLbl="node1" presStyleIdx="2" presStyleCnt="4" custScaleX="113358">
        <dgm:presLayoutVars>
          <dgm:chMax val="1"/>
          <dgm:bulletEnabled val="1"/>
        </dgm:presLayoutVars>
      </dgm:prSet>
      <dgm:spPr/>
      <dgm:t>
        <a:bodyPr/>
        <a:lstStyle/>
        <a:p>
          <a:endParaRPr lang="ru-RU"/>
        </a:p>
      </dgm:t>
    </dgm:pt>
    <dgm:pt modelId="{7E24FFE6-8116-2E47-A13A-608DDC8F1AF4}" type="pres">
      <dgm:prSet presAssocID="{901E2212-70D4-1641-85AD-D052CBBFA1DC}" presName="quadrant4" presStyleLbl="node1" presStyleIdx="3" presStyleCnt="4">
        <dgm:presLayoutVars>
          <dgm:chMax val="1"/>
          <dgm:bulletEnabled val="1"/>
        </dgm:presLayoutVars>
      </dgm:prSet>
      <dgm:spPr/>
      <dgm:t>
        <a:bodyPr/>
        <a:lstStyle/>
        <a:p>
          <a:endParaRPr lang="ru-RU"/>
        </a:p>
      </dgm:t>
    </dgm:pt>
    <dgm:pt modelId="{11AA6596-6A53-3A47-AB03-AA51D8C07332}" type="pres">
      <dgm:prSet presAssocID="{901E2212-70D4-1641-85AD-D052CBBFA1DC}" presName="quadrantPlaceholder" presStyleCnt="0"/>
      <dgm:spPr/>
    </dgm:pt>
    <dgm:pt modelId="{87073576-720F-4E41-9B1A-8EF0A3FE3B82}" type="pres">
      <dgm:prSet presAssocID="{901E2212-70D4-1641-85AD-D052CBBFA1DC}" presName="center1" presStyleLbl="fgShp" presStyleIdx="0" presStyleCnt="2"/>
      <dgm:spPr/>
    </dgm:pt>
    <dgm:pt modelId="{96E62A37-2920-8E43-A672-4C39DFB8EFEF}" type="pres">
      <dgm:prSet presAssocID="{901E2212-70D4-1641-85AD-D052CBBFA1DC}" presName="center2" presStyleLbl="fgShp" presStyleIdx="1" presStyleCnt="2"/>
      <dgm:spPr/>
    </dgm:pt>
  </dgm:ptLst>
  <dgm:cxnLst>
    <dgm:cxn modelId="{194C5537-6404-3741-8488-1629B92B29A3}" srcId="{901E2212-70D4-1641-85AD-D052CBBFA1DC}" destId="{30066CF2-C920-0240-BC8A-B621A027FBA3}" srcOrd="2" destOrd="0" parTransId="{99A0779B-3AFC-F34F-A9A4-3123389DA89F}" sibTransId="{093FEE81-CB50-894B-91FA-91158D681AE5}"/>
    <dgm:cxn modelId="{2DBA8E27-E777-9441-97B6-839C65205619}" type="presOf" srcId="{30066CF2-C920-0240-BC8A-B621A027FBA3}" destId="{0EBBDBCF-9EC4-584E-BD0E-D280C85A31DB}" srcOrd="0" destOrd="0" presId="urn:microsoft.com/office/officeart/2005/8/layout/cycle4"/>
    <dgm:cxn modelId="{DFCB8EE6-B86A-C148-9C42-5AB8C2335B2F}" type="presOf" srcId="{03E6265F-EFA9-B141-8CB5-589ED0CA9E69}" destId="{7E24FFE6-8116-2E47-A13A-608DDC8F1AF4}" srcOrd="0" destOrd="0" presId="urn:microsoft.com/office/officeart/2005/8/layout/cycle4"/>
    <dgm:cxn modelId="{378DACF5-7583-C440-9653-F5C05066FC4F}" srcId="{901E2212-70D4-1641-85AD-D052CBBFA1DC}" destId="{8E9780A8-E7A2-A348-9F9A-4CFF36A3A6A4}" srcOrd="0" destOrd="0" parTransId="{049CF7E3-CEDA-8642-AFCE-092E187DF569}" sibTransId="{D3DE2A9A-2EEF-C14F-B07B-06ECDE16685F}"/>
    <dgm:cxn modelId="{B46DCF8E-1BFD-7842-BC9C-08A7FFED4D34}" type="presOf" srcId="{901E2212-70D4-1641-85AD-D052CBBFA1DC}" destId="{CF7452A5-4961-E846-AD82-BE2A220687C4}" srcOrd="0" destOrd="0" presId="urn:microsoft.com/office/officeart/2005/8/layout/cycle4"/>
    <dgm:cxn modelId="{DF4769BA-3B23-4A4B-8278-BDD3BE01A7F3}" srcId="{901E2212-70D4-1641-85AD-D052CBBFA1DC}" destId="{03E6265F-EFA9-B141-8CB5-589ED0CA9E69}" srcOrd="3" destOrd="0" parTransId="{0B425142-0DDD-1043-AA2A-1D3B7406DD9A}" sibTransId="{A05B7B0F-556A-3249-9F5A-57010644BA15}"/>
    <dgm:cxn modelId="{89B5E09F-F08F-2542-B808-308AE7781C58}" srcId="{901E2212-70D4-1641-85AD-D052CBBFA1DC}" destId="{24A7FC74-EE35-3C4A-9CF4-552C3FE0E13E}" srcOrd="1" destOrd="0" parTransId="{DF8BBF7C-BF40-B541-BCA6-B924162AA830}" sibTransId="{156AF5C1-D9D1-6B41-9733-6198995F4F3F}"/>
    <dgm:cxn modelId="{2B637655-A006-144E-A3D4-AC89487F75BD}" type="presOf" srcId="{8E9780A8-E7A2-A348-9F9A-4CFF36A3A6A4}" destId="{1964D2DC-7F17-8349-A452-4173148F7BA5}" srcOrd="0" destOrd="0" presId="urn:microsoft.com/office/officeart/2005/8/layout/cycle4"/>
    <dgm:cxn modelId="{3CA529F2-2B9F-6047-A847-FF80DBFB4FB5}" type="presOf" srcId="{24A7FC74-EE35-3C4A-9CF4-552C3FE0E13E}" destId="{49CC52D7-6A06-A848-90E2-BC57004ACFA9}" srcOrd="0" destOrd="0" presId="urn:microsoft.com/office/officeart/2005/8/layout/cycle4"/>
    <dgm:cxn modelId="{A517E9A1-00B8-444C-8F5C-4989ED900B91}" type="presParOf" srcId="{CF7452A5-4961-E846-AD82-BE2A220687C4}" destId="{ACE44B52-8F18-744B-8CB4-CA615D254F8B}" srcOrd="0" destOrd="0" presId="urn:microsoft.com/office/officeart/2005/8/layout/cycle4"/>
    <dgm:cxn modelId="{5AFFFC73-47E6-D94F-BEC8-87717F6989E3}" type="presParOf" srcId="{ACE44B52-8F18-744B-8CB4-CA615D254F8B}" destId="{3160F6C1-C135-5D43-B8A3-7188A506DFF9}" srcOrd="0" destOrd="0" presId="urn:microsoft.com/office/officeart/2005/8/layout/cycle4"/>
    <dgm:cxn modelId="{15AB4A1D-6A36-6B41-B608-4D10E7B5B64B}" type="presParOf" srcId="{CF7452A5-4961-E846-AD82-BE2A220687C4}" destId="{C4F3E8D8-EAED-054E-94BC-3ADBE7421D19}" srcOrd="1" destOrd="0" presId="urn:microsoft.com/office/officeart/2005/8/layout/cycle4"/>
    <dgm:cxn modelId="{3D7E2B60-60A5-9845-935A-3C4CDECE7241}" type="presParOf" srcId="{C4F3E8D8-EAED-054E-94BC-3ADBE7421D19}" destId="{1964D2DC-7F17-8349-A452-4173148F7BA5}" srcOrd="0" destOrd="0" presId="urn:microsoft.com/office/officeart/2005/8/layout/cycle4"/>
    <dgm:cxn modelId="{D2EEE5DC-BCC5-184B-A23F-854D88060DD4}" type="presParOf" srcId="{C4F3E8D8-EAED-054E-94BC-3ADBE7421D19}" destId="{49CC52D7-6A06-A848-90E2-BC57004ACFA9}" srcOrd="1" destOrd="0" presId="urn:microsoft.com/office/officeart/2005/8/layout/cycle4"/>
    <dgm:cxn modelId="{046BA472-BA05-DD41-8040-CBE9D91B5B5E}" type="presParOf" srcId="{C4F3E8D8-EAED-054E-94BC-3ADBE7421D19}" destId="{0EBBDBCF-9EC4-584E-BD0E-D280C85A31DB}" srcOrd="2" destOrd="0" presId="urn:microsoft.com/office/officeart/2005/8/layout/cycle4"/>
    <dgm:cxn modelId="{0540769F-040A-D644-81B1-953069241E44}" type="presParOf" srcId="{C4F3E8D8-EAED-054E-94BC-3ADBE7421D19}" destId="{7E24FFE6-8116-2E47-A13A-608DDC8F1AF4}" srcOrd="3" destOrd="0" presId="urn:microsoft.com/office/officeart/2005/8/layout/cycle4"/>
    <dgm:cxn modelId="{9E072828-8806-004D-B436-0B5039E99A03}" type="presParOf" srcId="{C4F3E8D8-EAED-054E-94BC-3ADBE7421D19}" destId="{11AA6596-6A53-3A47-AB03-AA51D8C07332}" srcOrd="4" destOrd="0" presId="urn:microsoft.com/office/officeart/2005/8/layout/cycle4"/>
    <dgm:cxn modelId="{A3E154DD-BCC8-8C4F-848F-C3D82A3DE0F4}" type="presParOf" srcId="{CF7452A5-4961-E846-AD82-BE2A220687C4}" destId="{87073576-720F-4E41-9B1A-8EF0A3FE3B82}" srcOrd="2" destOrd="0" presId="urn:microsoft.com/office/officeart/2005/8/layout/cycle4"/>
    <dgm:cxn modelId="{A874BF95-B4FF-884D-979A-BC6775A16FC1}" type="presParOf" srcId="{CF7452A5-4961-E846-AD82-BE2A220687C4}" destId="{96E62A37-2920-8E43-A672-4C39DFB8EFEF}"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B273E9-8C57-4FBC-8D7A-CBF0FC1627D8}">
      <dsp:nvSpPr>
        <dsp:cNvPr id="0" name=""/>
        <dsp:cNvSpPr/>
      </dsp:nvSpPr>
      <dsp:spPr>
        <a:xfrm>
          <a:off x="3774611" y="1529442"/>
          <a:ext cx="839743" cy="146962"/>
        </a:xfrm>
        <a:custGeom>
          <a:avLst/>
          <a:gdLst/>
          <a:ahLst/>
          <a:cxnLst/>
          <a:rect l="0" t="0" r="0" b="0"/>
          <a:pathLst>
            <a:path>
              <a:moveTo>
                <a:pt x="0" y="0"/>
              </a:moveTo>
              <a:lnTo>
                <a:pt x="436971" y="0"/>
              </a:lnTo>
              <a:lnTo>
                <a:pt x="436971" y="146962"/>
              </a:lnTo>
              <a:lnTo>
                <a:pt x="839743" y="146962"/>
              </a:lnTo>
            </a:path>
          </a:pathLst>
        </a:custGeom>
        <a:noFill/>
        <a:ln w="6350" cap="flat" cmpd="sng" algn="ctr">
          <a:noFill/>
          <a:prstDash val="solid"/>
          <a:tailEnd type="arrow"/>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4172416" y="1598580"/>
        <a:ext cx="44133" cy="8685"/>
      </dsp:txXfrm>
    </dsp:sp>
    <dsp:sp modelId="{A611DEF9-9B35-43CE-AF40-3AA7059D0778}">
      <dsp:nvSpPr>
        <dsp:cNvPr id="0" name=""/>
        <dsp:cNvSpPr/>
      </dsp:nvSpPr>
      <dsp:spPr>
        <a:xfrm>
          <a:off x="0" y="396518"/>
          <a:ext cx="3776411" cy="2265847"/>
        </a:xfrm>
        <a:prstGeom prst="rect">
          <a:avLst/>
        </a:prstGeom>
        <a:solidFill>
          <a:schemeClr val="accent1">
            <a:lumMod val="20000"/>
            <a:lumOff val="80000"/>
          </a:schemeClr>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2">
          <a:scrgbClr r="0" g="0" b="0"/>
        </a:fillRef>
        <a:effectRef idx="1">
          <a:scrgbClr r="0" g="0" b="0"/>
        </a:effectRef>
        <a:fontRef idx="minor">
          <a:schemeClr val="dk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US" sz="2900" b="1" kern="1200" dirty="0">
              <a:latin typeface="Arial" pitchFamily="34" charset="0"/>
              <a:cs typeface="Arial" pitchFamily="34" charset="0"/>
            </a:rPr>
            <a:t>o‘</a:t>
          </a:r>
          <a:r>
            <a:rPr lang="uz-Cyrl-UZ" sz="2900" b="1" kern="1200" dirty="0">
              <a:latin typeface="Arial" pitchFamily="34" charset="0"/>
              <a:cs typeface="Arial" pitchFamily="34" charset="0"/>
            </a:rPr>
            <a:t>quvchi shaxsini fikrlashga, </a:t>
          </a:r>
          <a:r>
            <a:rPr lang="en-US" sz="2900" b="1" kern="1200" dirty="0">
              <a:latin typeface="Arial" pitchFamily="34" charset="0"/>
              <a:cs typeface="Arial" pitchFamily="34" charset="0"/>
            </a:rPr>
            <a:t>o‘</a:t>
          </a:r>
          <a:r>
            <a:rPr lang="uz-Cyrl-UZ" sz="2900" b="1" kern="1200" dirty="0">
              <a:latin typeface="Arial" pitchFamily="34" charset="0"/>
              <a:cs typeface="Arial" pitchFamily="34" charset="0"/>
            </a:rPr>
            <a:t>zgalar fikrini anglash</a:t>
          </a:r>
          <a:r>
            <a:rPr lang="en-US" sz="2900" b="1" kern="1200" dirty="0" err="1">
              <a:latin typeface="Arial" pitchFamily="34" charset="0"/>
              <a:cs typeface="Arial" pitchFamily="34" charset="0"/>
            </a:rPr>
            <a:t>ga</a:t>
          </a:r>
          <a:r>
            <a:rPr lang="en-US" sz="2900" b="1" kern="1200" dirty="0">
              <a:latin typeface="Arial" pitchFamily="34" charset="0"/>
              <a:cs typeface="Arial" pitchFamily="34" charset="0"/>
            </a:rPr>
            <a:t> </a:t>
          </a:r>
          <a:r>
            <a:rPr lang="en-US" sz="2900" b="1" kern="1200" dirty="0" err="1">
              <a:latin typeface="Arial" pitchFamily="34" charset="0"/>
              <a:cs typeface="Arial" pitchFamily="34" charset="0"/>
            </a:rPr>
            <a:t>o‘rgatish</a:t>
          </a:r>
          <a:endParaRPr lang="ru-RU" sz="2900" b="1" kern="1200" dirty="0">
            <a:latin typeface="Arial" pitchFamily="34" charset="0"/>
            <a:cs typeface="Arial" pitchFamily="34" charset="0"/>
          </a:endParaRPr>
        </a:p>
      </dsp:txBody>
      <dsp:txXfrm>
        <a:off x="0" y="396518"/>
        <a:ext cx="3776411" cy="2265847"/>
      </dsp:txXfrm>
    </dsp:sp>
    <dsp:sp modelId="{FD61C79F-51BD-4738-A769-8C1E63092777}">
      <dsp:nvSpPr>
        <dsp:cNvPr id="0" name=""/>
        <dsp:cNvSpPr/>
      </dsp:nvSpPr>
      <dsp:spPr>
        <a:xfrm>
          <a:off x="1889974" y="2807528"/>
          <a:ext cx="4644986" cy="837974"/>
        </a:xfrm>
        <a:custGeom>
          <a:avLst/>
          <a:gdLst/>
          <a:ahLst/>
          <a:cxnLst/>
          <a:rect l="0" t="0" r="0" b="0"/>
          <a:pathLst>
            <a:path>
              <a:moveTo>
                <a:pt x="4644986" y="0"/>
              </a:moveTo>
              <a:lnTo>
                <a:pt x="4644986" y="436087"/>
              </a:lnTo>
              <a:lnTo>
                <a:pt x="0" y="436087"/>
              </a:lnTo>
              <a:lnTo>
                <a:pt x="0" y="837974"/>
              </a:lnTo>
            </a:path>
          </a:pathLst>
        </a:custGeom>
        <a:noFill/>
        <a:ln w="6350" cap="flat" cmpd="sng" algn="ctr">
          <a:noFill/>
          <a:prstDash val="solid"/>
          <a:tailEnd type="arrow"/>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4094330" y="3222173"/>
        <a:ext cx="236274" cy="8685"/>
      </dsp:txXfrm>
    </dsp:sp>
    <dsp:sp modelId="{5D9498E7-72AA-4B36-B17B-1EF42C6FE1E1}">
      <dsp:nvSpPr>
        <dsp:cNvPr id="0" name=""/>
        <dsp:cNvSpPr/>
      </dsp:nvSpPr>
      <dsp:spPr>
        <a:xfrm>
          <a:off x="4646755" y="543481"/>
          <a:ext cx="3776411" cy="2265847"/>
        </a:xfrm>
        <a:prstGeom prst="rect">
          <a:avLst/>
        </a:prstGeom>
        <a:solidFill>
          <a:srgbClr val="FFFF0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2">
          <a:scrgbClr r="0" g="0" b="0"/>
        </a:fillRef>
        <a:effectRef idx="1">
          <a:scrgbClr r="0" g="0" b="0"/>
        </a:effectRef>
        <a:fontRef idx="minor">
          <a:schemeClr val="dk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uz-Cyrl-UZ" sz="2200" b="1" kern="1200" baseline="0" dirty="0">
              <a:latin typeface="Arial" pitchFamily="34" charset="0"/>
              <a:cs typeface="Arial" pitchFamily="34" charset="0"/>
            </a:rPr>
            <a:t>o</a:t>
          </a:r>
          <a:r>
            <a:rPr lang="en-US" sz="2200" b="1" kern="1200" baseline="0" dirty="0">
              <a:latin typeface="Arial" pitchFamily="34" charset="0"/>
              <a:cs typeface="Arial" pitchFamily="34" charset="0"/>
            </a:rPr>
            <a:t>‘</a:t>
          </a:r>
          <a:r>
            <a:rPr lang="uz-Cyrl-UZ" sz="2200" b="1" kern="1200" baseline="0" dirty="0">
              <a:latin typeface="Arial" pitchFamily="34" charset="0"/>
              <a:cs typeface="Arial" pitchFamily="34" charset="0"/>
            </a:rPr>
            <a:t>z fikrini og</a:t>
          </a:r>
          <a:r>
            <a:rPr lang="en-US" sz="2200" b="1" kern="1200" baseline="0" dirty="0">
              <a:latin typeface="Arial" pitchFamily="34" charset="0"/>
              <a:cs typeface="Arial" pitchFamily="34" charset="0"/>
            </a:rPr>
            <a:t>‘</a:t>
          </a:r>
          <a:r>
            <a:rPr lang="uz-Cyrl-UZ" sz="2200" b="1" kern="1200" baseline="0" dirty="0">
              <a:latin typeface="Arial" pitchFamily="34" charset="0"/>
              <a:cs typeface="Arial" pitchFamily="34" charset="0"/>
            </a:rPr>
            <a:t>zaki hamda yozma shaklda savodli bayon qila olishga qaratilgan nutqiy kompetentsiyani shakllantirish</a:t>
          </a:r>
          <a:r>
            <a:rPr lang="en-US" sz="2200" b="1" kern="1200" baseline="0" dirty="0">
              <a:latin typeface="Arial" pitchFamily="34" charset="0"/>
              <a:cs typeface="Arial" pitchFamily="34" charset="0"/>
            </a:rPr>
            <a:t> </a:t>
          </a:r>
          <a:endParaRPr lang="ru-RU" sz="2200" b="1" kern="1200" baseline="0" dirty="0">
            <a:latin typeface="Arial" pitchFamily="34" charset="0"/>
            <a:cs typeface="Arial" pitchFamily="34" charset="0"/>
          </a:endParaRPr>
        </a:p>
      </dsp:txBody>
      <dsp:txXfrm>
        <a:off x="4646755" y="543481"/>
        <a:ext cx="3776411" cy="2265847"/>
      </dsp:txXfrm>
    </dsp:sp>
    <dsp:sp modelId="{712606F0-06D6-4C2D-8F32-E60C50B46C99}">
      <dsp:nvSpPr>
        <dsp:cNvPr id="0" name=""/>
        <dsp:cNvSpPr/>
      </dsp:nvSpPr>
      <dsp:spPr>
        <a:xfrm>
          <a:off x="3776380" y="4765106"/>
          <a:ext cx="837974" cy="91440"/>
        </a:xfrm>
        <a:custGeom>
          <a:avLst/>
          <a:gdLst/>
          <a:ahLst/>
          <a:cxnLst/>
          <a:rect l="0" t="0" r="0" b="0"/>
          <a:pathLst>
            <a:path>
              <a:moveTo>
                <a:pt x="0" y="45720"/>
              </a:moveTo>
              <a:lnTo>
                <a:pt x="837974" y="45720"/>
              </a:lnTo>
            </a:path>
          </a:pathLst>
        </a:custGeom>
        <a:noFill/>
        <a:ln w="6350" cap="flat" cmpd="sng" algn="ctr">
          <a:noFill/>
          <a:prstDash val="solid"/>
          <a:tailEnd type="arrow"/>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4173653" y="4806483"/>
        <a:ext cx="43428" cy="8685"/>
      </dsp:txXfrm>
    </dsp:sp>
    <dsp:sp modelId="{2D853DB5-1E85-4ABE-9B4F-BCA708AF959E}">
      <dsp:nvSpPr>
        <dsp:cNvPr id="0" name=""/>
        <dsp:cNvSpPr/>
      </dsp:nvSpPr>
      <dsp:spPr>
        <a:xfrm>
          <a:off x="1768" y="3677903"/>
          <a:ext cx="3776411" cy="2265847"/>
        </a:xfrm>
        <a:prstGeom prst="rect">
          <a:avLst/>
        </a:prstGeom>
        <a:solidFill>
          <a:srgbClr val="00B0F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2">
          <a:scrgbClr r="0" g="0" b="0"/>
        </a:fillRef>
        <a:effectRef idx="1">
          <a:scrgbClr r="0" g="0" b="0"/>
        </a:effectRef>
        <a:fontRef idx="minor">
          <a:schemeClr val="dk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uz-Cyrl-UZ" sz="2200" b="1" kern="1200" baseline="0" dirty="0">
              <a:latin typeface="Arial" pitchFamily="34" charset="0"/>
              <a:cs typeface="Arial" pitchFamily="34" charset="0"/>
            </a:rPr>
            <a:t>o</a:t>
          </a:r>
          <a:r>
            <a:rPr lang="en-US" sz="2200" b="1" kern="1200" baseline="0" dirty="0">
              <a:latin typeface="Arial" pitchFamily="34" charset="0"/>
              <a:cs typeface="Arial" pitchFamily="34" charset="0"/>
            </a:rPr>
            <a:t>‘</a:t>
          </a:r>
          <a:r>
            <a:rPr lang="uz-Cyrl-UZ" sz="2200" b="1" kern="1200" baseline="0" dirty="0">
              <a:latin typeface="Arial" pitchFamily="34" charset="0"/>
              <a:cs typeface="Arial" pitchFamily="34" charset="0"/>
            </a:rPr>
            <a:t>quvchida grammatikaga oid o</a:t>
          </a:r>
          <a:r>
            <a:rPr lang="en-US" sz="2200" b="1" kern="1200" baseline="0" dirty="0">
              <a:latin typeface="Arial" pitchFamily="34" charset="0"/>
              <a:cs typeface="Arial" pitchFamily="34" charset="0"/>
            </a:rPr>
            <a:t>‘</a:t>
          </a:r>
          <a:r>
            <a:rPr lang="uz-Cyrl-UZ" sz="2200" b="1" kern="1200" baseline="0" dirty="0">
              <a:latin typeface="Arial" pitchFamily="34" charset="0"/>
              <a:cs typeface="Arial" pitchFamily="34" charset="0"/>
            </a:rPr>
            <a:t>zlashtirilgan bilimlarni </a:t>
          </a:r>
          <a:r>
            <a:rPr lang="en-US" sz="2200" b="1" kern="1200" baseline="0" dirty="0">
              <a:latin typeface="Arial" pitchFamily="34" charset="0"/>
              <a:cs typeface="Arial" pitchFamily="34" charset="0"/>
            </a:rPr>
            <a:t>o‘s</a:t>
          </a:r>
          <a:r>
            <a:rPr lang="uz-Cyrl-UZ" sz="2200" b="1" kern="1200" baseline="0" dirty="0">
              <a:latin typeface="Arial" pitchFamily="34" charset="0"/>
              <a:cs typeface="Arial" pitchFamily="34" charset="0"/>
            </a:rPr>
            <a:t>tiri</a:t>
          </a:r>
          <a:r>
            <a:rPr lang="en-US" sz="2200" b="1" kern="1200" baseline="0" dirty="0" err="1">
              <a:latin typeface="Arial" pitchFamily="34" charset="0"/>
              <a:cs typeface="Arial" pitchFamily="34" charset="0"/>
            </a:rPr>
            <a:t>sh</a:t>
          </a:r>
          <a:endParaRPr lang="ru-RU" sz="2200" b="1" kern="1200" baseline="0" dirty="0">
            <a:latin typeface="Arial" pitchFamily="34" charset="0"/>
            <a:cs typeface="Arial" pitchFamily="34" charset="0"/>
          </a:endParaRPr>
        </a:p>
      </dsp:txBody>
      <dsp:txXfrm>
        <a:off x="1768" y="3677903"/>
        <a:ext cx="3776411" cy="2265847"/>
      </dsp:txXfrm>
    </dsp:sp>
    <dsp:sp modelId="{2C73B5F1-B64E-41A0-9153-B3F86519048E}">
      <dsp:nvSpPr>
        <dsp:cNvPr id="0" name=""/>
        <dsp:cNvSpPr/>
      </dsp:nvSpPr>
      <dsp:spPr>
        <a:xfrm>
          <a:off x="4646755" y="3677903"/>
          <a:ext cx="3776411" cy="2265847"/>
        </a:xfrm>
        <a:prstGeom prst="rect">
          <a:avLst/>
        </a:prstGeom>
        <a:solidFill>
          <a:srgbClr val="92D05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2">
          <a:scrgbClr r="0" g="0" b="0"/>
        </a:fillRef>
        <a:effectRef idx="1">
          <a:scrgbClr r="0" g="0" b="0"/>
        </a:effectRef>
        <a:fontRef idx="minor">
          <a:schemeClr val="dk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uz-Cyrl-UZ" sz="2200" b="1" kern="1200" baseline="0" dirty="0">
              <a:latin typeface="Arial" pitchFamily="34" charset="0"/>
              <a:cs typeface="Arial" pitchFamily="34" charset="0"/>
            </a:rPr>
            <a:t>ona tilining keng imkoniyatlaridan unumli </a:t>
          </a:r>
          <a:r>
            <a:rPr lang="uz-Cyrl-UZ" sz="2200" b="1" kern="1200" baseline="0" dirty="0" smtClean="0">
              <a:latin typeface="Arial" pitchFamily="34" charset="0"/>
              <a:cs typeface="Arial" pitchFamily="34" charset="0"/>
            </a:rPr>
            <a:t>foydalangan </a:t>
          </a:r>
          <a:r>
            <a:rPr lang="uz-Cyrl-UZ" sz="2200" b="1" kern="1200" baseline="0" dirty="0">
              <a:latin typeface="Arial" pitchFamily="34" charset="0"/>
              <a:cs typeface="Arial" pitchFamily="34" charset="0"/>
            </a:rPr>
            <a:t>holda to</a:t>
          </a:r>
          <a:r>
            <a:rPr lang="en-US" sz="2200" b="1" kern="1200" baseline="0" dirty="0">
              <a:latin typeface="Arial" pitchFamily="34" charset="0"/>
              <a:cs typeface="Arial" pitchFamily="34" charset="0"/>
            </a:rPr>
            <a:t>‘</a:t>
          </a:r>
          <a:r>
            <a:rPr lang="uz-Cyrl-UZ" sz="2200" b="1" kern="1200" baseline="0" dirty="0">
              <a:latin typeface="Arial" pitchFamily="34" charset="0"/>
              <a:cs typeface="Arial" pitchFamily="34" charset="0"/>
            </a:rPr>
            <a:t>g</a:t>
          </a:r>
          <a:r>
            <a:rPr lang="en-US" sz="2200" b="1" kern="1200" baseline="0" dirty="0">
              <a:latin typeface="Arial" pitchFamily="34" charset="0"/>
              <a:cs typeface="Arial" pitchFamily="34" charset="0"/>
            </a:rPr>
            <a:t>‘</a:t>
          </a:r>
          <a:r>
            <a:rPr lang="uz-Cyrl-UZ" sz="2200" b="1" kern="1200" baseline="0" dirty="0">
              <a:latin typeface="Arial" pitchFamily="34" charset="0"/>
              <a:cs typeface="Arial" pitchFamily="34" charset="0"/>
            </a:rPr>
            <a:t>ri va ravon bayon eta olishni rivojlantiri</a:t>
          </a:r>
          <a:r>
            <a:rPr lang="en-US" sz="2200" b="1" kern="1200" baseline="0" dirty="0" err="1">
              <a:latin typeface="Arial" pitchFamily="34" charset="0"/>
              <a:cs typeface="Arial" pitchFamily="34" charset="0"/>
            </a:rPr>
            <a:t>sh</a:t>
          </a:r>
          <a:endParaRPr lang="ru-RU" sz="2200" b="1" kern="1200" baseline="0" dirty="0">
            <a:latin typeface="Arial" pitchFamily="34" charset="0"/>
            <a:cs typeface="Arial" pitchFamily="34" charset="0"/>
          </a:endParaRPr>
        </a:p>
      </dsp:txBody>
      <dsp:txXfrm>
        <a:off x="4646755" y="3677903"/>
        <a:ext cx="3776411" cy="22658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40CC32-0EBD-E741-AA68-453C8AAA1C89}">
      <dsp:nvSpPr>
        <dsp:cNvPr id="0" name=""/>
        <dsp:cNvSpPr/>
      </dsp:nvSpPr>
      <dsp:spPr>
        <a:xfrm>
          <a:off x="2665030" y="60388"/>
          <a:ext cx="4539166" cy="2898648"/>
        </a:xfrm>
        <a:prstGeom prst="ellipse">
          <a:avLst/>
        </a:prstGeom>
        <a:solidFill>
          <a:schemeClr val="accent1">
            <a:lumMod val="60000"/>
            <a:lumOff val="40000"/>
            <a:alpha val="5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311400">
            <a:lnSpc>
              <a:spcPct val="90000"/>
            </a:lnSpc>
            <a:spcBef>
              <a:spcPct val="0"/>
            </a:spcBef>
            <a:spcAft>
              <a:spcPct val="35000"/>
            </a:spcAft>
            <a:buClrTx/>
            <a:buSzTx/>
            <a:buFontTx/>
            <a:buNone/>
          </a:pPr>
          <a:r>
            <a:rPr lang="en-US" sz="5200" kern="1200" dirty="0" err="1" smtClean="0">
              <a:latin typeface="Arial" panose="020B0604020202020204" pitchFamily="34" charset="0"/>
              <a:cs typeface="Arial" panose="020B0604020202020204" pitchFamily="34" charset="0"/>
            </a:rPr>
            <a:t>yaxshi</a:t>
          </a:r>
          <a:endParaRPr lang="en-US" sz="5200" kern="1200" dirty="0">
            <a:latin typeface="Arial" panose="020B0604020202020204" pitchFamily="34" charset="0"/>
            <a:cs typeface="Arial" panose="020B0604020202020204" pitchFamily="34" charset="0"/>
          </a:endParaRPr>
        </a:p>
      </dsp:txBody>
      <dsp:txXfrm>
        <a:off x="3270252" y="567651"/>
        <a:ext cx="3328722" cy="1304391"/>
      </dsp:txXfrm>
    </dsp:sp>
    <dsp:sp modelId="{04FF12D8-2459-2F49-BD85-0648777816C6}">
      <dsp:nvSpPr>
        <dsp:cNvPr id="0" name=""/>
        <dsp:cNvSpPr/>
      </dsp:nvSpPr>
      <dsp:spPr>
        <a:xfrm>
          <a:off x="4075362" y="1802910"/>
          <a:ext cx="4571718" cy="2898648"/>
        </a:xfrm>
        <a:prstGeom prst="ellipse">
          <a:avLst/>
        </a:prstGeom>
        <a:solidFill>
          <a:srgbClr val="00B0F0">
            <a:alpha val="50000"/>
          </a:srgb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311400">
            <a:lnSpc>
              <a:spcPct val="90000"/>
            </a:lnSpc>
            <a:spcBef>
              <a:spcPct val="0"/>
            </a:spcBef>
            <a:spcAft>
              <a:spcPct val="35000"/>
            </a:spcAft>
          </a:pPr>
          <a:r>
            <a:rPr lang="en-US" sz="5200" kern="1200" dirty="0" err="1" smtClean="0">
              <a:latin typeface="Arial" panose="020B0604020202020204" pitchFamily="34" charset="0"/>
              <a:cs typeface="Arial" panose="020B0604020202020204" pitchFamily="34" charset="0"/>
            </a:rPr>
            <a:t>yoqimtoy</a:t>
          </a:r>
          <a:endParaRPr lang="en-US" sz="5200" kern="1200" dirty="0">
            <a:latin typeface="Arial" panose="020B0604020202020204" pitchFamily="34" charset="0"/>
            <a:cs typeface="Arial" panose="020B0604020202020204" pitchFamily="34" charset="0"/>
          </a:endParaRPr>
        </a:p>
      </dsp:txBody>
      <dsp:txXfrm>
        <a:off x="5473546" y="2551728"/>
        <a:ext cx="2743031" cy="1594256"/>
      </dsp:txXfrm>
    </dsp:sp>
    <dsp:sp modelId="{0CAA8D76-751F-3945-8D09-AB0959E656D9}">
      <dsp:nvSpPr>
        <dsp:cNvPr id="0" name=""/>
        <dsp:cNvSpPr/>
      </dsp:nvSpPr>
      <dsp:spPr>
        <a:xfrm>
          <a:off x="1302931" y="1802910"/>
          <a:ext cx="4576066" cy="2898648"/>
        </a:xfrm>
        <a:prstGeom prst="ellipse">
          <a:avLst/>
        </a:prstGeom>
        <a:solidFill>
          <a:srgbClr val="92D050">
            <a:alpha val="50000"/>
          </a:srgb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266950">
            <a:lnSpc>
              <a:spcPct val="90000"/>
            </a:lnSpc>
            <a:spcBef>
              <a:spcPct val="0"/>
            </a:spcBef>
            <a:spcAft>
              <a:spcPct val="35000"/>
            </a:spcAft>
          </a:pPr>
          <a:r>
            <a:rPr lang="en-US" sz="5100" kern="1200" dirty="0" err="1" smtClean="0">
              <a:latin typeface="Arial" panose="020B0604020202020204" pitchFamily="34" charset="0"/>
              <a:cs typeface="Arial" panose="020B0604020202020204" pitchFamily="34" charset="0"/>
            </a:rPr>
            <a:t>chiroyli</a:t>
          </a:r>
          <a:endParaRPr lang="en-US" sz="5100" kern="1200" dirty="0">
            <a:latin typeface="Arial" panose="020B0604020202020204" pitchFamily="34" charset="0"/>
            <a:cs typeface="Arial" panose="020B0604020202020204" pitchFamily="34" charset="0"/>
          </a:endParaRPr>
        </a:p>
      </dsp:txBody>
      <dsp:txXfrm>
        <a:off x="1733844" y="2551728"/>
        <a:ext cx="2745639" cy="15942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E4650-EDF5-514E-9016-4F505C5013CC}">
      <dsp:nvSpPr>
        <dsp:cNvPr id="0" name=""/>
        <dsp:cNvSpPr/>
      </dsp:nvSpPr>
      <dsp:spPr>
        <a:xfrm>
          <a:off x="0" y="4095487"/>
          <a:ext cx="11231880" cy="1344230"/>
        </a:xfrm>
        <a:prstGeom prst="rect">
          <a:avLst/>
        </a:prstGeom>
        <a:solidFill>
          <a:srgbClr val="00B0F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en-US" sz="2600" kern="1200" dirty="0" err="1">
              <a:solidFill>
                <a:schemeClr val="tx1"/>
              </a:solidFill>
              <a:latin typeface="Times New Roman" panose="02020603050405020304" pitchFamily="18" charset="0"/>
              <a:cs typeface="Times New Roman" panose="02020603050405020304" pitchFamily="18" charset="0"/>
            </a:rPr>
            <a:t>Rasm</a:t>
          </a:r>
          <a:r>
            <a:rPr lang="en-US" sz="2600" kern="1200" dirty="0">
              <a:solidFill>
                <a:schemeClr val="tx1"/>
              </a:solidFill>
              <a:latin typeface="Times New Roman" panose="02020603050405020304" pitchFamily="18" charset="0"/>
              <a:cs typeface="Times New Roman" panose="02020603050405020304" pitchFamily="18" charset="0"/>
            </a:rPr>
            <a:t>/</a:t>
          </a:r>
          <a:r>
            <a:rPr lang="en-US" sz="2600" kern="1200" dirty="0" err="1">
              <a:solidFill>
                <a:schemeClr val="tx1"/>
              </a:solidFill>
              <a:latin typeface="Times New Roman" panose="02020603050405020304" pitchFamily="18" charset="0"/>
              <a:cs typeface="Times New Roman" panose="02020603050405020304" pitchFamily="18" charset="0"/>
            </a:rPr>
            <a:t>Xarita</a:t>
          </a:r>
          <a:r>
            <a:rPr lang="en-US" sz="2600" kern="1200" dirty="0">
              <a:solidFill>
                <a:schemeClr val="tx1"/>
              </a:solidFill>
              <a:latin typeface="Times New Roman" panose="02020603050405020304" pitchFamily="18" charset="0"/>
              <a:cs typeface="Times New Roman" panose="02020603050405020304" pitchFamily="18" charset="0"/>
            </a:rPr>
            <a:t>/</a:t>
          </a:r>
          <a:r>
            <a:rPr lang="en-US" sz="2600" kern="1200" dirty="0" err="1">
              <a:solidFill>
                <a:schemeClr val="tx1"/>
              </a:solidFill>
              <a:latin typeface="Times New Roman" panose="02020603050405020304" pitchFamily="18" charset="0"/>
              <a:cs typeface="Times New Roman" panose="02020603050405020304" pitchFamily="18" charset="0"/>
            </a:rPr>
            <a:t>Jadvallardan</a:t>
          </a:r>
          <a:r>
            <a:rPr lang="en-US" sz="2600" kern="1200" dirty="0">
              <a:solidFill>
                <a:schemeClr val="tx1"/>
              </a:solidFill>
              <a:latin typeface="Times New Roman" panose="02020603050405020304" pitchFamily="18" charset="0"/>
              <a:cs typeface="Times New Roman" panose="02020603050405020304" pitchFamily="18" charset="0"/>
            </a:rPr>
            <a:t> </a:t>
          </a:r>
          <a:r>
            <a:rPr lang="en-US" sz="2600" kern="1200" dirty="0" err="1">
              <a:solidFill>
                <a:schemeClr val="tx1"/>
              </a:solidFill>
              <a:latin typeface="Times New Roman" panose="02020603050405020304" pitchFamily="18" charset="0"/>
              <a:cs typeface="Times New Roman" panose="02020603050405020304" pitchFamily="18" charset="0"/>
            </a:rPr>
            <a:t>foydalanish</a:t>
          </a:r>
          <a:endParaRPr lang="en-US" sz="2600" kern="1200" dirty="0">
            <a:solidFill>
              <a:schemeClr val="tx1"/>
            </a:solidFill>
            <a:latin typeface="Times New Roman" panose="02020603050405020304" pitchFamily="18" charset="0"/>
            <a:cs typeface="Times New Roman" panose="02020603050405020304" pitchFamily="18" charset="0"/>
          </a:endParaRPr>
        </a:p>
      </dsp:txBody>
      <dsp:txXfrm>
        <a:off x="0" y="4095487"/>
        <a:ext cx="11231880" cy="725884"/>
      </dsp:txXfrm>
    </dsp:sp>
    <dsp:sp modelId="{BF81A97C-9403-054E-A807-CA30AC92A72B}">
      <dsp:nvSpPr>
        <dsp:cNvPr id="0" name=""/>
        <dsp:cNvSpPr/>
      </dsp:nvSpPr>
      <dsp:spPr>
        <a:xfrm>
          <a:off x="1268" y="4794487"/>
          <a:ext cx="3731623" cy="618346"/>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n-US" sz="2800" b="1" kern="1200" dirty="0" err="1">
              <a:latin typeface="Times New Roman" panose="02020603050405020304" pitchFamily="18" charset="0"/>
              <a:cs typeface="Times New Roman" panose="02020603050405020304" pitchFamily="18" charset="0"/>
            </a:rPr>
            <a:t>Nimalarni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ko‘rayapsiz</a:t>
          </a:r>
          <a:r>
            <a:rPr lang="en-US" sz="2800" b="1" kern="1200" dirty="0">
              <a:latin typeface="Times New Roman" panose="02020603050405020304" pitchFamily="18" charset="0"/>
              <a:cs typeface="Times New Roman" panose="02020603050405020304" pitchFamily="18" charset="0"/>
            </a:rPr>
            <a:t>?</a:t>
          </a:r>
        </a:p>
      </dsp:txBody>
      <dsp:txXfrm>
        <a:off x="1268" y="4794487"/>
        <a:ext cx="3731623" cy="618346"/>
      </dsp:txXfrm>
    </dsp:sp>
    <dsp:sp modelId="{C0D81561-C598-934E-B537-C7C4FECA23AB}">
      <dsp:nvSpPr>
        <dsp:cNvPr id="0" name=""/>
        <dsp:cNvSpPr/>
      </dsp:nvSpPr>
      <dsp:spPr>
        <a:xfrm>
          <a:off x="3732892" y="4794487"/>
          <a:ext cx="3731623" cy="618346"/>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n-US" sz="2800" b="1" kern="1200" dirty="0" err="1">
              <a:latin typeface="Times New Roman" panose="02020603050405020304" pitchFamily="18" charset="0"/>
              <a:cs typeface="Times New Roman" panose="02020603050405020304" pitchFamily="18" charset="0"/>
            </a:rPr>
            <a:t>Nima</a:t>
          </a:r>
          <a:r>
            <a:rPr lang="en-US" sz="2800" b="1" kern="1200" dirty="0">
              <a:latin typeface="Times New Roman" panose="02020603050405020304" pitchFamily="18" charset="0"/>
              <a:cs typeface="Times New Roman" panose="02020603050405020304" pitchFamily="18" charset="0"/>
            </a:rPr>
            <a:t> deb </a:t>
          </a:r>
          <a:r>
            <a:rPr lang="en-US" sz="2800" b="1" kern="1200" dirty="0" err="1">
              <a:latin typeface="Times New Roman" panose="02020603050405020304" pitchFamily="18" charset="0"/>
              <a:cs typeface="Times New Roman" panose="02020603050405020304" pitchFamily="18" charset="0"/>
            </a:rPr>
            <a:t>o‘ylaysiz</a:t>
          </a:r>
          <a:r>
            <a:rPr lang="en-US" sz="2800" b="1" kern="1200" dirty="0">
              <a:latin typeface="Times New Roman" panose="02020603050405020304" pitchFamily="18" charset="0"/>
              <a:cs typeface="Times New Roman" panose="02020603050405020304" pitchFamily="18" charset="0"/>
            </a:rPr>
            <a:t>?</a:t>
          </a:r>
        </a:p>
      </dsp:txBody>
      <dsp:txXfrm>
        <a:off x="3732892" y="4794487"/>
        <a:ext cx="3731623" cy="618346"/>
      </dsp:txXfrm>
    </dsp:sp>
    <dsp:sp modelId="{74113AB1-23FF-4448-BBDF-06ADD7FB36E7}">
      <dsp:nvSpPr>
        <dsp:cNvPr id="0" name=""/>
        <dsp:cNvSpPr/>
      </dsp:nvSpPr>
      <dsp:spPr>
        <a:xfrm>
          <a:off x="7464516" y="4794487"/>
          <a:ext cx="3766094" cy="618346"/>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n-US" sz="2800" b="1" kern="1200" dirty="0" err="1">
              <a:latin typeface="Times New Roman" panose="02020603050405020304" pitchFamily="18" charset="0"/>
              <a:cs typeface="Times New Roman" panose="02020603050405020304" pitchFamily="18" charset="0"/>
            </a:rPr>
            <a:t>Nimalarni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bilishga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qiziqasiz</a:t>
          </a:r>
          <a:r>
            <a:rPr lang="en-US" sz="2800" b="1" kern="1200" dirty="0">
              <a:latin typeface="Times New Roman" panose="02020603050405020304" pitchFamily="18" charset="0"/>
              <a:cs typeface="Times New Roman" panose="02020603050405020304" pitchFamily="18" charset="0"/>
            </a:rPr>
            <a:t>?</a:t>
          </a:r>
        </a:p>
      </dsp:txBody>
      <dsp:txXfrm>
        <a:off x="7464516" y="4794487"/>
        <a:ext cx="3766094" cy="618346"/>
      </dsp:txXfrm>
    </dsp:sp>
    <dsp:sp modelId="{855F861A-4712-6B4C-8CE1-C8D074B2ACCE}">
      <dsp:nvSpPr>
        <dsp:cNvPr id="0" name=""/>
        <dsp:cNvSpPr/>
      </dsp:nvSpPr>
      <dsp:spPr>
        <a:xfrm rot="10800000">
          <a:off x="0" y="2048224"/>
          <a:ext cx="11231880" cy="2067426"/>
        </a:xfrm>
        <a:prstGeom prst="upArrowCallout">
          <a:avLst/>
        </a:prstGeom>
        <a:solidFill>
          <a:srgbClr val="00B05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en-US" sz="2600" kern="1200" dirty="0" err="1">
              <a:solidFill>
                <a:schemeClr val="tx1"/>
              </a:solidFill>
              <a:latin typeface="Arial" panose="020B0604020202020204" pitchFamily="34" charset="0"/>
              <a:cs typeface="Arial" panose="020B0604020202020204" pitchFamily="34" charset="0"/>
            </a:rPr>
            <a:t>Savollar</a:t>
          </a:r>
          <a:r>
            <a:rPr lang="en-US" sz="2600" kern="1200" dirty="0">
              <a:solidFill>
                <a:schemeClr val="tx1"/>
              </a:solidFill>
              <a:latin typeface="Arial" panose="020B0604020202020204" pitchFamily="34" charset="0"/>
              <a:cs typeface="Arial" panose="020B0604020202020204" pitchFamily="34" charset="0"/>
            </a:rPr>
            <a:t> </a:t>
          </a:r>
          <a:r>
            <a:rPr lang="en-US" sz="2600" kern="1200" dirty="0" err="1">
              <a:solidFill>
                <a:schemeClr val="tx1"/>
              </a:solidFill>
              <a:latin typeface="Arial" panose="020B0604020202020204" pitchFamily="34" charset="0"/>
              <a:cs typeface="Arial" panose="020B0604020202020204" pitchFamily="34" charset="0"/>
            </a:rPr>
            <a:t>berish</a:t>
          </a:r>
          <a:endParaRPr lang="en-US" sz="2600" kern="1200" dirty="0">
            <a:solidFill>
              <a:schemeClr val="tx1"/>
            </a:solidFill>
            <a:latin typeface="Arial" panose="020B0604020202020204" pitchFamily="34" charset="0"/>
            <a:cs typeface="Arial" panose="020B0604020202020204" pitchFamily="34" charset="0"/>
          </a:endParaRPr>
        </a:p>
      </dsp:txBody>
      <dsp:txXfrm rot="-10800000">
        <a:off x="0" y="2048224"/>
        <a:ext cx="11231880" cy="725666"/>
      </dsp:txXfrm>
    </dsp:sp>
    <dsp:sp modelId="{E2133DA2-D0CB-694A-8AE3-B68C127B7D04}">
      <dsp:nvSpPr>
        <dsp:cNvPr id="0" name=""/>
        <dsp:cNvSpPr/>
      </dsp:nvSpPr>
      <dsp:spPr>
        <a:xfrm>
          <a:off x="0" y="2773891"/>
          <a:ext cx="5615940" cy="618160"/>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n-US" sz="2800" b="1" kern="1200" dirty="0" err="1">
              <a:latin typeface="Times New Roman" panose="02020603050405020304" pitchFamily="18" charset="0"/>
              <a:cs typeface="Times New Roman" panose="02020603050405020304" pitchFamily="18" charset="0"/>
            </a:rPr>
            <a:t>Qanday</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savollar</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berish</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kerak</a:t>
          </a:r>
          <a:r>
            <a:rPr lang="en-US" sz="2800" b="1" kern="1200" dirty="0">
              <a:latin typeface="Times New Roman" panose="02020603050405020304" pitchFamily="18" charset="0"/>
              <a:cs typeface="Times New Roman" panose="02020603050405020304" pitchFamily="18" charset="0"/>
            </a:rPr>
            <a:t>?</a:t>
          </a:r>
        </a:p>
      </dsp:txBody>
      <dsp:txXfrm>
        <a:off x="0" y="2773891"/>
        <a:ext cx="5615940" cy="618160"/>
      </dsp:txXfrm>
    </dsp:sp>
    <dsp:sp modelId="{8B8C268E-283D-9A42-AEE4-6BD16139E668}">
      <dsp:nvSpPr>
        <dsp:cNvPr id="0" name=""/>
        <dsp:cNvSpPr/>
      </dsp:nvSpPr>
      <dsp:spPr>
        <a:xfrm>
          <a:off x="5615940" y="2774348"/>
          <a:ext cx="5615940" cy="617245"/>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n-US" sz="2800" b="1" kern="1200" dirty="0" err="1">
              <a:latin typeface="Times New Roman" panose="02020603050405020304" pitchFamily="18" charset="0"/>
              <a:cs typeface="Times New Roman" panose="02020603050405020304" pitchFamily="18" charset="0"/>
            </a:rPr>
            <a:t>Qachon</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berish</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kerak</a:t>
          </a:r>
          <a:r>
            <a:rPr lang="en-US" sz="2800" b="1" kern="1200" dirty="0">
              <a:latin typeface="Times New Roman" panose="02020603050405020304" pitchFamily="18" charset="0"/>
              <a:cs typeface="Times New Roman" panose="02020603050405020304" pitchFamily="18" charset="0"/>
            </a:rPr>
            <a:t>?</a:t>
          </a:r>
        </a:p>
      </dsp:txBody>
      <dsp:txXfrm>
        <a:off x="5615940" y="2774348"/>
        <a:ext cx="5615940" cy="617245"/>
      </dsp:txXfrm>
    </dsp:sp>
    <dsp:sp modelId="{2CDA4C2B-8473-6741-BFE7-3307F7EE7BF4}">
      <dsp:nvSpPr>
        <dsp:cNvPr id="0" name=""/>
        <dsp:cNvSpPr/>
      </dsp:nvSpPr>
      <dsp:spPr>
        <a:xfrm rot="10800000">
          <a:off x="0" y="111734"/>
          <a:ext cx="11231880" cy="2067426"/>
        </a:xfrm>
        <a:prstGeom prst="upArrowCallout">
          <a:avLst/>
        </a:prstGeom>
        <a:solidFill>
          <a:srgbClr val="FFFF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en-US" sz="2600" kern="1200" dirty="0" err="1">
              <a:solidFill>
                <a:schemeClr val="tx1"/>
              </a:solidFill>
              <a:latin typeface="Arial" panose="020B0604020202020204" pitchFamily="34" charset="0"/>
              <a:cs typeface="Arial" panose="020B0604020202020204" pitchFamily="34" charset="0"/>
            </a:rPr>
            <a:t>Tanqidiy</a:t>
          </a:r>
          <a:r>
            <a:rPr lang="en-US" sz="2600" kern="1200" dirty="0">
              <a:solidFill>
                <a:schemeClr val="tx1"/>
              </a:solidFill>
              <a:latin typeface="Arial" panose="020B0604020202020204" pitchFamily="34" charset="0"/>
              <a:cs typeface="Arial" panose="020B0604020202020204" pitchFamily="34" charset="0"/>
            </a:rPr>
            <a:t> </a:t>
          </a:r>
          <a:r>
            <a:rPr lang="en-US" sz="2600" kern="1200" dirty="0" err="1">
              <a:solidFill>
                <a:schemeClr val="tx1"/>
              </a:solidFill>
              <a:latin typeface="Arial" panose="020B0604020202020204" pitchFamily="34" charset="0"/>
              <a:cs typeface="Arial" panose="020B0604020202020204" pitchFamily="34" charset="0"/>
            </a:rPr>
            <a:t>Fikrlash</a:t>
          </a:r>
          <a:endParaRPr lang="en-US" sz="2600" kern="1200" dirty="0">
            <a:solidFill>
              <a:schemeClr val="tx1"/>
            </a:solidFill>
            <a:latin typeface="Arial" panose="020B0604020202020204" pitchFamily="34" charset="0"/>
            <a:cs typeface="Arial" panose="020B0604020202020204" pitchFamily="34" charset="0"/>
          </a:endParaRPr>
        </a:p>
      </dsp:txBody>
      <dsp:txXfrm rot="-10800000">
        <a:off x="0" y="111734"/>
        <a:ext cx="11231880" cy="725666"/>
      </dsp:txXfrm>
    </dsp:sp>
    <dsp:sp modelId="{D178979B-9175-C742-8212-A820BAB97C36}">
      <dsp:nvSpPr>
        <dsp:cNvPr id="0" name=""/>
        <dsp:cNvSpPr/>
      </dsp:nvSpPr>
      <dsp:spPr>
        <a:xfrm>
          <a:off x="0" y="917528"/>
          <a:ext cx="11231880" cy="60869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n-US" sz="2800" kern="1200" dirty="0" err="1">
              <a:latin typeface="Times New Roman" panose="02020603050405020304" pitchFamily="18" charset="0"/>
              <a:cs typeface="Times New Roman" panose="02020603050405020304" pitchFamily="18" charset="0"/>
            </a:rPr>
            <a:t>Sinfda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o‘quvchilarga</a:t>
          </a:r>
          <a:r>
            <a:rPr lang="en-US" sz="2800" kern="1200" dirty="0">
              <a:latin typeface="Times New Roman" panose="02020603050405020304" pitchFamily="18" charset="0"/>
              <a:cs typeface="Times New Roman" panose="02020603050405020304" pitchFamily="18" charset="0"/>
            </a:rPr>
            <a:t> har </a:t>
          </a:r>
          <a:r>
            <a:rPr lang="en-US" sz="2800" kern="1200" dirty="0" err="1">
              <a:latin typeface="Times New Roman" panose="02020603050405020304" pitchFamily="18" charset="0"/>
              <a:cs typeface="Times New Roman" panose="02020603050405020304" pitchFamily="18" charset="0"/>
            </a:rPr>
            <a:t>doim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fikrlashga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sharoit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yaratish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kerak</a:t>
          </a:r>
          <a:endParaRPr lang="en-US" sz="2800" kern="1200" dirty="0">
            <a:latin typeface="Times New Roman" panose="02020603050405020304" pitchFamily="18" charset="0"/>
            <a:cs typeface="Times New Roman" panose="02020603050405020304" pitchFamily="18" charset="0"/>
          </a:endParaRPr>
        </a:p>
      </dsp:txBody>
      <dsp:txXfrm>
        <a:off x="0" y="917528"/>
        <a:ext cx="11231880" cy="6086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64D2DC-7F17-8349-A452-4173148F7BA5}">
      <dsp:nvSpPr>
        <dsp:cNvPr id="0" name=""/>
        <dsp:cNvSpPr/>
      </dsp:nvSpPr>
      <dsp:spPr>
        <a:xfrm>
          <a:off x="2941480" y="299997"/>
          <a:ext cx="2278928" cy="2278928"/>
        </a:xfrm>
        <a:prstGeom prst="pieWedg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err="1" smtClean="0">
              <a:latin typeface="Arial" panose="020B0604020202020204" pitchFamily="34" charset="0"/>
              <a:cs typeface="Arial" panose="020B0604020202020204" pitchFamily="34" charset="0"/>
            </a:rPr>
            <a:t>So’roqlari</a:t>
          </a:r>
          <a:endParaRPr lang="en-US" sz="2000" kern="1200" dirty="0">
            <a:latin typeface="Arial" panose="020B0604020202020204" pitchFamily="34" charset="0"/>
            <a:cs typeface="Arial" panose="020B0604020202020204" pitchFamily="34" charset="0"/>
          </a:endParaRPr>
        </a:p>
      </dsp:txBody>
      <dsp:txXfrm>
        <a:off x="3608963" y="967480"/>
        <a:ext cx="1611445" cy="1611445"/>
      </dsp:txXfrm>
    </dsp:sp>
    <dsp:sp modelId="{49CC52D7-6A06-A848-90E2-BC57004ACFA9}">
      <dsp:nvSpPr>
        <dsp:cNvPr id="0" name=""/>
        <dsp:cNvSpPr/>
      </dsp:nvSpPr>
      <dsp:spPr>
        <a:xfrm rot="5400000">
          <a:off x="5325671" y="147787"/>
          <a:ext cx="2278928" cy="2583348"/>
        </a:xfrm>
        <a:prstGeom prst="pieWedg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err="1" smtClean="0">
              <a:latin typeface="Arial" panose="020B0604020202020204" pitchFamily="34" charset="0"/>
              <a:cs typeface="Arial" panose="020B0604020202020204" pitchFamily="34" charset="0"/>
            </a:rPr>
            <a:t>Sifat</a:t>
          </a:r>
          <a:r>
            <a:rPr lang="en-US" sz="2000" kern="1200" dirty="0" smtClean="0">
              <a:latin typeface="Arial" panose="020B0604020202020204" pitchFamily="34" charset="0"/>
              <a:cs typeface="Arial" panose="020B0604020202020204" pitchFamily="34" charset="0"/>
            </a:rPr>
            <a:t> </a:t>
          </a:r>
          <a:r>
            <a:rPr lang="en-US" sz="2000" kern="1200" dirty="0" err="1" smtClean="0">
              <a:latin typeface="Arial" panose="020B0604020202020204" pitchFamily="34" charset="0"/>
              <a:cs typeface="Arial" panose="020B0604020202020204" pitchFamily="34" charset="0"/>
            </a:rPr>
            <a:t>so’z</a:t>
          </a:r>
          <a:r>
            <a:rPr lang="en-US" sz="2000" kern="1200" dirty="0" smtClean="0">
              <a:latin typeface="Arial" panose="020B0604020202020204" pitchFamily="34" charset="0"/>
              <a:cs typeface="Arial" panose="020B0604020202020204" pitchFamily="34" charset="0"/>
            </a:rPr>
            <a:t> </a:t>
          </a:r>
          <a:r>
            <a:rPr lang="en-US" sz="2000" kern="1200" dirty="0" err="1" smtClean="0">
              <a:latin typeface="Arial" panose="020B0604020202020204" pitchFamily="34" charset="0"/>
              <a:cs typeface="Arial" panose="020B0604020202020204" pitchFamily="34" charset="0"/>
            </a:rPr>
            <a:t>turkumini</a:t>
          </a:r>
          <a:r>
            <a:rPr lang="en-US" sz="2000" kern="1200" dirty="0" smtClean="0">
              <a:latin typeface="Arial" panose="020B0604020202020204" pitchFamily="34" charset="0"/>
              <a:cs typeface="Arial" panose="020B0604020202020204" pitchFamily="34" charset="0"/>
            </a:rPr>
            <a:t> </a:t>
          </a:r>
          <a:r>
            <a:rPr lang="en-US" sz="2000" kern="1200" dirty="0" err="1" smtClean="0">
              <a:latin typeface="Arial" panose="020B0604020202020204" pitchFamily="34" charset="0"/>
              <a:cs typeface="Arial" panose="020B0604020202020204" pitchFamily="34" charset="0"/>
            </a:rPr>
            <a:t>qoidasi</a:t>
          </a:r>
          <a:endParaRPr lang="en-US" sz="2000" kern="1200" dirty="0">
            <a:latin typeface="Arial" panose="020B0604020202020204" pitchFamily="34" charset="0"/>
            <a:cs typeface="Arial" panose="020B0604020202020204" pitchFamily="34" charset="0"/>
          </a:endParaRPr>
        </a:p>
      </dsp:txBody>
      <dsp:txXfrm rot="-5400000">
        <a:off x="5173461" y="967480"/>
        <a:ext cx="1826703" cy="1611445"/>
      </dsp:txXfrm>
    </dsp:sp>
    <dsp:sp modelId="{0EBBDBCF-9EC4-584E-BD0E-D280C85A31DB}">
      <dsp:nvSpPr>
        <dsp:cNvPr id="0" name=""/>
        <dsp:cNvSpPr/>
      </dsp:nvSpPr>
      <dsp:spPr>
        <a:xfrm rot="10800000">
          <a:off x="5173461" y="2684188"/>
          <a:ext cx="2583348" cy="2278928"/>
        </a:xfrm>
        <a:prstGeom prst="pieWedg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err="1" smtClean="0">
              <a:latin typeface="Arial" panose="020B0604020202020204" pitchFamily="34" charset="0"/>
              <a:cs typeface="Arial" panose="020B0604020202020204" pitchFamily="34" charset="0"/>
            </a:rPr>
            <a:t>Rasmlardan</a:t>
          </a:r>
          <a:r>
            <a:rPr lang="en-US" sz="2000" kern="1200" dirty="0" smtClean="0">
              <a:latin typeface="Arial" panose="020B0604020202020204" pitchFamily="34" charset="0"/>
              <a:cs typeface="Arial" panose="020B0604020202020204" pitchFamily="34" charset="0"/>
            </a:rPr>
            <a:t> </a:t>
          </a:r>
          <a:r>
            <a:rPr lang="en-US" sz="2000" kern="1200" dirty="0" err="1" smtClean="0">
              <a:latin typeface="Arial" panose="020B0604020202020204" pitchFamily="34" charset="0"/>
              <a:cs typeface="Arial" panose="020B0604020202020204" pitchFamily="34" charset="0"/>
            </a:rPr>
            <a:t>sifatga</a:t>
          </a:r>
          <a:r>
            <a:rPr lang="en-US" sz="2000" kern="1200" dirty="0" smtClean="0">
              <a:latin typeface="Arial" panose="020B0604020202020204" pitchFamily="34" charset="0"/>
              <a:cs typeface="Arial" panose="020B0604020202020204" pitchFamily="34" charset="0"/>
            </a:rPr>
            <a:t>  </a:t>
          </a:r>
          <a:r>
            <a:rPr lang="en-US" sz="2000" kern="1200" dirty="0" err="1" smtClean="0">
              <a:latin typeface="Arial" panose="020B0604020202020204" pitchFamily="34" charset="0"/>
              <a:cs typeface="Arial" panose="020B0604020202020204" pitchFamily="34" charset="0"/>
            </a:rPr>
            <a:t>oid</a:t>
          </a:r>
          <a:r>
            <a:rPr lang="en-US" sz="2000" kern="1200" dirty="0" smtClean="0">
              <a:latin typeface="Arial" panose="020B0604020202020204" pitchFamily="34" charset="0"/>
              <a:cs typeface="Arial" panose="020B0604020202020204" pitchFamily="34" charset="0"/>
            </a:rPr>
            <a:t> </a:t>
          </a:r>
          <a:r>
            <a:rPr lang="en-US" sz="2000" kern="1200" dirty="0" err="1" smtClean="0">
              <a:latin typeface="Arial" panose="020B0604020202020204" pitchFamily="34" charset="0"/>
              <a:cs typeface="Arial" panose="020B0604020202020204" pitchFamily="34" charset="0"/>
            </a:rPr>
            <a:t>so’zlarni</a:t>
          </a:r>
          <a:r>
            <a:rPr lang="en-US" sz="2000" kern="1200" dirty="0" smtClean="0">
              <a:latin typeface="Arial" panose="020B0604020202020204" pitchFamily="34" charset="0"/>
              <a:cs typeface="Arial" panose="020B0604020202020204" pitchFamily="34" charset="0"/>
            </a:rPr>
            <a:t> </a:t>
          </a:r>
          <a:r>
            <a:rPr lang="en-US" sz="2000" kern="1200" dirty="0" err="1" smtClean="0">
              <a:latin typeface="Arial" panose="020B0604020202020204" pitchFamily="34" charset="0"/>
              <a:cs typeface="Arial" panose="020B0604020202020204" pitchFamily="34" charset="0"/>
            </a:rPr>
            <a:t>yozing</a:t>
          </a:r>
          <a:endParaRPr lang="en-US" sz="2000" kern="1200" dirty="0">
            <a:latin typeface="Arial" panose="020B0604020202020204" pitchFamily="34" charset="0"/>
            <a:cs typeface="Arial" panose="020B0604020202020204" pitchFamily="34" charset="0"/>
          </a:endParaRPr>
        </a:p>
      </dsp:txBody>
      <dsp:txXfrm rot="10800000">
        <a:off x="5173461" y="2684188"/>
        <a:ext cx="1826703" cy="1611445"/>
      </dsp:txXfrm>
    </dsp:sp>
    <dsp:sp modelId="{7E24FFE6-8116-2E47-A13A-608DDC8F1AF4}">
      <dsp:nvSpPr>
        <dsp:cNvPr id="0" name=""/>
        <dsp:cNvSpPr/>
      </dsp:nvSpPr>
      <dsp:spPr>
        <a:xfrm rot="16200000">
          <a:off x="2941480" y="2684188"/>
          <a:ext cx="2278928" cy="2278928"/>
        </a:xfrm>
        <a:prstGeom prst="pieWedg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err="1" smtClean="0">
              <a:latin typeface="Arial" panose="020B0604020202020204" pitchFamily="34" charset="0"/>
              <a:cs typeface="Arial" panose="020B0604020202020204" pitchFamily="34" charset="0"/>
            </a:rPr>
            <a:t>Misollar</a:t>
          </a:r>
          <a:endParaRPr lang="en-US" sz="2000" kern="1200" dirty="0">
            <a:latin typeface="Arial" panose="020B0604020202020204" pitchFamily="34" charset="0"/>
            <a:cs typeface="Arial" panose="020B0604020202020204" pitchFamily="34" charset="0"/>
          </a:endParaRPr>
        </a:p>
      </dsp:txBody>
      <dsp:txXfrm rot="5400000">
        <a:off x="3608963" y="2684188"/>
        <a:ext cx="1611445" cy="1611445"/>
      </dsp:txXfrm>
    </dsp:sp>
    <dsp:sp modelId="{87073576-720F-4E41-9B1A-8EF0A3FE3B82}">
      <dsp:nvSpPr>
        <dsp:cNvPr id="0" name=""/>
        <dsp:cNvSpPr/>
      </dsp:nvSpPr>
      <dsp:spPr>
        <a:xfrm>
          <a:off x="4879622" y="2157877"/>
          <a:ext cx="786835" cy="684204"/>
        </a:xfrm>
        <a:prstGeom prst="circularArrow">
          <a:avLst/>
        </a:prstGeom>
        <a:solidFill>
          <a:schemeClr val="dk1">
            <a:tint val="6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E62A37-2920-8E43-A672-4C39DFB8EFEF}">
      <dsp:nvSpPr>
        <dsp:cNvPr id="0" name=""/>
        <dsp:cNvSpPr/>
      </dsp:nvSpPr>
      <dsp:spPr>
        <a:xfrm rot="10800000">
          <a:off x="4879622" y="2421032"/>
          <a:ext cx="786835" cy="684204"/>
        </a:xfrm>
        <a:prstGeom prst="circularArrow">
          <a:avLst/>
        </a:prstGeom>
        <a:solidFill>
          <a:schemeClr val="dk1">
            <a:tint val="6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50B5D6-2DDC-FA4F-8043-0578A86386E9}" type="datetimeFigureOut">
              <a:rPr lang="en-US" smtClean="0"/>
              <a:t>10/9/2026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FE1C68-D685-0342-9E6D-E35A564D0A3D}" type="slidenum">
              <a:rPr lang="en-US" smtClean="0"/>
              <a:t>‹#›</a:t>
            </a:fld>
            <a:endParaRPr lang="en-US"/>
          </a:p>
        </p:txBody>
      </p:sp>
    </p:spTree>
    <p:extLst>
      <p:ext uri="{BB962C8B-B14F-4D97-AF65-F5344CB8AC3E}">
        <p14:creationId xmlns:p14="http://schemas.microsoft.com/office/powerpoint/2010/main" val="2588491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Google Shape;550;g8a63c4df4f_0_246:notes"/>
          <p:cNvSpPr>
            <a:spLocks noGrp="1" noRot="1" noChangeAspect="1" noTextEdit="1"/>
          </p:cNvSpPr>
          <p:nvPr>
            <p:ph type="sldImg" idx="2"/>
          </p:nvPr>
        </p:nvSpPr>
        <p:spPr bwMode="auto">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0243" name="Google Shape;551;g8a63c4df4f_0_246:note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pPr>
            <a:endParaRPr lang="ru-RU" altLang="ru-RU" smtClean="0"/>
          </a:p>
        </p:txBody>
      </p:sp>
    </p:spTree>
    <p:extLst>
      <p:ext uri="{BB962C8B-B14F-4D97-AF65-F5344CB8AC3E}">
        <p14:creationId xmlns:p14="http://schemas.microsoft.com/office/powerpoint/2010/main" val="3853309073"/>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4236191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4050823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smtClean="0"/>
              <a:t>10/9/2026</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43559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249378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10/9/2026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072378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7919A6-33EB-49BD-A62F-1FA56B9F9712}" type="datetimeFigureOut">
              <a:rPr lang="en-US" smtClean="0"/>
              <a:t>10/9/2026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81886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smtClean="0"/>
              <a:t>10/9/2026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9226242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A16AA21-1863-4931-97CB-99D0A168701B}" type="datetimeFigureOut">
              <a:rPr lang="en-US" smtClean="0"/>
              <a:t>10/9/2026</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483897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10/9/2026</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216615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157CC2-0FC8-4686-B024-99790E0F5162}"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536256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smtClean="0"/>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3586516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E138641-DB32-422D-869D-6C2CBC2B2473}" type="datetime1">
              <a:rPr kumimoji="0" lang="ru-RU"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пт 09.10.26</a:t>
            </a:fld>
            <a:endParaRPr kumimoji="0" lang="ru-RU"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Нижний колонтитул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1BAEDD-1320-49ED-9560-D186C0EFB525}" type="slidenum">
              <a:rPr kumimoji="0" lang="ru-RU" altLang="ru-RU" sz="1200" b="0" i="0" u="none" strike="noStrike" kern="1200" cap="none" spc="0" normalizeH="0" baseline="0" noProof="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87034559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smtClean="0"/>
              <a:t>10/9/2026</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4">
                <a:duotone>
                  <a:schemeClr val="accent1">
                    <a:shade val="45000"/>
                    <a:satMod val="135000"/>
                  </a:schemeClr>
                  <a:prstClr val="white"/>
                </a:duotone>
                <a:extLst>
                  <a:ext uri="{BEBA8EAE-BF5A-486C-A8C5-ECC9F3942E4B}">
                    <a14:imgProps xmlns:a14="http://schemas.microsoft.com/office/drawing/2010/main">
                      <a14:imgLayer r:embed="rId1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7755153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5400" kern="1200" cap="all" baseline="0">
          <a:blipFill>
            <a:blip r:embed="rId16">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8580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ANDIJON VILOYAT</a:t>
            </a:r>
            <a:r>
              <a:rPr lang="uz-Latn-UZ" sz="2400" b="1" dirty="0">
                <a:solidFill>
                  <a:schemeClr val="tx1"/>
                </a:solidFill>
                <a:latin typeface="Times New Roman" panose="02020603050405020304" pitchFamily="18" charset="0"/>
                <a:cs typeface="Times New Roman" panose="02020603050405020304" pitchFamily="18" charset="0"/>
              </a:rPr>
              <a:t>I PEDAGOG</a:t>
            </a:r>
            <a:r>
              <a:rPr lang="en-US" sz="2400" b="1" dirty="0">
                <a:solidFill>
                  <a:schemeClr val="tx1"/>
                </a:solidFill>
                <a:latin typeface="Times New Roman" panose="02020603050405020304" pitchFamily="18" charset="0"/>
                <a:cs typeface="Times New Roman" panose="02020603050405020304" pitchFamily="18" charset="0"/>
              </a:rPr>
              <a:t>IK MAHORAT</a:t>
            </a:r>
            <a:r>
              <a:rPr lang="uz-Cyrl-UZ" sz="2400" b="1" dirty="0">
                <a:solidFill>
                  <a:schemeClr val="tx1"/>
                </a:solidFill>
                <a:latin typeface="Times New Roman" panose="02020603050405020304" pitchFamily="18" charset="0"/>
                <a:cs typeface="Times New Roman" panose="02020603050405020304" pitchFamily="18" charset="0"/>
              </a:rPr>
              <a:t> </a:t>
            </a:r>
            <a:r>
              <a:rPr lang="uz-Cyrl-UZ" sz="2400" b="1" dirty="0" smtClean="0">
                <a:solidFill>
                  <a:schemeClr val="tx1"/>
                </a:solidFill>
                <a:latin typeface="Times New Roman" panose="02020603050405020304" pitchFamily="18" charset="0"/>
                <a:cs typeface="Times New Roman" panose="02020603050405020304" pitchFamily="18" charset="0"/>
              </a:rPr>
              <a:t>MARKAZI</a:t>
            </a:r>
            <a:r>
              <a:rPr lang="ru-RU" sz="2400" b="1" dirty="0">
                <a:solidFill>
                  <a:schemeClr val="tx1"/>
                </a:solidFill>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a:p>
            <a:pPr algn="ctr"/>
            <a:r>
              <a:rPr lang="en-US" sz="2400" b="1" dirty="0">
                <a:solidFill>
                  <a:schemeClr val="tx1"/>
                </a:solidFill>
                <a:latin typeface="Times New Roman" panose="02020603050405020304" pitchFamily="18" charset="0"/>
                <a:cs typeface="Times New Roman" panose="02020603050405020304" pitchFamily="18" charset="0"/>
              </a:rPr>
              <a:t>MAKTABGACHA, BOSHLANG‘ICH VA MAXSUS TA’LIM METODIKALARI KAFEDRASI</a:t>
            </a:r>
            <a:endParaRPr lang="ru-RU" sz="2400" dirty="0">
              <a:solidFill>
                <a:schemeClr val="tx1"/>
              </a:solidFill>
              <a:latin typeface="Times New Roman" panose="02020603050405020304" pitchFamily="18" charset="0"/>
              <a:cs typeface="Times New Roman" panose="02020603050405020304" pitchFamily="18" charset="0"/>
            </a:endParaRPr>
          </a:p>
          <a:p>
            <a:pPr algn="ctr"/>
            <a:endParaRPr lang="en-US" sz="2400" b="1" dirty="0" smtClean="0">
              <a:solidFill>
                <a:srgbClr val="0070C0"/>
              </a:solidFill>
              <a:latin typeface="Times New Roman" panose="02020603050405020304" pitchFamily="18" charset="0"/>
              <a:cs typeface="Times New Roman" panose="02020603050405020304" pitchFamily="18" charset="0"/>
            </a:endParaRPr>
          </a:p>
          <a:p>
            <a:pPr algn="ctr"/>
            <a:r>
              <a:rPr lang="ru-RU" sz="3600" b="1" dirty="0">
                <a:solidFill>
                  <a:schemeClr val="tx1"/>
                </a:solidFill>
                <a:latin typeface="Times New Roman" panose="02020603050405020304" pitchFamily="18" charset="0"/>
                <a:cs typeface="Times New Roman" panose="02020603050405020304" pitchFamily="18" charset="0"/>
              </a:rPr>
              <a:t>3</a:t>
            </a:r>
            <a:r>
              <a:rPr lang="en-US" sz="3600" b="1" dirty="0">
                <a:solidFill>
                  <a:schemeClr val="tx1"/>
                </a:solidFill>
                <a:latin typeface="Times New Roman" panose="02020603050405020304" pitchFamily="18" charset="0"/>
                <a:cs typeface="Times New Roman" panose="02020603050405020304" pitchFamily="18" charset="0"/>
              </a:rPr>
              <a:t>.3.2.Boshlangʻich </a:t>
            </a:r>
            <a:r>
              <a:rPr lang="en-US" sz="3600" b="1" dirty="0" err="1">
                <a:solidFill>
                  <a:schemeClr val="tx1"/>
                </a:solidFill>
                <a:latin typeface="Times New Roman" panose="02020603050405020304" pitchFamily="18" charset="0"/>
                <a:cs typeface="Times New Roman" panose="02020603050405020304" pitchFamily="18" charset="0"/>
              </a:rPr>
              <a:t>sinf</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ona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tili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darslarida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o‘quvchilarda</a:t>
            </a:r>
            <a:r>
              <a:rPr lang="en-US" sz="3600" b="1" dirty="0">
                <a:solidFill>
                  <a:schemeClr val="tx1"/>
                </a:solidFill>
                <a:latin typeface="Times New Roman" panose="02020603050405020304" pitchFamily="18" charset="0"/>
                <a:cs typeface="Times New Roman" panose="02020603050405020304" pitchFamily="18" charset="0"/>
              </a:rPr>
              <a:t> XXI </a:t>
            </a:r>
            <a:r>
              <a:rPr lang="en-US" sz="3600" b="1" dirty="0" err="1">
                <a:solidFill>
                  <a:schemeClr val="tx1"/>
                </a:solidFill>
                <a:latin typeface="Times New Roman" panose="02020603050405020304" pitchFamily="18" charset="0"/>
                <a:cs typeface="Times New Roman" panose="02020603050405020304" pitchFamily="18" charset="0"/>
              </a:rPr>
              <a:t>asr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ko‘nikmalarini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rivojlantirish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smtClean="0">
                <a:solidFill>
                  <a:schemeClr val="tx1"/>
                </a:solidFill>
                <a:latin typeface="Times New Roman" panose="02020603050405020304" pitchFamily="18" charset="0"/>
                <a:cs typeface="Times New Roman" panose="02020603050405020304" pitchFamily="18" charset="0"/>
              </a:rPr>
              <a:t>usullari</a:t>
            </a:r>
            <a:endParaRPr lang="en-US" sz="3600" b="1" dirty="0" smtClean="0">
              <a:solidFill>
                <a:schemeClr val="tx1"/>
              </a:solidFill>
              <a:latin typeface="Times New Roman" panose="02020603050405020304" pitchFamily="18" charset="0"/>
              <a:cs typeface="Times New Roman" panose="02020603050405020304" pitchFamily="18" charset="0"/>
            </a:endParaRPr>
          </a:p>
          <a:p>
            <a:pPr algn="ctr"/>
            <a:r>
              <a:rPr lang="en-US" sz="3600" b="1" dirty="0" smtClean="0">
                <a:solidFill>
                  <a:schemeClr val="tx1"/>
                </a:solidFill>
                <a:latin typeface="Times New Roman" panose="02020603050405020304" pitchFamily="18" charset="0"/>
                <a:cs typeface="Times New Roman" panose="02020603050405020304" pitchFamily="18" charset="0"/>
              </a:rPr>
              <a:t>(2soat </a:t>
            </a:r>
            <a:r>
              <a:rPr lang="en-US" sz="3600" b="1" dirty="0" err="1" smtClean="0">
                <a:solidFill>
                  <a:schemeClr val="tx1"/>
                </a:solidFill>
                <a:latin typeface="Times New Roman" panose="02020603050405020304" pitchFamily="18" charset="0"/>
                <a:cs typeface="Times New Roman" panose="02020603050405020304" pitchFamily="18" charset="0"/>
              </a:rPr>
              <a:t>amaliy</a:t>
            </a:r>
            <a:r>
              <a:rPr lang="en-US" sz="3600" b="1" dirty="0" smtClean="0">
                <a:solidFill>
                  <a:schemeClr val="tx1"/>
                </a:solidFill>
                <a:latin typeface="Times New Roman" panose="02020603050405020304" pitchFamily="18" charset="0"/>
                <a:cs typeface="Times New Roman" panose="02020603050405020304" pitchFamily="18" charset="0"/>
              </a:rPr>
              <a:t>)</a:t>
            </a:r>
          </a:p>
          <a:p>
            <a:pPr algn="ctr"/>
            <a:r>
              <a:rPr lang="en-US" sz="4000" b="1" dirty="0">
                <a:solidFill>
                  <a:srgbClr val="7030A0"/>
                </a:solidFill>
                <a:latin typeface="Times New Roman" panose="02020603050405020304" pitchFamily="18" charset="0"/>
                <a:cs typeface="Times New Roman" panose="02020603050405020304" pitchFamily="18" charset="0"/>
              </a:rPr>
              <a:t>Karimova Nargiza </a:t>
            </a:r>
            <a:r>
              <a:rPr lang="en-US" sz="4000" b="1" dirty="0" err="1">
                <a:solidFill>
                  <a:srgbClr val="7030A0"/>
                </a:solidFill>
                <a:latin typeface="Times New Roman" panose="02020603050405020304" pitchFamily="18" charset="0"/>
                <a:cs typeface="Times New Roman" panose="02020603050405020304" pitchFamily="18" charset="0"/>
              </a:rPr>
              <a:t>Raximovna</a:t>
            </a:r>
            <a:endParaRPr lang="en-US" sz="4000" b="1" dirty="0">
              <a:solidFill>
                <a:srgbClr val="7030A0"/>
              </a:solidFill>
              <a:latin typeface="Times New Roman" panose="02020603050405020304" pitchFamily="18" charset="0"/>
              <a:cs typeface="Times New Roman" panose="02020603050405020304" pitchFamily="18" charset="0"/>
            </a:endParaRPr>
          </a:p>
          <a:p>
            <a:pPr algn="ctr"/>
            <a:r>
              <a:rPr lang="en-US" sz="4000" b="1" dirty="0">
                <a:solidFill>
                  <a:srgbClr val="0070C0"/>
                </a:solidFill>
                <a:latin typeface="Times New Roman" panose="02020603050405020304" pitchFamily="18" charset="0"/>
                <a:cs typeface="Times New Roman" panose="02020603050405020304" pitchFamily="18" charset="0"/>
              </a:rPr>
              <a:t>MBMTM </a:t>
            </a:r>
            <a:r>
              <a:rPr lang="en-US" sz="4000" b="1" dirty="0" err="1">
                <a:solidFill>
                  <a:srgbClr val="0070C0"/>
                </a:solidFill>
                <a:latin typeface="Times New Roman" panose="02020603050405020304" pitchFamily="18" charset="0"/>
                <a:cs typeface="Times New Roman" panose="02020603050405020304" pitchFamily="18" charset="0"/>
              </a:rPr>
              <a:t>kafedra</a:t>
            </a:r>
            <a:r>
              <a:rPr lang="en-US" sz="4000" b="1" dirty="0">
                <a:solidFill>
                  <a:srgbClr val="0070C0"/>
                </a:solidFill>
                <a:latin typeface="Times New Roman" panose="02020603050405020304" pitchFamily="18" charset="0"/>
                <a:cs typeface="Times New Roman" panose="02020603050405020304" pitchFamily="18" charset="0"/>
              </a:rPr>
              <a:t> </a:t>
            </a:r>
            <a:r>
              <a:rPr lang="en-US" sz="4000" b="1" dirty="0" err="1">
                <a:solidFill>
                  <a:srgbClr val="0070C0"/>
                </a:solidFill>
                <a:latin typeface="Times New Roman" panose="02020603050405020304" pitchFamily="18" charset="0"/>
                <a:cs typeface="Times New Roman" panose="02020603050405020304" pitchFamily="18" charset="0"/>
              </a:rPr>
              <a:t>mudiri</a:t>
            </a:r>
            <a:r>
              <a:rPr lang="en-US" sz="4000" dirty="0">
                <a:solidFill>
                  <a:srgbClr val="0070C0"/>
                </a:solidFill>
                <a:latin typeface="Times New Roman" panose="02020603050405020304" pitchFamily="18" charset="0"/>
                <a:cs typeface="Times New Roman" panose="02020603050405020304" pitchFamily="18" charset="0"/>
              </a:rPr>
              <a:t>, </a:t>
            </a:r>
            <a:r>
              <a:rPr lang="en-US" sz="4000" b="1" dirty="0" err="1">
                <a:solidFill>
                  <a:srgbClr val="0070C0"/>
                </a:solidFill>
                <a:latin typeface="Times New Roman" panose="02020603050405020304" pitchFamily="18" charset="0"/>
                <a:cs typeface="Times New Roman" panose="02020603050405020304" pitchFamily="18" charset="0"/>
              </a:rPr>
              <a:t>Pedagogika</a:t>
            </a:r>
            <a:r>
              <a:rPr lang="en-US" sz="4000" b="1" dirty="0">
                <a:solidFill>
                  <a:srgbClr val="0070C0"/>
                </a:solidFill>
                <a:latin typeface="Times New Roman" panose="02020603050405020304" pitchFamily="18" charset="0"/>
                <a:cs typeface="Times New Roman" panose="02020603050405020304" pitchFamily="18" charset="0"/>
              </a:rPr>
              <a:t> </a:t>
            </a:r>
            <a:r>
              <a:rPr lang="en-US" sz="4000" b="1" dirty="0" err="1">
                <a:solidFill>
                  <a:srgbClr val="0070C0"/>
                </a:solidFill>
                <a:latin typeface="Times New Roman" panose="02020603050405020304" pitchFamily="18" charset="0"/>
                <a:cs typeface="Times New Roman" panose="02020603050405020304" pitchFamily="18" charset="0"/>
              </a:rPr>
              <a:t>fanlari</a:t>
            </a:r>
            <a:r>
              <a:rPr lang="en-US" sz="4000" b="1" dirty="0">
                <a:solidFill>
                  <a:srgbClr val="0070C0"/>
                </a:solidFill>
                <a:latin typeface="Times New Roman" panose="02020603050405020304" pitchFamily="18" charset="0"/>
                <a:cs typeface="Times New Roman" panose="02020603050405020304" pitchFamily="18" charset="0"/>
              </a:rPr>
              <a:t> </a:t>
            </a:r>
            <a:r>
              <a:rPr lang="en-US" sz="4000" b="1" dirty="0" err="1">
                <a:solidFill>
                  <a:srgbClr val="0070C0"/>
                </a:solidFill>
                <a:latin typeface="Times New Roman" panose="02020603050405020304" pitchFamily="18" charset="0"/>
                <a:cs typeface="Times New Roman" panose="02020603050405020304" pitchFamily="18" charset="0"/>
              </a:rPr>
              <a:t>bo’yicha</a:t>
            </a:r>
            <a:r>
              <a:rPr lang="en-US" sz="4000" dirty="0">
                <a:solidFill>
                  <a:srgbClr val="0070C0"/>
                </a:solidFill>
                <a:latin typeface="Times New Roman" panose="02020603050405020304" pitchFamily="18" charset="0"/>
                <a:cs typeface="Times New Roman" panose="02020603050405020304" pitchFamily="18" charset="0"/>
              </a:rPr>
              <a:t> </a:t>
            </a:r>
            <a:r>
              <a:rPr lang="en-US" sz="4000" b="1" dirty="0" err="1">
                <a:solidFill>
                  <a:srgbClr val="0070C0"/>
                </a:solidFill>
                <a:latin typeface="Times New Roman" panose="02020603050405020304" pitchFamily="18" charset="0"/>
                <a:cs typeface="Times New Roman" panose="02020603050405020304" pitchFamily="18" charset="0"/>
              </a:rPr>
              <a:t>falsafa</a:t>
            </a:r>
            <a:r>
              <a:rPr lang="en-US" sz="4000" b="1" dirty="0">
                <a:solidFill>
                  <a:srgbClr val="0070C0"/>
                </a:solidFill>
                <a:latin typeface="Times New Roman" panose="02020603050405020304" pitchFamily="18" charset="0"/>
                <a:cs typeface="Times New Roman" panose="02020603050405020304" pitchFamily="18" charset="0"/>
              </a:rPr>
              <a:t> </a:t>
            </a:r>
            <a:r>
              <a:rPr lang="en-US" sz="4000" b="1" dirty="0" err="1">
                <a:solidFill>
                  <a:srgbClr val="0070C0"/>
                </a:solidFill>
                <a:latin typeface="Times New Roman" panose="02020603050405020304" pitchFamily="18" charset="0"/>
                <a:cs typeface="Times New Roman" panose="02020603050405020304" pitchFamily="18" charset="0"/>
              </a:rPr>
              <a:t>doktori</a:t>
            </a:r>
            <a:r>
              <a:rPr lang="en-US" sz="4000" b="1" dirty="0">
                <a:solidFill>
                  <a:srgbClr val="0070C0"/>
                </a:solidFill>
                <a:latin typeface="Times New Roman" panose="02020603050405020304" pitchFamily="18" charset="0"/>
                <a:cs typeface="Times New Roman" panose="02020603050405020304" pitchFamily="18" charset="0"/>
              </a:rPr>
              <a:t> (PhD) v/</a:t>
            </a:r>
            <a:r>
              <a:rPr lang="en-US" sz="4000" b="1" dirty="0" err="1">
                <a:solidFill>
                  <a:srgbClr val="0070C0"/>
                </a:solidFill>
                <a:latin typeface="Times New Roman" panose="02020603050405020304" pitchFamily="18" charset="0"/>
                <a:cs typeface="Times New Roman" panose="02020603050405020304" pitchFamily="18" charset="0"/>
              </a:rPr>
              <a:t>bProfessor</a:t>
            </a:r>
            <a:endParaRPr lang="ru-RU" sz="4000" b="1" dirty="0">
              <a:solidFill>
                <a:schemeClr val="tx1"/>
              </a:solidFill>
              <a:latin typeface="Times New Roman" panose="02020603050405020304" pitchFamily="18" charset="0"/>
              <a:cs typeface="Times New Roman" panose="02020603050405020304" pitchFamily="18" charset="0"/>
            </a:endParaRPr>
          </a:p>
          <a:p>
            <a:pPr algn="ctr"/>
            <a:endParaRPr lang="en-US" sz="6000" b="1" i="1" dirty="0">
              <a:solidFill>
                <a:srgbClr val="0070C0"/>
              </a:solidFill>
              <a:latin typeface="Times New Roman" panose="02020603050405020304" pitchFamily="18" charset="0"/>
              <a:cs typeface="Times New Roman" panose="02020603050405020304" pitchFamily="18" charset="0"/>
            </a:endParaRPr>
          </a:p>
          <a:p>
            <a:pPr algn="ctr"/>
            <a:endParaRPr lang="en-US" sz="6000"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00461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dirty="0">
                <a:solidFill>
                  <a:schemeClr val="tx1"/>
                </a:solidFill>
                <a:latin typeface="Times New Roman" panose="02020603050405020304" pitchFamily="18" charset="0"/>
                <a:cs typeface="Times New Roman" panose="02020603050405020304" pitchFamily="18" charset="0"/>
              </a:rPr>
              <a:t>XXI </a:t>
            </a:r>
            <a:r>
              <a:rPr lang="en-US" sz="4800" dirty="0" err="1">
                <a:solidFill>
                  <a:schemeClr val="tx1"/>
                </a:solidFill>
                <a:latin typeface="Times New Roman" panose="02020603050405020304" pitchFamily="18" charset="0"/>
                <a:cs typeface="Times New Roman" panose="02020603050405020304" pitchFamily="18" charset="0"/>
              </a:rPr>
              <a:t>asrda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tizimining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asosiy</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vazifalaridan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biri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smtClean="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o‘quvchilarda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nafaqat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bilim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balki</a:t>
            </a:r>
            <a:r>
              <a:rPr lang="en-US" sz="4800"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hayotda</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zarur</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bo‘lgan</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ko‘nikmalarni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shakllantirishdir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Boshlang‘ich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sinf</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ona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tili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darslari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bu</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borada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muhim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o‘rin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tutadi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chunki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aynan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shu</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bosqichda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o‘quvchilarning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nutqi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tafakkuri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muloqot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madaniyati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shakllanadi</a:t>
            </a:r>
            <a:r>
              <a:rPr lang="en-US" sz="4800" dirty="0">
                <a:solidFill>
                  <a:schemeClr val="tx1"/>
                </a:solidFill>
                <a:latin typeface="Times New Roman" panose="02020603050405020304" pitchFamily="18" charset="0"/>
                <a:cs typeface="Times New Roman" panose="02020603050405020304" pitchFamily="18" charset="0"/>
              </a:rPr>
              <a:t>.</a:t>
            </a:r>
            <a:endParaRPr lang="ru-RU" sz="4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61475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Номер слайда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2401B98D-ADA1-4EE5-92D7-DB001604DF16}" type="slidenum">
              <a:rPr lang="ru-RU" altLang="ru-RU" sz="1200" smtClean="0">
                <a:solidFill>
                  <a:srgbClr val="898989"/>
                </a:solidFill>
              </a:rPr>
              <a:pPr>
                <a:lnSpc>
                  <a:spcPct val="100000"/>
                </a:lnSpc>
                <a:spcBef>
                  <a:spcPct val="0"/>
                </a:spcBef>
                <a:buFontTx/>
                <a:buNone/>
              </a:pPr>
              <a:t>3</a:t>
            </a:fld>
            <a:endParaRPr lang="ru-RU" altLang="ru-RU" sz="1200" smtClean="0">
              <a:solidFill>
                <a:srgbClr val="898989"/>
              </a:solidFill>
            </a:endParaRPr>
          </a:p>
        </p:txBody>
      </p:sp>
      <p:pic>
        <p:nvPicPr>
          <p:cNvPr id="8195" name="Рисунок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088" y="188913"/>
            <a:ext cx="11304587" cy="653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9285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b="1" dirty="0">
                <a:solidFill>
                  <a:schemeClr val="tx1"/>
                </a:solidFill>
                <a:latin typeface="Times New Roman" panose="02020603050405020304" pitchFamily="18" charset="0"/>
                <a:cs typeface="Times New Roman" panose="02020603050405020304" pitchFamily="18" charset="0"/>
              </a:rPr>
              <a:t>XXI </a:t>
            </a:r>
            <a:r>
              <a:rPr lang="en-US" sz="4800" b="1" dirty="0" err="1">
                <a:solidFill>
                  <a:schemeClr val="tx1"/>
                </a:solidFill>
                <a:latin typeface="Times New Roman" panose="02020603050405020304" pitchFamily="18" charset="0"/>
                <a:cs typeface="Times New Roman" panose="02020603050405020304" pitchFamily="18" charset="0"/>
              </a:rPr>
              <a:t>asr</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ko‘nikmalariga</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quyidagilar</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kiradi</a:t>
            </a:r>
            <a:r>
              <a:rPr lang="en-US" sz="4800" b="1"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tanqidiy</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fikrlash</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ijodkorlik</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muloqot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hamkorlik</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axborot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bilan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ishlash</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mustaqil</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fikr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bildirish</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muammo</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yechish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ko‘nikmalari</a:t>
            </a:r>
            <a:r>
              <a:rPr lang="en-US" sz="48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65151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b="1" dirty="0">
                <a:solidFill>
                  <a:schemeClr val="tx1"/>
                </a:solidFill>
                <a:latin typeface="Times New Roman" panose="02020603050405020304" pitchFamily="18" charset="0"/>
                <a:cs typeface="Times New Roman" panose="02020603050405020304" pitchFamily="18" charset="0"/>
              </a:rPr>
              <a:t>Ona </a:t>
            </a:r>
            <a:r>
              <a:rPr lang="en-US" sz="4800" b="1" dirty="0" err="1">
                <a:solidFill>
                  <a:schemeClr val="tx1"/>
                </a:solidFill>
                <a:latin typeface="Times New Roman" panose="02020603050405020304" pitchFamily="18" charset="0"/>
                <a:cs typeface="Times New Roman" panose="02020603050405020304" pitchFamily="18" charset="0"/>
              </a:rPr>
              <a:t>tili</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darslarida</a:t>
            </a:r>
            <a:r>
              <a:rPr lang="en-US" sz="4800" b="1" dirty="0">
                <a:solidFill>
                  <a:schemeClr val="tx1"/>
                </a:solidFill>
                <a:latin typeface="Times New Roman" panose="02020603050405020304" pitchFamily="18" charset="0"/>
                <a:cs typeface="Times New Roman" panose="02020603050405020304" pitchFamily="18" charset="0"/>
              </a:rPr>
              <a:t> XXI </a:t>
            </a:r>
            <a:r>
              <a:rPr lang="en-US" sz="4800" b="1" dirty="0" err="1">
                <a:solidFill>
                  <a:schemeClr val="tx1"/>
                </a:solidFill>
                <a:latin typeface="Times New Roman" panose="02020603050405020304" pitchFamily="18" charset="0"/>
                <a:cs typeface="Times New Roman" panose="02020603050405020304" pitchFamily="18" charset="0"/>
              </a:rPr>
              <a:t>asr</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ko‘nikmalarini</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rivojlantirish</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usullari</a:t>
            </a:r>
            <a:r>
              <a:rPr lang="en-US" sz="4800" b="1" dirty="0">
                <a:solidFill>
                  <a:schemeClr val="tx1"/>
                </a:solidFill>
                <a:latin typeface="Times New Roman" panose="02020603050405020304" pitchFamily="18" charset="0"/>
                <a:cs typeface="Times New Roman" panose="02020603050405020304" pitchFamily="18" charset="0"/>
              </a:rPr>
              <a:t>:</a:t>
            </a:r>
          </a:p>
          <a:p>
            <a:r>
              <a:rPr lang="en-US" sz="4800" b="1" dirty="0">
                <a:solidFill>
                  <a:schemeClr val="tx1"/>
                </a:solidFill>
                <a:latin typeface="Times New Roman" panose="02020603050405020304" pitchFamily="18" charset="0"/>
                <a:cs typeface="Times New Roman" panose="02020603050405020304" pitchFamily="18" charset="0"/>
              </a:rPr>
              <a:t>1. </a:t>
            </a:r>
            <a:r>
              <a:rPr lang="en-US" sz="4800" b="1" dirty="0" err="1">
                <a:solidFill>
                  <a:schemeClr val="tx1"/>
                </a:solidFill>
                <a:latin typeface="Times New Roman" panose="02020603050405020304" pitchFamily="18" charset="0"/>
                <a:cs typeface="Times New Roman" panose="02020603050405020304" pitchFamily="18" charset="0"/>
              </a:rPr>
              <a:t>Interfaol</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metodlardan</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foydalanish</a:t>
            </a:r>
            <a:r>
              <a:rPr lang="en-US" sz="4800" dirty="0">
                <a:solidFill>
                  <a:schemeClr val="tx1"/>
                </a:solidFill>
                <a:latin typeface="Times New Roman" panose="02020603050405020304" pitchFamily="18" charset="0"/>
                <a:cs typeface="Times New Roman" panose="02020603050405020304" pitchFamily="18" charset="0"/>
              </a:rPr>
              <a:t/>
            </a:r>
            <a:br>
              <a:rPr lang="en-US" sz="4800" dirty="0">
                <a:solidFill>
                  <a:schemeClr val="tx1"/>
                </a:solidFill>
                <a:latin typeface="Times New Roman" panose="02020603050405020304" pitchFamily="18" charset="0"/>
                <a:cs typeface="Times New Roman" panose="02020603050405020304" pitchFamily="18" charset="0"/>
              </a:rPr>
            </a:br>
            <a:endParaRPr lang="en-US" sz="4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68279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descr="https://nuqtainazar.uz/wp-content/uploads/2018/09/9.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endParaRPr>
          </a:p>
        </p:txBody>
      </p:sp>
      <p:graphicFrame>
        <p:nvGraphicFramePr>
          <p:cNvPr id="9" name="Схема 8"/>
          <p:cNvGraphicFramePr/>
          <p:nvPr>
            <p:extLst/>
          </p:nvPr>
        </p:nvGraphicFramePr>
        <p:xfrm>
          <a:off x="3767064" y="160339"/>
          <a:ext cx="8424936" cy="6487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Прямоугольник 9"/>
          <p:cNvSpPr/>
          <p:nvPr/>
        </p:nvSpPr>
        <p:spPr>
          <a:xfrm>
            <a:off x="119336" y="548680"/>
            <a:ext cx="2664296" cy="5976664"/>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sz="2800" b="1" i="0" u="none" strike="noStrike" kern="1200" cap="none" spc="0" normalizeH="0" baseline="0" noProof="0" dirty="0">
                <a:ln>
                  <a:noFill/>
                </a:ln>
                <a:solidFill>
                  <a:prstClr val="black"/>
                </a:solidFill>
                <a:effectLst/>
                <a:uLnTx/>
                <a:uFillTx/>
                <a:latin typeface="Arial" pitchFamily="34" charset="0"/>
                <a:ea typeface="+mn-ea"/>
                <a:cs typeface="Arial" pitchFamily="34" charset="0"/>
              </a:rPr>
              <a:t>“Ona tili ” dasturining</a:t>
            </a:r>
            <a:r>
              <a:rPr kumimoji="0" lang="en-US" sz="2800" b="1" i="0" u="none" strike="noStrike" kern="1200" cap="none" spc="0" normalizeH="0" baseline="0" noProof="0" dirty="0">
                <a:ln>
                  <a:noFill/>
                </a:ln>
                <a:solidFill>
                  <a:prstClr val="black"/>
                </a:solidFill>
                <a:effectLst/>
                <a:uLnTx/>
                <a:uFillTx/>
                <a:latin typeface="Arial" pitchFamily="34" charset="0"/>
                <a:ea typeface="+mn-ea"/>
                <a:cs typeface="Arial" pitchFamily="34" charset="0"/>
              </a:rPr>
              <a:t> </a:t>
            </a:r>
            <a:r>
              <a:rPr kumimoji="0" lang="en-US" sz="2800" b="1" i="0" u="none" strike="noStrike" kern="1200" cap="none" spc="0" normalizeH="0" baseline="0" noProof="0" dirty="0" err="1">
                <a:ln>
                  <a:noFill/>
                </a:ln>
                <a:solidFill>
                  <a:prstClr val="black"/>
                </a:solidFill>
                <a:effectLst/>
                <a:uLnTx/>
                <a:uFillTx/>
                <a:latin typeface="Arial" pitchFamily="34" charset="0"/>
                <a:ea typeface="+mn-ea"/>
                <a:cs typeface="Arial" pitchFamily="34" charset="0"/>
              </a:rPr>
              <a:t>maqsad</a:t>
            </a:r>
            <a:r>
              <a:rPr kumimoji="0" lang="en-US" sz="2800" b="1" i="0" u="none" strike="noStrike" kern="1200" cap="none" spc="0" normalizeH="0" baseline="0" noProof="0" dirty="0">
                <a:ln>
                  <a:noFill/>
                </a:ln>
                <a:solidFill>
                  <a:prstClr val="black"/>
                </a:solidFill>
                <a:effectLst/>
                <a:uLnTx/>
                <a:uFillTx/>
                <a:latin typeface="Arial" pitchFamily="34" charset="0"/>
                <a:ea typeface="+mn-ea"/>
                <a:cs typeface="Arial" pitchFamily="34" charset="0"/>
              </a:rPr>
              <a:t> </a:t>
            </a:r>
            <a:r>
              <a:rPr kumimoji="0" lang="en-US" sz="2800" b="1" i="0" u="none" strike="noStrike" kern="1200" cap="none" spc="0" normalizeH="0" baseline="0" noProof="0" dirty="0" err="1">
                <a:ln>
                  <a:noFill/>
                </a:ln>
                <a:solidFill>
                  <a:prstClr val="black"/>
                </a:solidFill>
                <a:effectLst/>
                <a:uLnTx/>
                <a:uFillTx/>
                <a:latin typeface="Arial" pitchFamily="34" charset="0"/>
                <a:ea typeface="+mn-ea"/>
                <a:cs typeface="Arial" pitchFamily="34" charset="0"/>
              </a:rPr>
              <a:t>va</a:t>
            </a:r>
            <a:endParaRPr kumimoji="0" lang="ru-RU" sz="2800" b="1"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sz="2800" b="1" i="0" u="none" strike="noStrike" kern="1200" cap="none" spc="0" normalizeH="0" baseline="0" noProof="0" dirty="0">
                <a:ln>
                  <a:noFill/>
                </a:ln>
                <a:solidFill>
                  <a:prstClr val="black"/>
                </a:solidFill>
                <a:effectLst/>
                <a:uLnTx/>
                <a:uFillTx/>
                <a:latin typeface="Arial" pitchFamily="34" charset="0"/>
                <a:ea typeface="+mn-ea"/>
                <a:cs typeface="Arial" pitchFamily="34" charset="0"/>
              </a:rPr>
              <a:t>    vazifalari</a:t>
            </a:r>
            <a:endParaRPr kumimoji="0" lang="ru-RU" sz="2800" b="1"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5" name="Стрелка: вправо 14"/>
          <p:cNvSpPr/>
          <p:nvPr/>
        </p:nvSpPr>
        <p:spPr>
          <a:xfrm>
            <a:off x="2812731" y="1628800"/>
            <a:ext cx="792088" cy="792086"/>
          </a:xfrm>
          <a:prstGeom prst="rightArrow">
            <a:avLst/>
          </a:prstGeom>
          <a:solidFill>
            <a:srgbClr val="33CCFF"/>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Стрелка: вправо 16"/>
          <p:cNvSpPr/>
          <p:nvPr/>
        </p:nvSpPr>
        <p:spPr>
          <a:xfrm>
            <a:off x="2893854" y="4149080"/>
            <a:ext cx="792088" cy="792086"/>
          </a:xfrm>
          <a:prstGeom prst="rightArrow">
            <a:avLst/>
          </a:prstGeom>
          <a:solidFill>
            <a:srgbClr val="33CCFF"/>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122068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err="1">
                <a:solidFill>
                  <a:schemeClr val="tx1"/>
                </a:solidFill>
                <a:latin typeface="Times New Roman" panose="02020603050405020304" pitchFamily="18" charset="0"/>
                <a:cs typeface="Times New Roman" panose="02020603050405020304" pitchFamily="18" charset="0"/>
              </a:rPr>
              <a:t>Interfaol</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smtClean="0">
                <a:solidFill>
                  <a:schemeClr val="tx1"/>
                </a:solidFill>
                <a:latin typeface="Times New Roman" panose="02020603050405020304" pitchFamily="18" charset="0"/>
                <a:cs typeface="Times New Roman" panose="02020603050405020304" pitchFamily="18" charset="0"/>
              </a:rPr>
              <a:t>metodlar</a:t>
            </a:r>
            <a:r>
              <a:rPr lang="en-US" sz="3600" b="1" dirty="0" smtClean="0">
                <a:solidFill>
                  <a:schemeClr val="tx1"/>
                </a:solidFill>
                <a:latin typeface="Times New Roman" panose="02020603050405020304" pitchFamily="18" charset="0"/>
                <a:cs typeface="Times New Roman" panose="02020603050405020304" pitchFamily="18" charset="0"/>
              </a:rPr>
              <a:t> </a:t>
            </a:r>
            <a:r>
              <a:rPr lang="en-US" sz="3600" b="1" dirty="0" err="1" smtClean="0">
                <a:solidFill>
                  <a:schemeClr val="tx1"/>
                </a:solidFill>
                <a:latin typeface="Times New Roman" panose="02020603050405020304" pitchFamily="18" charset="0"/>
                <a:cs typeface="Times New Roman" panose="02020603050405020304" pitchFamily="18" charset="0"/>
              </a:rPr>
              <a:t>o’quvchilarning</a:t>
            </a:r>
            <a:r>
              <a:rPr lang="en-US" sz="3600" b="1" dirty="0" smtClean="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fikr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almashish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kommunikatsiya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qobiliyatlarini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yanada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rivojlantirishga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yordam</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beradi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Muzokaralar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muloqotlar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rol</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o’yinlari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guruh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ishlari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orqali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o’quvchilarni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fikrini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ifoda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qilish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savollar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berish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bir-biriga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e’tibor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qilishni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o’ynash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orqali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o’z</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fikrlarini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rivojlantirish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kommunikatsiya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jarayonlarini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mustahkamlash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imkonini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beradi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Interfaol</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metodlardan</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foydalanish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o’quvchilarni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muammolarga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tahlil</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qilish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savollar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berish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yangi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yechimlar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izlashga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intilishadi</a:t>
            </a:r>
            <a:r>
              <a:rPr lang="en-US" sz="3600" b="1" dirty="0">
                <a:solidFill>
                  <a:schemeClr val="tx1"/>
                </a:solidFill>
                <a:latin typeface="Times New Roman" panose="02020603050405020304" pitchFamily="18" charset="0"/>
                <a:cs typeface="Times New Roman" panose="02020603050405020304" pitchFamily="18" charset="0"/>
              </a:rPr>
              <a:t>. Bu, </a:t>
            </a:r>
            <a:r>
              <a:rPr lang="en-US" sz="3600" b="1" dirty="0" err="1">
                <a:solidFill>
                  <a:schemeClr val="tx1"/>
                </a:solidFill>
                <a:latin typeface="Times New Roman" panose="02020603050405020304" pitchFamily="18" charset="0"/>
                <a:cs typeface="Times New Roman" panose="02020603050405020304" pitchFamily="18" charset="0"/>
              </a:rPr>
              <a:t>o’quvchilarning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muammolarga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logika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analitik</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qobiliyatlarni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rivojlantirishga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yordam</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beradi</a:t>
            </a:r>
            <a:r>
              <a:rPr lang="en-US" sz="3600" b="1" dirty="0">
                <a:solidFill>
                  <a:schemeClr val="tx1"/>
                </a:solidFill>
                <a:latin typeface="Times New Roman" panose="02020603050405020304" pitchFamily="18" charset="0"/>
                <a:cs typeface="Times New Roman" panose="02020603050405020304" pitchFamily="18" charset="0"/>
              </a:rPr>
              <a:t>. </a:t>
            </a:r>
            <a:endParaRPr lang="ru-RU" sz="3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7135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304800" y="0"/>
            <a:ext cx="11567159" cy="192024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Times New Roman" panose="02020603050405020304" pitchFamily="18" charset="0"/>
                <a:cs typeface="Times New Roman" panose="02020603050405020304" pitchFamily="18" charset="0"/>
              </a:rPr>
              <a:t>” </a:t>
            </a:r>
            <a:r>
              <a:rPr lang="en-US" sz="4000" b="1" dirty="0" smtClean="0">
                <a:solidFill>
                  <a:schemeClr val="tx1"/>
                </a:solidFill>
                <a:latin typeface="Times New Roman" panose="02020603050405020304" pitchFamily="18" charset="0"/>
                <a:cs typeface="Times New Roman" panose="02020603050405020304" pitchFamily="18" charset="0"/>
              </a:rPr>
              <a:t>NECHTA </a:t>
            </a:r>
            <a:r>
              <a:rPr lang="en-US" sz="4000" b="1" dirty="0">
                <a:solidFill>
                  <a:schemeClr val="tx1"/>
                </a:solidFill>
                <a:latin typeface="Times New Roman" panose="02020603050405020304" pitchFamily="18" charset="0"/>
                <a:cs typeface="Times New Roman" panose="02020603050405020304" pitchFamily="18" charset="0"/>
              </a:rPr>
              <a:t>HARF, SHUNCHA </a:t>
            </a:r>
            <a:r>
              <a:rPr lang="en-US" sz="4000" b="1" dirty="0" smtClean="0">
                <a:solidFill>
                  <a:schemeClr val="tx1"/>
                </a:solidFill>
                <a:latin typeface="Times New Roman" panose="02020603050405020304" pitchFamily="18" charset="0"/>
                <a:cs typeface="Times New Roman" panose="02020603050405020304" pitchFamily="18" charset="0"/>
              </a:rPr>
              <a:t>FAKT:” </a:t>
            </a:r>
            <a:r>
              <a:rPr lang="en-US" sz="4000" b="1" dirty="0">
                <a:solidFill>
                  <a:schemeClr val="tx1"/>
                </a:solidFill>
                <a:latin typeface="Times New Roman" panose="02020603050405020304" pitchFamily="18" charset="0"/>
                <a:cs typeface="Times New Roman" panose="02020603050405020304" pitchFamily="18" charset="0"/>
              </a:rPr>
              <a:t>METODI</a:t>
            </a:r>
            <a:endParaRPr lang="ru-RU" sz="4000" b="1" dirty="0">
              <a:solidFill>
                <a:schemeClr val="tx1"/>
              </a:solidFill>
              <a:latin typeface="Times New Roman" panose="02020603050405020304" pitchFamily="18" charset="0"/>
              <a:cs typeface="Times New Roman" panose="02020603050405020304" pitchFamily="18" charset="0"/>
            </a:endParaRPr>
          </a:p>
          <a:p>
            <a:pPr algn="ctr"/>
            <a:endParaRPr lang="ru-RU" sz="5400" dirty="0">
              <a:solidFill>
                <a:schemeClr val="tx1"/>
              </a:solidFill>
            </a:endParaRPr>
          </a:p>
        </p:txBody>
      </p:sp>
      <p:sp>
        <p:nvSpPr>
          <p:cNvPr id="3" name="Скругленный прямоугольник 2"/>
          <p:cNvSpPr/>
          <p:nvPr/>
        </p:nvSpPr>
        <p:spPr>
          <a:xfrm>
            <a:off x="777240" y="2072640"/>
            <a:ext cx="1935480" cy="438912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chemeClr val="tx1"/>
                </a:solidFill>
                <a:latin typeface="Times New Roman" panose="02020603050405020304" pitchFamily="18" charset="0"/>
                <a:cs typeface="Times New Roman" panose="02020603050405020304" pitchFamily="18" charset="0"/>
              </a:rPr>
              <a:t>S</a:t>
            </a:r>
          </a:p>
          <a:p>
            <a:pPr algn="ctr"/>
            <a:r>
              <a:rPr lang="en-US" sz="5400" dirty="0" smtClean="0">
                <a:solidFill>
                  <a:schemeClr val="tx1"/>
                </a:solidFill>
                <a:latin typeface="Times New Roman" panose="02020603050405020304" pitchFamily="18" charset="0"/>
                <a:cs typeface="Times New Roman" panose="02020603050405020304" pitchFamily="18" charset="0"/>
              </a:rPr>
              <a:t>I</a:t>
            </a:r>
          </a:p>
          <a:p>
            <a:pPr algn="ctr"/>
            <a:r>
              <a:rPr lang="en-US" sz="5400" dirty="0" smtClean="0">
                <a:solidFill>
                  <a:schemeClr val="tx1"/>
                </a:solidFill>
                <a:latin typeface="Times New Roman" panose="02020603050405020304" pitchFamily="18" charset="0"/>
                <a:cs typeface="Times New Roman" panose="02020603050405020304" pitchFamily="18" charset="0"/>
              </a:rPr>
              <a:t>F</a:t>
            </a:r>
            <a:br>
              <a:rPr lang="en-US" sz="5400" dirty="0" smtClean="0">
                <a:solidFill>
                  <a:schemeClr val="tx1"/>
                </a:solidFill>
                <a:latin typeface="Times New Roman" panose="02020603050405020304" pitchFamily="18" charset="0"/>
                <a:cs typeface="Times New Roman" panose="02020603050405020304" pitchFamily="18" charset="0"/>
              </a:rPr>
            </a:br>
            <a:r>
              <a:rPr lang="en-US" sz="5400" dirty="0" smtClean="0">
                <a:solidFill>
                  <a:schemeClr val="tx1"/>
                </a:solidFill>
                <a:latin typeface="Times New Roman" panose="02020603050405020304" pitchFamily="18" charset="0"/>
                <a:cs typeface="Times New Roman" panose="02020603050405020304" pitchFamily="18" charset="0"/>
              </a:rPr>
              <a:t>A</a:t>
            </a:r>
          </a:p>
          <a:p>
            <a:pPr algn="ctr"/>
            <a:r>
              <a:rPr lang="en-US" sz="5400" dirty="0">
                <a:solidFill>
                  <a:schemeClr val="tx1"/>
                </a:solidFill>
                <a:latin typeface="Times New Roman" panose="02020603050405020304" pitchFamily="18" charset="0"/>
                <a:cs typeface="Times New Roman" panose="02020603050405020304" pitchFamily="18" charset="0"/>
              </a:rPr>
              <a:t>T</a:t>
            </a:r>
            <a:endParaRPr lang="ru-RU" sz="54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840480" y="2225040"/>
            <a:ext cx="7787640" cy="384048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Times New Roman" panose="02020603050405020304" pitchFamily="18" charset="0"/>
                <a:cs typeface="Times New Roman" panose="02020603050405020304" pitchFamily="18" charset="0"/>
              </a:rPr>
              <a:t>Bu </a:t>
            </a:r>
            <a:r>
              <a:rPr lang="en-US" sz="3200" dirty="0" err="1">
                <a:solidFill>
                  <a:schemeClr val="tx1"/>
                </a:solidFill>
                <a:latin typeface="Times New Roman" panose="02020603050405020304" pitchFamily="18" charset="0"/>
                <a:cs typeface="Times New Roman" panose="02020603050405020304" pitchFamily="18" charset="0"/>
              </a:rPr>
              <a:t>metodni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darsning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barcha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bosqichlarida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barcha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fanda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qo‘llash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mumkin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bunda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tegishli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fanga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doir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harf</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boshlanadigan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ma’lumotni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aytishlari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kerak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bo‘ladi</a:t>
            </a:r>
            <a:r>
              <a:rPr lang="en-US" sz="3200" dirty="0">
                <a:solidFill>
                  <a:schemeClr val="tx1"/>
                </a:solidFill>
                <a:latin typeface="Times New Roman" panose="02020603050405020304" pitchFamily="18" charset="0"/>
                <a:cs typeface="Times New Roman" panose="02020603050405020304" pitchFamily="18" charset="0"/>
              </a:rPr>
              <a:t>.</a:t>
            </a:r>
            <a:endParaRPr lang="ru-RU"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61529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777240" y="365760"/>
            <a:ext cx="1935480" cy="5410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chemeClr val="tx1"/>
                </a:solidFill>
                <a:latin typeface="Times New Roman" panose="02020603050405020304" pitchFamily="18" charset="0"/>
                <a:cs typeface="Times New Roman" panose="02020603050405020304" pitchFamily="18" charset="0"/>
              </a:rPr>
              <a:t>S</a:t>
            </a:r>
          </a:p>
          <a:p>
            <a:pPr algn="ctr"/>
            <a:r>
              <a:rPr lang="en-US" sz="5400" dirty="0" smtClean="0">
                <a:solidFill>
                  <a:schemeClr val="tx1"/>
                </a:solidFill>
                <a:latin typeface="Times New Roman" panose="02020603050405020304" pitchFamily="18" charset="0"/>
                <a:cs typeface="Times New Roman" panose="02020603050405020304" pitchFamily="18" charset="0"/>
              </a:rPr>
              <a:t>I</a:t>
            </a:r>
          </a:p>
          <a:p>
            <a:pPr algn="ctr"/>
            <a:r>
              <a:rPr lang="en-US" sz="5400" dirty="0" smtClean="0">
                <a:solidFill>
                  <a:schemeClr val="tx1"/>
                </a:solidFill>
                <a:latin typeface="Times New Roman" panose="02020603050405020304" pitchFamily="18" charset="0"/>
                <a:cs typeface="Times New Roman" panose="02020603050405020304" pitchFamily="18" charset="0"/>
              </a:rPr>
              <a:t>F</a:t>
            </a:r>
            <a:br>
              <a:rPr lang="en-US" sz="5400" dirty="0" smtClean="0">
                <a:solidFill>
                  <a:schemeClr val="tx1"/>
                </a:solidFill>
                <a:latin typeface="Times New Roman" panose="02020603050405020304" pitchFamily="18" charset="0"/>
                <a:cs typeface="Times New Roman" panose="02020603050405020304" pitchFamily="18" charset="0"/>
              </a:rPr>
            </a:br>
            <a:r>
              <a:rPr lang="en-US" sz="5400" dirty="0" smtClean="0">
                <a:solidFill>
                  <a:schemeClr val="tx1"/>
                </a:solidFill>
                <a:latin typeface="Times New Roman" panose="02020603050405020304" pitchFamily="18" charset="0"/>
                <a:cs typeface="Times New Roman" panose="02020603050405020304" pitchFamily="18" charset="0"/>
              </a:rPr>
              <a:t>A</a:t>
            </a:r>
          </a:p>
          <a:p>
            <a:pPr algn="ctr"/>
            <a:r>
              <a:rPr lang="en-US" sz="5400" dirty="0">
                <a:solidFill>
                  <a:schemeClr val="tx1"/>
                </a:solidFill>
                <a:latin typeface="Times New Roman" panose="02020603050405020304" pitchFamily="18" charset="0"/>
                <a:cs typeface="Times New Roman" panose="02020603050405020304" pitchFamily="18" charset="0"/>
              </a:rPr>
              <a:t>T</a:t>
            </a:r>
            <a:endParaRPr lang="ru-RU" sz="54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63241" y="152400"/>
            <a:ext cx="8846818" cy="179832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tx1"/>
                </a:solidFill>
                <a:latin typeface="Times New Roman" panose="02020603050405020304" pitchFamily="18" charset="0"/>
                <a:cs typeface="Times New Roman" panose="02020603050405020304" pitchFamily="18" charset="0"/>
              </a:rPr>
              <a:t>Sifat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predmetning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belgisi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xususiyati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rangi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hajmi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ta’mini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bildiradigan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so‘z</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turkumi</a:t>
            </a:r>
            <a:r>
              <a:rPr lang="en-US" sz="3200" dirty="0"/>
              <a:t>.</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5" name="Скругленный прямоугольник 4"/>
          <p:cNvSpPr/>
          <p:nvPr/>
        </p:nvSpPr>
        <p:spPr>
          <a:xfrm>
            <a:off x="3063241" y="2110740"/>
            <a:ext cx="8953498" cy="102108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tx1"/>
                </a:solidFill>
                <a:latin typeface="Times New Roman" panose="02020603050405020304" pitchFamily="18" charset="0"/>
                <a:cs typeface="Times New Roman" panose="02020603050405020304" pitchFamily="18" charset="0"/>
              </a:rPr>
              <a:t>Ibora</a:t>
            </a:r>
            <a:r>
              <a:rPr lang="en-US" sz="2800" dirty="0">
                <a:solidFill>
                  <a:schemeClr val="tx1"/>
                </a:solidFill>
                <a:latin typeface="Times New Roman" panose="02020603050405020304" pitchFamily="18" charset="0"/>
                <a:cs typeface="Times New Roman" panose="02020603050405020304" pitchFamily="18" charset="0"/>
              </a:rPr>
              <a:t> — </a:t>
            </a:r>
            <a:r>
              <a:rPr lang="en-US" sz="2800" dirty="0" err="1">
                <a:solidFill>
                  <a:schemeClr val="tx1"/>
                </a:solidFill>
                <a:latin typeface="Times New Roman" panose="02020603050405020304" pitchFamily="18" charset="0"/>
                <a:cs typeface="Times New Roman" panose="02020603050405020304" pitchFamily="18" charset="0"/>
              </a:rPr>
              <a:t>kamida</a:t>
            </a:r>
            <a:r>
              <a:rPr lang="en-US" sz="2800"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ikki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yoki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undan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ortiq</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so‘zdan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tuzilib</a:t>
            </a:r>
            <a:r>
              <a:rPr lang="en-US" sz="2800"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bitta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ko‘chma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ma’noni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bildiradigan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turg‘un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birikmadir</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3063241" y="3291840"/>
            <a:ext cx="8953497" cy="899160"/>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Times New Roman" panose="02020603050405020304" pitchFamily="18" charset="0"/>
                <a:cs typeface="Times New Roman" panose="02020603050405020304" pitchFamily="18" charset="0"/>
              </a:rPr>
              <a:t>Fard</a:t>
            </a:r>
            <a:r>
              <a:rPr lang="en-US" sz="3200" dirty="0">
                <a:solidFill>
                  <a:schemeClr val="tx1"/>
                </a:solidFill>
                <a:latin typeface="Times New Roman" panose="02020603050405020304" pitchFamily="18" charset="0"/>
                <a:cs typeface="Times New Roman" panose="02020603050405020304" pitchFamily="18" charset="0"/>
              </a:rPr>
              <a:t> — </a:t>
            </a:r>
            <a:r>
              <a:rPr lang="en-US" sz="3200" dirty="0" err="1">
                <a:solidFill>
                  <a:schemeClr val="tx1"/>
                </a:solidFill>
                <a:latin typeface="Times New Roman" panose="02020603050405020304" pitchFamily="18" charset="0"/>
                <a:cs typeface="Times New Roman" panose="02020603050405020304" pitchFamily="18" charset="0"/>
              </a:rPr>
              <a:t>ikki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misradan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iborat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mazmuni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teran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she’riy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asar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turidir</a:t>
            </a:r>
            <a:r>
              <a:rPr lang="en-US" sz="3200" dirty="0">
                <a:solidFill>
                  <a:schemeClr val="tx1"/>
                </a:solidFill>
                <a:latin typeface="Times New Roman" panose="02020603050405020304" pitchFamily="18" charset="0"/>
                <a:cs typeface="Times New Roman" panose="02020603050405020304" pitchFamily="18" charset="0"/>
              </a:rPr>
              <a:t>.</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3063241" y="4351020"/>
            <a:ext cx="8846818" cy="113538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tx1"/>
                </a:solidFill>
                <a:latin typeface="Times New Roman" panose="02020603050405020304" pitchFamily="18" charset="0"/>
                <a:cs typeface="Times New Roman" panose="02020603050405020304" pitchFamily="18" charset="0"/>
              </a:rPr>
              <a:t>Atama</a:t>
            </a:r>
            <a:r>
              <a:rPr lang="en-US" sz="2800" dirty="0">
                <a:solidFill>
                  <a:schemeClr val="tx1"/>
                </a:solidFill>
                <a:latin typeface="Times New Roman" panose="02020603050405020304" pitchFamily="18" charset="0"/>
                <a:cs typeface="Times New Roman" panose="02020603050405020304" pitchFamily="18" charset="0"/>
              </a:rPr>
              <a:t> — fan, </a:t>
            </a:r>
            <a:r>
              <a:rPr lang="en-US" sz="2800" dirty="0" err="1">
                <a:solidFill>
                  <a:schemeClr val="tx1"/>
                </a:solidFill>
                <a:latin typeface="Times New Roman" panose="02020603050405020304" pitchFamily="18" charset="0"/>
                <a:cs typeface="Times New Roman" panose="02020603050405020304" pitchFamily="18" charset="0"/>
              </a:rPr>
              <a:t>texnika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san’at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sohalarga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oid</a:t>
            </a:r>
            <a:r>
              <a:rPr lang="en-US" sz="2800"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aniq</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bir</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tushunchani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nomlaydigan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so‘z</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yoki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so‘z</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birikmasi</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3063241" y="5646420"/>
            <a:ext cx="8953497" cy="99822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tx1"/>
                </a:solidFill>
                <a:latin typeface="Times New Roman" panose="02020603050405020304" pitchFamily="18" charset="0"/>
                <a:cs typeface="Times New Roman" panose="02020603050405020304" pitchFamily="18" charset="0"/>
              </a:rPr>
              <a:t>Tahlil</a:t>
            </a:r>
            <a:r>
              <a:rPr lang="en-US" sz="2800" dirty="0">
                <a:solidFill>
                  <a:schemeClr val="tx1"/>
                </a:solidFill>
                <a:latin typeface="Times New Roman" panose="02020603050405020304" pitchFamily="18" charset="0"/>
                <a:cs typeface="Times New Roman" panose="02020603050405020304" pitchFamily="18" charset="0"/>
              </a:rPr>
              <a:t> — </a:t>
            </a:r>
            <a:r>
              <a:rPr lang="en-US" sz="2800" dirty="0" err="1">
                <a:solidFill>
                  <a:schemeClr val="tx1"/>
                </a:solidFill>
                <a:latin typeface="Times New Roman" panose="02020603050405020304" pitchFamily="18" charset="0"/>
                <a:cs typeface="Times New Roman" panose="02020603050405020304" pitchFamily="18" charset="0"/>
              </a:rPr>
              <a:t>matn</a:t>
            </a:r>
            <a:r>
              <a:rPr lang="en-US" sz="2800" dirty="0">
                <a:solidFill>
                  <a:schemeClr val="tx1"/>
                </a:solidFill>
                <a:latin typeface="Times New Roman" panose="02020603050405020304" pitchFamily="18" charset="0"/>
                <a:cs typeface="Times New Roman" panose="02020603050405020304" pitchFamily="18" charset="0"/>
              </a:rPr>
              <a:t>, gap, </a:t>
            </a:r>
            <a:r>
              <a:rPr lang="en-US" sz="2800" dirty="0" err="1">
                <a:solidFill>
                  <a:schemeClr val="tx1"/>
                </a:solidFill>
                <a:latin typeface="Times New Roman" panose="02020603050405020304" pitchFamily="18" charset="0"/>
                <a:cs typeface="Times New Roman" panose="02020603050405020304" pitchFamily="18" charset="0"/>
              </a:rPr>
              <a:t>so‘z</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hodisani</a:t>
            </a:r>
            <a:r>
              <a:rPr lang="en-US" sz="2800"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qismlarga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ajratib</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ularning</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tuzilishi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va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ma’nosini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o‘rganish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jarayonidir</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1586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777240" y="365760"/>
            <a:ext cx="1935480" cy="5410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chemeClr val="tx1"/>
                </a:solidFill>
                <a:latin typeface="Times New Roman" panose="02020603050405020304" pitchFamily="18" charset="0"/>
                <a:cs typeface="Times New Roman" panose="02020603050405020304" pitchFamily="18" charset="0"/>
              </a:rPr>
              <a:t>S</a:t>
            </a:r>
          </a:p>
          <a:p>
            <a:pPr algn="ctr"/>
            <a:r>
              <a:rPr lang="en-US" sz="5400" dirty="0" smtClean="0">
                <a:solidFill>
                  <a:schemeClr val="tx1"/>
                </a:solidFill>
                <a:latin typeface="Times New Roman" panose="02020603050405020304" pitchFamily="18" charset="0"/>
                <a:cs typeface="Times New Roman" panose="02020603050405020304" pitchFamily="18" charset="0"/>
              </a:rPr>
              <a:t>I</a:t>
            </a:r>
          </a:p>
          <a:p>
            <a:pPr algn="ctr"/>
            <a:r>
              <a:rPr lang="en-US" sz="5400" dirty="0" smtClean="0">
                <a:solidFill>
                  <a:schemeClr val="tx1"/>
                </a:solidFill>
                <a:latin typeface="Times New Roman" panose="02020603050405020304" pitchFamily="18" charset="0"/>
                <a:cs typeface="Times New Roman" panose="02020603050405020304" pitchFamily="18" charset="0"/>
              </a:rPr>
              <a:t>F</a:t>
            </a:r>
            <a:br>
              <a:rPr lang="en-US" sz="5400" dirty="0" smtClean="0">
                <a:solidFill>
                  <a:schemeClr val="tx1"/>
                </a:solidFill>
                <a:latin typeface="Times New Roman" panose="02020603050405020304" pitchFamily="18" charset="0"/>
                <a:cs typeface="Times New Roman" panose="02020603050405020304" pitchFamily="18" charset="0"/>
              </a:rPr>
            </a:br>
            <a:r>
              <a:rPr lang="en-US" sz="5400" dirty="0" smtClean="0">
                <a:solidFill>
                  <a:schemeClr val="tx1"/>
                </a:solidFill>
                <a:latin typeface="Times New Roman" panose="02020603050405020304" pitchFamily="18" charset="0"/>
                <a:cs typeface="Times New Roman" panose="02020603050405020304" pitchFamily="18" charset="0"/>
              </a:rPr>
              <a:t>A</a:t>
            </a:r>
          </a:p>
          <a:p>
            <a:pPr algn="ctr"/>
            <a:r>
              <a:rPr lang="en-US" sz="5400" dirty="0">
                <a:solidFill>
                  <a:schemeClr val="tx1"/>
                </a:solidFill>
                <a:latin typeface="Times New Roman" panose="02020603050405020304" pitchFamily="18" charset="0"/>
                <a:cs typeface="Times New Roman" panose="02020603050405020304" pitchFamily="18" charset="0"/>
              </a:rPr>
              <a:t>T</a:t>
            </a:r>
            <a:endParaRPr lang="ru-RU" sz="54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63241" y="152400"/>
            <a:ext cx="8663938" cy="111252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tx1"/>
                </a:solidFill>
                <a:latin typeface="Times New Roman" panose="02020603050405020304" pitchFamily="18" charset="0"/>
                <a:cs typeface="Times New Roman" panose="02020603050405020304" pitchFamily="18" charset="0"/>
              </a:rPr>
              <a:t>Sifat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5" name="Скругленный прямоугольник 4"/>
          <p:cNvSpPr/>
          <p:nvPr/>
        </p:nvSpPr>
        <p:spPr>
          <a:xfrm>
            <a:off x="3063240" y="1386840"/>
            <a:ext cx="8953498" cy="102108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solidFill>
                  <a:schemeClr val="tx1"/>
                </a:solidFill>
                <a:latin typeface="Times New Roman" panose="02020603050405020304" pitchFamily="18" charset="0"/>
                <a:cs typeface="Times New Roman" panose="02020603050405020304" pitchFamily="18" charset="0"/>
              </a:rPr>
              <a:t>Ibora</a:t>
            </a:r>
            <a:r>
              <a:rPr lang="en-US" sz="2800" b="1" dirty="0" smtClean="0">
                <a:solidFill>
                  <a:schemeClr val="tx1"/>
                </a:solidFill>
                <a:latin typeface="Times New Roman" panose="02020603050405020304" pitchFamily="18" charset="0"/>
                <a:cs typeface="Times New Roman" panose="02020603050405020304" pitchFamily="18" charset="0"/>
              </a:rPr>
              <a:t>-</a:t>
            </a:r>
            <a:r>
              <a:rPr lang="en-US" sz="2800" b="1" dirty="0"/>
              <a:t> </a:t>
            </a:r>
            <a:r>
              <a:rPr lang="en-US" sz="2800" b="1" dirty="0" err="1">
                <a:solidFill>
                  <a:schemeClr val="tx1"/>
                </a:solidFill>
                <a:latin typeface="Times New Roman" panose="02020603050405020304" pitchFamily="18" charset="0"/>
                <a:cs typeface="Times New Roman" panose="02020603050405020304" pitchFamily="18" charset="0"/>
              </a:rPr>
              <a:t>ko‘zi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ochildi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tushundi</a:t>
            </a:r>
            <a:r>
              <a:rPr lang="en-US" sz="2800" dirty="0" smtClean="0">
                <a:solidFill>
                  <a:schemeClr val="tx1"/>
                </a:solidFill>
                <a:latin typeface="Times New Roman" panose="02020603050405020304" pitchFamily="18" charset="0"/>
                <a:cs typeface="Times New Roman" panose="02020603050405020304" pitchFamily="18" charset="0"/>
              </a:rPr>
              <a:t>,</a:t>
            </a:r>
            <a:r>
              <a:rPr lang="en-US" sz="2800" b="1" dirty="0"/>
              <a:t> </a:t>
            </a:r>
            <a:r>
              <a:rPr lang="en-US" sz="2800" b="1" dirty="0" err="1">
                <a:solidFill>
                  <a:schemeClr val="tx1"/>
                </a:solidFill>
                <a:latin typeface="Times New Roman" panose="02020603050405020304" pitchFamily="18" charset="0"/>
                <a:cs typeface="Times New Roman" panose="02020603050405020304" pitchFamily="18" charset="0"/>
              </a:rPr>
              <a:t>yuragi</a:t>
            </a:r>
            <a:r>
              <a:rPr lang="en-US" sz="2800" b="1" dirty="0">
                <a:solidFill>
                  <a:schemeClr val="tx1"/>
                </a:solidFill>
                <a:latin typeface="Times New Roman" panose="02020603050405020304" pitchFamily="18" charset="0"/>
                <a:cs typeface="Times New Roman" panose="02020603050405020304" pitchFamily="18" charset="0"/>
              </a:rPr>
              <a:t> tosh</a:t>
            </a:r>
            <a:r>
              <a:rPr lang="en-US" sz="2800" dirty="0">
                <a:solidFill>
                  <a:schemeClr val="tx1"/>
                </a:solidFill>
                <a:latin typeface="Times New Roman" panose="02020603050405020304" pitchFamily="18" charset="0"/>
                <a:cs typeface="Times New Roman" panose="02020603050405020304" pitchFamily="18" charset="0"/>
              </a:rPr>
              <a:t> — </a:t>
            </a:r>
            <a:r>
              <a:rPr lang="en-US" sz="2800" dirty="0" err="1">
                <a:solidFill>
                  <a:schemeClr val="tx1"/>
                </a:solidFill>
                <a:latin typeface="Times New Roman" panose="02020603050405020304" pitchFamily="18" charset="0"/>
                <a:cs typeface="Times New Roman" panose="02020603050405020304" pitchFamily="18" charset="0"/>
              </a:rPr>
              <a:t>rahmsiz</a:t>
            </a:r>
            <a:endParaRPr lang="ru-RU" sz="2800" dirty="0">
              <a:solidFill>
                <a:schemeClr val="tx1"/>
              </a:solidFill>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3086100" y="2621280"/>
            <a:ext cx="8846818" cy="899160"/>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a:solidFill>
                  <a:schemeClr val="tx1"/>
                </a:solidFill>
                <a:latin typeface="Times New Roman" panose="02020603050405020304" pitchFamily="18" charset="0"/>
                <a:cs typeface="Times New Roman" panose="02020603050405020304" pitchFamily="18" charset="0"/>
              </a:rPr>
              <a:t>Fard</a:t>
            </a:r>
            <a:r>
              <a:rPr lang="en-US" sz="3200" dirty="0">
                <a:solidFill>
                  <a:schemeClr val="tx1"/>
                </a:solidFill>
                <a:latin typeface="Times New Roman" panose="02020603050405020304" pitchFamily="18" charset="0"/>
                <a:cs typeface="Times New Roman" panose="02020603050405020304" pitchFamily="18" charset="0"/>
              </a:rPr>
              <a:t> — </a:t>
            </a:r>
            <a:r>
              <a:rPr lang="en-US" sz="2400" dirty="0" err="1">
                <a:solidFill>
                  <a:schemeClr val="tx1"/>
                </a:solidFill>
                <a:latin typeface="Times New Roman" panose="02020603050405020304" pitchFamily="18" charset="0"/>
                <a:cs typeface="Times New Roman" panose="02020603050405020304" pitchFamily="18" charset="0"/>
              </a:rPr>
              <a:t>Yaxshi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so‘z</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dilga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shifo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jon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malham</a:t>
            </a:r>
            <a:r>
              <a:rPr lang="en-US" sz="2400" dirty="0">
                <a:solidFill>
                  <a:schemeClr val="tx1"/>
                </a:solidFill>
                <a:latin typeface="Times New Roman" panose="02020603050405020304" pitchFamily="18" charset="0"/>
                <a:cs typeface="Times New Roman" panose="02020603050405020304" pitchFamily="18" charset="0"/>
              </a:rPr>
              <a:t>,</a:t>
            </a:r>
            <a:br>
              <a:rPr lang="en-US" sz="2400" dirty="0">
                <a:solidFill>
                  <a:schemeClr val="tx1"/>
                </a:solidFill>
                <a:latin typeface="Times New Roman" panose="02020603050405020304" pitchFamily="18" charset="0"/>
                <a:cs typeface="Times New Roman" panose="02020603050405020304" pitchFamily="18" charset="0"/>
              </a:rPr>
            </a:b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Yomon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so‘z</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qalbga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jarohat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umrga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g‘am</a:t>
            </a:r>
            <a:r>
              <a:rPr lang="en-US" sz="2400" dirty="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11" name="Скругленный прямоугольник 10"/>
          <p:cNvSpPr/>
          <p:nvPr/>
        </p:nvSpPr>
        <p:spPr>
          <a:xfrm>
            <a:off x="3093720" y="3760470"/>
            <a:ext cx="8900158" cy="10287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solidFill>
                  <a:schemeClr val="tx1"/>
                </a:solidFill>
                <a:latin typeface="Times New Roman" panose="02020603050405020304" pitchFamily="18" charset="0"/>
                <a:cs typeface="Times New Roman" panose="02020603050405020304" pitchFamily="18" charset="0"/>
              </a:rPr>
              <a:t>Atama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Tilshunoslikda</a:t>
            </a:r>
            <a:r>
              <a:rPr lang="en-US" sz="3600"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ot</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sifat</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fe’l</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bo‘g‘in</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urg‘u</a:t>
            </a:r>
            <a:endParaRPr lang="ru-RU" sz="3600" dirty="0">
              <a:solidFill>
                <a:schemeClr val="tx1"/>
              </a:solidFill>
              <a:latin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3063241" y="5029200"/>
            <a:ext cx="8953497" cy="132588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err="1">
                <a:solidFill>
                  <a:schemeClr val="tx1"/>
                </a:solidFill>
                <a:latin typeface="Times New Roman" panose="02020603050405020304" pitchFamily="18" charset="0"/>
                <a:cs typeface="Times New Roman" panose="02020603050405020304" pitchFamily="18" charset="0"/>
              </a:rPr>
              <a:t>Tilshunoslikda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tahlil</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turlari</a:t>
            </a:r>
            <a:endParaRPr lang="ru-RU" sz="4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24575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82040" y="152400"/>
            <a:ext cx="10645139" cy="111252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err="1">
                <a:solidFill>
                  <a:schemeClr val="tx1"/>
                </a:solidFill>
                <a:latin typeface="Times New Roman" panose="02020603050405020304" pitchFamily="18" charset="0"/>
                <a:cs typeface="Times New Roman" panose="02020603050405020304" pitchFamily="18" charset="0"/>
              </a:rPr>
              <a:t>Tilshunoslikda</a:t>
            </a:r>
            <a:r>
              <a:rPr lang="en-US" sz="5400" dirty="0">
                <a:solidFill>
                  <a:schemeClr val="tx1"/>
                </a:solidFill>
                <a:latin typeface="Times New Roman" panose="02020603050405020304" pitchFamily="18" charset="0"/>
                <a:cs typeface="Times New Roman" panose="02020603050405020304" pitchFamily="18" charset="0"/>
              </a:rPr>
              <a:t> </a:t>
            </a:r>
            <a:r>
              <a:rPr lang="en-US" sz="5400" dirty="0" err="1">
                <a:solidFill>
                  <a:schemeClr val="tx1"/>
                </a:solidFill>
                <a:latin typeface="Times New Roman" panose="02020603050405020304" pitchFamily="18" charset="0"/>
                <a:cs typeface="Times New Roman" panose="02020603050405020304" pitchFamily="18" charset="0"/>
              </a:rPr>
              <a:t>tahlil</a:t>
            </a:r>
            <a:r>
              <a:rPr lang="en-US" sz="5400" dirty="0">
                <a:solidFill>
                  <a:schemeClr val="tx1"/>
                </a:solidFill>
                <a:latin typeface="Times New Roman" panose="02020603050405020304" pitchFamily="18" charset="0"/>
                <a:cs typeface="Times New Roman" panose="02020603050405020304" pitchFamily="18" charset="0"/>
              </a:rPr>
              <a:t> </a:t>
            </a:r>
            <a:r>
              <a:rPr lang="en-US" sz="5400" dirty="0" err="1">
                <a:solidFill>
                  <a:schemeClr val="tx1"/>
                </a:solidFill>
                <a:latin typeface="Times New Roman" panose="02020603050405020304" pitchFamily="18" charset="0"/>
                <a:cs typeface="Times New Roman" panose="02020603050405020304" pitchFamily="18" charset="0"/>
              </a:rPr>
              <a:t>turlari</a:t>
            </a:r>
            <a:endParaRPr lang="ru-RU" sz="5400" dirty="0">
              <a:solidFill>
                <a:schemeClr val="tx1"/>
              </a:solidFill>
              <a:latin typeface="Times New Roman" panose="02020603050405020304" pitchFamily="18" charset="0"/>
              <a:cs typeface="Times New Roman" panose="02020603050405020304" pitchFamily="18" charset="0"/>
            </a:endParaRPr>
          </a:p>
        </p:txBody>
      </p:sp>
      <p:sp>
        <p:nvSpPr>
          <p:cNvPr id="5" name="Скругленный прямоугольник 4"/>
          <p:cNvSpPr/>
          <p:nvPr/>
        </p:nvSpPr>
        <p:spPr>
          <a:xfrm>
            <a:off x="1082040" y="1386840"/>
            <a:ext cx="10934698" cy="102108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schemeClr val="tx1"/>
                </a:solidFill>
                <a:latin typeface="Times New Roman" panose="02020603050405020304" pitchFamily="18" charset="0"/>
                <a:cs typeface="Times New Roman" panose="02020603050405020304" pitchFamily="18" charset="0"/>
              </a:rPr>
              <a:t>Fonetik</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tahlil</a:t>
            </a:r>
            <a:r>
              <a:rPr lang="en-US" sz="3600" dirty="0">
                <a:solidFill>
                  <a:schemeClr val="tx1"/>
                </a:solidFill>
                <a:latin typeface="Times New Roman" panose="02020603050405020304" pitchFamily="18" charset="0"/>
                <a:cs typeface="Times New Roman" panose="02020603050405020304" pitchFamily="18" charset="0"/>
              </a:rPr>
              <a:t> — </a:t>
            </a:r>
            <a:r>
              <a:rPr lang="en-US" sz="3600" dirty="0" err="1">
                <a:solidFill>
                  <a:schemeClr val="tx1"/>
                </a:solidFill>
                <a:latin typeface="Times New Roman" panose="02020603050405020304" pitchFamily="18" charset="0"/>
                <a:cs typeface="Times New Roman" panose="02020603050405020304" pitchFamily="18" charset="0"/>
              </a:rPr>
              <a:t>tovushlar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harflarni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o‘rganish</a:t>
            </a:r>
            <a:endParaRPr lang="ru-RU" sz="3600" dirty="0">
              <a:solidFill>
                <a:schemeClr val="tx1"/>
              </a:solidFill>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1082040" y="2621280"/>
            <a:ext cx="10850878" cy="899160"/>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Times New Roman" panose="02020603050405020304" pitchFamily="18" charset="0"/>
                <a:cs typeface="Times New Roman" panose="02020603050405020304" pitchFamily="18" charset="0"/>
              </a:rPr>
              <a:t>Leksik</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 </a:t>
            </a:r>
            <a:r>
              <a:rPr lang="en-US" sz="3200" dirty="0" err="1">
                <a:solidFill>
                  <a:schemeClr val="tx1"/>
                </a:solidFill>
                <a:latin typeface="Times New Roman" panose="02020603050405020304" pitchFamily="18" charset="0"/>
                <a:cs typeface="Times New Roman" panose="02020603050405020304" pitchFamily="18" charset="0"/>
              </a:rPr>
              <a:t>so‘z</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ma’nosini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11" name="Скругленный прямоугольник 10"/>
          <p:cNvSpPr/>
          <p:nvPr/>
        </p:nvSpPr>
        <p:spPr>
          <a:xfrm>
            <a:off x="1082040" y="3760470"/>
            <a:ext cx="10911838" cy="10287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schemeClr val="tx1"/>
                </a:solidFill>
                <a:latin typeface="Times New Roman" panose="02020603050405020304" pitchFamily="18" charset="0"/>
                <a:cs typeface="Times New Roman" panose="02020603050405020304" pitchFamily="18" charset="0"/>
              </a:rPr>
              <a:t>Morfologik</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tahlil</a:t>
            </a:r>
            <a:r>
              <a:rPr lang="en-US" sz="3600" dirty="0">
                <a:solidFill>
                  <a:schemeClr val="tx1"/>
                </a:solidFill>
                <a:latin typeface="Times New Roman" panose="02020603050405020304" pitchFamily="18" charset="0"/>
                <a:cs typeface="Times New Roman" panose="02020603050405020304" pitchFamily="18" charset="0"/>
              </a:rPr>
              <a:t> — </a:t>
            </a:r>
            <a:r>
              <a:rPr lang="en-US" sz="3600" dirty="0" err="1">
                <a:solidFill>
                  <a:schemeClr val="tx1"/>
                </a:solidFill>
                <a:latin typeface="Times New Roman" panose="02020603050405020304" pitchFamily="18" charset="0"/>
                <a:cs typeface="Times New Roman" panose="02020603050405020304" pitchFamily="18" charset="0"/>
              </a:rPr>
              <a:t>so‘z</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turkumlarini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aniqlash</a:t>
            </a:r>
            <a:endParaRPr lang="ru-RU" sz="3600" dirty="0">
              <a:solidFill>
                <a:schemeClr val="tx1"/>
              </a:solidFill>
              <a:latin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1082041" y="5029200"/>
            <a:ext cx="10934698" cy="111252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chemeClr val="tx1"/>
                </a:solidFill>
                <a:latin typeface="Times New Roman" panose="02020603050405020304" pitchFamily="18" charset="0"/>
                <a:cs typeface="Times New Roman" panose="02020603050405020304" pitchFamily="18" charset="0"/>
              </a:rPr>
              <a:t>Sintaktik</a:t>
            </a:r>
            <a:r>
              <a:rPr lang="en-US" sz="4000" b="1" dirty="0">
                <a:solidFill>
                  <a:schemeClr val="tx1"/>
                </a:solidFill>
                <a:latin typeface="Times New Roman" panose="02020603050405020304" pitchFamily="18" charset="0"/>
                <a:cs typeface="Times New Roman" panose="02020603050405020304" pitchFamily="18" charset="0"/>
              </a:rPr>
              <a:t> </a:t>
            </a:r>
            <a:r>
              <a:rPr lang="en-US" sz="4000" b="1" dirty="0" err="1">
                <a:solidFill>
                  <a:schemeClr val="tx1"/>
                </a:solidFill>
                <a:latin typeface="Times New Roman" panose="02020603050405020304" pitchFamily="18" charset="0"/>
                <a:cs typeface="Times New Roman" panose="02020603050405020304" pitchFamily="18" charset="0"/>
              </a:rPr>
              <a:t>tahlil</a:t>
            </a:r>
            <a:r>
              <a:rPr lang="en-US" sz="4000" dirty="0">
                <a:solidFill>
                  <a:schemeClr val="tx1"/>
                </a:solidFill>
                <a:latin typeface="Times New Roman" panose="02020603050405020304" pitchFamily="18" charset="0"/>
                <a:cs typeface="Times New Roman" panose="02020603050405020304" pitchFamily="18" charset="0"/>
              </a:rPr>
              <a:t> — gap </a:t>
            </a:r>
            <a:r>
              <a:rPr lang="en-US" sz="4000" dirty="0" err="1">
                <a:solidFill>
                  <a:schemeClr val="tx1"/>
                </a:solidFill>
                <a:latin typeface="Times New Roman" panose="02020603050405020304" pitchFamily="18" charset="0"/>
                <a:cs typeface="Times New Roman" panose="02020603050405020304" pitchFamily="18" charset="0"/>
              </a:rPr>
              <a:t>bo‘laklarini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tahlil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qilish</a:t>
            </a:r>
            <a:endParaRPr lang="ru-RU" sz="4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36502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a:extLst>
              <a:ext uri="{FF2B5EF4-FFF2-40B4-BE49-F238E27FC236}">
                <a16:creationId xmlns:a16="http://schemas.microsoft.com/office/drawing/2014/main" id="{560EB392-74E8-D74E-ABCD-605011E3C413}"/>
              </a:ext>
            </a:extLst>
          </p:cNvPr>
          <p:cNvGraphicFramePr/>
          <p:nvPr>
            <p:extLst>
              <p:ext uri="{D42A27DB-BD31-4B8C-83A1-F6EECF244321}">
                <p14:modId xmlns:p14="http://schemas.microsoft.com/office/powerpoint/2010/main" val="3157749539"/>
              </p:ext>
            </p:extLst>
          </p:nvPr>
        </p:nvGraphicFramePr>
        <p:xfrm>
          <a:off x="541866" y="1798320"/>
          <a:ext cx="9867053" cy="4831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D66FA08D-AC8E-9B4F-9BB5-5884377AFECD}"/>
              </a:ext>
            </a:extLst>
          </p:cNvPr>
          <p:cNvSpPr txBox="1"/>
          <p:nvPr/>
        </p:nvSpPr>
        <p:spPr>
          <a:xfrm rot="1825155">
            <a:off x="3711243" y="3110133"/>
            <a:ext cx="2328576" cy="553998"/>
          </a:xfrm>
          <a:prstGeom prst="rect">
            <a:avLst/>
          </a:prstGeom>
          <a:noFill/>
        </p:spPr>
        <p:txBody>
          <a:bodyPr wrap="square" rtlCol="0">
            <a:spAutoFit/>
          </a:bodyPr>
          <a:lstStyle/>
          <a:p>
            <a:pPr algn="r"/>
            <a:r>
              <a:rPr lang="en-US" sz="3000" b="1" i="1" dirty="0" err="1" smtClean="0">
                <a:solidFill>
                  <a:srgbClr val="C00000"/>
                </a:solidFill>
                <a:latin typeface="Arial" panose="020B0604020202020204" pitchFamily="34" charset="0"/>
                <a:cs typeface="Arial" panose="020B0604020202020204" pitchFamily="34" charset="0"/>
              </a:rPr>
              <a:t>sifat</a:t>
            </a:r>
            <a:endParaRPr lang="en-US" sz="3000" b="1" i="1" dirty="0">
              <a:solidFill>
                <a:srgbClr val="C00000"/>
              </a:solidFill>
              <a:latin typeface="Arial" panose="020B0604020202020204" pitchFamily="34" charset="0"/>
              <a:cs typeface="Arial" panose="020B0604020202020204" pitchFamily="34" charset="0"/>
            </a:endParaRPr>
          </a:p>
        </p:txBody>
      </p:sp>
      <p:sp>
        <p:nvSpPr>
          <p:cNvPr id="2" name="Скругленный прямоугольник 1"/>
          <p:cNvSpPr/>
          <p:nvPr/>
        </p:nvSpPr>
        <p:spPr>
          <a:xfrm>
            <a:off x="1295399" y="0"/>
            <a:ext cx="10043161" cy="138684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err="1" smtClean="0">
                <a:solidFill>
                  <a:schemeClr val="tx1"/>
                </a:solidFill>
              </a:rPr>
              <a:t>Ven</a:t>
            </a:r>
            <a:r>
              <a:rPr lang="en-US" sz="5400" dirty="0" smtClean="0">
                <a:solidFill>
                  <a:schemeClr val="tx1"/>
                </a:solidFill>
              </a:rPr>
              <a:t> </a:t>
            </a:r>
            <a:r>
              <a:rPr lang="en-US" sz="5400" dirty="0" err="1" smtClean="0">
                <a:solidFill>
                  <a:schemeClr val="tx1"/>
                </a:solidFill>
              </a:rPr>
              <a:t>diagrammasi</a:t>
            </a:r>
            <a:endParaRPr lang="ru-RU" sz="5400" dirty="0">
              <a:solidFill>
                <a:schemeClr val="tx1"/>
              </a:solidFill>
            </a:endParaRPr>
          </a:p>
        </p:txBody>
      </p:sp>
    </p:spTree>
    <p:extLst>
      <p:ext uri="{BB962C8B-B14F-4D97-AF65-F5344CB8AC3E}">
        <p14:creationId xmlns:p14="http://schemas.microsoft.com/office/powerpoint/2010/main" val="24762843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63"/>
          <p:cNvPicPr/>
          <p:nvPr/>
        </p:nvPicPr>
        <p:blipFill>
          <a:blip r:embed="rId2"/>
          <a:stretch>
            <a:fillRect/>
          </a:stretch>
        </p:blipFill>
        <p:spPr>
          <a:xfrm>
            <a:off x="106680" y="58102"/>
            <a:ext cx="12085320" cy="6741795"/>
          </a:xfrm>
          <a:prstGeom prst="rect">
            <a:avLst/>
          </a:prstGeom>
        </p:spPr>
      </p:pic>
    </p:spTree>
    <p:extLst>
      <p:ext uri="{BB962C8B-B14F-4D97-AF65-F5344CB8AC3E}">
        <p14:creationId xmlns:p14="http://schemas.microsoft.com/office/powerpoint/2010/main" val="4140098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677"/>
          <p:cNvPicPr/>
          <p:nvPr/>
        </p:nvPicPr>
        <p:blipFill>
          <a:blip r:embed="rId2"/>
          <a:stretch>
            <a:fillRect/>
          </a:stretch>
        </p:blipFill>
        <p:spPr>
          <a:xfrm>
            <a:off x="898206" y="224155"/>
            <a:ext cx="4145281" cy="6440170"/>
          </a:xfrm>
          <a:prstGeom prst="rect">
            <a:avLst/>
          </a:prstGeom>
        </p:spPr>
      </p:pic>
      <p:pic>
        <p:nvPicPr>
          <p:cNvPr id="5" name="Picture 769"/>
          <p:cNvPicPr/>
          <p:nvPr/>
        </p:nvPicPr>
        <p:blipFill>
          <a:blip r:embed="rId3"/>
          <a:stretch>
            <a:fillRect/>
          </a:stretch>
        </p:blipFill>
        <p:spPr>
          <a:xfrm>
            <a:off x="1540192" y="808672"/>
            <a:ext cx="1430655" cy="1430655"/>
          </a:xfrm>
          <a:prstGeom prst="rect">
            <a:avLst/>
          </a:prstGeom>
        </p:spPr>
      </p:pic>
      <p:pic>
        <p:nvPicPr>
          <p:cNvPr id="6" name="Picture 769"/>
          <p:cNvPicPr/>
          <p:nvPr/>
        </p:nvPicPr>
        <p:blipFill>
          <a:blip r:embed="rId3"/>
          <a:stretch>
            <a:fillRect/>
          </a:stretch>
        </p:blipFill>
        <p:spPr>
          <a:xfrm>
            <a:off x="3156586" y="1267777"/>
            <a:ext cx="1430655" cy="1430655"/>
          </a:xfrm>
          <a:prstGeom prst="rect">
            <a:avLst/>
          </a:prstGeom>
        </p:spPr>
      </p:pic>
      <p:pic>
        <p:nvPicPr>
          <p:cNvPr id="7" name="Picture 769"/>
          <p:cNvPicPr/>
          <p:nvPr/>
        </p:nvPicPr>
        <p:blipFill>
          <a:blip r:embed="rId3"/>
          <a:stretch>
            <a:fillRect/>
          </a:stretch>
        </p:blipFill>
        <p:spPr>
          <a:xfrm>
            <a:off x="109537" y="1876425"/>
            <a:ext cx="1430655" cy="1430655"/>
          </a:xfrm>
          <a:prstGeom prst="rect">
            <a:avLst/>
          </a:prstGeom>
        </p:spPr>
      </p:pic>
      <p:sp>
        <p:nvSpPr>
          <p:cNvPr id="8" name="Овал 7"/>
          <p:cNvSpPr/>
          <p:nvPr/>
        </p:nvSpPr>
        <p:spPr>
          <a:xfrm>
            <a:off x="5043487" y="579120"/>
            <a:ext cx="6752273" cy="537972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t>“</a:t>
            </a:r>
            <a:r>
              <a:rPr lang="en-US" sz="4400" dirty="0" err="1" smtClean="0"/>
              <a:t>Rasm</a:t>
            </a:r>
            <a:r>
              <a:rPr lang="en-US" sz="4400" dirty="0" smtClean="0"/>
              <a:t> </a:t>
            </a:r>
            <a:r>
              <a:rPr lang="en-US" sz="4400" dirty="0" err="1" smtClean="0"/>
              <a:t>asosida</a:t>
            </a:r>
            <a:r>
              <a:rPr lang="en-US" sz="4400" dirty="0" smtClean="0"/>
              <a:t> </a:t>
            </a:r>
            <a:r>
              <a:rPr lang="en-US" sz="4400" dirty="0" err="1" smtClean="0"/>
              <a:t>g’oya</a:t>
            </a:r>
            <a:r>
              <a:rPr lang="en-US" sz="4400" dirty="0" smtClean="0"/>
              <a:t>”</a:t>
            </a:r>
          </a:p>
          <a:p>
            <a:pPr algn="ctr"/>
            <a:r>
              <a:rPr lang="en-US" sz="4400" dirty="0" err="1" smtClean="0"/>
              <a:t>O’quvchilar</a:t>
            </a:r>
            <a:r>
              <a:rPr lang="en-US" sz="4400" dirty="0" smtClean="0"/>
              <a:t> </a:t>
            </a:r>
            <a:r>
              <a:rPr lang="en-US" sz="4400" dirty="0" err="1" smtClean="0"/>
              <a:t>rasmga</a:t>
            </a:r>
            <a:r>
              <a:rPr lang="en-US" sz="4400" dirty="0" smtClean="0"/>
              <a:t> </a:t>
            </a:r>
            <a:r>
              <a:rPr lang="en-US" sz="4400" dirty="0" err="1" smtClean="0"/>
              <a:t>qarab</a:t>
            </a:r>
            <a:r>
              <a:rPr lang="en-US" sz="4400" dirty="0" smtClean="0"/>
              <a:t> </a:t>
            </a:r>
            <a:r>
              <a:rPr lang="en-US" sz="4400" dirty="0" err="1" smtClean="0"/>
              <a:t>o’z</a:t>
            </a:r>
            <a:r>
              <a:rPr lang="en-US" sz="4400" dirty="0" smtClean="0"/>
              <a:t> </a:t>
            </a:r>
            <a:r>
              <a:rPr lang="en-US" sz="4400" dirty="0" err="1" smtClean="0"/>
              <a:t>fikrlarini</a:t>
            </a:r>
            <a:r>
              <a:rPr lang="en-US" sz="4400" dirty="0" smtClean="0"/>
              <a:t> </a:t>
            </a:r>
            <a:r>
              <a:rPr lang="en-US" sz="4400" dirty="0" err="1" smtClean="0"/>
              <a:t>yozadilar</a:t>
            </a:r>
            <a:endParaRPr lang="ru-RU" sz="4400" dirty="0"/>
          </a:p>
        </p:txBody>
      </p:sp>
    </p:spTree>
    <p:extLst>
      <p:ext uri="{BB962C8B-B14F-4D97-AF65-F5344CB8AC3E}">
        <p14:creationId xmlns:p14="http://schemas.microsoft.com/office/powerpoint/2010/main" val="5499815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30A76-708F-5244-B88F-DB9EDC1CF313}"/>
              </a:ext>
            </a:extLst>
          </p:cNvPr>
          <p:cNvSpPr>
            <a:spLocks noGrp="1"/>
          </p:cNvSpPr>
          <p:nvPr>
            <p:ph type="title"/>
          </p:nvPr>
        </p:nvSpPr>
        <p:spPr>
          <a:xfrm>
            <a:off x="1066800" y="240792"/>
            <a:ext cx="10058400" cy="582168"/>
          </a:xfrm>
        </p:spPr>
        <p:txBody>
          <a:bodyPr>
            <a:normAutofit/>
          </a:bodyPr>
          <a:lstStyle/>
          <a:p>
            <a:pPr algn="ctr"/>
            <a:r>
              <a:rPr lang="en-US" sz="3200" b="1" dirty="0" err="1">
                <a:latin typeface="Times New Roman" panose="02020603050405020304" pitchFamily="18" charset="0"/>
                <a:cs typeface="Times New Roman" panose="02020603050405020304" pitchFamily="18" charset="0"/>
              </a:rPr>
              <a:t>Tanqidiy</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fikrlashni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rivojlantirish</a:t>
            </a:r>
            <a:endParaRPr lang="en-US" sz="3200" b="1" dirty="0">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A94D3006-45C0-0547-802F-83217CF76765}"/>
              </a:ext>
            </a:extLst>
          </p:cNvPr>
          <p:cNvGraphicFramePr/>
          <p:nvPr>
            <p:extLst>
              <p:ext uri="{D42A27DB-BD31-4B8C-83A1-F6EECF244321}">
                <p14:modId xmlns:p14="http://schemas.microsoft.com/office/powerpoint/2010/main" val="4258345838"/>
              </p:ext>
            </p:extLst>
          </p:nvPr>
        </p:nvGraphicFramePr>
        <p:xfrm>
          <a:off x="579120" y="1036320"/>
          <a:ext cx="11231880" cy="544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27469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D3496-0740-7143-B5C9-DAE4891E462C}"/>
              </a:ext>
            </a:extLst>
          </p:cNvPr>
          <p:cNvSpPr>
            <a:spLocks noGrp="1"/>
          </p:cNvSpPr>
          <p:nvPr>
            <p:ph type="title"/>
          </p:nvPr>
        </p:nvSpPr>
        <p:spPr>
          <a:xfrm>
            <a:off x="559488" y="293247"/>
            <a:ext cx="10058400" cy="1306953"/>
          </a:xfrm>
        </p:spPr>
        <p:txBody>
          <a:bodyPr>
            <a:normAutofit/>
          </a:bodyPr>
          <a:lstStyle/>
          <a:p>
            <a:pPr algn="ctr"/>
            <a:r>
              <a:rPr lang="en-US" sz="4800" b="1" dirty="0" err="1">
                <a:latin typeface="Arial" panose="020B0604020202020204" pitchFamily="34" charset="0"/>
                <a:cs typeface="Arial" panose="020B0604020202020204" pitchFamily="34" charset="0"/>
              </a:rPr>
              <a:t>g‘oyalar</a:t>
            </a:r>
            <a:r>
              <a:rPr lang="en-US" sz="4800" b="1" dirty="0">
                <a:latin typeface="Arial" panose="020B0604020202020204" pitchFamily="34" charset="0"/>
                <a:cs typeface="Arial" panose="020B0604020202020204" pitchFamily="34" charset="0"/>
              </a:rPr>
              <a:t> </a:t>
            </a:r>
            <a:r>
              <a:rPr lang="en-US" sz="4800" b="1" dirty="0" err="1">
                <a:latin typeface="Arial" panose="020B0604020202020204" pitchFamily="34" charset="0"/>
                <a:cs typeface="Arial" panose="020B0604020202020204" pitchFamily="34" charset="0"/>
              </a:rPr>
              <a:t>Karuseli</a:t>
            </a:r>
            <a:r>
              <a:rPr lang="en-US" sz="4800" b="1" dirty="0">
                <a:latin typeface="Arial" panose="020B0604020202020204" pitchFamily="34" charset="0"/>
                <a:cs typeface="Arial" panose="020B0604020202020204" pitchFamily="34" charset="0"/>
              </a:rPr>
              <a:t>: </a:t>
            </a:r>
            <a:r>
              <a:rPr lang="en-US" sz="4800" b="1" dirty="0" err="1" smtClean="0">
                <a:latin typeface="Arial" panose="020B0604020202020204" pitchFamily="34" charset="0"/>
                <a:cs typeface="Arial" panose="020B0604020202020204" pitchFamily="34" charset="0"/>
              </a:rPr>
              <a:t>ona</a:t>
            </a:r>
            <a:r>
              <a:rPr lang="en-US" sz="4800" b="1" dirty="0" smtClean="0">
                <a:latin typeface="Arial" panose="020B0604020202020204" pitchFamily="34" charset="0"/>
                <a:cs typeface="Arial" panose="020B0604020202020204" pitchFamily="34" charset="0"/>
              </a:rPr>
              <a:t> </a:t>
            </a:r>
            <a:r>
              <a:rPr lang="en-US" sz="4800" b="1" dirty="0" err="1" smtClean="0">
                <a:latin typeface="Arial" panose="020B0604020202020204" pitchFamily="34" charset="0"/>
                <a:cs typeface="Arial" panose="020B0604020202020204" pitchFamily="34" charset="0"/>
              </a:rPr>
              <a:t>tili</a:t>
            </a:r>
            <a:endParaRPr lang="en-US" sz="4800" b="1" dirty="0">
              <a:latin typeface="Arial" panose="020B0604020202020204" pitchFamily="34" charset="0"/>
              <a:cs typeface="Arial" panose="020B0604020202020204" pitchFamily="34" charset="0"/>
            </a:endParaRPr>
          </a:p>
        </p:txBody>
      </p:sp>
      <p:graphicFrame>
        <p:nvGraphicFramePr>
          <p:cNvPr id="16" name="Diagram 15">
            <a:extLst>
              <a:ext uri="{FF2B5EF4-FFF2-40B4-BE49-F238E27FC236}">
                <a16:creationId xmlns:a16="http://schemas.microsoft.com/office/drawing/2014/main" id="{82137A2A-10AA-DF4E-A560-CDA4A5B678E2}"/>
              </a:ext>
            </a:extLst>
          </p:cNvPr>
          <p:cNvGraphicFramePr/>
          <p:nvPr>
            <p:extLst>
              <p:ext uri="{D42A27DB-BD31-4B8C-83A1-F6EECF244321}">
                <p14:modId xmlns:p14="http://schemas.microsoft.com/office/powerpoint/2010/main" val="3409361313"/>
              </p:ext>
            </p:extLst>
          </p:nvPr>
        </p:nvGraphicFramePr>
        <p:xfrm>
          <a:off x="975360" y="1446028"/>
          <a:ext cx="10546080" cy="52631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TextBox 18">
            <a:extLst>
              <a:ext uri="{FF2B5EF4-FFF2-40B4-BE49-F238E27FC236}">
                <a16:creationId xmlns:a16="http://schemas.microsoft.com/office/drawing/2014/main" id="{9121AE23-DADE-2F46-A24F-DCCEF0680C13}"/>
              </a:ext>
            </a:extLst>
          </p:cNvPr>
          <p:cNvSpPr txBox="1"/>
          <p:nvPr/>
        </p:nvSpPr>
        <p:spPr>
          <a:xfrm>
            <a:off x="9016409" y="1880061"/>
            <a:ext cx="1601479" cy="553998"/>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o‘quvchi</a:t>
            </a:r>
            <a:r>
              <a:rPr lang="en-US" dirty="0">
                <a:latin typeface="Arial" panose="020B0604020202020204" pitchFamily="34" charset="0"/>
                <a:cs typeface="Arial" panose="020B0604020202020204" pitchFamily="34" charset="0"/>
              </a:rPr>
              <a:t> </a:t>
            </a:r>
            <a:r>
              <a:rPr lang="en-US" sz="3000" b="1" dirty="0">
                <a:solidFill>
                  <a:srgbClr val="C00000"/>
                </a:solidFill>
                <a:latin typeface="Arial" panose="020B0604020202020204" pitchFamily="34" charset="0"/>
                <a:cs typeface="Arial" panose="020B0604020202020204" pitchFamily="34" charset="0"/>
              </a:rPr>
              <a:t>1</a:t>
            </a:r>
          </a:p>
        </p:txBody>
      </p:sp>
      <p:sp>
        <p:nvSpPr>
          <p:cNvPr id="20" name="TextBox 19">
            <a:extLst>
              <a:ext uri="{FF2B5EF4-FFF2-40B4-BE49-F238E27FC236}">
                <a16:creationId xmlns:a16="http://schemas.microsoft.com/office/drawing/2014/main" id="{E0B1D77A-AD13-7548-946F-656A5FF4B66E}"/>
              </a:ext>
            </a:extLst>
          </p:cNvPr>
          <p:cNvSpPr txBox="1"/>
          <p:nvPr/>
        </p:nvSpPr>
        <p:spPr>
          <a:xfrm>
            <a:off x="9402725" y="5489524"/>
            <a:ext cx="1601479" cy="553998"/>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o‘quvchi</a:t>
            </a:r>
            <a:r>
              <a:rPr lang="en-US" dirty="0">
                <a:latin typeface="Arial" panose="020B0604020202020204" pitchFamily="34" charset="0"/>
                <a:cs typeface="Arial" panose="020B0604020202020204" pitchFamily="34" charset="0"/>
              </a:rPr>
              <a:t> </a:t>
            </a:r>
            <a:r>
              <a:rPr lang="en-US" sz="3000" b="1" dirty="0">
                <a:solidFill>
                  <a:srgbClr val="C00000"/>
                </a:solidFill>
                <a:latin typeface="Arial" panose="020B0604020202020204" pitchFamily="34" charset="0"/>
                <a:cs typeface="Arial" panose="020B0604020202020204" pitchFamily="34" charset="0"/>
              </a:rPr>
              <a:t>2</a:t>
            </a:r>
          </a:p>
        </p:txBody>
      </p:sp>
      <p:sp>
        <p:nvSpPr>
          <p:cNvPr id="21" name="TextBox 20">
            <a:extLst>
              <a:ext uri="{FF2B5EF4-FFF2-40B4-BE49-F238E27FC236}">
                <a16:creationId xmlns:a16="http://schemas.microsoft.com/office/drawing/2014/main" id="{53A72829-5910-EF42-B34A-A1F46CFA0C7A}"/>
              </a:ext>
            </a:extLst>
          </p:cNvPr>
          <p:cNvSpPr txBox="1"/>
          <p:nvPr/>
        </p:nvSpPr>
        <p:spPr>
          <a:xfrm>
            <a:off x="2316481" y="5288280"/>
            <a:ext cx="1432559" cy="553998"/>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o‘quvchi</a:t>
            </a:r>
            <a:r>
              <a:rPr lang="en-US" dirty="0">
                <a:latin typeface="Arial" panose="020B0604020202020204" pitchFamily="34" charset="0"/>
                <a:cs typeface="Arial" panose="020B0604020202020204" pitchFamily="34" charset="0"/>
              </a:rPr>
              <a:t> </a:t>
            </a:r>
            <a:r>
              <a:rPr lang="en-US" sz="3000" b="1" dirty="0">
                <a:solidFill>
                  <a:srgbClr val="C00000"/>
                </a:solidFill>
                <a:latin typeface="Arial" panose="020B0604020202020204" pitchFamily="34" charset="0"/>
                <a:cs typeface="Arial" panose="020B0604020202020204" pitchFamily="34" charset="0"/>
              </a:rPr>
              <a:t>3</a:t>
            </a:r>
          </a:p>
        </p:txBody>
      </p:sp>
      <p:sp>
        <p:nvSpPr>
          <p:cNvPr id="22" name="TextBox 21">
            <a:extLst>
              <a:ext uri="{FF2B5EF4-FFF2-40B4-BE49-F238E27FC236}">
                <a16:creationId xmlns:a16="http://schemas.microsoft.com/office/drawing/2014/main" id="{29FA9127-7F90-C14A-903B-CB74BCDCC40C}"/>
              </a:ext>
            </a:extLst>
          </p:cNvPr>
          <p:cNvSpPr txBox="1"/>
          <p:nvPr/>
        </p:nvSpPr>
        <p:spPr>
          <a:xfrm>
            <a:off x="2828969" y="1851526"/>
            <a:ext cx="1601479" cy="553998"/>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o‘quvchi</a:t>
            </a:r>
            <a:r>
              <a:rPr lang="en-US" dirty="0">
                <a:latin typeface="Arial" panose="020B0604020202020204" pitchFamily="34" charset="0"/>
                <a:cs typeface="Arial" panose="020B0604020202020204" pitchFamily="34" charset="0"/>
              </a:rPr>
              <a:t> </a:t>
            </a:r>
            <a:r>
              <a:rPr lang="en-US" sz="3000" b="1" dirty="0">
                <a:solidFill>
                  <a:srgbClr val="C00000"/>
                </a:solidFill>
                <a:latin typeface="Arial" panose="020B0604020202020204" pitchFamily="34" charset="0"/>
                <a:cs typeface="Arial" panose="020B0604020202020204" pitchFamily="34" charset="0"/>
              </a:rPr>
              <a:t>4</a:t>
            </a:r>
          </a:p>
        </p:txBody>
      </p:sp>
    </p:spTree>
    <p:extLst>
      <p:ext uri="{BB962C8B-B14F-4D97-AF65-F5344CB8AC3E}">
        <p14:creationId xmlns:p14="http://schemas.microsoft.com/office/powerpoint/2010/main" val="33762521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1341120" y="548640"/>
            <a:ext cx="9601200" cy="6096000"/>
          </a:xfrm>
          <a:prstGeom prst="rect">
            <a:avLst/>
          </a:prstGeom>
        </p:spPr>
      </p:pic>
    </p:spTree>
    <p:extLst>
      <p:ext uri="{BB962C8B-B14F-4D97-AF65-F5344CB8AC3E}">
        <p14:creationId xmlns:p14="http://schemas.microsoft.com/office/powerpoint/2010/main" val="22093147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b="1" dirty="0" err="1">
                <a:solidFill>
                  <a:schemeClr val="tx1"/>
                </a:solidFill>
                <a:latin typeface="Times New Roman" panose="02020603050405020304" pitchFamily="18" charset="0"/>
                <a:cs typeface="Times New Roman" panose="02020603050405020304" pitchFamily="18" charset="0"/>
              </a:rPr>
              <a:t>Guruhli</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va</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juftlikda</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ishlash</a:t>
            </a:r>
            <a:r>
              <a:rPr lang="en-US" sz="4800" dirty="0">
                <a:solidFill>
                  <a:schemeClr val="tx1"/>
                </a:solidFill>
                <a:latin typeface="Times New Roman" panose="02020603050405020304" pitchFamily="18" charset="0"/>
                <a:cs typeface="Times New Roman" panose="02020603050405020304" pitchFamily="18" charset="0"/>
              </a:rPr>
              <a:t/>
            </a:r>
            <a:br>
              <a:rPr lang="en-US" sz="4800" dirty="0">
                <a:solidFill>
                  <a:schemeClr val="tx1"/>
                </a:solidFill>
                <a:latin typeface="Times New Roman" panose="02020603050405020304" pitchFamily="18" charset="0"/>
                <a:cs typeface="Times New Roman" panose="02020603050405020304" pitchFamily="18" charset="0"/>
              </a:rPr>
            </a:br>
            <a:r>
              <a:rPr lang="en-US" sz="4800" dirty="0" err="1">
                <a:solidFill>
                  <a:schemeClr val="tx1"/>
                </a:solidFill>
                <a:latin typeface="Times New Roman" panose="02020603050405020304" pitchFamily="18" charset="0"/>
                <a:cs typeface="Times New Roman" panose="02020603050405020304" pitchFamily="18" charset="0"/>
              </a:rPr>
              <a:t>Guruhda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ishlash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orqali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o‘quvchilar</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bir-birini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tinglashni</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fikrini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asoslab</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berishni</a:t>
            </a:r>
            <a:r>
              <a:rPr lang="en-US" sz="4800" dirty="0">
                <a:solidFill>
                  <a:schemeClr val="tx1"/>
                </a:solidFill>
                <a:latin typeface="Times New Roman" panose="02020603050405020304" pitchFamily="18" charset="0"/>
                <a:cs typeface="Times New Roman" panose="02020603050405020304" pitchFamily="18" charset="0"/>
              </a:rPr>
              <a:t>;</a:t>
            </a:r>
          </a:p>
          <a:p>
            <a:r>
              <a:rPr lang="en-US" sz="4800" dirty="0" err="1">
                <a:solidFill>
                  <a:schemeClr val="tx1"/>
                </a:solidFill>
                <a:latin typeface="Times New Roman" panose="02020603050405020304" pitchFamily="18" charset="0"/>
                <a:cs typeface="Times New Roman" panose="02020603050405020304" pitchFamily="18" charset="0"/>
              </a:rPr>
              <a:t>jamoada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ishlashni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o‘rganadilar</a:t>
            </a:r>
            <a:r>
              <a:rPr lang="en-US" sz="48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5110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800"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a:stretch>
            <a:fillRect/>
          </a:stretch>
        </p:blipFill>
        <p:spPr>
          <a:xfrm>
            <a:off x="274320" y="121920"/>
            <a:ext cx="11673840" cy="6736080"/>
          </a:xfrm>
          <a:prstGeom prst="rect">
            <a:avLst/>
          </a:prstGeom>
        </p:spPr>
      </p:pic>
    </p:spTree>
    <p:extLst>
      <p:ext uri="{BB962C8B-B14F-4D97-AF65-F5344CB8AC3E}">
        <p14:creationId xmlns:p14="http://schemas.microsoft.com/office/powerpoint/2010/main" val="11757193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800"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381000" y="457200"/>
            <a:ext cx="7345680" cy="592836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b="1" dirty="0"/>
              <a:t>“</a:t>
            </a:r>
            <a:r>
              <a:rPr lang="uz-Cyrl-UZ" sz="2400" b="1" dirty="0">
                <a:solidFill>
                  <a:schemeClr val="tx1"/>
                </a:solidFill>
                <a:latin typeface="Times New Roman" panose="02020603050405020304" pitchFamily="18" charset="0"/>
                <a:cs typeface="Times New Roman" panose="02020603050405020304" pitchFamily="18" charset="0"/>
              </a:rPr>
              <a:t>Zanjir” usuli</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Bu usul o‘quvchilarning fikrlash qobiliyatini rivojlantiradi.</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Bu usuldan foydalanishda o‘qituvchi darsni boshlaganda birinchi o‘quvchiga bir gapni aytadi (masalan: "Bugun havo iliq").</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Keyingi o‘quvchi bu gapga bog‘liq holda yangi gap tuzadi (masalan: "Shuning uchun biz sayrga chiqamiz").Bu jarayon barcha o‘quvchilar qatnashguncha davom etadi.Bu usulni qo’llash natijasida, o‘quvchilar gap tuzish qobiliyatini rivojlantiradi, fikrlar zanjirini hosil qiladi. Bunda o’quvchilarning so’zlarni to’g’ri qo’llay olish hamda muloqotchanlik ko’nikmalari rivojlanib boradi.Gaplarni to’g’ri tuzgan o’quvchilar zanjir xalqasiga ega bo’ladi,shu tariqa kimning zanjiri uzilmasa, shu guruh g’olib bo’ladi.</a:t>
            </a:r>
            <a:endParaRPr lang="ru-RU" sz="2400" dirty="0">
              <a:solidFill>
                <a:schemeClr val="tx1"/>
              </a:solidFill>
              <a:latin typeface="Times New Roman" panose="02020603050405020304" pitchFamily="18" charset="0"/>
              <a:cs typeface="Times New Roman" panose="02020603050405020304" pitchFamily="18" charset="0"/>
            </a:endParaRPr>
          </a:p>
        </p:txBody>
      </p:sp>
      <p:pic>
        <p:nvPicPr>
          <p:cNvPr id="8" name="Рисунок 7"/>
          <p:cNvPicPr/>
          <p:nvPr/>
        </p:nvPicPr>
        <p:blipFill>
          <a:blip r:embed="rId2"/>
          <a:stretch>
            <a:fillRect/>
          </a:stretch>
        </p:blipFill>
        <p:spPr>
          <a:xfrm>
            <a:off x="7726680" y="457200"/>
            <a:ext cx="5242560" cy="5928360"/>
          </a:xfrm>
          <a:prstGeom prst="rect">
            <a:avLst/>
          </a:prstGeom>
        </p:spPr>
      </p:pic>
    </p:spTree>
    <p:extLst>
      <p:ext uri="{BB962C8B-B14F-4D97-AF65-F5344CB8AC3E}">
        <p14:creationId xmlns:p14="http://schemas.microsoft.com/office/powerpoint/2010/main" val="6621739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800"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52400" y="243840"/>
            <a:ext cx="6324600" cy="649224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b="1" dirty="0" smtClean="0">
                <a:solidFill>
                  <a:schemeClr val="tx1"/>
                </a:solidFill>
                <a:latin typeface="Times New Roman" panose="02020603050405020304" pitchFamily="18" charset="0"/>
                <a:cs typeface="Times New Roman" panose="02020603050405020304" pitchFamily="18" charset="0"/>
              </a:rPr>
              <a:t>“</a:t>
            </a:r>
            <a:r>
              <a:rPr lang="uz-Cyrl-UZ" sz="2400" b="1" dirty="0">
                <a:solidFill>
                  <a:schemeClr val="tx1"/>
                </a:solidFill>
                <a:latin typeface="Times New Roman" panose="02020603050405020304" pitchFamily="18" charset="0"/>
                <a:cs typeface="Times New Roman" panose="02020603050405020304" pitchFamily="18" charset="0"/>
              </a:rPr>
              <a:t>“Rolli o‘yin” usuli</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Bu usul o‘quvchilarning nutq ko‘nikmalarini rivojlantirishga xizmat qiladi.</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Bu usuldan foydalanishda o‘qituvchi ,o‘quvchilarni kichik guruhlarga bo‘lib oladi.</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Har bir guruhga ma’lum bir vaziyat beriladi (masalan, maktabda, do‘konda, </a:t>
            </a:r>
            <a:r>
              <a:rPr lang="en-US" sz="2400" dirty="0" err="1">
                <a:solidFill>
                  <a:schemeClr val="tx1"/>
                </a:solidFill>
                <a:latin typeface="Times New Roman" panose="02020603050405020304" pitchFamily="18" charset="0"/>
                <a:cs typeface="Times New Roman" panose="02020603050405020304" pitchFamily="18" charset="0"/>
              </a:rPr>
              <a:t>muzeyda</a:t>
            </a:r>
            <a:r>
              <a:rPr lang="en-US" sz="2400" dirty="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o‘rtoqlar bilan suhbat).</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O‘quvchilar berilgan vaziyat asosida turli gap turlaridan foydalangan holda dialog yaratishadi.Har bir guruh o‘z rolining taqdimotini qiladi.</a:t>
            </a:r>
            <a:endParaRPr lang="ru-RU" sz="2400" dirty="0">
              <a:solidFill>
                <a:schemeClr val="tx1"/>
              </a:solidFill>
              <a:latin typeface="Times New Roman" panose="02020603050405020304" pitchFamily="18" charset="0"/>
              <a:cs typeface="Times New Roman" panose="02020603050405020304" pitchFamily="18" charset="0"/>
            </a:endParaRPr>
          </a:p>
          <a:p>
            <a:r>
              <a:rPr lang="uz-Cyrl-UZ" sz="2400" dirty="0">
                <a:solidFill>
                  <a:schemeClr val="tx1"/>
                </a:solidFill>
                <a:latin typeface="Times New Roman" panose="02020603050405020304" pitchFamily="18" charset="0"/>
                <a:cs typeface="Times New Roman" panose="02020603050405020304" pitchFamily="18" charset="0"/>
              </a:rPr>
              <a:t>O’yin natijasida o‘quvchilar gap turlarini amaliy qo‘llashni o‘rganadi, muloqot qilish ko‘nikmalari rivojlanadi.</a:t>
            </a:r>
            <a:endParaRPr lang="ru-RU" sz="2400" dirty="0">
              <a:solidFill>
                <a:schemeClr val="tx1"/>
              </a:solidFill>
              <a:latin typeface="Times New Roman" panose="02020603050405020304" pitchFamily="18" charset="0"/>
              <a:cs typeface="Times New Roman" panose="02020603050405020304" pitchFamily="18" charset="0"/>
            </a:endParaRPr>
          </a:p>
        </p:txBody>
      </p:sp>
      <p:pic>
        <p:nvPicPr>
          <p:cNvPr id="5" name="Рисунок 4"/>
          <p:cNvPicPr/>
          <p:nvPr/>
        </p:nvPicPr>
        <p:blipFill>
          <a:blip r:embed="rId2"/>
          <a:stretch>
            <a:fillRect/>
          </a:stretch>
        </p:blipFill>
        <p:spPr>
          <a:xfrm>
            <a:off x="6477000" y="243840"/>
            <a:ext cx="6690360" cy="6492240"/>
          </a:xfrm>
          <a:prstGeom prst="rect">
            <a:avLst/>
          </a:prstGeom>
        </p:spPr>
      </p:pic>
    </p:spTree>
    <p:extLst>
      <p:ext uri="{BB962C8B-B14F-4D97-AF65-F5344CB8AC3E}">
        <p14:creationId xmlns:p14="http://schemas.microsoft.com/office/powerpoint/2010/main" val="41383953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chemeClr val="tx1"/>
                </a:solidFill>
                <a:latin typeface="Times New Roman" panose="02020603050405020304" pitchFamily="18" charset="0"/>
                <a:cs typeface="Times New Roman" panose="02020603050405020304" pitchFamily="18" charset="0"/>
              </a:rPr>
              <a:t>Matn</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ustida</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ijodiy</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ishlar</a:t>
            </a:r>
            <a:r>
              <a:rPr lang="en-US" sz="6000" dirty="0">
                <a:solidFill>
                  <a:schemeClr val="tx1"/>
                </a:solidFill>
                <a:latin typeface="Times New Roman" panose="02020603050405020304" pitchFamily="18" charset="0"/>
                <a:cs typeface="Times New Roman" panose="02020603050405020304" pitchFamily="18" charset="0"/>
              </a:rPr>
              <a:t/>
            </a:r>
            <a:br>
              <a:rPr lang="en-US" sz="6000" dirty="0">
                <a:solidFill>
                  <a:schemeClr val="tx1"/>
                </a:solidFill>
                <a:latin typeface="Times New Roman" panose="02020603050405020304" pitchFamily="18" charset="0"/>
                <a:cs typeface="Times New Roman" panose="02020603050405020304" pitchFamily="18" charset="0"/>
              </a:rPr>
            </a:br>
            <a:r>
              <a:rPr lang="en-US" sz="6000" dirty="0" err="1">
                <a:solidFill>
                  <a:schemeClr val="tx1"/>
                </a:solidFill>
                <a:latin typeface="Times New Roman" panose="02020603050405020304" pitchFamily="18" charset="0"/>
                <a:cs typeface="Times New Roman" panose="02020603050405020304" pitchFamily="18" charset="0"/>
              </a:rPr>
              <a:t>Matnni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davom</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ettirish</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sarlavha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topish</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rolga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kirib</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o‘qish</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kabi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topshiriqlar</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o‘quvchilarning</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ijodkorligini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rivojlantiradi</a:t>
            </a:r>
            <a:r>
              <a:rPr lang="en-US" sz="60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411196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878" y="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b="1" dirty="0" smtClean="0">
              <a:solidFill>
                <a:schemeClr val="tx1"/>
              </a:solidFill>
              <a:latin typeface="Times New Roman" panose="02020603050405020304" pitchFamily="18" charset="0"/>
              <a:cs typeface="Times New Roman" panose="02020603050405020304" pitchFamily="18" charset="0"/>
            </a:endParaRPr>
          </a:p>
          <a:p>
            <a:pPr algn="ctr"/>
            <a:endParaRPr lang="en-US" sz="4800" b="1" dirty="0">
              <a:solidFill>
                <a:schemeClr val="tx1"/>
              </a:solidFill>
              <a:latin typeface="Times New Roman" panose="02020603050405020304" pitchFamily="18" charset="0"/>
              <a:cs typeface="Times New Roman" panose="02020603050405020304" pitchFamily="18" charset="0"/>
            </a:endParaRPr>
          </a:p>
          <a:p>
            <a:pPr algn="ctr"/>
            <a:endParaRPr lang="en-US" sz="4000" b="1" dirty="0" smtClean="0">
              <a:solidFill>
                <a:schemeClr val="tx1"/>
              </a:solidFill>
              <a:latin typeface="Times New Roman" panose="02020603050405020304" pitchFamily="18" charset="0"/>
              <a:cs typeface="Times New Roman" panose="02020603050405020304" pitchFamily="18" charset="0"/>
            </a:endParaRPr>
          </a:p>
          <a:p>
            <a:pPr algn="ctr"/>
            <a:endParaRPr lang="en-US" sz="4000" b="1" dirty="0">
              <a:solidFill>
                <a:schemeClr val="tx1"/>
              </a:solidFill>
              <a:latin typeface="Times New Roman" panose="02020603050405020304" pitchFamily="18" charset="0"/>
              <a:cs typeface="Times New Roman" panose="02020603050405020304" pitchFamily="18" charset="0"/>
            </a:endParaRPr>
          </a:p>
          <a:p>
            <a:pPr algn="ctr"/>
            <a:r>
              <a:rPr lang="en-US" sz="4000" b="1" dirty="0" err="1" smtClean="0">
                <a:solidFill>
                  <a:schemeClr val="tx1"/>
                </a:solidFill>
                <a:latin typeface="Times New Roman" panose="02020603050405020304" pitchFamily="18" charset="0"/>
                <a:cs typeface="Times New Roman" panose="02020603050405020304" pitchFamily="18" charset="0"/>
              </a:rPr>
              <a:t>Axborot-kommunikatsiya</a:t>
            </a:r>
            <a:r>
              <a:rPr lang="en-US" sz="4000" b="1" dirty="0" smtClean="0">
                <a:solidFill>
                  <a:schemeClr val="tx1"/>
                </a:solidFill>
                <a:latin typeface="Times New Roman" panose="02020603050405020304" pitchFamily="18" charset="0"/>
                <a:cs typeface="Times New Roman" panose="02020603050405020304" pitchFamily="18" charset="0"/>
              </a:rPr>
              <a:t> </a:t>
            </a:r>
            <a:r>
              <a:rPr lang="en-US" sz="4000" b="1" dirty="0" err="1">
                <a:solidFill>
                  <a:schemeClr val="tx1"/>
                </a:solidFill>
                <a:latin typeface="Times New Roman" panose="02020603050405020304" pitchFamily="18" charset="0"/>
                <a:cs typeface="Times New Roman" panose="02020603050405020304" pitchFamily="18" charset="0"/>
              </a:rPr>
              <a:t>texnologiyalaridan</a:t>
            </a:r>
            <a:r>
              <a:rPr lang="en-US" sz="4000" b="1" dirty="0">
                <a:solidFill>
                  <a:schemeClr val="tx1"/>
                </a:solidFill>
                <a:latin typeface="Times New Roman" panose="02020603050405020304" pitchFamily="18" charset="0"/>
                <a:cs typeface="Times New Roman" panose="02020603050405020304" pitchFamily="18" charset="0"/>
              </a:rPr>
              <a:t> </a:t>
            </a:r>
            <a:r>
              <a:rPr lang="en-US" sz="4000" b="1" dirty="0" err="1">
                <a:solidFill>
                  <a:schemeClr val="tx1"/>
                </a:solidFill>
                <a:latin typeface="Times New Roman" panose="02020603050405020304" pitchFamily="18" charset="0"/>
                <a:cs typeface="Times New Roman" panose="02020603050405020304" pitchFamily="18" charset="0"/>
              </a:rPr>
              <a:t>foydalanish</a:t>
            </a:r>
            <a:r>
              <a:rPr lang="en-US" sz="4000" dirty="0">
                <a:solidFill>
                  <a:schemeClr val="tx1"/>
                </a:solidFill>
                <a:latin typeface="Times New Roman" panose="02020603050405020304" pitchFamily="18" charset="0"/>
                <a:cs typeface="Times New Roman" panose="02020603050405020304" pitchFamily="18" charset="0"/>
              </a:rPr>
              <a:t/>
            </a:r>
            <a:br>
              <a:rPr lang="en-US" sz="4000" dirty="0">
                <a:solidFill>
                  <a:schemeClr val="tx1"/>
                </a:solidFill>
                <a:latin typeface="Times New Roman" panose="02020603050405020304" pitchFamily="18" charset="0"/>
                <a:cs typeface="Times New Roman" panose="02020603050405020304" pitchFamily="18" charset="0"/>
              </a:rPr>
            </a:br>
            <a:r>
              <a:rPr lang="en-US" sz="4000" dirty="0">
                <a:solidFill>
                  <a:schemeClr val="tx1"/>
                </a:solidFill>
                <a:latin typeface="Times New Roman" panose="02020603050405020304" pitchFamily="18" charset="0"/>
                <a:cs typeface="Times New Roman" panose="02020603050405020304" pitchFamily="18" charset="0"/>
              </a:rPr>
              <a:t>Multimedia </a:t>
            </a:r>
            <a:r>
              <a:rPr lang="en-US" sz="4000" dirty="0" err="1">
                <a:solidFill>
                  <a:schemeClr val="tx1"/>
                </a:solidFill>
                <a:latin typeface="Times New Roman" panose="02020603050405020304" pitchFamily="18" charset="0"/>
                <a:cs typeface="Times New Roman" panose="02020603050405020304" pitchFamily="18" charset="0"/>
              </a:rPr>
              <a:t>taqdimotlar</a:t>
            </a:r>
            <a:r>
              <a:rPr lang="en-US" sz="4000" dirty="0">
                <a:solidFill>
                  <a:schemeClr val="tx1"/>
                </a:solidFill>
                <a:latin typeface="Times New Roman" panose="02020603050405020304" pitchFamily="18" charset="0"/>
                <a:cs typeface="Times New Roman" panose="02020603050405020304" pitchFamily="18" charset="0"/>
              </a:rPr>
              <a:t>, audio </a:t>
            </a:r>
            <a:r>
              <a:rPr lang="en-US" sz="4000" dirty="0" err="1">
                <a:solidFill>
                  <a:schemeClr val="tx1"/>
                </a:solidFill>
                <a:latin typeface="Times New Roman" panose="02020603050405020304" pitchFamily="18" charset="0"/>
                <a:cs typeface="Times New Roman" panose="02020603050405020304" pitchFamily="18" charset="0"/>
              </a:rPr>
              <a:t>va</a:t>
            </a:r>
            <a:r>
              <a:rPr lang="en-US" sz="4000" dirty="0">
                <a:solidFill>
                  <a:schemeClr val="tx1"/>
                </a:solidFill>
                <a:latin typeface="Times New Roman" panose="02020603050405020304" pitchFamily="18" charset="0"/>
                <a:cs typeface="Times New Roman" panose="02020603050405020304" pitchFamily="18" charset="0"/>
              </a:rPr>
              <a:t> video </a:t>
            </a:r>
            <a:r>
              <a:rPr lang="en-US" sz="4000" dirty="0" err="1">
                <a:solidFill>
                  <a:schemeClr val="tx1"/>
                </a:solidFill>
                <a:latin typeface="Times New Roman" panose="02020603050405020304" pitchFamily="18" charset="0"/>
                <a:cs typeface="Times New Roman" panose="02020603050405020304" pitchFamily="18" charset="0"/>
              </a:rPr>
              <a:t>materiallar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o‘quvchilarning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qiziqishini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oshirib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axborotni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tahlil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qilish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ko‘nikmasini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shakllantiradi</a:t>
            </a:r>
            <a:r>
              <a:rPr lang="en-US" sz="4000" dirty="0">
                <a:solidFill>
                  <a:schemeClr val="tx1"/>
                </a:solidFill>
                <a:latin typeface="Times New Roman" panose="02020603050405020304" pitchFamily="18" charset="0"/>
                <a:cs typeface="Times New Roman" panose="02020603050405020304" pitchFamily="18" charset="0"/>
              </a:rPr>
              <a:t>.</a:t>
            </a:r>
          </a:p>
        </p:txBody>
      </p:sp>
      <p:pic>
        <p:nvPicPr>
          <p:cNvPr id="3" name="Рисунок 2" descr="D:\Multfilim rasmlar\107740572_15485.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58840" y="0"/>
            <a:ext cx="6141718" cy="3200400"/>
          </a:xfrm>
          <a:prstGeom prst="rect">
            <a:avLst/>
          </a:prstGeom>
          <a:noFill/>
          <a:ln>
            <a:noFill/>
          </a:ln>
        </p:spPr>
      </p:pic>
    </p:spTree>
    <p:extLst>
      <p:ext uri="{BB962C8B-B14F-4D97-AF65-F5344CB8AC3E}">
        <p14:creationId xmlns:p14="http://schemas.microsoft.com/office/powerpoint/2010/main" val="7055536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chemeClr val="tx1"/>
                </a:solidFill>
                <a:latin typeface="Times New Roman" panose="02020603050405020304" pitchFamily="18" charset="0"/>
                <a:cs typeface="Times New Roman" panose="02020603050405020304" pitchFamily="18" charset="0"/>
              </a:rPr>
              <a:t>Muammoli</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vaziyatlar</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yaratish</a:t>
            </a:r>
            <a:r>
              <a:rPr lang="en-US" sz="6000" dirty="0">
                <a:solidFill>
                  <a:schemeClr val="tx1"/>
                </a:solidFill>
                <a:latin typeface="Times New Roman" panose="02020603050405020304" pitchFamily="18" charset="0"/>
                <a:cs typeface="Times New Roman" panose="02020603050405020304" pitchFamily="18" charset="0"/>
              </a:rPr>
              <a:t/>
            </a:r>
            <a:br>
              <a:rPr lang="en-US" sz="6000" dirty="0">
                <a:solidFill>
                  <a:schemeClr val="tx1"/>
                </a:solidFill>
                <a:latin typeface="Times New Roman" panose="02020603050405020304" pitchFamily="18" charset="0"/>
                <a:cs typeface="Times New Roman" panose="02020603050405020304" pitchFamily="18" charset="0"/>
              </a:rPr>
            </a:br>
            <a:r>
              <a:rPr lang="en-US" sz="6000" dirty="0" err="1">
                <a:solidFill>
                  <a:schemeClr val="tx1"/>
                </a:solidFill>
                <a:latin typeface="Times New Roman" panose="02020603050405020304" pitchFamily="18" charset="0"/>
                <a:cs typeface="Times New Roman" panose="02020603050405020304" pitchFamily="18" charset="0"/>
              </a:rPr>
              <a:t>O‘qituvchi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dars</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davomida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savol</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va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muammoli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vaziyatlar</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orqali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o‘quvchilarni</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mustaqil</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fikrlashga</a:t>
            </a:r>
            <a:r>
              <a:rPr lang="en-US" sz="6000" dirty="0">
                <a:solidFill>
                  <a:schemeClr val="tx1"/>
                </a:solidFill>
                <a:latin typeface="Times New Roman" panose="02020603050405020304" pitchFamily="18" charset="0"/>
                <a:cs typeface="Times New Roman" panose="02020603050405020304" pitchFamily="18" charset="0"/>
              </a:rPr>
              <a:t> </a:t>
            </a:r>
            <a:r>
              <a:rPr lang="en-US" sz="6000" dirty="0" err="1">
                <a:solidFill>
                  <a:schemeClr val="tx1"/>
                </a:solidFill>
                <a:latin typeface="Times New Roman" panose="02020603050405020304" pitchFamily="18" charset="0"/>
                <a:cs typeface="Times New Roman" panose="02020603050405020304" pitchFamily="18" charset="0"/>
              </a:rPr>
              <a:t>undaydi</a:t>
            </a:r>
            <a:r>
              <a:rPr lang="en-US" sz="60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8063715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43840"/>
            <a:ext cx="11917680" cy="649224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dirty="0" err="1">
                <a:solidFill>
                  <a:schemeClr val="tx1"/>
                </a:solidFill>
                <a:latin typeface="Times New Roman" panose="02020603050405020304" pitchFamily="18" charset="0"/>
                <a:cs typeface="Times New Roman" panose="02020603050405020304" pitchFamily="18" charset="0"/>
              </a:rPr>
              <a:t>Boshlang‘ich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sinf</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ona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tili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darslarida</a:t>
            </a:r>
            <a:r>
              <a:rPr lang="en-US" sz="4800" dirty="0">
                <a:solidFill>
                  <a:schemeClr val="tx1"/>
                </a:solidFill>
                <a:latin typeface="Times New Roman" panose="02020603050405020304" pitchFamily="18" charset="0"/>
                <a:cs typeface="Times New Roman" panose="02020603050405020304" pitchFamily="18" charset="0"/>
              </a:rPr>
              <a:t> XXI </a:t>
            </a:r>
            <a:r>
              <a:rPr lang="en-US" sz="4800" dirty="0" err="1">
                <a:solidFill>
                  <a:schemeClr val="tx1"/>
                </a:solidFill>
                <a:latin typeface="Times New Roman" panose="02020603050405020304" pitchFamily="18" charset="0"/>
                <a:cs typeface="Times New Roman" panose="02020603050405020304" pitchFamily="18" charset="0"/>
              </a:rPr>
              <a:t>asr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ko‘nikmalarini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rivojlantirish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uchun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zamonaviy</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pedagogik</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texnologiyalar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interfaol</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usullar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va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ijodiy</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topshiriqlardan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samarali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foydalanish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muhim</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ahamiyatga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ega</a:t>
            </a:r>
            <a:r>
              <a:rPr lang="en-US" sz="4800" dirty="0">
                <a:solidFill>
                  <a:schemeClr val="tx1"/>
                </a:solidFill>
                <a:latin typeface="Times New Roman" panose="02020603050405020304" pitchFamily="18" charset="0"/>
                <a:cs typeface="Times New Roman" panose="02020603050405020304" pitchFamily="18" charset="0"/>
              </a:rPr>
              <a:t>. Bu </a:t>
            </a:r>
            <a:r>
              <a:rPr lang="en-US" sz="4800" dirty="0" err="1">
                <a:solidFill>
                  <a:schemeClr val="tx1"/>
                </a:solidFill>
                <a:latin typeface="Times New Roman" panose="02020603050405020304" pitchFamily="18" charset="0"/>
                <a:cs typeface="Times New Roman" panose="02020603050405020304" pitchFamily="18" charset="0"/>
              </a:rPr>
              <a:t>esa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o‘quvchilarning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kelajakda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raqobatbardosh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shaxs</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bo‘lib</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yetishishiga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xizmat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qiladi</a:t>
            </a:r>
            <a:r>
              <a:rPr lang="en-US" sz="48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7782349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624840" y="-137160"/>
            <a:ext cx="10728960" cy="649224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ru-RU" sz="4000" b="1" dirty="0">
                <a:solidFill>
                  <a:schemeClr val="tx1"/>
                </a:solidFill>
                <a:latin typeface="Arial" panose="020B0604020202020204" pitchFamily="34" charset="0"/>
              </a:rPr>
              <a:t>E’TIBORINGIZ</a:t>
            </a:r>
            <a:r>
              <a:rPr lang="uz-Latn-UZ" altLang="ru-RU" sz="4000" b="1" dirty="0">
                <a:solidFill>
                  <a:schemeClr val="tx1"/>
                </a:solidFill>
                <a:latin typeface="Arial" panose="020B0604020202020204" pitchFamily="34" charset="0"/>
              </a:rPr>
              <a:t> </a:t>
            </a:r>
            <a:r>
              <a:rPr lang="en-US" altLang="ru-RU" sz="4000" b="1" dirty="0">
                <a:solidFill>
                  <a:schemeClr val="tx1"/>
                </a:solidFill>
                <a:latin typeface="Arial" panose="020B0604020202020204" pitchFamily="34" charset="0"/>
              </a:rPr>
              <a:t>UCHUN</a:t>
            </a:r>
            <a:br>
              <a:rPr lang="en-US" altLang="ru-RU" sz="4000" b="1" dirty="0">
                <a:solidFill>
                  <a:schemeClr val="tx1"/>
                </a:solidFill>
                <a:latin typeface="Arial" panose="020B0604020202020204" pitchFamily="34" charset="0"/>
              </a:rPr>
            </a:br>
            <a:r>
              <a:rPr lang="en-US" altLang="ru-RU" sz="4000" b="1" dirty="0">
                <a:solidFill>
                  <a:schemeClr val="tx1"/>
                </a:solidFill>
                <a:latin typeface="Arial" panose="020B0604020202020204" pitchFamily="34" charset="0"/>
              </a:rPr>
              <a:t>RAHMAT</a:t>
            </a:r>
            <a:r>
              <a:rPr lang="ru-RU" altLang="ru-RU" sz="4000" b="1" dirty="0">
                <a:solidFill>
                  <a:schemeClr val="tx1"/>
                </a:solidFill>
                <a:latin typeface="Arial" panose="020B0604020202020204" pitchFamily="34" charset="0"/>
              </a:rPr>
              <a:t>!</a:t>
            </a:r>
            <a:endParaRPr lang="en-US" altLang="ru-RU" sz="4000" b="1" dirty="0">
              <a:solidFill>
                <a:schemeClr val="tx1"/>
              </a:solidFill>
              <a:latin typeface="Arial" panose="020B0604020202020204" pitchFamily="34" charset="0"/>
            </a:endParaRPr>
          </a:p>
        </p:txBody>
      </p:sp>
      <p:pic>
        <p:nvPicPr>
          <p:cNvPr id="3" name="Picture 4" descr="https://www.kindpng.com/picc/m/410-4103036_graduate-student-clipart-hd-png-download.png"/>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rot="20445631">
            <a:off x="109553" y="585261"/>
            <a:ext cx="4327259" cy="6346617"/>
          </a:xfrm>
          <a:prstGeom prst="rect">
            <a:avLst/>
          </a:prstGeom>
          <a:noFill/>
          <a:ln>
            <a:noFill/>
          </a:ln>
          <a:extLst/>
        </p:spPr>
      </p:pic>
    </p:spTree>
    <p:extLst>
      <p:ext uri="{BB962C8B-B14F-4D97-AF65-F5344CB8AC3E}">
        <p14:creationId xmlns:p14="http://schemas.microsoft.com/office/powerpoint/2010/main" val="93388732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741a88d17dee1444d038184a79e1ce4822da9c"/>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3289</TotalTime>
  <Words>741</Words>
  <Application>Microsoft Office PowerPoint</Application>
  <PresentationFormat>Широкоэкранный</PresentationFormat>
  <Paragraphs>103</Paragraphs>
  <Slides>26</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26</vt:i4>
      </vt:variant>
    </vt:vector>
  </HeadingPairs>
  <TitlesOfParts>
    <vt:vector size="35" baseType="lpstr">
      <vt:lpstr>Arial</vt:lpstr>
      <vt:lpstr>Calibri</vt:lpstr>
      <vt:lpstr>Cambria</vt:lpstr>
      <vt:lpstr>Rockwell</vt:lpstr>
      <vt:lpstr>Rockwell Condensed</vt:lpstr>
      <vt:lpstr>Rockwell Extra Bold</vt:lpstr>
      <vt:lpstr>Times New Roman</vt:lpstr>
      <vt:lpstr>Wingdings</vt:lpstr>
      <vt:lpstr>Wood Type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Tanqidiy fikrlashni rivojlantirish</vt:lpstr>
      <vt:lpstr>g‘oyalar Karuseli: ona tili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Mustaqil ta’lim nima? O’quvchilar mustaqil ta’limini tashkil qilish</dc:title>
  <dc:creator>Sherzod Khaydarov</dc:creator>
  <cp:lastModifiedBy>Nargiza</cp:lastModifiedBy>
  <cp:revision>65</cp:revision>
  <dcterms:created xsi:type="dcterms:W3CDTF">2022-05-23T09:25:23Z</dcterms:created>
  <dcterms:modified xsi:type="dcterms:W3CDTF">2026-10-09T15:59:52Z</dcterms:modified>
</cp:coreProperties>
</file>