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notesMasterIdLst>
    <p:notesMasterId r:id="rId13"/>
  </p:notesMasterIdLst>
  <p:sldIdLst>
    <p:sldId id="341" r:id="rId2"/>
    <p:sldId id="347" r:id="rId3"/>
    <p:sldId id="348" r:id="rId4"/>
    <p:sldId id="349" r:id="rId5"/>
    <p:sldId id="350" r:id="rId6"/>
    <p:sldId id="351" r:id="rId7"/>
    <p:sldId id="352" r:id="rId8"/>
    <p:sldId id="353" r:id="rId9"/>
    <p:sldId id="354" r:id="rId10"/>
    <p:sldId id="345" r:id="rId11"/>
    <p:sldId id="299" r:id="rId12"/>
  </p:sldIdLst>
  <p:sldSz cx="12192000" cy="6858000"/>
  <p:notesSz cx="6858000" cy="9144000"/>
  <p:custDataLst>
    <p:tags r:id="rId1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2430" autoAdjust="0"/>
  </p:normalViewPr>
  <p:slideViewPr>
    <p:cSldViewPr snapToGrid="0">
      <p:cViewPr varScale="1">
        <p:scale>
          <a:sx n="50" d="100"/>
          <a:sy n="50" d="100"/>
        </p:scale>
        <p:origin x="71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C012E1-7EB3-49F2-AB26-353D5C679C4F}" type="doc">
      <dgm:prSet loTypeId="urn:microsoft.com/office/officeart/2005/8/layout/StepDownProcess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5A1AD45-6EEC-43B4-B32A-BE4FAB173716}">
      <dgm:prSet phldrT="[Текст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Xalq ta’limi tizimida xalqaro tadqiqotlarni tashkil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etilishi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yuzasidan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ma’lumotlarga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bo’ldingiz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?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F32F02-5537-4B6F-A2EA-297AC4C51A55}" type="parTrans" cxnId="{011EB231-5C6B-4DBF-B4AB-EBF97CA574F1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27AFC856-D7EF-4D4E-A097-731B9DAD62EF}" type="sibTrans" cxnId="{011EB231-5C6B-4DBF-B4AB-EBF97CA574F1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F58B0B57-AFDC-46AE-8FAE-697BF7DDD202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uz-Cyrl-UZ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TIMSS </a:t>
          </a:r>
          <a:r>
            <a: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tadqiqot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ining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eng yaxshi o‘quv dastur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ekanligini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isbotlovchi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2 ta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fikr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bildiring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B7A0EA-E5D6-4168-B608-ADEAE0E62CE7}" type="parTrans" cxnId="{4551D9B3-4021-4A86-9D3C-3D105226D670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8B6ECC75-7E7D-47C9-9572-BD7FB8D9EC02}" type="sibTrans" cxnId="{4551D9B3-4021-4A86-9D3C-3D105226D670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B244FA0F-DAE2-46CC-A271-291FC025A31D}">
      <dgm:prSet phldrT="[Текст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TIMSS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tadqiqotining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ahamiyatli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jihatlarini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sanab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bering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C0EC91-CB91-4200-B64D-DDD64A71D920}" type="parTrans" cxnId="{3DB64661-CCC5-49B4-87C7-BAB042FE51B7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A8DCA21F-F0D1-4435-898C-3D4F9E9123E0}" type="sibTrans" cxnId="{3DB64661-CCC5-49B4-87C7-BAB042FE51B7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97713F6E-A587-455E-B893-BFB0523FE886}" type="pres">
      <dgm:prSet presAssocID="{53C012E1-7EB3-49F2-AB26-353D5C679C4F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7A3F53F-15B5-4452-A664-AB56DAF5820D}" type="pres">
      <dgm:prSet presAssocID="{45A1AD45-6EEC-43B4-B32A-BE4FAB173716}" presName="composite" presStyleCnt="0"/>
      <dgm:spPr/>
    </dgm:pt>
    <dgm:pt modelId="{EB382F24-9E90-48F7-B905-5D6FC3990C12}" type="pres">
      <dgm:prSet presAssocID="{45A1AD45-6EEC-43B4-B32A-BE4FAB173716}" presName="bentUpArrow1" presStyleLbl="alignImgPlace1" presStyleIdx="0" presStyleCnt="2" custScaleX="134602" custScaleY="198656" custLinFactX="-100000" custLinFactY="94393" custLinFactNeighborX="-128374" custLinFactNeighborY="100000"/>
      <dgm:spPr/>
    </dgm:pt>
    <dgm:pt modelId="{2C9C7A48-EA09-41F2-BF99-4F9D886A7DC8}" type="pres">
      <dgm:prSet presAssocID="{45A1AD45-6EEC-43B4-B32A-BE4FAB173716}" presName="ParentText" presStyleLbl="node1" presStyleIdx="0" presStyleCnt="3" custScaleX="1129045" custScaleY="380060" custLinFactNeighborX="2017" custLinFactNeighborY="-634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82F605-1257-4B07-9BAD-896E07EEBD7F}" type="pres">
      <dgm:prSet presAssocID="{45A1AD45-6EEC-43B4-B32A-BE4FAB173716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C54FD016-6AAE-4B1D-A6B0-9725583A1B14}" type="pres">
      <dgm:prSet presAssocID="{27AFC856-D7EF-4D4E-A097-731B9DAD62EF}" presName="sibTrans" presStyleCnt="0"/>
      <dgm:spPr/>
    </dgm:pt>
    <dgm:pt modelId="{C0746273-6709-4A43-9AE2-AB7750FA4D21}" type="pres">
      <dgm:prSet presAssocID="{F58B0B57-AFDC-46AE-8FAE-697BF7DDD202}" presName="composite" presStyleCnt="0"/>
      <dgm:spPr/>
    </dgm:pt>
    <dgm:pt modelId="{7D6F1522-8417-4517-BCBD-6EA2ECDF4F6F}" type="pres">
      <dgm:prSet presAssocID="{F58B0B57-AFDC-46AE-8FAE-697BF7DDD202}" presName="bentUpArrow1" presStyleLbl="alignImgPlace1" presStyleIdx="1" presStyleCnt="2" custScaleX="114985" custScaleY="181584" custLinFactX="-65310" custLinFactY="150184" custLinFactNeighborX="-100000" custLinFactNeighborY="200000"/>
      <dgm:spPr/>
    </dgm:pt>
    <dgm:pt modelId="{B317D103-3038-4ABB-87F1-CFC56F5B3A42}" type="pres">
      <dgm:prSet presAssocID="{F58B0B57-AFDC-46AE-8FAE-697BF7DDD202}" presName="ParentText" presStyleLbl="node1" presStyleIdx="1" presStyleCnt="3" custScaleX="937507" custScaleY="343964" custLinFactNeighborX="-60979" custLinFactNeighborY="4428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6A755-8251-4356-8BF3-5E637340C2D8}" type="pres">
      <dgm:prSet presAssocID="{F58B0B57-AFDC-46AE-8FAE-697BF7DDD202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</dgm:pt>
    <dgm:pt modelId="{8CD27611-6302-402F-AACF-E4162758AE49}" type="pres">
      <dgm:prSet presAssocID="{8B6ECC75-7E7D-47C9-9572-BD7FB8D9EC02}" presName="sibTrans" presStyleCnt="0"/>
      <dgm:spPr/>
    </dgm:pt>
    <dgm:pt modelId="{EFB35225-72F1-466A-BB7D-4843106C9C48}" type="pres">
      <dgm:prSet presAssocID="{B244FA0F-DAE2-46CC-A271-291FC025A31D}" presName="composite" presStyleCnt="0"/>
      <dgm:spPr/>
    </dgm:pt>
    <dgm:pt modelId="{C77ACD32-8254-49A4-8F4E-70419AF74CF6}" type="pres">
      <dgm:prSet presAssocID="{B244FA0F-DAE2-46CC-A271-291FC025A31D}" presName="ParentText" presStyleLbl="node1" presStyleIdx="2" presStyleCnt="3" custScaleX="686326" custScaleY="340168" custLinFactY="49834" custLinFactNeighborX="-33246" custLinFactNeighborY="1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5D01654-1155-4911-A1B9-738D61DE9216}" type="presOf" srcId="{F58B0B57-AFDC-46AE-8FAE-697BF7DDD202}" destId="{B317D103-3038-4ABB-87F1-CFC56F5B3A42}" srcOrd="0" destOrd="0" presId="urn:microsoft.com/office/officeart/2005/8/layout/StepDownProcess"/>
    <dgm:cxn modelId="{92C45024-9E5E-4DF2-AAC9-828AA7D6D77F}" type="presOf" srcId="{45A1AD45-6EEC-43B4-B32A-BE4FAB173716}" destId="{2C9C7A48-EA09-41F2-BF99-4F9D886A7DC8}" srcOrd="0" destOrd="0" presId="urn:microsoft.com/office/officeart/2005/8/layout/StepDownProcess"/>
    <dgm:cxn modelId="{4551D9B3-4021-4A86-9D3C-3D105226D670}" srcId="{53C012E1-7EB3-49F2-AB26-353D5C679C4F}" destId="{F58B0B57-AFDC-46AE-8FAE-697BF7DDD202}" srcOrd="1" destOrd="0" parTransId="{C2B7A0EA-E5D6-4168-B608-ADEAE0E62CE7}" sibTransId="{8B6ECC75-7E7D-47C9-9572-BD7FB8D9EC02}"/>
    <dgm:cxn modelId="{3DB64661-CCC5-49B4-87C7-BAB042FE51B7}" srcId="{53C012E1-7EB3-49F2-AB26-353D5C679C4F}" destId="{B244FA0F-DAE2-46CC-A271-291FC025A31D}" srcOrd="2" destOrd="0" parTransId="{96C0EC91-CB91-4200-B64D-DDD64A71D920}" sibTransId="{A8DCA21F-F0D1-4435-898C-3D4F9E9123E0}"/>
    <dgm:cxn modelId="{427F9B5E-674B-45DD-B653-9033ED6D66DB}" type="presOf" srcId="{53C012E1-7EB3-49F2-AB26-353D5C679C4F}" destId="{97713F6E-A587-455E-B893-BFB0523FE886}" srcOrd="0" destOrd="0" presId="urn:microsoft.com/office/officeart/2005/8/layout/StepDownProcess"/>
    <dgm:cxn modelId="{011EB231-5C6B-4DBF-B4AB-EBF97CA574F1}" srcId="{53C012E1-7EB3-49F2-AB26-353D5C679C4F}" destId="{45A1AD45-6EEC-43B4-B32A-BE4FAB173716}" srcOrd="0" destOrd="0" parTransId="{EBF32F02-5537-4B6F-A2EA-297AC4C51A55}" sibTransId="{27AFC856-D7EF-4D4E-A097-731B9DAD62EF}"/>
    <dgm:cxn modelId="{7AAB6F9C-AA73-4301-9F9E-54C227985F61}" type="presOf" srcId="{B244FA0F-DAE2-46CC-A271-291FC025A31D}" destId="{C77ACD32-8254-49A4-8F4E-70419AF74CF6}" srcOrd="0" destOrd="0" presId="urn:microsoft.com/office/officeart/2005/8/layout/StepDownProcess"/>
    <dgm:cxn modelId="{EBC482B4-5A3C-4B95-96D0-3772098E3F46}" type="presParOf" srcId="{97713F6E-A587-455E-B893-BFB0523FE886}" destId="{A7A3F53F-15B5-4452-A664-AB56DAF5820D}" srcOrd="0" destOrd="0" presId="urn:microsoft.com/office/officeart/2005/8/layout/StepDownProcess"/>
    <dgm:cxn modelId="{678CEA0C-3199-44B1-8800-44319B30F4B1}" type="presParOf" srcId="{A7A3F53F-15B5-4452-A664-AB56DAF5820D}" destId="{EB382F24-9E90-48F7-B905-5D6FC3990C12}" srcOrd="0" destOrd="0" presId="urn:microsoft.com/office/officeart/2005/8/layout/StepDownProcess"/>
    <dgm:cxn modelId="{AD29FCBC-E571-4F8A-8158-8633D2AF8320}" type="presParOf" srcId="{A7A3F53F-15B5-4452-A664-AB56DAF5820D}" destId="{2C9C7A48-EA09-41F2-BF99-4F9D886A7DC8}" srcOrd="1" destOrd="0" presId="urn:microsoft.com/office/officeart/2005/8/layout/StepDownProcess"/>
    <dgm:cxn modelId="{E42753C7-13B3-44C3-BC54-4DF14D3E2FEB}" type="presParOf" srcId="{A7A3F53F-15B5-4452-A664-AB56DAF5820D}" destId="{C582F605-1257-4B07-9BAD-896E07EEBD7F}" srcOrd="2" destOrd="0" presId="urn:microsoft.com/office/officeart/2005/8/layout/StepDownProcess"/>
    <dgm:cxn modelId="{64A5251F-163E-4E23-8745-E7E5C2292661}" type="presParOf" srcId="{97713F6E-A587-455E-B893-BFB0523FE886}" destId="{C54FD016-6AAE-4B1D-A6B0-9725583A1B14}" srcOrd="1" destOrd="0" presId="urn:microsoft.com/office/officeart/2005/8/layout/StepDownProcess"/>
    <dgm:cxn modelId="{8AD2BC7B-C449-4B26-A3B0-16922DA1F1DC}" type="presParOf" srcId="{97713F6E-A587-455E-B893-BFB0523FE886}" destId="{C0746273-6709-4A43-9AE2-AB7750FA4D21}" srcOrd="2" destOrd="0" presId="urn:microsoft.com/office/officeart/2005/8/layout/StepDownProcess"/>
    <dgm:cxn modelId="{DA65A608-F75A-481A-9697-E7A4D7836619}" type="presParOf" srcId="{C0746273-6709-4A43-9AE2-AB7750FA4D21}" destId="{7D6F1522-8417-4517-BCBD-6EA2ECDF4F6F}" srcOrd="0" destOrd="0" presId="urn:microsoft.com/office/officeart/2005/8/layout/StepDownProcess"/>
    <dgm:cxn modelId="{B4BBE481-FB5F-4214-9FEA-A6FB2A4D79DB}" type="presParOf" srcId="{C0746273-6709-4A43-9AE2-AB7750FA4D21}" destId="{B317D103-3038-4ABB-87F1-CFC56F5B3A42}" srcOrd="1" destOrd="0" presId="urn:microsoft.com/office/officeart/2005/8/layout/StepDownProcess"/>
    <dgm:cxn modelId="{27555ADB-4528-430D-B43D-F706862E6BD7}" type="presParOf" srcId="{C0746273-6709-4A43-9AE2-AB7750FA4D21}" destId="{E9E6A755-8251-4356-8BF3-5E637340C2D8}" srcOrd="2" destOrd="0" presId="urn:microsoft.com/office/officeart/2005/8/layout/StepDownProcess"/>
    <dgm:cxn modelId="{99EA21E3-B873-42CA-91D7-194854A97890}" type="presParOf" srcId="{97713F6E-A587-455E-B893-BFB0523FE886}" destId="{8CD27611-6302-402F-AACF-E4162758AE49}" srcOrd="3" destOrd="0" presId="urn:microsoft.com/office/officeart/2005/8/layout/StepDownProcess"/>
    <dgm:cxn modelId="{1E215626-8C34-4F66-AF4E-55C26A10509C}" type="presParOf" srcId="{97713F6E-A587-455E-B893-BFB0523FE886}" destId="{EFB35225-72F1-466A-BB7D-4843106C9C48}" srcOrd="4" destOrd="0" presId="urn:microsoft.com/office/officeart/2005/8/layout/StepDownProcess"/>
    <dgm:cxn modelId="{9DAD7BEA-3299-48AD-A3E2-92F6C35FE3C1}" type="presParOf" srcId="{EFB35225-72F1-466A-BB7D-4843106C9C48}" destId="{C77ACD32-8254-49A4-8F4E-70419AF74CF6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382F24-9E90-48F7-B905-5D6FC3990C12}">
      <dsp:nvSpPr>
        <dsp:cNvPr id="0" name=""/>
        <dsp:cNvSpPr/>
      </dsp:nvSpPr>
      <dsp:spPr>
        <a:xfrm rot="5400000">
          <a:off x="2222857" y="2486529"/>
          <a:ext cx="754640" cy="582116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C9C7A48-EA09-41F2-BF99-4F9D886A7DC8}">
      <dsp:nvSpPr>
        <dsp:cNvPr id="0" name=""/>
        <dsp:cNvSpPr/>
      </dsp:nvSpPr>
      <dsp:spPr>
        <a:xfrm>
          <a:off x="19867" y="491220"/>
          <a:ext cx="7220047" cy="1701213"/>
        </a:xfrm>
        <a:prstGeom prst="roundRect">
          <a:avLst>
            <a:gd name="adj" fmla="val 16670"/>
          </a:avLst>
        </a:prstGeom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Xalq ta’limi tizimida xalqaro tadqiqotlarni tashkil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etilishi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yuzasidan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ma’lumotlarga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bo’ldingiz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?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2928" y="574281"/>
        <a:ext cx="7053925" cy="1535091"/>
      </dsp:txXfrm>
    </dsp:sp>
    <dsp:sp modelId="{C582F605-1257-4B07-9BAD-896E07EEBD7F}">
      <dsp:nvSpPr>
        <dsp:cNvPr id="0" name=""/>
        <dsp:cNvSpPr/>
      </dsp:nvSpPr>
      <dsp:spPr>
        <a:xfrm>
          <a:off x="3936734" y="1444498"/>
          <a:ext cx="465098" cy="361783"/>
        </a:xfrm>
        <a:prstGeom prst="rect">
          <a:avLst/>
        </a:prstGeom>
        <a:noFill/>
        <a:ln w="12700" cap="rnd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6F1522-8417-4517-BCBD-6EA2ECDF4F6F}">
      <dsp:nvSpPr>
        <dsp:cNvPr id="0" name=""/>
        <dsp:cNvSpPr/>
      </dsp:nvSpPr>
      <dsp:spPr>
        <a:xfrm rot="5400000">
          <a:off x="5381214" y="4416736"/>
          <a:ext cx="689788" cy="497278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317D103-3038-4ABB-87F1-CFC56F5B3A42}">
      <dsp:nvSpPr>
        <dsp:cNvPr id="0" name=""/>
        <dsp:cNvSpPr/>
      </dsp:nvSpPr>
      <dsp:spPr>
        <a:xfrm>
          <a:off x="3082642" y="2350007"/>
          <a:ext cx="5995195" cy="1539641"/>
        </a:xfrm>
        <a:prstGeom prst="roundRect">
          <a:avLst>
            <a:gd name="adj" fmla="val 16670"/>
          </a:avLst>
        </a:prstGeom>
        <a:solidFill>
          <a:srgbClr val="FFFF00"/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TIMSS </a:t>
          </a:r>
          <a:r>
            <a:rPr lang="uz-Cyrl-UZ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tadqiqot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ining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eng yaxshi o‘quv dastur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ekanligini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isbotlovchi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2 ta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fikr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bildiring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57815" y="2425180"/>
        <a:ext cx="5844849" cy="1389295"/>
      </dsp:txXfrm>
    </dsp:sp>
    <dsp:sp modelId="{E9E6A755-8251-4356-8BF3-5E637340C2D8}">
      <dsp:nvSpPr>
        <dsp:cNvPr id="0" name=""/>
        <dsp:cNvSpPr/>
      </dsp:nvSpPr>
      <dsp:spPr>
        <a:xfrm>
          <a:off x="6789931" y="2740478"/>
          <a:ext cx="465098" cy="361783"/>
        </a:xfrm>
        <a:prstGeom prst="rect">
          <a:avLst/>
        </a:prstGeom>
        <a:noFill/>
        <a:ln w="12700" cap="rnd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7ACD32-8254-49A4-8F4E-70419AF74CF6}">
      <dsp:nvSpPr>
        <dsp:cNvPr id="0" name=""/>
        <dsp:cNvSpPr/>
      </dsp:nvSpPr>
      <dsp:spPr>
        <a:xfrm>
          <a:off x="6725612" y="4037652"/>
          <a:ext cx="4388936" cy="1522650"/>
        </a:xfrm>
        <a:prstGeom prst="roundRect">
          <a:avLst>
            <a:gd name="adj" fmla="val 16670"/>
          </a:avLst>
        </a:prstGeom>
        <a:solidFill>
          <a:schemeClr val="accent5">
            <a:lumMod val="20000"/>
            <a:lumOff val="8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TIMSS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tadqiqotining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ahamiyatli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jihatlarini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sanab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bering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799955" y="4111995"/>
        <a:ext cx="4240250" cy="13739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4B167-602E-4F51-A5E7-256CBDB51CB7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63B311-83DA-45A7-B763-2F5354DDAD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5219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16538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868234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347543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929449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490908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9909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054132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51087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506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2703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783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660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6721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2521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53426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221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0692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190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705265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3432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691229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1763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86403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9059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6436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3218" y="98474"/>
            <a:ext cx="11830930" cy="641486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III. FANNI OʻQITISHGA ZAMONAVIY </a:t>
            </a:r>
            <a:r>
              <a:rPr lang="uz-Latn-UZ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YONDASHUVLAR</a:t>
            </a: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Boshlang</a:t>
            </a:r>
            <a:r>
              <a:rPr lang="uz-Cyrl-UZ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samaradorligini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xalqaro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dasturlari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(PIRLS, TIMSS)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 </a:t>
            </a:r>
            <a:endParaRPr lang="en-US" alt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3.2.4 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TIMSS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topshiriqlar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yo‘llari</a:t>
            </a:r>
            <a:endParaRPr lang="en-US" sz="4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Karimova </a:t>
            </a:r>
            <a:r>
              <a:rPr lang="en-US" sz="4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Nargiza </a:t>
            </a:r>
            <a:r>
              <a:rPr lang="en-US" sz="4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Raximovna</a:t>
            </a:r>
            <a:endParaRPr lang="en-US" sz="4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MBMTM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kafedra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mudiri</a:t>
            </a:r>
            <a:r>
              <a:rPr lang="en-US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fanlari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falsafa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doktori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(PhD</a:t>
            </a:r>
            <a:r>
              <a:rPr lang="en-US" sz="3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),v/b Professor</a:t>
            </a:r>
            <a:endParaRPr lang="ru-RU" sz="36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46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TIMSS</a:t>
            </a:r>
            <a:r>
              <a:rPr lang="uz-Cyrl-UZ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z-Cyrl-UZ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z-Cyrl-UZ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inglizcha Trends in Mathematics and Science Study)  </a:t>
            </a:r>
            <a:r>
              <a:rPr lang="uz-Cyrl-UZ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maktabda</a:t>
            </a:r>
            <a:r>
              <a:rPr lang="uz-Cyrl-UZ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matematika  va  tabiiy  fanlarni  o‘qitish  sifatining xalqaro monitoringi bo‘lib, Ta’lim yut</a:t>
            </a:r>
            <a:r>
              <a:rPr lang="uz-Latn-UZ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uz-Cyrl-UZ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qlarini baholash xalqaro assotsiatsiyasi (IEA) tomonidan tashkil etiladi. U birinchi marotaba 1995 yilda Ta'lim yutuqlarini baholash xalqaro assotsiatsiyasi tomonidan o'tkazilgan. 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s-E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TIMSS xalqaro tadqiqotining asosiy maqsadi boshlang‘ich va o‘rta maktablarda matematika va tabiiy fanlar bo‘yicha ta’lim sifatini qiyosiy baholashdan iborat.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3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Tadqiqotning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uslubiy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yutuqlarini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kontseptual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o'rtasidagi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doirasida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bosqichda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ko'rib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Rejalashtirilgan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muassasasi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buyurtma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jamiyatda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to'plangan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uslubiy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g'oyalar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yig'indisi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qo'llanmalarida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aksini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oshirilgan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muassasasining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haqiqiy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Amalga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muassasasi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o'qituvchisi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Erishilgan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muassasasida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o'qitish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o'quvchining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yutuqlari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ko'nikma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xulq-atvori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793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iboratki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mamlaktlarda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tayyorgarligini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qiyosiy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yutuqlarni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belgilovchi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xosligini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Tadqiqototni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o’tkazish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marotaba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kungacha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o’tkazildi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1995, 1999, 2003, 2007, 2011 ,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2015, 2019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2023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yillarda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39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degani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1.Birinchi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qobilyatiga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is-I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tabiy ilmiy  bilimlarni fundamenti uchun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eslab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idrok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tasvirlab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dalillar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keltirish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o’tganlarni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tushintirish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2.Ikkinchi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“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taqqoslash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qarama-qarshi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ob’ektlar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tasniflash;aniq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kontekslar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yechimi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tushunchalarini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3.Uchinchi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ko’proq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fan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sintezlarda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dalillar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notanish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muhitlarda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kontekislarda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qo’llanilishini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7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TIMSS.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quydagi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printsiplarga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xolda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tuziladi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Adekvat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xolda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tekshirilayotgan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to’la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qamrab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olashi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Ko’plab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ishtirokchi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mamlakatlarda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o’rganilayotgan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liq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igini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ta’minlanishi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/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muvafaqqiyatini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baxolash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yoshiga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Jamoviy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izlanishlarga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qo’yilayotgan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075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" y="0"/>
            <a:ext cx="12192000" cy="6857999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TIMSS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testlarini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tavsivlari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Variant – 4 ta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ikkitasi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ikkitasi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 53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58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(26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29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26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31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tanlanadigan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kengaytirilgan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javoblilar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(8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): 90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	</a:t>
            </a:r>
            <a:b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Tanafusilari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(2x45).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o'lchovli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6165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sohalari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4-sinf: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o‘lchovlar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geometriya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8-sinf: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algebra,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geometriya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statistika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ehtimollik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ob'ektlarning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4-sinf: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hayotshunoslik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fan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8-sinf: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biologiya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kimyo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yershunoslik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kognitiv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8-sinflar: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qo'llash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368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TIMSS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kontent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domenlari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4-sinf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taxminan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70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daqiqa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8-sinfda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90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daqiqa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to'g'risida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ma'lumot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to'plash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kontekstli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so'rovnomani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to'ldirish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qo'shimcha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30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daqiqa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Ishtirokchi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4-sinf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o‘quvchilarining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ota-onalari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vasiylaridan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so‘rovnomani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to‘ldirishlari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so‘raladi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tabiatshunoslik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o‘qitiladigan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qimmatli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direktorlari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o'quvchilarning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demografik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mavjudligi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maktablarida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savollarga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31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8255" y="864811"/>
            <a:ext cx="5122167" cy="6432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Refleksiya</a:t>
            </a:r>
            <a:endParaRPr lang="ru-RU" sz="4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082851476"/>
              </p:ext>
            </p:extLst>
          </p:nvPr>
        </p:nvGraphicFramePr>
        <p:xfrm>
          <a:off x="522520" y="1028734"/>
          <a:ext cx="11334121" cy="56646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80A367A-6A41-426E-A380-2F378087460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377B55F-A248-44D2-8807-256590F7310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710" y="137833"/>
            <a:ext cx="2252773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87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" y="1400174"/>
            <a:ext cx="60502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0" b="1" spc="-1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000" b="1" spc="-1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spc="-1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000" b="1" spc="-1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spc="-1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tashakkur</a:t>
            </a:r>
            <a:r>
              <a:rPr lang="ru-RU" sz="8000" b="1" spc="-1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8000" dirty="0">
              <a:solidFill>
                <a:srgbClr val="CC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6" descr="D:\davronova  Uchun kerakli bo'lan hujjatlar  juda zarur\kerakli  bo'lgan   ma'lumotlar\DILOROM UCHUN KERAKLI   MA'LUMOTLAR\giflar\fleur-aq2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608" y="301593"/>
            <a:ext cx="7199312" cy="672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888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2b9dcf4c16388850e316f76a91c88f58e72a0"/>
</p:tagLst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2876</TotalTime>
  <Words>593</Words>
  <Application>Microsoft Office PowerPoint</Application>
  <PresentationFormat>Широкоэкранный</PresentationFormat>
  <Paragraphs>49</Paragraphs>
  <Slides>11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Refleksiya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BOSHLANG’ICH       SINFLARDA INDUKSIYA, DIDUKSIYA VA ANALOGIYA USULLARIDAN FOYDALANISH USULLARI</dc:title>
  <dc:creator>Nargiza</dc:creator>
  <cp:lastModifiedBy>Nargiza</cp:lastModifiedBy>
  <cp:revision>173</cp:revision>
  <cp:lastPrinted>2019-05-21T19:37:15Z</cp:lastPrinted>
  <dcterms:created xsi:type="dcterms:W3CDTF">2018-01-30T10:35:26Z</dcterms:created>
  <dcterms:modified xsi:type="dcterms:W3CDTF">2026-10-09T15:47:31Z</dcterms:modified>
</cp:coreProperties>
</file>