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</p:sldMasterIdLst>
  <p:notesMasterIdLst>
    <p:notesMasterId r:id="rId27"/>
  </p:notesMasterIdLst>
  <p:sldIdLst>
    <p:sldId id="344" r:id="rId2"/>
    <p:sldId id="318" r:id="rId3"/>
    <p:sldId id="317" r:id="rId4"/>
    <p:sldId id="325" r:id="rId5"/>
    <p:sldId id="326" r:id="rId6"/>
    <p:sldId id="327" r:id="rId7"/>
    <p:sldId id="343" r:id="rId8"/>
    <p:sldId id="328" r:id="rId9"/>
    <p:sldId id="329" r:id="rId10"/>
    <p:sldId id="332" r:id="rId11"/>
    <p:sldId id="307" r:id="rId12"/>
    <p:sldId id="315" r:id="rId13"/>
    <p:sldId id="342" r:id="rId14"/>
    <p:sldId id="316" r:id="rId15"/>
    <p:sldId id="311" r:id="rId16"/>
    <p:sldId id="313" r:id="rId17"/>
    <p:sldId id="314" r:id="rId18"/>
    <p:sldId id="302" r:id="rId19"/>
    <p:sldId id="334" r:id="rId20"/>
    <p:sldId id="335" r:id="rId21"/>
    <p:sldId id="337" r:id="rId22"/>
    <p:sldId id="336" r:id="rId23"/>
    <p:sldId id="338" r:id="rId24"/>
    <p:sldId id="339" r:id="rId25"/>
    <p:sldId id="299" r:id="rId26"/>
  </p:sldIdLst>
  <p:sldSz cx="12192000" cy="6858000"/>
  <p:notesSz cx="6858000" cy="9144000"/>
  <p:custDataLst>
    <p:tags r:id="rId28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2430" autoAdjust="0"/>
  </p:normalViewPr>
  <p:slideViewPr>
    <p:cSldViewPr snapToGrid="0">
      <p:cViewPr varScale="1">
        <p:scale>
          <a:sx n="50" d="100"/>
          <a:sy n="50" d="100"/>
        </p:scale>
        <p:origin x="710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3">
  <dgm:title val=""/>
  <dgm:desc val=""/>
  <dgm:catLst>
    <dgm:cat type="accent6" pri="11300"/>
  </dgm:catLst>
  <dgm:styleLbl name="node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shade val="80000"/>
      </a:schemeClr>
      <a:schemeClr val="accent6">
        <a:tint val="7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/>
    <dgm:txEffectClrLst/>
  </dgm:styleLbl>
  <dgm:styleLbl name="ln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9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8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7B7EECE-D2A5-4C36-81A4-969B988085DB}" type="doc">
      <dgm:prSet loTypeId="urn:microsoft.com/office/officeart/2005/8/layout/arrow5" loCatId="relationship" qsTypeId="urn:microsoft.com/office/officeart/2005/8/quickstyle/3d3" qsCatId="3D" csTypeId="urn:microsoft.com/office/officeart/2005/8/colors/accent6_3" csCatId="accent6" phldr="1"/>
      <dgm:spPr/>
      <dgm:t>
        <a:bodyPr/>
        <a:lstStyle/>
        <a:p>
          <a:endParaRPr lang="ru-RU"/>
        </a:p>
      </dgm:t>
    </dgm:pt>
    <dgm:pt modelId="{951B040B-0BC4-4D99-8C60-697659EDF6A0}">
      <dgm:prSet custT="1"/>
      <dgm:spPr/>
      <dgm:t>
        <a:bodyPr/>
        <a:lstStyle/>
        <a:p>
          <a:pPr algn="ctr"/>
          <a:r>
            <a:rPr lang="uz-Cyrl-UZ" sz="2800" dirty="0" smtClean="0">
              <a:solidFill>
                <a:schemeClr val="accent6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O`quvchilarda badiiy o`</a:t>
          </a:r>
          <a:r>
            <a:rPr lang="en-US" sz="2800" dirty="0" smtClean="0">
              <a:solidFill>
                <a:schemeClr val="accent6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</a:t>
          </a:r>
          <a:r>
            <a:rPr lang="uz-Cyrl-UZ" sz="2800" dirty="0" smtClean="0">
              <a:solidFill>
                <a:schemeClr val="accent6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 savodxonligi ko`nikmasini shakllantirish </a:t>
          </a:r>
          <a:endParaRPr lang="ru-RU" sz="2800" dirty="0" smtClean="0">
            <a:solidFill>
              <a:schemeClr val="accent6">
                <a:lumMod val="40000"/>
                <a:lumOff val="6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ctr"/>
          <a:r>
            <a:rPr lang="uz-Cyrl-UZ" sz="2800" dirty="0" smtClean="0">
              <a:solidFill>
                <a:schemeClr val="accent6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 rivojlantirish</a:t>
          </a:r>
          <a:endParaRPr lang="ru-RU" sz="2800" dirty="0">
            <a:solidFill>
              <a:schemeClr val="accent6">
                <a:lumMod val="40000"/>
                <a:lumOff val="6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318CFFC-3124-4D15-9C5D-BC1151DB6185}" type="parTrans" cxnId="{CA800BEA-0675-46DB-AE08-EA494C4073AF}">
      <dgm:prSet/>
      <dgm:spPr/>
      <dgm:t>
        <a:bodyPr/>
        <a:lstStyle/>
        <a:p>
          <a:endParaRPr lang="ru-RU"/>
        </a:p>
      </dgm:t>
    </dgm:pt>
    <dgm:pt modelId="{BA9F3273-CB0B-40FF-9D61-F60D8DF7B4F4}" type="sibTrans" cxnId="{CA800BEA-0675-46DB-AE08-EA494C4073AF}">
      <dgm:prSet/>
      <dgm:spPr/>
      <dgm:t>
        <a:bodyPr/>
        <a:lstStyle/>
        <a:p>
          <a:endParaRPr lang="ru-RU"/>
        </a:p>
      </dgm:t>
    </dgm:pt>
    <dgm:pt modelId="{48B8A597-C1AB-4557-8901-456E5CB151E4}">
      <dgm:prSet custT="1"/>
      <dgm:spPr/>
      <dgm:t>
        <a:bodyPr/>
        <a:lstStyle/>
        <a:p>
          <a:r>
            <a:rPr lang="uz-Cyrl-UZ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Axborotni o`zlashtirish va ulardan foydalanish ko`nikmasini shakllantirish va  rivojlantirish</a:t>
          </a:r>
          <a:endParaRPr lang="ru-RU" sz="2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69645A5-7E4E-4601-AA45-6E21C3FA0B0D}" type="parTrans" cxnId="{5534DAE3-F10A-49B7-84EA-20DDB4EF7AA7}">
      <dgm:prSet/>
      <dgm:spPr/>
      <dgm:t>
        <a:bodyPr/>
        <a:lstStyle/>
        <a:p>
          <a:endParaRPr lang="ru-RU"/>
        </a:p>
      </dgm:t>
    </dgm:pt>
    <dgm:pt modelId="{2EA1066C-503D-478E-A35E-DE437D4F1408}" type="sibTrans" cxnId="{5534DAE3-F10A-49B7-84EA-20DDB4EF7AA7}">
      <dgm:prSet/>
      <dgm:spPr/>
      <dgm:t>
        <a:bodyPr/>
        <a:lstStyle/>
        <a:p>
          <a:endParaRPr lang="ru-RU"/>
        </a:p>
      </dgm:t>
    </dgm:pt>
    <dgm:pt modelId="{6A0444E2-614E-40F6-BF75-5C4B4E8B5794}" type="pres">
      <dgm:prSet presAssocID="{A7B7EECE-D2A5-4C36-81A4-969B988085DB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7E99A18-36E2-4931-BE7D-1CE2C9AE8F6B}" type="pres">
      <dgm:prSet presAssocID="{951B040B-0BC4-4D99-8C60-697659EDF6A0}" presName="arrow" presStyleLbl="node1" presStyleIdx="0" presStyleCnt="2" custScaleY="108021" custRadScaleRad="76905" custRadScaleInc="-8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2CDFC4-D399-4207-8144-AA4BC2EAC902}" type="pres">
      <dgm:prSet presAssocID="{48B8A597-C1AB-4557-8901-456E5CB151E4}" presName="arrow" presStyleLbl="node1" presStyleIdx="1" presStyleCnt="2" custScaleX="108021" custScaleY="105122" custRadScaleRad="107643" custRadScaleInc="5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534DAE3-F10A-49B7-84EA-20DDB4EF7AA7}" srcId="{A7B7EECE-D2A5-4C36-81A4-969B988085DB}" destId="{48B8A597-C1AB-4557-8901-456E5CB151E4}" srcOrd="1" destOrd="0" parTransId="{969645A5-7E4E-4601-AA45-6E21C3FA0B0D}" sibTransId="{2EA1066C-503D-478E-A35E-DE437D4F1408}"/>
    <dgm:cxn modelId="{CA800BEA-0675-46DB-AE08-EA494C4073AF}" srcId="{A7B7EECE-D2A5-4C36-81A4-969B988085DB}" destId="{951B040B-0BC4-4D99-8C60-697659EDF6A0}" srcOrd="0" destOrd="0" parTransId="{C318CFFC-3124-4D15-9C5D-BC1151DB6185}" sibTransId="{BA9F3273-CB0B-40FF-9D61-F60D8DF7B4F4}"/>
    <dgm:cxn modelId="{6297C2B8-741F-46A5-9408-71273801210A}" type="presOf" srcId="{A7B7EECE-D2A5-4C36-81A4-969B988085DB}" destId="{6A0444E2-614E-40F6-BF75-5C4B4E8B5794}" srcOrd="0" destOrd="0" presId="urn:microsoft.com/office/officeart/2005/8/layout/arrow5"/>
    <dgm:cxn modelId="{A5DE1A90-A1CE-4ABF-B206-4987467B1A10}" type="presOf" srcId="{951B040B-0BC4-4D99-8C60-697659EDF6A0}" destId="{77E99A18-36E2-4931-BE7D-1CE2C9AE8F6B}" srcOrd="0" destOrd="0" presId="urn:microsoft.com/office/officeart/2005/8/layout/arrow5"/>
    <dgm:cxn modelId="{9DC7DFF4-0218-45C4-8D7D-AC31E24BBFA9}" type="presOf" srcId="{48B8A597-C1AB-4557-8901-456E5CB151E4}" destId="{9E2CDFC4-D399-4207-8144-AA4BC2EAC902}" srcOrd="0" destOrd="0" presId="urn:microsoft.com/office/officeart/2005/8/layout/arrow5"/>
    <dgm:cxn modelId="{639ED34C-0831-4CBD-909C-100CE888D122}" type="presParOf" srcId="{6A0444E2-614E-40F6-BF75-5C4B4E8B5794}" destId="{77E99A18-36E2-4931-BE7D-1CE2C9AE8F6B}" srcOrd="0" destOrd="0" presId="urn:microsoft.com/office/officeart/2005/8/layout/arrow5"/>
    <dgm:cxn modelId="{D85644D6-B754-4C99-83D0-3B9914907B18}" type="presParOf" srcId="{6A0444E2-614E-40F6-BF75-5C4B4E8B5794}" destId="{9E2CDFC4-D399-4207-8144-AA4BC2EAC902}" srcOrd="1" destOrd="0" presId="urn:microsoft.com/office/officeart/2005/8/layout/arrow5"/>
  </dgm:cxnLst>
  <dgm:bg>
    <a:solidFill>
      <a:schemeClr val="accent5">
        <a:lumMod val="20000"/>
        <a:lumOff val="80000"/>
      </a:schemeClr>
    </a:solidFill>
  </dgm:bg>
  <dgm:whole>
    <a:ln>
      <a:solidFill>
        <a:schemeClr val="accent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59F7C4A-2778-4D1B-936F-6B1D683B7A3E}" type="doc">
      <dgm:prSet loTypeId="urn:microsoft.com/office/officeart/2005/8/layout/cycle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D4D363D-D28B-41CF-98E8-00228E1BFB4E}">
      <dgm:prSet phldrT="[Текст]" custT="1"/>
      <dgm:spPr/>
      <dgm:t>
        <a:bodyPr/>
        <a:lstStyle/>
        <a:p>
          <a:r>
            <a:rPr lang="en-US" sz="2000" dirty="0" err="1" smtClean="0"/>
            <a:t>Blits</a:t>
          </a:r>
          <a:r>
            <a:rPr lang="en-US" sz="2000" dirty="0" smtClean="0"/>
            <a:t> </a:t>
          </a:r>
          <a:r>
            <a:rPr lang="en-US" sz="2000" dirty="0" err="1" smtClean="0"/>
            <a:t>so’rov</a:t>
          </a:r>
          <a:endParaRPr lang="en-US" sz="2000" dirty="0" smtClean="0"/>
        </a:p>
      </dgm:t>
    </dgm:pt>
    <dgm:pt modelId="{72029703-8218-49A5-9CFA-F97E1EACCC41}" type="parTrans" cxnId="{25B9D37D-3EEC-430E-AAB7-A39A4E2430EA}">
      <dgm:prSet/>
      <dgm:spPr/>
      <dgm:t>
        <a:bodyPr/>
        <a:lstStyle/>
        <a:p>
          <a:endParaRPr lang="ru-RU"/>
        </a:p>
      </dgm:t>
    </dgm:pt>
    <dgm:pt modelId="{670BD1F3-37DB-4C83-8099-55547C393EE2}" type="sibTrans" cxnId="{25B9D37D-3EEC-430E-AAB7-A39A4E2430EA}">
      <dgm:prSet/>
      <dgm:spPr/>
      <dgm:t>
        <a:bodyPr/>
        <a:lstStyle/>
        <a:p>
          <a:endParaRPr lang="ru-RU"/>
        </a:p>
      </dgm:t>
    </dgm:pt>
    <dgm:pt modelId="{151BCD11-901E-4207-A5D7-BA7994F55B05}">
      <dgm:prSet phldrT="[Текст]" custT="1"/>
      <dgm:spPr/>
      <dgm:t>
        <a:bodyPr/>
        <a:lstStyle/>
        <a:p>
          <a:r>
            <a:rPr lang="en-US" sz="18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Sinkveyn</a:t>
          </a:r>
          <a:endParaRPr lang="ru-RU" sz="1800" dirty="0">
            <a:solidFill>
              <a:schemeClr val="bg1"/>
            </a:solidFill>
          </a:endParaRPr>
        </a:p>
      </dgm:t>
    </dgm:pt>
    <dgm:pt modelId="{7EB3DE56-7DA8-4A53-826C-858605DE536E}" type="parTrans" cxnId="{FB49543D-AB28-4593-A71C-4A75AD126414}">
      <dgm:prSet/>
      <dgm:spPr/>
      <dgm:t>
        <a:bodyPr/>
        <a:lstStyle/>
        <a:p>
          <a:endParaRPr lang="ru-RU"/>
        </a:p>
      </dgm:t>
    </dgm:pt>
    <dgm:pt modelId="{C7976DEA-956A-4CC5-A24E-FE7A350BF451}" type="sibTrans" cxnId="{FB49543D-AB28-4593-A71C-4A75AD126414}">
      <dgm:prSet/>
      <dgm:spPr/>
      <dgm:t>
        <a:bodyPr/>
        <a:lstStyle/>
        <a:p>
          <a:endParaRPr lang="ru-RU"/>
        </a:p>
      </dgm:t>
    </dgm:pt>
    <dgm:pt modelId="{3C8E629C-D608-4635-870C-AF9E7304F983}">
      <dgm:prSet phldrT="[Текст]" custT="1"/>
      <dgm:spPr/>
      <dgm:t>
        <a:bodyPr/>
        <a:lstStyle/>
        <a:p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Baliq</a:t>
          </a:r>
          <a:r>
            <a: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skeleti</a:t>
          </a:r>
          <a:endParaRPr lang="ru-RU" sz="2000" dirty="0"/>
        </a:p>
      </dgm:t>
    </dgm:pt>
    <dgm:pt modelId="{B9EEAFE5-03DB-4BDE-A9B8-18508C6C49B6}" type="parTrans" cxnId="{7CCED718-49CF-4A7A-84DF-6380E6955E9E}">
      <dgm:prSet/>
      <dgm:spPr/>
      <dgm:t>
        <a:bodyPr/>
        <a:lstStyle/>
        <a:p>
          <a:endParaRPr lang="ru-RU"/>
        </a:p>
      </dgm:t>
    </dgm:pt>
    <dgm:pt modelId="{9F062F91-A499-4FF7-AFDD-6A07C0BBA50F}" type="sibTrans" cxnId="{7CCED718-49CF-4A7A-84DF-6380E6955E9E}">
      <dgm:prSet/>
      <dgm:spPr/>
      <dgm:t>
        <a:bodyPr/>
        <a:lstStyle/>
        <a:p>
          <a:endParaRPr lang="ru-RU"/>
        </a:p>
      </dgm:t>
    </dgm:pt>
    <dgm:pt modelId="{3EF7A4D4-E0FB-4114-BA1D-12B397810444}">
      <dgm:prSet phldrT="[Текст]" custT="1"/>
      <dgm:spPr/>
      <dgm:t>
        <a:bodyPr/>
        <a:lstStyle/>
        <a:p>
          <a:r>
            <a:rPr lang="en-US" sz="2000" dirty="0" err="1" smtClean="0"/>
            <a:t>Guruhlarda</a:t>
          </a:r>
          <a:r>
            <a:rPr lang="en-US" sz="2000" dirty="0" smtClean="0"/>
            <a:t> </a:t>
          </a:r>
          <a:r>
            <a:rPr lang="en-US" sz="2000" dirty="0" err="1" smtClean="0"/>
            <a:t>ishlash</a:t>
          </a:r>
          <a:r>
            <a:rPr lang="en-US" sz="2000" dirty="0" smtClean="0"/>
            <a:t> </a:t>
          </a:r>
          <a:endParaRPr lang="ru-RU" sz="2000" dirty="0"/>
        </a:p>
      </dgm:t>
    </dgm:pt>
    <dgm:pt modelId="{0E1E4182-232A-42A6-9C20-5F5A244F094E}" type="parTrans" cxnId="{1D276E7B-5071-4734-BE33-BB17CCDC819A}">
      <dgm:prSet/>
      <dgm:spPr/>
      <dgm:t>
        <a:bodyPr/>
        <a:lstStyle/>
        <a:p>
          <a:endParaRPr lang="ru-RU"/>
        </a:p>
      </dgm:t>
    </dgm:pt>
    <dgm:pt modelId="{6B12C16E-079A-4D8F-9165-453EF2FDB86A}" type="sibTrans" cxnId="{1D276E7B-5071-4734-BE33-BB17CCDC819A}">
      <dgm:prSet/>
      <dgm:spPr/>
      <dgm:t>
        <a:bodyPr/>
        <a:lstStyle/>
        <a:p>
          <a:endParaRPr lang="ru-RU"/>
        </a:p>
      </dgm:t>
    </dgm:pt>
    <dgm:pt modelId="{08E8F168-4345-4B34-8698-7963DBA4ADE5}">
      <dgm:prSet phldrT="[Текст]" custT="1"/>
      <dgm:spPr/>
      <dgm:t>
        <a:bodyPr/>
        <a:lstStyle/>
        <a:p>
          <a:r>
            <a:rPr lang="en-US" sz="2000" dirty="0" err="1" smtClean="0"/>
            <a:t>charxpalak</a:t>
          </a:r>
          <a:endParaRPr lang="ru-RU" sz="2000" dirty="0"/>
        </a:p>
      </dgm:t>
    </dgm:pt>
    <dgm:pt modelId="{173923DF-F5FD-42ED-99C6-9145652BA9EF}" type="parTrans" cxnId="{CA2A13E1-8504-454D-A6B7-DCBAE37EA310}">
      <dgm:prSet/>
      <dgm:spPr/>
      <dgm:t>
        <a:bodyPr/>
        <a:lstStyle/>
        <a:p>
          <a:endParaRPr lang="ru-RU"/>
        </a:p>
      </dgm:t>
    </dgm:pt>
    <dgm:pt modelId="{397C54BC-332A-48D0-A004-F0C912546571}" type="sibTrans" cxnId="{CA2A13E1-8504-454D-A6B7-DCBAE37EA310}">
      <dgm:prSet/>
      <dgm:spPr/>
      <dgm:t>
        <a:bodyPr/>
        <a:lstStyle/>
        <a:p>
          <a:endParaRPr lang="ru-RU"/>
        </a:p>
      </dgm:t>
    </dgm:pt>
    <dgm:pt modelId="{0FAA6ECA-6C78-41FC-B98B-810801A01611}">
      <dgm:prSet phldrT="[Текст]" custT="1"/>
      <dgm:spPr/>
      <dgm:t>
        <a:bodyPr/>
        <a:lstStyle/>
        <a:p>
          <a:r>
            <a:rPr lang="en-US" sz="2000" dirty="0" err="1" smtClean="0"/>
            <a:t>Muammoli</a:t>
          </a:r>
          <a:r>
            <a:rPr lang="en-US" sz="2000" dirty="0" smtClean="0"/>
            <a:t> </a:t>
          </a:r>
          <a:r>
            <a:rPr lang="en-US" sz="2000" dirty="0" err="1" smtClean="0"/>
            <a:t>vaziyat</a:t>
          </a:r>
          <a:r>
            <a:rPr lang="en-US" sz="2000" dirty="0" smtClean="0"/>
            <a:t> </a:t>
          </a:r>
          <a:endParaRPr lang="ru-RU" sz="2000" dirty="0"/>
        </a:p>
      </dgm:t>
    </dgm:pt>
    <dgm:pt modelId="{88C8A6E4-18B7-426F-AD55-2DF008BA4ADC}" type="parTrans" cxnId="{77B6A1B2-F0BB-4BAC-AE05-91D5801F1C01}">
      <dgm:prSet/>
      <dgm:spPr/>
      <dgm:t>
        <a:bodyPr/>
        <a:lstStyle/>
        <a:p>
          <a:endParaRPr lang="ru-RU"/>
        </a:p>
      </dgm:t>
    </dgm:pt>
    <dgm:pt modelId="{EEB08D72-27FD-4BA8-9720-42854C78EA74}" type="sibTrans" cxnId="{77B6A1B2-F0BB-4BAC-AE05-91D5801F1C01}">
      <dgm:prSet/>
      <dgm:spPr/>
      <dgm:t>
        <a:bodyPr/>
        <a:lstStyle/>
        <a:p>
          <a:endParaRPr lang="ru-RU"/>
        </a:p>
      </dgm:t>
    </dgm:pt>
    <dgm:pt modelId="{F10E0D7B-07BC-4338-A75B-E207FD244E84}">
      <dgm:prSet phldrT="[Текст]" custT="1"/>
      <dgm:spPr/>
      <dgm:t>
        <a:bodyPr/>
        <a:lstStyle/>
        <a:p>
          <a:r>
            <a:rPr lang="en-US" sz="2400" dirty="0" err="1" smtClean="0"/>
            <a:t>Klaster</a:t>
          </a:r>
          <a:endParaRPr lang="en-US" sz="2400" dirty="0" smtClean="0"/>
        </a:p>
        <a:p>
          <a:endParaRPr lang="ru-RU" sz="2400" dirty="0"/>
        </a:p>
      </dgm:t>
    </dgm:pt>
    <dgm:pt modelId="{3B27983D-0287-4AE9-B41E-5FCBB0D138A6}" type="parTrans" cxnId="{B69430F8-9009-4815-8FFC-2F5E8362A05C}">
      <dgm:prSet/>
      <dgm:spPr/>
      <dgm:t>
        <a:bodyPr/>
        <a:lstStyle/>
        <a:p>
          <a:endParaRPr lang="ru-RU"/>
        </a:p>
      </dgm:t>
    </dgm:pt>
    <dgm:pt modelId="{799CE124-3624-4F38-9141-4544E3C4913C}" type="sibTrans" cxnId="{B69430F8-9009-4815-8FFC-2F5E8362A05C}">
      <dgm:prSet/>
      <dgm:spPr/>
      <dgm:t>
        <a:bodyPr/>
        <a:lstStyle/>
        <a:p>
          <a:endParaRPr lang="ru-RU"/>
        </a:p>
      </dgm:t>
    </dgm:pt>
    <dgm:pt modelId="{4B0A0F0A-6F84-44DA-A0A7-7FC15F43AA67}">
      <dgm:prSet phldrT="[Текст]"/>
      <dgm:spPr/>
      <dgm:t>
        <a:bodyPr/>
        <a:lstStyle/>
        <a:p>
          <a:r>
            <a:rPr lang="en-US" dirty="0" err="1" smtClean="0"/>
            <a:t>Aqliy</a:t>
          </a:r>
          <a:r>
            <a:rPr lang="en-US" dirty="0" smtClean="0"/>
            <a:t> </a:t>
          </a:r>
          <a:r>
            <a:rPr lang="en-US" dirty="0" err="1" smtClean="0"/>
            <a:t>hujum</a:t>
          </a:r>
          <a:r>
            <a:rPr lang="en-US" dirty="0" smtClean="0"/>
            <a:t> </a:t>
          </a:r>
          <a:endParaRPr lang="ru-RU" dirty="0"/>
        </a:p>
      </dgm:t>
    </dgm:pt>
    <dgm:pt modelId="{3D7FE57A-65E1-44DB-991A-12E949AE7C57}" type="parTrans" cxnId="{AD2D2249-FADE-4885-9DB1-0B5850FB2C6A}">
      <dgm:prSet/>
      <dgm:spPr/>
      <dgm:t>
        <a:bodyPr/>
        <a:lstStyle/>
        <a:p>
          <a:endParaRPr lang="ru-RU"/>
        </a:p>
      </dgm:t>
    </dgm:pt>
    <dgm:pt modelId="{23CFFF24-706F-48DA-A3F1-18E571C7E303}" type="sibTrans" cxnId="{AD2D2249-FADE-4885-9DB1-0B5850FB2C6A}">
      <dgm:prSet/>
      <dgm:spPr/>
      <dgm:t>
        <a:bodyPr/>
        <a:lstStyle/>
        <a:p>
          <a:endParaRPr lang="ru-RU"/>
        </a:p>
      </dgm:t>
    </dgm:pt>
    <dgm:pt modelId="{BBCE87AC-0A97-49F6-B104-A6EC71350D18}" type="pres">
      <dgm:prSet presAssocID="{459F7C4A-2778-4D1B-936F-6B1D683B7A3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0FB52B2-E750-45EA-844E-E5B70E7DF260}" type="pres">
      <dgm:prSet presAssocID="{459F7C4A-2778-4D1B-936F-6B1D683B7A3E}" presName="cycle" presStyleCnt="0"/>
      <dgm:spPr/>
    </dgm:pt>
    <dgm:pt modelId="{4C4C4A59-3303-4ED0-AED5-97EA2BBFDA19}" type="pres">
      <dgm:prSet presAssocID="{ED4D363D-D28B-41CF-98E8-00228E1BFB4E}" presName="nodeFirstNode" presStyleLbl="node1" presStyleIdx="0" presStyleCnt="8" custScaleX="151403" custScaleY="118154" custRadScaleRad="941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7E8FBB-CF0F-4C49-BF0A-C17985CA622C}" type="pres">
      <dgm:prSet presAssocID="{670BD1F3-37DB-4C83-8099-55547C393EE2}" presName="sibTransFirstNode" presStyleLbl="bgShp" presStyleIdx="0" presStyleCnt="1"/>
      <dgm:spPr/>
      <dgm:t>
        <a:bodyPr/>
        <a:lstStyle/>
        <a:p>
          <a:endParaRPr lang="ru-RU"/>
        </a:p>
      </dgm:t>
    </dgm:pt>
    <dgm:pt modelId="{2228D62F-174E-4573-881A-D846B767894A}" type="pres">
      <dgm:prSet presAssocID="{151BCD11-901E-4207-A5D7-BA7994F55B05}" presName="nodeFollowingNodes" presStyleLbl="node1" presStyleIdx="1" presStyleCnt="8" custScaleX="131601" custScaleY="126146" custRadScaleRad="122278" custRadScaleInc="396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1DA308-36EE-46C7-BED2-6513D471DAFC}" type="pres">
      <dgm:prSet presAssocID="{3C8E629C-D608-4635-870C-AF9E7304F983}" presName="nodeFollowingNodes" presStyleLbl="node1" presStyleIdx="2" presStyleCnt="8" custScaleX="139534" custScaleY="110674" custRadScaleRad="107116" custRadScaleInc="-639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4A47F8-8218-4023-9AC8-D213D9C6FEC5}" type="pres">
      <dgm:prSet presAssocID="{0FAA6ECA-6C78-41FC-B98B-810801A01611}" presName="nodeFollowingNodes" presStyleLbl="node1" presStyleIdx="3" presStyleCnt="8" custScaleX="142134" custScaleY="121070" custRadScaleRad="123198" custRadScaleInc="2702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919578-8DF5-410B-88BB-605D5BB595E8}" type="pres">
      <dgm:prSet presAssocID="{4B0A0F0A-6F84-44DA-A0A7-7FC15F43AA67}" presName="nodeFollowingNodes" presStyleLbl="node1" presStyleIdx="4" presStyleCnt="8" custScaleX="140938" custScaleY="126148" custRadScaleRad="93654" custRadScaleInc="-12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B02928-6930-4298-AE59-F6C8B79E4D62}" type="pres">
      <dgm:prSet presAssocID="{F10E0D7B-07BC-4338-A75B-E207FD244E84}" presName="nodeFollowingNodes" presStyleLbl="node1" presStyleIdx="5" presStyleCnt="8" custScaleX="142273" custScaleY="121066" custRadScaleRad="109876" custRadScaleInc="11643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5B1532-1D32-4217-BD4F-7BCC29B19848}" type="pres">
      <dgm:prSet presAssocID="{3EF7A4D4-E0FB-4114-BA1D-12B397810444}" presName="nodeFollowingNodes" presStyleLbl="node1" presStyleIdx="6" presStyleCnt="8" custScaleX="142204" custScaleY="110672" custRadScaleRad="121241" custRadScaleInc="701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791290-26C8-4862-983A-DBDCE5EC8479}" type="pres">
      <dgm:prSet presAssocID="{08E8F168-4345-4B34-8698-7963DBA4ADE5}" presName="nodeFollowingNodes" presStyleLbl="node1" presStyleIdx="7" presStyleCnt="8" custScaleX="142134" custScaleY="118672" custRadScaleRad="119744" custRadScaleInc="3986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1254A55-75D5-4ADC-9222-D4241FF3B481}" type="presOf" srcId="{670BD1F3-37DB-4C83-8099-55547C393EE2}" destId="{347E8FBB-CF0F-4C49-BF0A-C17985CA622C}" srcOrd="0" destOrd="0" presId="urn:microsoft.com/office/officeart/2005/8/layout/cycle3"/>
    <dgm:cxn modelId="{61ED56AF-8EAE-4C70-8D7C-79EA56C27664}" type="presOf" srcId="{08E8F168-4345-4B34-8698-7963DBA4ADE5}" destId="{59791290-26C8-4862-983A-DBDCE5EC8479}" srcOrd="0" destOrd="0" presId="urn:microsoft.com/office/officeart/2005/8/layout/cycle3"/>
    <dgm:cxn modelId="{9F8A2F57-7B6D-436E-90EF-45FD446EBAAD}" type="presOf" srcId="{459F7C4A-2778-4D1B-936F-6B1D683B7A3E}" destId="{BBCE87AC-0A97-49F6-B104-A6EC71350D18}" srcOrd="0" destOrd="0" presId="urn:microsoft.com/office/officeart/2005/8/layout/cycle3"/>
    <dgm:cxn modelId="{AD2D2249-FADE-4885-9DB1-0B5850FB2C6A}" srcId="{459F7C4A-2778-4D1B-936F-6B1D683B7A3E}" destId="{4B0A0F0A-6F84-44DA-A0A7-7FC15F43AA67}" srcOrd="4" destOrd="0" parTransId="{3D7FE57A-65E1-44DB-991A-12E949AE7C57}" sibTransId="{23CFFF24-706F-48DA-A3F1-18E571C7E303}"/>
    <dgm:cxn modelId="{272A1BA5-24E9-42D2-8C98-607F02A77CD4}" type="presOf" srcId="{0FAA6ECA-6C78-41FC-B98B-810801A01611}" destId="{464A47F8-8218-4023-9AC8-D213D9C6FEC5}" srcOrd="0" destOrd="0" presId="urn:microsoft.com/office/officeart/2005/8/layout/cycle3"/>
    <dgm:cxn modelId="{0617A732-5711-43E5-AA55-E8C311848486}" type="presOf" srcId="{ED4D363D-D28B-41CF-98E8-00228E1BFB4E}" destId="{4C4C4A59-3303-4ED0-AED5-97EA2BBFDA19}" srcOrd="0" destOrd="0" presId="urn:microsoft.com/office/officeart/2005/8/layout/cycle3"/>
    <dgm:cxn modelId="{25B9D37D-3EEC-430E-AAB7-A39A4E2430EA}" srcId="{459F7C4A-2778-4D1B-936F-6B1D683B7A3E}" destId="{ED4D363D-D28B-41CF-98E8-00228E1BFB4E}" srcOrd="0" destOrd="0" parTransId="{72029703-8218-49A5-9CFA-F97E1EACCC41}" sibTransId="{670BD1F3-37DB-4C83-8099-55547C393EE2}"/>
    <dgm:cxn modelId="{77B6A1B2-F0BB-4BAC-AE05-91D5801F1C01}" srcId="{459F7C4A-2778-4D1B-936F-6B1D683B7A3E}" destId="{0FAA6ECA-6C78-41FC-B98B-810801A01611}" srcOrd="3" destOrd="0" parTransId="{88C8A6E4-18B7-426F-AD55-2DF008BA4ADC}" sibTransId="{EEB08D72-27FD-4BA8-9720-42854C78EA74}"/>
    <dgm:cxn modelId="{B69430F8-9009-4815-8FFC-2F5E8362A05C}" srcId="{459F7C4A-2778-4D1B-936F-6B1D683B7A3E}" destId="{F10E0D7B-07BC-4338-A75B-E207FD244E84}" srcOrd="5" destOrd="0" parTransId="{3B27983D-0287-4AE9-B41E-5FCBB0D138A6}" sibTransId="{799CE124-3624-4F38-9141-4544E3C4913C}"/>
    <dgm:cxn modelId="{8101586B-E2D2-4E82-9FB8-D7CEB384907C}" type="presOf" srcId="{151BCD11-901E-4207-A5D7-BA7994F55B05}" destId="{2228D62F-174E-4573-881A-D846B767894A}" srcOrd="0" destOrd="0" presId="urn:microsoft.com/office/officeart/2005/8/layout/cycle3"/>
    <dgm:cxn modelId="{FB49543D-AB28-4593-A71C-4A75AD126414}" srcId="{459F7C4A-2778-4D1B-936F-6B1D683B7A3E}" destId="{151BCD11-901E-4207-A5D7-BA7994F55B05}" srcOrd="1" destOrd="0" parTransId="{7EB3DE56-7DA8-4A53-826C-858605DE536E}" sibTransId="{C7976DEA-956A-4CC5-A24E-FE7A350BF451}"/>
    <dgm:cxn modelId="{7CCED718-49CF-4A7A-84DF-6380E6955E9E}" srcId="{459F7C4A-2778-4D1B-936F-6B1D683B7A3E}" destId="{3C8E629C-D608-4635-870C-AF9E7304F983}" srcOrd="2" destOrd="0" parTransId="{B9EEAFE5-03DB-4BDE-A9B8-18508C6C49B6}" sibTransId="{9F062F91-A499-4FF7-AFDD-6A07C0BBA50F}"/>
    <dgm:cxn modelId="{CA2A13E1-8504-454D-A6B7-DCBAE37EA310}" srcId="{459F7C4A-2778-4D1B-936F-6B1D683B7A3E}" destId="{08E8F168-4345-4B34-8698-7963DBA4ADE5}" srcOrd="7" destOrd="0" parTransId="{173923DF-F5FD-42ED-99C6-9145652BA9EF}" sibTransId="{397C54BC-332A-48D0-A004-F0C912546571}"/>
    <dgm:cxn modelId="{CDBA1DA6-5C1C-4057-B17E-41D636665D31}" type="presOf" srcId="{4B0A0F0A-6F84-44DA-A0A7-7FC15F43AA67}" destId="{29919578-8DF5-410B-88BB-605D5BB595E8}" srcOrd="0" destOrd="0" presId="urn:microsoft.com/office/officeart/2005/8/layout/cycle3"/>
    <dgm:cxn modelId="{8544063C-A33D-4FD7-B3E3-6282C53D3EDE}" type="presOf" srcId="{F10E0D7B-07BC-4338-A75B-E207FD244E84}" destId="{DDB02928-6930-4298-AE59-F6C8B79E4D62}" srcOrd="0" destOrd="0" presId="urn:microsoft.com/office/officeart/2005/8/layout/cycle3"/>
    <dgm:cxn modelId="{14FD11CC-E1AE-4D42-B620-4E9455736403}" type="presOf" srcId="{3C8E629C-D608-4635-870C-AF9E7304F983}" destId="{841DA308-36EE-46C7-BED2-6513D471DAFC}" srcOrd="0" destOrd="0" presId="urn:microsoft.com/office/officeart/2005/8/layout/cycle3"/>
    <dgm:cxn modelId="{09AAAA9F-A64E-43DD-97B5-A4F2B9B88D35}" type="presOf" srcId="{3EF7A4D4-E0FB-4114-BA1D-12B397810444}" destId="{D25B1532-1D32-4217-BD4F-7BCC29B19848}" srcOrd="0" destOrd="0" presId="urn:microsoft.com/office/officeart/2005/8/layout/cycle3"/>
    <dgm:cxn modelId="{1D276E7B-5071-4734-BE33-BB17CCDC819A}" srcId="{459F7C4A-2778-4D1B-936F-6B1D683B7A3E}" destId="{3EF7A4D4-E0FB-4114-BA1D-12B397810444}" srcOrd="6" destOrd="0" parTransId="{0E1E4182-232A-42A6-9C20-5F5A244F094E}" sibTransId="{6B12C16E-079A-4D8F-9165-453EF2FDB86A}"/>
    <dgm:cxn modelId="{5D983034-A814-49F4-B108-8CA57028EE87}" type="presParOf" srcId="{BBCE87AC-0A97-49F6-B104-A6EC71350D18}" destId="{A0FB52B2-E750-45EA-844E-E5B70E7DF260}" srcOrd="0" destOrd="0" presId="urn:microsoft.com/office/officeart/2005/8/layout/cycle3"/>
    <dgm:cxn modelId="{0CCA8592-FA9F-4A8A-BF27-282674250D62}" type="presParOf" srcId="{A0FB52B2-E750-45EA-844E-E5B70E7DF260}" destId="{4C4C4A59-3303-4ED0-AED5-97EA2BBFDA19}" srcOrd="0" destOrd="0" presId="urn:microsoft.com/office/officeart/2005/8/layout/cycle3"/>
    <dgm:cxn modelId="{85CD0A97-990A-4679-9759-FDC79E7022BB}" type="presParOf" srcId="{A0FB52B2-E750-45EA-844E-E5B70E7DF260}" destId="{347E8FBB-CF0F-4C49-BF0A-C17985CA622C}" srcOrd="1" destOrd="0" presId="urn:microsoft.com/office/officeart/2005/8/layout/cycle3"/>
    <dgm:cxn modelId="{44D8E270-F2EF-4991-9E31-991F35CFCD48}" type="presParOf" srcId="{A0FB52B2-E750-45EA-844E-E5B70E7DF260}" destId="{2228D62F-174E-4573-881A-D846B767894A}" srcOrd="2" destOrd="0" presId="urn:microsoft.com/office/officeart/2005/8/layout/cycle3"/>
    <dgm:cxn modelId="{742978FB-865D-45FE-9E98-A52C7D61D6DE}" type="presParOf" srcId="{A0FB52B2-E750-45EA-844E-E5B70E7DF260}" destId="{841DA308-36EE-46C7-BED2-6513D471DAFC}" srcOrd="3" destOrd="0" presId="urn:microsoft.com/office/officeart/2005/8/layout/cycle3"/>
    <dgm:cxn modelId="{9FF0FB73-32F6-49DC-904A-FC242D53F049}" type="presParOf" srcId="{A0FB52B2-E750-45EA-844E-E5B70E7DF260}" destId="{464A47F8-8218-4023-9AC8-D213D9C6FEC5}" srcOrd="4" destOrd="0" presId="urn:microsoft.com/office/officeart/2005/8/layout/cycle3"/>
    <dgm:cxn modelId="{3F717C59-38DA-418A-A0C2-A4E5F09A3DC1}" type="presParOf" srcId="{A0FB52B2-E750-45EA-844E-E5B70E7DF260}" destId="{29919578-8DF5-410B-88BB-605D5BB595E8}" srcOrd="5" destOrd="0" presId="urn:microsoft.com/office/officeart/2005/8/layout/cycle3"/>
    <dgm:cxn modelId="{A8907437-330E-483C-9788-BDE1B6C4F78E}" type="presParOf" srcId="{A0FB52B2-E750-45EA-844E-E5B70E7DF260}" destId="{DDB02928-6930-4298-AE59-F6C8B79E4D62}" srcOrd="6" destOrd="0" presId="urn:microsoft.com/office/officeart/2005/8/layout/cycle3"/>
    <dgm:cxn modelId="{EDD83A31-D1A1-4C80-891F-2A003A4470A7}" type="presParOf" srcId="{A0FB52B2-E750-45EA-844E-E5B70E7DF260}" destId="{D25B1532-1D32-4217-BD4F-7BCC29B19848}" srcOrd="7" destOrd="0" presId="urn:microsoft.com/office/officeart/2005/8/layout/cycle3"/>
    <dgm:cxn modelId="{5A3F70C6-C7B6-4A97-862D-697D6540905D}" type="presParOf" srcId="{A0FB52B2-E750-45EA-844E-E5B70E7DF260}" destId="{59791290-26C8-4862-983A-DBDCE5EC8479}" srcOrd="8" destOrd="0" presId="urn:microsoft.com/office/officeart/2005/8/layout/cycle3"/>
  </dgm:cxnLst>
  <dgm:bg>
    <a:solidFill>
      <a:srgbClr val="7030A0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E5C571E-FAD0-42B7-9E21-14C7BB4D29E9}" type="doc">
      <dgm:prSet loTypeId="urn:microsoft.com/office/officeart/2005/8/layout/radial5" loCatId="cycle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D4B903ED-C79E-48AF-BF02-B423D3231109}">
      <dgm:prSet phldrT="[Текст]" custT="1"/>
      <dgm:spPr/>
      <dgm:t>
        <a:bodyPr/>
        <a:lstStyle/>
        <a:p>
          <a:r>
            <a:rPr lang="en-US" sz="2400" dirty="0" err="1" smtClean="0">
              <a:solidFill>
                <a:schemeClr val="tx1"/>
              </a:solidFill>
            </a:rPr>
            <a:t>Shiroq</a:t>
          </a:r>
          <a:endParaRPr lang="ru-RU" sz="2400" dirty="0">
            <a:solidFill>
              <a:schemeClr val="tx1"/>
            </a:solidFill>
          </a:endParaRPr>
        </a:p>
      </dgm:t>
    </dgm:pt>
    <dgm:pt modelId="{74499C95-9BFE-40D2-B011-DD59AFBBAB4E}" type="parTrans" cxnId="{712D337B-59EB-4A4F-868C-CBAFD0B578BE}">
      <dgm:prSet/>
      <dgm:spPr/>
      <dgm:t>
        <a:bodyPr/>
        <a:lstStyle/>
        <a:p>
          <a:endParaRPr lang="ru-RU"/>
        </a:p>
      </dgm:t>
    </dgm:pt>
    <dgm:pt modelId="{5990DCCD-EE16-4D5E-91D9-97EF1EF04DB5}" type="sibTrans" cxnId="{712D337B-59EB-4A4F-868C-CBAFD0B578BE}">
      <dgm:prSet/>
      <dgm:spPr/>
      <dgm:t>
        <a:bodyPr/>
        <a:lstStyle/>
        <a:p>
          <a:endParaRPr lang="ru-RU"/>
        </a:p>
      </dgm:t>
    </dgm:pt>
    <dgm:pt modelId="{EAEA67AD-A3DF-48DB-83DB-1B33ACD725F7}">
      <dgm:prSet phldrT="[Текст]" custT="1"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en-US" sz="1400" dirty="0" err="1" smtClean="0">
              <a:solidFill>
                <a:schemeClr val="tx1"/>
              </a:solidFill>
            </a:rPr>
            <a:t>Cho’pon</a:t>
          </a:r>
          <a:endParaRPr lang="ru-RU" sz="1400" dirty="0">
            <a:solidFill>
              <a:schemeClr val="tx1"/>
            </a:solidFill>
          </a:endParaRPr>
        </a:p>
      </dgm:t>
    </dgm:pt>
    <dgm:pt modelId="{4A45822A-0824-448D-91AE-6ED4D0678915}" type="parTrans" cxnId="{91C68057-9312-4E04-AE8C-9FC0B9C77DB1}">
      <dgm:prSet/>
      <dgm:spPr/>
      <dgm:t>
        <a:bodyPr/>
        <a:lstStyle/>
        <a:p>
          <a:endParaRPr lang="ru-RU"/>
        </a:p>
      </dgm:t>
    </dgm:pt>
    <dgm:pt modelId="{93C05A9F-7156-4E6F-88E2-B04B0A0ED55B}" type="sibTrans" cxnId="{91C68057-9312-4E04-AE8C-9FC0B9C77DB1}">
      <dgm:prSet/>
      <dgm:spPr/>
      <dgm:t>
        <a:bodyPr/>
        <a:lstStyle/>
        <a:p>
          <a:endParaRPr lang="ru-RU"/>
        </a:p>
      </dgm:t>
    </dgm:pt>
    <dgm:pt modelId="{21710CCB-6810-41D7-8B4E-4AD1ACC86B99}">
      <dgm:prSet phldrT="[Текст]" custT="1"/>
      <dgm:spPr/>
      <dgm:t>
        <a:bodyPr/>
        <a:lstStyle/>
        <a:p>
          <a:r>
            <a:rPr lang="en-US" sz="1400" dirty="0" err="1" smtClean="0">
              <a:solidFill>
                <a:schemeClr val="tx1"/>
              </a:solidFill>
            </a:rPr>
            <a:t>Mard</a:t>
          </a:r>
          <a:r>
            <a:rPr lang="en-US" sz="1400" dirty="0" smtClean="0">
              <a:solidFill>
                <a:schemeClr val="tx1"/>
              </a:solidFill>
            </a:rPr>
            <a:t> </a:t>
          </a:r>
          <a:endParaRPr lang="ru-RU" sz="1400" dirty="0">
            <a:solidFill>
              <a:schemeClr val="tx1"/>
            </a:solidFill>
          </a:endParaRPr>
        </a:p>
      </dgm:t>
    </dgm:pt>
    <dgm:pt modelId="{A122630E-4B32-4085-984F-152BEABFFBA4}" type="parTrans" cxnId="{F73EA4DB-155D-4FBB-B251-F4514FA8918A}">
      <dgm:prSet/>
      <dgm:spPr/>
      <dgm:t>
        <a:bodyPr/>
        <a:lstStyle/>
        <a:p>
          <a:endParaRPr lang="ru-RU"/>
        </a:p>
      </dgm:t>
    </dgm:pt>
    <dgm:pt modelId="{3CF12255-A41F-4EBD-B969-CEBD16F88798}" type="sibTrans" cxnId="{F73EA4DB-155D-4FBB-B251-F4514FA8918A}">
      <dgm:prSet/>
      <dgm:spPr/>
      <dgm:t>
        <a:bodyPr/>
        <a:lstStyle/>
        <a:p>
          <a:endParaRPr lang="ru-RU"/>
        </a:p>
      </dgm:t>
    </dgm:pt>
    <dgm:pt modelId="{642FC9F3-C440-41B8-AF69-4C33BA65AE6F}">
      <dgm:prSet phldrT="[Текст]"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en-US" sz="1400" dirty="0" err="1" smtClean="0">
              <a:solidFill>
                <a:schemeClr val="tx1"/>
              </a:solidFill>
            </a:rPr>
            <a:t>Mag’rur</a:t>
          </a:r>
          <a:r>
            <a:rPr lang="en-US" sz="1400" dirty="0" smtClean="0">
              <a:solidFill>
                <a:schemeClr val="tx1"/>
              </a:solidFill>
            </a:rPr>
            <a:t> </a:t>
          </a:r>
          <a:endParaRPr lang="ru-RU" sz="1400" dirty="0">
            <a:solidFill>
              <a:schemeClr val="tx1"/>
            </a:solidFill>
          </a:endParaRPr>
        </a:p>
      </dgm:t>
    </dgm:pt>
    <dgm:pt modelId="{BC0247F4-4DAD-4075-9781-C73D0E9CA62A}" type="parTrans" cxnId="{7AF64EF3-0EBA-4F94-9230-5434F00282B8}">
      <dgm:prSet/>
      <dgm:spPr/>
      <dgm:t>
        <a:bodyPr/>
        <a:lstStyle/>
        <a:p>
          <a:endParaRPr lang="ru-RU"/>
        </a:p>
      </dgm:t>
    </dgm:pt>
    <dgm:pt modelId="{61EEC1B6-BEDE-48CD-A77C-0AE71E4D61BD}" type="sibTrans" cxnId="{7AF64EF3-0EBA-4F94-9230-5434F00282B8}">
      <dgm:prSet/>
      <dgm:spPr/>
      <dgm:t>
        <a:bodyPr/>
        <a:lstStyle/>
        <a:p>
          <a:endParaRPr lang="ru-RU"/>
        </a:p>
      </dgm:t>
    </dgm:pt>
    <dgm:pt modelId="{737D6B4B-F8A3-4E15-8009-8E78E2CC1FA9}">
      <dgm:prSet phldrT="[Текст]" custT="1"/>
      <dgm:spPr/>
      <dgm:t>
        <a:bodyPr/>
        <a:lstStyle/>
        <a:p>
          <a:r>
            <a:rPr lang="en-US" sz="1400" dirty="0" err="1" smtClean="0">
              <a:solidFill>
                <a:schemeClr val="tx1"/>
              </a:solidFill>
            </a:rPr>
            <a:t>Xalq</a:t>
          </a:r>
          <a:r>
            <a:rPr lang="en-US" sz="1400" dirty="0" smtClean="0">
              <a:solidFill>
                <a:schemeClr val="tx1"/>
              </a:solidFill>
            </a:rPr>
            <a:t> </a:t>
          </a:r>
          <a:r>
            <a:rPr lang="en-US" sz="1400" dirty="0" err="1" smtClean="0">
              <a:solidFill>
                <a:schemeClr val="tx1"/>
              </a:solidFill>
            </a:rPr>
            <a:t>qahramoni</a:t>
          </a:r>
          <a:endParaRPr lang="ru-RU" sz="1400" dirty="0">
            <a:solidFill>
              <a:schemeClr val="tx1"/>
            </a:solidFill>
          </a:endParaRPr>
        </a:p>
      </dgm:t>
    </dgm:pt>
    <dgm:pt modelId="{3A107A64-057A-4231-84B3-1CA259E8D437}" type="parTrans" cxnId="{6F5EFE8E-EABA-4E2B-AC3D-391365ABD20D}">
      <dgm:prSet/>
      <dgm:spPr/>
      <dgm:t>
        <a:bodyPr/>
        <a:lstStyle/>
        <a:p>
          <a:endParaRPr lang="ru-RU"/>
        </a:p>
      </dgm:t>
    </dgm:pt>
    <dgm:pt modelId="{B029E875-B607-43BE-BE21-C91CBF8D751E}" type="sibTrans" cxnId="{6F5EFE8E-EABA-4E2B-AC3D-391365ABD20D}">
      <dgm:prSet/>
      <dgm:spPr/>
      <dgm:t>
        <a:bodyPr/>
        <a:lstStyle/>
        <a:p>
          <a:endParaRPr lang="ru-RU"/>
        </a:p>
      </dgm:t>
    </dgm:pt>
    <dgm:pt modelId="{8CE660F9-E645-4D3F-9A5D-CE985C525240}">
      <dgm:prSet custT="1"/>
      <dgm:spPr/>
      <dgm:t>
        <a:bodyPr/>
        <a:lstStyle/>
        <a:p>
          <a:r>
            <a:rPr lang="en-US" sz="1400" dirty="0" err="1" smtClean="0">
              <a:solidFill>
                <a:schemeClr val="tx1"/>
              </a:solidFill>
            </a:rPr>
            <a:t>Jasur</a:t>
          </a:r>
          <a:r>
            <a:rPr lang="en-US" sz="1400" dirty="0" smtClean="0">
              <a:solidFill>
                <a:schemeClr val="tx1"/>
              </a:solidFill>
            </a:rPr>
            <a:t> </a:t>
          </a:r>
          <a:endParaRPr lang="ru-RU" sz="1400" dirty="0">
            <a:solidFill>
              <a:schemeClr val="tx1"/>
            </a:solidFill>
          </a:endParaRPr>
        </a:p>
      </dgm:t>
    </dgm:pt>
    <dgm:pt modelId="{918484B1-9DBD-484E-AD78-0E82A21C10A0}" type="parTrans" cxnId="{18DE5FCE-A61F-4589-A7BE-41DAF562EEA1}">
      <dgm:prSet/>
      <dgm:spPr/>
      <dgm:t>
        <a:bodyPr/>
        <a:lstStyle/>
        <a:p>
          <a:endParaRPr lang="ru-RU"/>
        </a:p>
      </dgm:t>
    </dgm:pt>
    <dgm:pt modelId="{618A219E-5CA5-4721-80C9-07C12467E3B3}" type="sibTrans" cxnId="{18DE5FCE-A61F-4589-A7BE-41DAF562EEA1}">
      <dgm:prSet/>
      <dgm:spPr/>
      <dgm:t>
        <a:bodyPr/>
        <a:lstStyle/>
        <a:p>
          <a:endParaRPr lang="ru-RU"/>
        </a:p>
      </dgm:t>
    </dgm:pt>
    <dgm:pt modelId="{9F50D311-CD8B-4613-8A48-3CEE02CD2604}" type="pres">
      <dgm:prSet presAssocID="{9E5C571E-FAD0-42B7-9E21-14C7BB4D29E9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0E8D912-3996-48B7-BD8A-0675A0582920}" type="pres">
      <dgm:prSet presAssocID="{D4B903ED-C79E-48AF-BF02-B423D3231109}" presName="centerShape" presStyleLbl="node0" presStyleIdx="0" presStyleCnt="1" custLinFactNeighborX="-1269" custLinFactNeighborY="-846"/>
      <dgm:spPr/>
      <dgm:t>
        <a:bodyPr/>
        <a:lstStyle/>
        <a:p>
          <a:endParaRPr lang="ru-RU"/>
        </a:p>
      </dgm:t>
    </dgm:pt>
    <dgm:pt modelId="{2C3EEFBA-FA74-4066-9D36-6D8C6545CA64}" type="pres">
      <dgm:prSet presAssocID="{4A45822A-0824-448D-91AE-6ED4D0678915}" presName="parTrans" presStyleLbl="sibTrans2D1" presStyleIdx="0" presStyleCnt="5"/>
      <dgm:spPr/>
      <dgm:t>
        <a:bodyPr/>
        <a:lstStyle/>
        <a:p>
          <a:endParaRPr lang="ru-RU"/>
        </a:p>
      </dgm:t>
    </dgm:pt>
    <dgm:pt modelId="{563734B4-EE2C-48FC-88AD-0D6FC2FC0D51}" type="pres">
      <dgm:prSet presAssocID="{4A45822A-0824-448D-91AE-6ED4D0678915}" presName="connectorText" presStyleLbl="sibTrans2D1" presStyleIdx="0" presStyleCnt="5"/>
      <dgm:spPr/>
      <dgm:t>
        <a:bodyPr/>
        <a:lstStyle/>
        <a:p>
          <a:endParaRPr lang="ru-RU"/>
        </a:p>
      </dgm:t>
    </dgm:pt>
    <dgm:pt modelId="{8806CEA6-8830-4359-B434-9E6C1EEE4242}" type="pres">
      <dgm:prSet presAssocID="{EAEA67AD-A3DF-48DB-83DB-1B33ACD725F7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B1A823-53E6-43EB-B91E-FC2C67CBF3FA}" type="pres">
      <dgm:prSet presAssocID="{A122630E-4B32-4085-984F-152BEABFFBA4}" presName="parTrans" presStyleLbl="sibTrans2D1" presStyleIdx="1" presStyleCnt="5"/>
      <dgm:spPr/>
      <dgm:t>
        <a:bodyPr/>
        <a:lstStyle/>
        <a:p>
          <a:endParaRPr lang="ru-RU"/>
        </a:p>
      </dgm:t>
    </dgm:pt>
    <dgm:pt modelId="{C83D4D1C-D12C-44FD-A1FD-378BCDCE0FAC}" type="pres">
      <dgm:prSet presAssocID="{A122630E-4B32-4085-984F-152BEABFFBA4}" presName="connectorText" presStyleLbl="sibTrans2D1" presStyleIdx="1" presStyleCnt="5"/>
      <dgm:spPr/>
      <dgm:t>
        <a:bodyPr/>
        <a:lstStyle/>
        <a:p>
          <a:endParaRPr lang="ru-RU"/>
        </a:p>
      </dgm:t>
    </dgm:pt>
    <dgm:pt modelId="{AE123897-37B4-48DE-B833-BEEFDA522991}" type="pres">
      <dgm:prSet presAssocID="{21710CCB-6810-41D7-8B4E-4AD1ACC86B99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1F89F0-A001-4F13-91B4-B2331EDFC185}" type="pres">
      <dgm:prSet presAssocID="{918484B1-9DBD-484E-AD78-0E82A21C10A0}" presName="parTrans" presStyleLbl="sibTrans2D1" presStyleIdx="2" presStyleCnt="5"/>
      <dgm:spPr/>
      <dgm:t>
        <a:bodyPr/>
        <a:lstStyle/>
        <a:p>
          <a:endParaRPr lang="ru-RU"/>
        </a:p>
      </dgm:t>
    </dgm:pt>
    <dgm:pt modelId="{692CE5CE-CA20-485F-93F1-33DE39892631}" type="pres">
      <dgm:prSet presAssocID="{918484B1-9DBD-484E-AD78-0E82A21C10A0}" presName="connectorText" presStyleLbl="sibTrans2D1" presStyleIdx="2" presStyleCnt="5"/>
      <dgm:spPr/>
      <dgm:t>
        <a:bodyPr/>
        <a:lstStyle/>
        <a:p>
          <a:endParaRPr lang="ru-RU"/>
        </a:p>
      </dgm:t>
    </dgm:pt>
    <dgm:pt modelId="{F7474AD5-E08D-4A07-B998-202BB97352DE}" type="pres">
      <dgm:prSet presAssocID="{8CE660F9-E645-4D3F-9A5D-CE985C525240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043F61-2577-409C-A29B-0B9DC6CB5C72}" type="pres">
      <dgm:prSet presAssocID="{BC0247F4-4DAD-4075-9781-C73D0E9CA62A}" presName="parTrans" presStyleLbl="sibTrans2D1" presStyleIdx="3" presStyleCnt="5"/>
      <dgm:spPr/>
      <dgm:t>
        <a:bodyPr/>
        <a:lstStyle/>
        <a:p>
          <a:endParaRPr lang="ru-RU"/>
        </a:p>
      </dgm:t>
    </dgm:pt>
    <dgm:pt modelId="{5347389D-C1C1-4102-BF7C-2FFE1632AE25}" type="pres">
      <dgm:prSet presAssocID="{BC0247F4-4DAD-4075-9781-C73D0E9CA62A}" presName="connectorText" presStyleLbl="sibTrans2D1" presStyleIdx="3" presStyleCnt="5"/>
      <dgm:spPr/>
      <dgm:t>
        <a:bodyPr/>
        <a:lstStyle/>
        <a:p>
          <a:endParaRPr lang="ru-RU"/>
        </a:p>
      </dgm:t>
    </dgm:pt>
    <dgm:pt modelId="{D12B077B-008A-4254-A585-9C55388562D0}" type="pres">
      <dgm:prSet presAssocID="{642FC9F3-C440-41B8-AF69-4C33BA65AE6F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5E6F1F-AF4D-4DB2-85D7-3B75631B39FF}" type="pres">
      <dgm:prSet presAssocID="{3A107A64-057A-4231-84B3-1CA259E8D437}" presName="parTrans" presStyleLbl="sibTrans2D1" presStyleIdx="4" presStyleCnt="5"/>
      <dgm:spPr/>
      <dgm:t>
        <a:bodyPr/>
        <a:lstStyle/>
        <a:p>
          <a:endParaRPr lang="ru-RU"/>
        </a:p>
      </dgm:t>
    </dgm:pt>
    <dgm:pt modelId="{E365557D-2943-4DFB-9892-D59A2421D3E9}" type="pres">
      <dgm:prSet presAssocID="{3A107A64-057A-4231-84B3-1CA259E8D437}" presName="connectorText" presStyleLbl="sibTrans2D1" presStyleIdx="4" presStyleCnt="5"/>
      <dgm:spPr/>
      <dgm:t>
        <a:bodyPr/>
        <a:lstStyle/>
        <a:p>
          <a:endParaRPr lang="ru-RU"/>
        </a:p>
      </dgm:t>
    </dgm:pt>
    <dgm:pt modelId="{22338AD2-DD9C-445E-AE1D-1B0A1BE1F3CA}" type="pres">
      <dgm:prSet presAssocID="{737D6B4B-F8A3-4E15-8009-8E78E2CC1FA9}" presName="node" presStyleLbl="node1" presStyleIdx="4" presStyleCnt="5" custRadScaleRad="100265" custRadScaleInc="127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95459F5-2AE2-41F0-A0B3-06A8098D058A}" type="presOf" srcId="{737D6B4B-F8A3-4E15-8009-8E78E2CC1FA9}" destId="{22338AD2-DD9C-445E-AE1D-1B0A1BE1F3CA}" srcOrd="0" destOrd="0" presId="urn:microsoft.com/office/officeart/2005/8/layout/radial5"/>
    <dgm:cxn modelId="{7AF64EF3-0EBA-4F94-9230-5434F00282B8}" srcId="{D4B903ED-C79E-48AF-BF02-B423D3231109}" destId="{642FC9F3-C440-41B8-AF69-4C33BA65AE6F}" srcOrd="3" destOrd="0" parTransId="{BC0247F4-4DAD-4075-9781-C73D0E9CA62A}" sibTransId="{61EEC1B6-BEDE-48CD-A77C-0AE71E4D61BD}"/>
    <dgm:cxn modelId="{52EBEC9A-8C2A-479E-B50C-DC706446686F}" type="presOf" srcId="{A122630E-4B32-4085-984F-152BEABFFBA4}" destId="{C83D4D1C-D12C-44FD-A1FD-378BCDCE0FAC}" srcOrd="1" destOrd="0" presId="urn:microsoft.com/office/officeart/2005/8/layout/radial5"/>
    <dgm:cxn modelId="{F73EA4DB-155D-4FBB-B251-F4514FA8918A}" srcId="{D4B903ED-C79E-48AF-BF02-B423D3231109}" destId="{21710CCB-6810-41D7-8B4E-4AD1ACC86B99}" srcOrd="1" destOrd="0" parTransId="{A122630E-4B32-4085-984F-152BEABFFBA4}" sibTransId="{3CF12255-A41F-4EBD-B969-CEBD16F88798}"/>
    <dgm:cxn modelId="{CB105447-35E5-4753-95C3-5800899FC14C}" type="presOf" srcId="{BC0247F4-4DAD-4075-9781-C73D0E9CA62A}" destId="{5347389D-C1C1-4102-BF7C-2FFE1632AE25}" srcOrd="1" destOrd="0" presId="urn:microsoft.com/office/officeart/2005/8/layout/radial5"/>
    <dgm:cxn modelId="{690C065F-75CF-42B5-8128-369E60198782}" type="presOf" srcId="{8CE660F9-E645-4D3F-9A5D-CE985C525240}" destId="{F7474AD5-E08D-4A07-B998-202BB97352DE}" srcOrd="0" destOrd="0" presId="urn:microsoft.com/office/officeart/2005/8/layout/radial5"/>
    <dgm:cxn modelId="{91C68057-9312-4E04-AE8C-9FC0B9C77DB1}" srcId="{D4B903ED-C79E-48AF-BF02-B423D3231109}" destId="{EAEA67AD-A3DF-48DB-83DB-1B33ACD725F7}" srcOrd="0" destOrd="0" parTransId="{4A45822A-0824-448D-91AE-6ED4D0678915}" sibTransId="{93C05A9F-7156-4E6F-88E2-B04B0A0ED55B}"/>
    <dgm:cxn modelId="{7497723A-E0A2-4122-AE00-D19D83A5D22F}" type="presOf" srcId="{642FC9F3-C440-41B8-AF69-4C33BA65AE6F}" destId="{D12B077B-008A-4254-A585-9C55388562D0}" srcOrd="0" destOrd="0" presId="urn:microsoft.com/office/officeart/2005/8/layout/radial5"/>
    <dgm:cxn modelId="{40AE466C-9468-4EBA-82A3-3F6D041A381A}" type="presOf" srcId="{4A45822A-0824-448D-91AE-6ED4D0678915}" destId="{563734B4-EE2C-48FC-88AD-0D6FC2FC0D51}" srcOrd="1" destOrd="0" presId="urn:microsoft.com/office/officeart/2005/8/layout/radial5"/>
    <dgm:cxn modelId="{024CFCC5-FC19-4F60-855C-7E1642B24EC8}" type="presOf" srcId="{9E5C571E-FAD0-42B7-9E21-14C7BB4D29E9}" destId="{9F50D311-CD8B-4613-8A48-3CEE02CD2604}" srcOrd="0" destOrd="0" presId="urn:microsoft.com/office/officeart/2005/8/layout/radial5"/>
    <dgm:cxn modelId="{18DE5FCE-A61F-4589-A7BE-41DAF562EEA1}" srcId="{D4B903ED-C79E-48AF-BF02-B423D3231109}" destId="{8CE660F9-E645-4D3F-9A5D-CE985C525240}" srcOrd="2" destOrd="0" parTransId="{918484B1-9DBD-484E-AD78-0E82A21C10A0}" sibTransId="{618A219E-5CA5-4721-80C9-07C12467E3B3}"/>
    <dgm:cxn modelId="{D6081545-C505-4753-8D66-B26AEAC49865}" type="presOf" srcId="{918484B1-9DBD-484E-AD78-0E82A21C10A0}" destId="{091F89F0-A001-4F13-91B4-B2331EDFC185}" srcOrd="0" destOrd="0" presId="urn:microsoft.com/office/officeart/2005/8/layout/radial5"/>
    <dgm:cxn modelId="{6F5EFE8E-EABA-4E2B-AC3D-391365ABD20D}" srcId="{D4B903ED-C79E-48AF-BF02-B423D3231109}" destId="{737D6B4B-F8A3-4E15-8009-8E78E2CC1FA9}" srcOrd="4" destOrd="0" parTransId="{3A107A64-057A-4231-84B3-1CA259E8D437}" sibTransId="{B029E875-B607-43BE-BE21-C91CBF8D751E}"/>
    <dgm:cxn modelId="{C2C60974-64E9-4D98-85E3-59B719D87669}" type="presOf" srcId="{D4B903ED-C79E-48AF-BF02-B423D3231109}" destId="{B0E8D912-3996-48B7-BD8A-0675A0582920}" srcOrd="0" destOrd="0" presId="urn:microsoft.com/office/officeart/2005/8/layout/radial5"/>
    <dgm:cxn modelId="{712D337B-59EB-4A4F-868C-CBAFD0B578BE}" srcId="{9E5C571E-FAD0-42B7-9E21-14C7BB4D29E9}" destId="{D4B903ED-C79E-48AF-BF02-B423D3231109}" srcOrd="0" destOrd="0" parTransId="{74499C95-9BFE-40D2-B011-DD59AFBBAB4E}" sibTransId="{5990DCCD-EE16-4D5E-91D9-97EF1EF04DB5}"/>
    <dgm:cxn modelId="{FAA0E1F8-F9D5-4F2C-943E-7CF38BF56714}" type="presOf" srcId="{3A107A64-057A-4231-84B3-1CA259E8D437}" destId="{E365557D-2943-4DFB-9892-D59A2421D3E9}" srcOrd="1" destOrd="0" presId="urn:microsoft.com/office/officeart/2005/8/layout/radial5"/>
    <dgm:cxn modelId="{44864632-1103-4F54-ACE3-0BB57919C106}" type="presOf" srcId="{918484B1-9DBD-484E-AD78-0E82A21C10A0}" destId="{692CE5CE-CA20-485F-93F1-33DE39892631}" srcOrd="1" destOrd="0" presId="urn:microsoft.com/office/officeart/2005/8/layout/radial5"/>
    <dgm:cxn modelId="{0B25C94A-9385-4A2F-8E24-A388CA871346}" type="presOf" srcId="{EAEA67AD-A3DF-48DB-83DB-1B33ACD725F7}" destId="{8806CEA6-8830-4359-B434-9E6C1EEE4242}" srcOrd="0" destOrd="0" presId="urn:microsoft.com/office/officeart/2005/8/layout/radial5"/>
    <dgm:cxn modelId="{B97D77DC-4C2C-457D-BA7E-27A61BA9B23C}" type="presOf" srcId="{A122630E-4B32-4085-984F-152BEABFFBA4}" destId="{C1B1A823-53E6-43EB-B91E-FC2C67CBF3FA}" srcOrd="0" destOrd="0" presId="urn:microsoft.com/office/officeart/2005/8/layout/radial5"/>
    <dgm:cxn modelId="{6E241E10-8C05-4C60-8698-6DD600A6CAC0}" type="presOf" srcId="{4A45822A-0824-448D-91AE-6ED4D0678915}" destId="{2C3EEFBA-FA74-4066-9D36-6D8C6545CA64}" srcOrd="0" destOrd="0" presId="urn:microsoft.com/office/officeart/2005/8/layout/radial5"/>
    <dgm:cxn modelId="{A0431236-1A87-4179-BBB0-3773134115E8}" type="presOf" srcId="{21710CCB-6810-41D7-8B4E-4AD1ACC86B99}" destId="{AE123897-37B4-48DE-B833-BEEFDA522991}" srcOrd="0" destOrd="0" presId="urn:microsoft.com/office/officeart/2005/8/layout/radial5"/>
    <dgm:cxn modelId="{1F6A7308-A0D2-4BC9-A90A-E3AB5AA671B2}" type="presOf" srcId="{3A107A64-057A-4231-84B3-1CA259E8D437}" destId="{A95E6F1F-AF4D-4DB2-85D7-3B75631B39FF}" srcOrd="0" destOrd="0" presId="urn:microsoft.com/office/officeart/2005/8/layout/radial5"/>
    <dgm:cxn modelId="{701D6E8A-22F4-4D4E-B417-09C082640E75}" type="presOf" srcId="{BC0247F4-4DAD-4075-9781-C73D0E9CA62A}" destId="{24043F61-2577-409C-A29B-0B9DC6CB5C72}" srcOrd="0" destOrd="0" presId="urn:microsoft.com/office/officeart/2005/8/layout/radial5"/>
    <dgm:cxn modelId="{6179B420-3CDD-472E-91C6-35978A77561D}" type="presParOf" srcId="{9F50D311-CD8B-4613-8A48-3CEE02CD2604}" destId="{B0E8D912-3996-48B7-BD8A-0675A0582920}" srcOrd="0" destOrd="0" presId="urn:microsoft.com/office/officeart/2005/8/layout/radial5"/>
    <dgm:cxn modelId="{BF0E90FC-96AB-4FF9-845E-92DF16F7C851}" type="presParOf" srcId="{9F50D311-CD8B-4613-8A48-3CEE02CD2604}" destId="{2C3EEFBA-FA74-4066-9D36-6D8C6545CA64}" srcOrd="1" destOrd="0" presId="urn:microsoft.com/office/officeart/2005/8/layout/radial5"/>
    <dgm:cxn modelId="{36F510BA-6D88-4D6E-957F-ECB69B22DF43}" type="presParOf" srcId="{2C3EEFBA-FA74-4066-9D36-6D8C6545CA64}" destId="{563734B4-EE2C-48FC-88AD-0D6FC2FC0D51}" srcOrd="0" destOrd="0" presId="urn:microsoft.com/office/officeart/2005/8/layout/radial5"/>
    <dgm:cxn modelId="{A3530737-49AC-46BD-BA6D-3E59F9FA7790}" type="presParOf" srcId="{9F50D311-CD8B-4613-8A48-3CEE02CD2604}" destId="{8806CEA6-8830-4359-B434-9E6C1EEE4242}" srcOrd="2" destOrd="0" presId="urn:microsoft.com/office/officeart/2005/8/layout/radial5"/>
    <dgm:cxn modelId="{1F2EF9D7-CA22-4553-A544-C76BF6378193}" type="presParOf" srcId="{9F50D311-CD8B-4613-8A48-3CEE02CD2604}" destId="{C1B1A823-53E6-43EB-B91E-FC2C67CBF3FA}" srcOrd="3" destOrd="0" presId="urn:microsoft.com/office/officeart/2005/8/layout/radial5"/>
    <dgm:cxn modelId="{D48830AE-D1D0-45F1-A813-C8C2EFD37251}" type="presParOf" srcId="{C1B1A823-53E6-43EB-B91E-FC2C67CBF3FA}" destId="{C83D4D1C-D12C-44FD-A1FD-378BCDCE0FAC}" srcOrd="0" destOrd="0" presId="urn:microsoft.com/office/officeart/2005/8/layout/radial5"/>
    <dgm:cxn modelId="{C68263F9-86B4-4D5E-B107-0D611F0EDC96}" type="presParOf" srcId="{9F50D311-CD8B-4613-8A48-3CEE02CD2604}" destId="{AE123897-37B4-48DE-B833-BEEFDA522991}" srcOrd="4" destOrd="0" presId="urn:microsoft.com/office/officeart/2005/8/layout/radial5"/>
    <dgm:cxn modelId="{FCF57AB7-F167-411A-B340-90B9597F5CAF}" type="presParOf" srcId="{9F50D311-CD8B-4613-8A48-3CEE02CD2604}" destId="{091F89F0-A001-4F13-91B4-B2331EDFC185}" srcOrd="5" destOrd="0" presId="urn:microsoft.com/office/officeart/2005/8/layout/radial5"/>
    <dgm:cxn modelId="{A062AE66-0528-4132-8AEA-E86528FC5F15}" type="presParOf" srcId="{091F89F0-A001-4F13-91B4-B2331EDFC185}" destId="{692CE5CE-CA20-485F-93F1-33DE39892631}" srcOrd="0" destOrd="0" presId="urn:microsoft.com/office/officeart/2005/8/layout/radial5"/>
    <dgm:cxn modelId="{12250C6C-3C78-4310-B237-C10839257565}" type="presParOf" srcId="{9F50D311-CD8B-4613-8A48-3CEE02CD2604}" destId="{F7474AD5-E08D-4A07-B998-202BB97352DE}" srcOrd="6" destOrd="0" presId="urn:microsoft.com/office/officeart/2005/8/layout/radial5"/>
    <dgm:cxn modelId="{1D2EA15F-4807-4CC4-8DDB-97B80C4DC265}" type="presParOf" srcId="{9F50D311-CD8B-4613-8A48-3CEE02CD2604}" destId="{24043F61-2577-409C-A29B-0B9DC6CB5C72}" srcOrd="7" destOrd="0" presId="urn:microsoft.com/office/officeart/2005/8/layout/radial5"/>
    <dgm:cxn modelId="{B817DAFA-96F2-4667-A0C5-6AFA5628E10F}" type="presParOf" srcId="{24043F61-2577-409C-A29B-0B9DC6CB5C72}" destId="{5347389D-C1C1-4102-BF7C-2FFE1632AE25}" srcOrd="0" destOrd="0" presId="urn:microsoft.com/office/officeart/2005/8/layout/radial5"/>
    <dgm:cxn modelId="{9B0D1860-B5C4-4B20-A463-7317AFD2F518}" type="presParOf" srcId="{9F50D311-CD8B-4613-8A48-3CEE02CD2604}" destId="{D12B077B-008A-4254-A585-9C55388562D0}" srcOrd="8" destOrd="0" presId="urn:microsoft.com/office/officeart/2005/8/layout/radial5"/>
    <dgm:cxn modelId="{288237C7-F5FA-4AD7-AB07-2570D0A63D59}" type="presParOf" srcId="{9F50D311-CD8B-4613-8A48-3CEE02CD2604}" destId="{A95E6F1F-AF4D-4DB2-85D7-3B75631B39FF}" srcOrd="9" destOrd="0" presId="urn:microsoft.com/office/officeart/2005/8/layout/radial5"/>
    <dgm:cxn modelId="{27864910-BBBB-40E0-B7B1-3D32B8BBEA5B}" type="presParOf" srcId="{A95E6F1F-AF4D-4DB2-85D7-3B75631B39FF}" destId="{E365557D-2943-4DFB-9892-D59A2421D3E9}" srcOrd="0" destOrd="0" presId="urn:microsoft.com/office/officeart/2005/8/layout/radial5"/>
    <dgm:cxn modelId="{76DC6695-908B-409B-81DC-F8031A9D79CC}" type="presParOf" srcId="{9F50D311-CD8B-4613-8A48-3CEE02CD2604}" destId="{22338AD2-DD9C-445E-AE1D-1B0A1BE1F3CA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E5C571E-FAD0-42B7-9E21-14C7BB4D29E9}" type="doc">
      <dgm:prSet loTypeId="urn:microsoft.com/office/officeart/2005/8/layout/radial5" loCatId="cycle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EAEA67AD-A3DF-48DB-83DB-1B33ACD725F7}">
      <dgm:prSet phldrT="[Текст]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dirty="0" err="1" smtClean="0">
              <a:solidFill>
                <a:srgbClr val="002060"/>
              </a:solidFill>
            </a:rPr>
            <a:t>Eron</a:t>
          </a:r>
          <a:r>
            <a:rPr lang="en-US" dirty="0" smtClean="0">
              <a:solidFill>
                <a:srgbClr val="002060"/>
              </a:solidFill>
            </a:rPr>
            <a:t> </a:t>
          </a:r>
          <a:r>
            <a:rPr lang="en-US" dirty="0" err="1" smtClean="0">
              <a:solidFill>
                <a:srgbClr val="002060"/>
              </a:solidFill>
            </a:rPr>
            <a:t>shohi</a:t>
          </a:r>
          <a:endParaRPr lang="ru-RU" dirty="0">
            <a:solidFill>
              <a:srgbClr val="002060"/>
            </a:solidFill>
          </a:endParaRPr>
        </a:p>
      </dgm:t>
    </dgm:pt>
    <dgm:pt modelId="{4A45822A-0824-448D-91AE-6ED4D0678915}" type="parTrans" cxnId="{91C68057-9312-4E04-AE8C-9FC0B9C77DB1}">
      <dgm:prSet/>
      <dgm:spPr/>
      <dgm:t>
        <a:bodyPr/>
        <a:lstStyle/>
        <a:p>
          <a:endParaRPr lang="ru-RU"/>
        </a:p>
      </dgm:t>
    </dgm:pt>
    <dgm:pt modelId="{93C05A9F-7156-4E6F-88E2-B04B0A0ED55B}" type="sibTrans" cxnId="{91C68057-9312-4E04-AE8C-9FC0B9C77DB1}">
      <dgm:prSet/>
      <dgm:spPr/>
      <dgm:t>
        <a:bodyPr/>
        <a:lstStyle/>
        <a:p>
          <a:endParaRPr lang="ru-RU"/>
        </a:p>
      </dgm:t>
    </dgm:pt>
    <dgm:pt modelId="{21710CCB-6810-41D7-8B4E-4AD1ACC86B99}">
      <dgm:prSet phldrT="[Текст]"/>
      <dgm:spPr/>
      <dgm:t>
        <a:bodyPr/>
        <a:lstStyle/>
        <a:p>
          <a:r>
            <a:rPr lang="en-US" dirty="0" err="1" smtClean="0">
              <a:solidFill>
                <a:srgbClr val="002060"/>
              </a:solidFill>
            </a:rPr>
            <a:t>Aldangan</a:t>
          </a:r>
          <a:r>
            <a:rPr lang="en-US" dirty="0" smtClean="0">
              <a:solidFill>
                <a:srgbClr val="002060"/>
              </a:solidFill>
            </a:rPr>
            <a:t> </a:t>
          </a:r>
          <a:r>
            <a:rPr lang="en-US" dirty="0" err="1" smtClean="0">
              <a:solidFill>
                <a:srgbClr val="002060"/>
              </a:solidFill>
            </a:rPr>
            <a:t>shaxs</a:t>
          </a:r>
          <a:endParaRPr lang="ru-RU" dirty="0">
            <a:solidFill>
              <a:srgbClr val="002060"/>
            </a:solidFill>
          </a:endParaRPr>
        </a:p>
      </dgm:t>
    </dgm:pt>
    <dgm:pt modelId="{A122630E-4B32-4085-984F-152BEABFFBA4}" type="parTrans" cxnId="{F73EA4DB-155D-4FBB-B251-F4514FA8918A}">
      <dgm:prSet/>
      <dgm:spPr/>
      <dgm:t>
        <a:bodyPr/>
        <a:lstStyle/>
        <a:p>
          <a:endParaRPr lang="ru-RU"/>
        </a:p>
      </dgm:t>
    </dgm:pt>
    <dgm:pt modelId="{3CF12255-A41F-4EBD-B969-CEBD16F88798}" type="sibTrans" cxnId="{F73EA4DB-155D-4FBB-B251-F4514FA8918A}">
      <dgm:prSet/>
      <dgm:spPr/>
      <dgm:t>
        <a:bodyPr/>
        <a:lstStyle/>
        <a:p>
          <a:endParaRPr lang="ru-RU"/>
        </a:p>
      </dgm:t>
    </dgm:pt>
    <dgm:pt modelId="{642FC9F3-C440-41B8-AF69-4C33BA65AE6F}">
      <dgm:prSet phldrT="[Текст]"/>
      <dgm:spPr/>
      <dgm:t>
        <a:bodyPr/>
        <a:lstStyle/>
        <a:p>
          <a:r>
            <a:rPr lang="en-US" dirty="0" err="1" smtClean="0">
              <a:solidFill>
                <a:srgbClr val="002060"/>
              </a:solidFill>
            </a:rPr>
            <a:t>yovuz</a:t>
          </a:r>
          <a:endParaRPr lang="ru-RU" dirty="0">
            <a:solidFill>
              <a:srgbClr val="002060"/>
            </a:solidFill>
          </a:endParaRPr>
        </a:p>
      </dgm:t>
    </dgm:pt>
    <dgm:pt modelId="{BC0247F4-4DAD-4075-9781-C73D0E9CA62A}" type="parTrans" cxnId="{7AF64EF3-0EBA-4F94-9230-5434F00282B8}">
      <dgm:prSet/>
      <dgm:spPr/>
      <dgm:t>
        <a:bodyPr/>
        <a:lstStyle/>
        <a:p>
          <a:endParaRPr lang="ru-RU"/>
        </a:p>
      </dgm:t>
    </dgm:pt>
    <dgm:pt modelId="{61EEC1B6-BEDE-48CD-A77C-0AE71E4D61BD}" type="sibTrans" cxnId="{7AF64EF3-0EBA-4F94-9230-5434F00282B8}">
      <dgm:prSet/>
      <dgm:spPr/>
      <dgm:t>
        <a:bodyPr/>
        <a:lstStyle/>
        <a:p>
          <a:endParaRPr lang="ru-RU"/>
        </a:p>
      </dgm:t>
    </dgm:pt>
    <dgm:pt modelId="{737D6B4B-F8A3-4E15-8009-8E78E2CC1FA9}">
      <dgm:prSet phldrT="[Текст]"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en-US" dirty="0" err="1" smtClean="0">
              <a:solidFill>
                <a:srgbClr val="002060"/>
              </a:solidFill>
            </a:rPr>
            <a:t>bosqinchi</a:t>
          </a:r>
          <a:endParaRPr lang="ru-RU" dirty="0">
            <a:solidFill>
              <a:srgbClr val="002060"/>
            </a:solidFill>
          </a:endParaRPr>
        </a:p>
      </dgm:t>
    </dgm:pt>
    <dgm:pt modelId="{3A107A64-057A-4231-84B3-1CA259E8D437}" type="parTrans" cxnId="{6F5EFE8E-EABA-4E2B-AC3D-391365ABD20D}">
      <dgm:prSet/>
      <dgm:spPr/>
      <dgm:t>
        <a:bodyPr/>
        <a:lstStyle/>
        <a:p>
          <a:endParaRPr lang="ru-RU"/>
        </a:p>
      </dgm:t>
    </dgm:pt>
    <dgm:pt modelId="{B029E875-B607-43BE-BE21-C91CBF8D751E}" type="sibTrans" cxnId="{6F5EFE8E-EABA-4E2B-AC3D-391365ABD20D}">
      <dgm:prSet/>
      <dgm:spPr/>
      <dgm:t>
        <a:bodyPr/>
        <a:lstStyle/>
        <a:p>
          <a:endParaRPr lang="ru-RU"/>
        </a:p>
      </dgm:t>
    </dgm:pt>
    <dgm:pt modelId="{8CE660F9-E645-4D3F-9A5D-CE985C525240}">
      <dgm:prSet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en-US" dirty="0" err="1" smtClean="0">
              <a:solidFill>
                <a:srgbClr val="002060"/>
              </a:solidFill>
            </a:rPr>
            <a:t>Ochko’z</a:t>
          </a:r>
          <a:endParaRPr lang="ru-RU" dirty="0">
            <a:solidFill>
              <a:srgbClr val="002060"/>
            </a:solidFill>
          </a:endParaRPr>
        </a:p>
      </dgm:t>
    </dgm:pt>
    <dgm:pt modelId="{918484B1-9DBD-484E-AD78-0E82A21C10A0}" type="parTrans" cxnId="{18DE5FCE-A61F-4589-A7BE-41DAF562EEA1}">
      <dgm:prSet/>
      <dgm:spPr/>
      <dgm:t>
        <a:bodyPr/>
        <a:lstStyle/>
        <a:p>
          <a:endParaRPr lang="ru-RU"/>
        </a:p>
      </dgm:t>
    </dgm:pt>
    <dgm:pt modelId="{618A219E-5CA5-4721-80C9-07C12467E3B3}" type="sibTrans" cxnId="{18DE5FCE-A61F-4589-A7BE-41DAF562EEA1}">
      <dgm:prSet/>
      <dgm:spPr/>
      <dgm:t>
        <a:bodyPr/>
        <a:lstStyle/>
        <a:p>
          <a:endParaRPr lang="ru-RU"/>
        </a:p>
      </dgm:t>
    </dgm:pt>
    <dgm:pt modelId="{D4B903ED-C79E-48AF-BF02-B423D3231109}">
      <dgm:prSet phldrT="[Текст]"/>
      <dgm:spPr/>
      <dgm:t>
        <a:bodyPr/>
        <a:lstStyle/>
        <a:p>
          <a:r>
            <a:rPr lang="en-US" dirty="0" smtClean="0">
              <a:solidFill>
                <a:srgbClr val="002060"/>
              </a:solidFill>
            </a:rPr>
            <a:t>Doro</a:t>
          </a:r>
          <a:endParaRPr lang="ru-RU" dirty="0">
            <a:solidFill>
              <a:srgbClr val="002060"/>
            </a:solidFill>
          </a:endParaRPr>
        </a:p>
      </dgm:t>
    </dgm:pt>
    <dgm:pt modelId="{5990DCCD-EE16-4D5E-91D9-97EF1EF04DB5}" type="sibTrans" cxnId="{712D337B-59EB-4A4F-868C-CBAFD0B578BE}">
      <dgm:prSet/>
      <dgm:spPr/>
      <dgm:t>
        <a:bodyPr/>
        <a:lstStyle/>
        <a:p>
          <a:endParaRPr lang="ru-RU"/>
        </a:p>
      </dgm:t>
    </dgm:pt>
    <dgm:pt modelId="{74499C95-9BFE-40D2-B011-DD59AFBBAB4E}" type="parTrans" cxnId="{712D337B-59EB-4A4F-868C-CBAFD0B578BE}">
      <dgm:prSet/>
      <dgm:spPr/>
      <dgm:t>
        <a:bodyPr/>
        <a:lstStyle/>
        <a:p>
          <a:endParaRPr lang="ru-RU"/>
        </a:p>
      </dgm:t>
    </dgm:pt>
    <dgm:pt modelId="{9F50D311-CD8B-4613-8A48-3CEE02CD2604}" type="pres">
      <dgm:prSet presAssocID="{9E5C571E-FAD0-42B7-9E21-14C7BB4D29E9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0E8D912-3996-48B7-BD8A-0675A0582920}" type="pres">
      <dgm:prSet presAssocID="{D4B903ED-C79E-48AF-BF02-B423D3231109}" presName="centerShape" presStyleLbl="node0" presStyleIdx="0" presStyleCnt="1"/>
      <dgm:spPr/>
      <dgm:t>
        <a:bodyPr/>
        <a:lstStyle/>
        <a:p>
          <a:endParaRPr lang="ru-RU"/>
        </a:p>
      </dgm:t>
    </dgm:pt>
    <dgm:pt modelId="{2C3EEFBA-FA74-4066-9D36-6D8C6545CA64}" type="pres">
      <dgm:prSet presAssocID="{4A45822A-0824-448D-91AE-6ED4D0678915}" presName="parTrans" presStyleLbl="sibTrans2D1" presStyleIdx="0" presStyleCnt="5"/>
      <dgm:spPr/>
      <dgm:t>
        <a:bodyPr/>
        <a:lstStyle/>
        <a:p>
          <a:endParaRPr lang="ru-RU"/>
        </a:p>
      </dgm:t>
    </dgm:pt>
    <dgm:pt modelId="{563734B4-EE2C-48FC-88AD-0D6FC2FC0D51}" type="pres">
      <dgm:prSet presAssocID="{4A45822A-0824-448D-91AE-6ED4D0678915}" presName="connectorText" presStyleLbl="sibTrans2D1" presStyleIdx="0" presStyleCnt="5"/>
      <dgm:spPr/>
      <dgm:t>
        <a:bodyPr/>
        <a:lstStyle/>
        <a:p>
          <a:endParaRPr lang="ru-RU"/>
        </a:p>
      </dgm:t>
    </dgm:pt>
    <dgm:pt modelId="{8806CEA6-8830-4359-B434-9E6C1EEE4242}" type="pres">
      <dgm:prSet presAssocID="{EAEA67AD-A3DF-48DB-83DB-1B33ACD725F7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B1A823-53E6-43EB-B91E-FC2C67CBF3FA}" type="pres">
      <dgm:prSet presAssocID="{A122630E-4B32-4085-984F-152BEABFFBA4}" presName="parTrans" presStyleLbl="sibTrans2D1" presStyleIdx="1" presStyleCnt="5"/>
      <dgm:spPr/>
      <dgm:t>
        <a:bodyPr/>
        <a:lstStyle/>
        <a:p>
          <a:endParaRPr lang="ru-RU"/>
        </a:p>
      </dgm:t>
    </dgm:pt>
    <dgm:pt modelId="{C83D4D1C-D12C-44FD-A1FD-378BCDCE0FAC}" type="pres">
      <dgm:prSet presAssocID="{A122630E-4B32-4085-984F-152BEABFFBA4}" presName="connectorText" presStyleLbl="sibTrans2D1" presStyleIdx="1" presStyleCnt="5"/>
      <dgm:spPr/>
      <dgm:t>
        <a:bodyPr/>
        <a:lstStyle/>
        <a:p>
          <a:endParaRPr lang="ru-RU"/>
        </a:p>
      </dgm:t>
    </dgm:pt>
    <dgm:pt modelId="{AE123897-37B4-48DE-B833-BEEFDA522991}" type="pres">
      <dgm:prSet presAssocID="{21710CCB-6810-41D7-8B4E-4AD1ACC86B99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1F89F0-A001-4F13-91B4-B2331EDFC185}" type="pres">
      <dgm:prSet presAssocID="{918484B1-9DBD-484E-AD78-0E82A21C10A0}" presName="parTrans" presStyleLbl="sibTrans2D1" presStyleIdx="2" presStyleCnt="5"/>
      <dgm:spPr/>
      <dgm:t>
        <a:bodyPr/>
        <a:lstStyle/>
        <a:p>
          <a:endParaRPr lang="ru-RU"/>
        </a:p>
      </dgm:t>
    </dgm:pt>
    <dgm:pt modelId="{692CE5CE-CA20-485F-93F1-33DE39892631}" type="pres">
      <dgm:prSet presAssocID="{918484B1-9DBD-484E-AD78-0E82A21C10A0}" presName="connectorText" presStyleLbl="sibTrans2D1" presStyleIdx="2" presStyleCnt="5"/>
      <dgm:spPr/>
      <dgm:t>
        <a:bodyPr/>
        <a:lstStyle/>
        <a:p>
          <a:endParaRPr lang="ru-RU"/>
        </a:p>
      </dgm:t>
    </dgm:pt>
    <dgm:pt modelId="{F7474AD5-E08D-4A07-B998-202BB97352DE}" type="pres">
      <dgm:prSet presAssocID="{8CE660F9-E645-4D3F-9A5D-CE985C525240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043F61-2577-409C-A29B-0B9DC6CB5C72}" type="pres">
      <dgm:prSet presAssocID="{BC0247F4-4DAD-4075-9781-C73D0E9CA62A}" presName="parTrans" presStyleLbl="sibTrans2D1" presStyleIdx="3" presStyleCnt="5"/>
      <dgm:spPr/>
      <dgm:t>
        <a:bodyPr/>
        <a:lstStyle/>
        <a:p>
          <a:endParaRPr lang="ru-RU"/>
        </a:p>
      </dgm:t>
    </dgm:pt>
    <dgm:pt modelId="{5347389D-C1C1-4102-BF7C-2FFE1632AE25}" type="pres">
      <dgm:prSet presAssocID="{BC0247F4-4DAD-4075-9781-C73D0E9CA62A}" presName="connectorText" presStyleLbl="sibTrans2D1" presStyleIdx="3" presStyleCnt="5"/>
      <dgm:spPr/>
      <dgm:t>
        <a:bodyPr/>
        <a:lstStyle/>
        <a:p>
          <a:endParaRPr lang="ru-RU"/>
        </a:p>
      </dgm:t>
    </dgm:pt>
    <dgm:pt modelId="{D12B077B-008A-4254-A585-9C55388562D0}" type="pres">
      <dgm:prSet presAssocID="{642FC9F3-C440-41B8-AF69-4C33BA65AE6F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5E6F1F-AF4D-4DB2-85D7-3B75631B39FF}" type="pres">
      <dgm:prSet presAssocID="{3A107A64-057A-4231-84B3-1CA259E8D437}" presName="parTrans" presStyleLbl="sibTrans2D1" presStyleIdx="4" presStyleCnt="5"/>
      <dgm:spPr/>
      <dgm:t>
        <a:bodyPr/>
        <a:lstStyle/>
        <a:p>
          <a:endParaRPr lang="ru-RU"/>
        </a:p>
      </dgm:t>
    </dgm:pt>
    <dgm:pt modelId="{E365557D-2943-4DFB-9892-D59A2421D3E9}" type="pres">
      <dgm:prSet presAssocID="{3A107A64-057A-4231-84B3-1CA259E8D437}" presName="connectorText" presStyleLbl="sibTrans2D1" presStyleIdx="4" presStyleCnt="5"/>
      <dgm:spPr/>
      <dgm:t>
        <a:bodyPr/>
        <a:lstStyle/>
        <a:p>
          <a:endParaRPr lang="ru-RU"/>
        </a:p>
      </dgm:t>
    </dgm:pt>
    <dgm:pt modelId="{22338AD2-DD9C-445E-AE1D-1B0A1BE1F3CA}" type="pres">
      <dgm:prSet presAssocID="{737D6B4B-F8A3-4E15-8009-8E78E2CC1FA9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E2052E1-FB6E-49DB-942D-1FEF46FF3AB7}" type="presOf" srcId="{3A107A64-057A-4231-84B3-1CA259E8D437}" destId="{E365557D-2943-4DFB-9892-D59A2421D3E9}" srcOrd="1" destOrd="0" presId="urn:microsoft.com/office/officeart/2005/8/layout/radial5"/>
    <dgm:cxn modelId="{F0A4094F-6B61-477A-A5AB-76B4B2D5EB1B}" type="presOf" srcId="{D4B903ED-C79E-48AF-BF02-B423D3231109}" destId="{B0E8D912-3996-48B7-BD8A-0675A0582920}" srcOrd="0" destOrd="0" presId="urn:microsoft.com/office/officeart/2005/8/layout/radial5"/>
    <dgm:cxn modelId="{159B63B3-FB0A-480F-958B-45FC119897A0}" type="presOf" srcId="{BC0247F4-4DAD-4075-9781-C73D0E9CA62A}" destId="{24043F61-2577-409C-A29B-0B9DC6CB5C72}" srcOrd="0" destOrd="0" presId="urn:microsoft.com/office/officeart/2005/8/layout/radial5"/>
    <dgm:cxn modelId="{D7482C13-3322-49D0-90B5-FC7264544DDC}" type="presOf" srcId="{737D6B4B-F8A3-4E15-8009-8E78E2CC1FA9}" destId="{22338AD2-DD9C-445E-AE1D-1B0A1BE1F3CA}" srcOrd="0" destOrd="0" presId="urn:microsoft.com/office/officeart/2005/8/layout/radial5"/>
    <dgm:cxn modelId="{5EE6F8CF-E3B2-4B86-9FC3-873A9FB84AA2}" type="presOf" srcId="{918484B1-9DBD-484E-AD78-0E82A21C10A0}" destId="{091F89F0-A001-4F13-91B4-B2331EDFC185}" srcOrd="0" destOrd="0" presId="urn:microsoft.com/office/officeart/2005/8/layout/radial5"/>
    <dgm:cxn modelId="{7AF64EF3-0EBA-4F94-9230-5434F00282B8}" srcId="{D4B903ED-C79E-48AF-BF02-B423D3231109}" destId="{642FC9F3-C440-41B8-AF69-4C33BA65AE6F}" srcOrd="3" destOrd="0" parTransId="{BC0247F4-4DAD-4075-9781-C73D0E9CA62A}" sibTransId="{61EEC1B6-BEDE-48CD-A77C-0AE71E4D61BD}"/>
    <dgm:cxn modelId="{5037FF24-1B6A-4330-B6A2-D7F4513FBF32}" type="presOf" srcId="{21710CCB-6810-41D7-8B4E-4AD1ACC86B99}" destId="{AE123897-37B4-48DE-B833-BEEFDA522991}" srcOrd="0" destOrd="0" presId="urn:microsoft.com/office/officeart/2005/8/layout/radial5"/>
    <dgm:cxn modelId="{F73EA4DB-155D-4FBB-B251-F4514FA8918A}" srcId="{D4B903ED-C79E-48AF-BF02-B423D3231109}" destId="{21710CCB-6810-41D7-8B4E-4AD1ACC86B99}" srcOrd="1" destOrd="0" parTransId="{A122630E-4B32-4085-984F-152BEABFFBA4}" sibTransId="{3CF12255-A41F-4EBD-B969-CEBD16F88798}"/>
    <dgm:cxn modelId="{8941A391-5BB0-4F28-AFDA-65227F8E1C90}" type="presOf" srcId="{8CE660F9-E645-4D3F-9A5D-CE985C525240}" destId="{F7474AD5-E08D-4A07-B998-202BB97352DE}" srcOrd="0" destOrd="0" presId="urn:microsoft.com/office/officeart/2005/8/layout/radial5"/>
    <dgm:cxn modelId="{DC5B0AB8-32C5-4AE4-8A20-A6F43313CB09}" type="presOf" srcId="{BC0247F4-4DAD-4075-9781-C73D0E9CA62A}" destId="{5347389D-C1C1-4102-BF7C-2FFE1632AE25}" srcOrd="1" destOrd="0" presId="urn:microsoft.com/office/officeart/2005/8/layout/radial5"/>
    <dgm:cxn modelId="{E66A1561-50F2-4BE2-A4E3-E83F6B0DDD98}" type="presOf" srcId="{642FC9F3-C440-41B8-AF69-4C33BA65AE6F}" destId="{D12B077B-008A-4254-A585-9C55388562D0}" srcOrd="0" destOrd="0" presId="urn:microsoft.com/office/officeart/2005/8/layout/radial5"/>
    <dgm:cxn modelId="{91C68057-9312-4E04-AE8C-9FC0B9C77DB1}" srcId="{D4B903ED-C79E-48AF-BF02-B423D3231109}" destId="{EAEA67AD-A3DF-48DB-83DB-1B33ACD725F7}" srcOrd="0" destOrd="0" parTransId="{4A45822A-0824-448D-91AE-6ED4D0678915}" sibTransId="{93C05A9F-7156-4E6F-88E2-B04B0A0ED55B}"/>
    <dgm:cxn modelId="{18DE5FCE-A61F-4589-A7BE-41DAF562EEA1}" srcId="{D4B903ED-C79E-48AF-BF02-B423D3231109}" destId="{8CE660F9-E645-4D3F-9A5D-CE985C525240}" srcOrd="2" destOrd="0" parTransId="{918484B1-9DBD-484E-AD78-0E82A21C10A0}" sibTransId="{618A219E-5CA5-4721-80C9-07C12467E3B3}"/>
    <dgm:cxn modelId="{6F5EFE8E-EABA-4E2B-AC3D-391365ABD20D}" srcId="{D4B903ED-C79E-48AF-BF02-B423D3231109}" destId="{737D6B4B-F8A3-4E15-8009-8E78E2CC1FA9}" srcOrd="4" destOrd="0" parTransId="{3A107A64-057A-4231-84B3-1CA259E8D437}" sibTransId="{B029E875-B607-43BE-BE21-C91CBF8D751E}"/>
    <dgm:cxn modelId="{703E7A66-944F-4B22-85BC-20EB4E29DDF6}" type="presOf" srcId="{A122630E-4B32-4085-984F-152BEABFFBA4}" destId="{C83D4D1C-D12C-44FD-A1FD-378BCDCE0FAC}" srcOrd="1" destOrd="0" presId="urn:microsoft.com/office/officeart/2005/8/layout/radial5"/>
    <dgm:cxn modelId="{712D337B-59EB-4A4F-868C-CBAFD0B578BE}" srcId="{9E5C571E-FAD0-42B7-9E21-14C7BB4D29E9}" destId="{D4B903ED-C79E-48AF-BF02-B423D3231109}" srcOrd="0" destOrd="0" parTransId="{74499C95-9BFE-40D2-B011-DD59AFBBAB4E}" sibTransId="{5990DCCD-EE16-4D5E-91D9-97EF1EF04DB5}"/>
    <dgm:cxn modelId="{1BF66D27-0423-4C7F-9789-6D92028F9358}" type="presOf" srcId="{A122630E-4B32-4085-984F-152BEABFFBA4}" destId="{C1B1A823-53E6-43EB-B91E-FC2C67CBF3FA}" srcOrd="0" destOrd="0" presId="urn:microsoft.com/office/officeart/2005/8/layout/radial5"/>
    <dgm:cxn modelId="{81DD19E4-0CC0-4FD8-953D-D6A6C53E8035}" type="presOf" srcId="{EAEA67AD-A3DF-48DB-83DB-1B33ACD725F7}" destId="{8806CEA6-8830-4359-B434-9E6C1EEE4242}" srcOrd="0" destOrd="0" presId="urn:microsoft.com/office/officeart/2005/8/layout/radial5"/>
    <dgm:cxn modelId="{E50D5CE8-EBCD-4DAF-8ADD-07BE1112005E}" type="presOf" srcId="{3A107A64-057A-4231-84B3-1CA259E8D437}" destId="{A95E6F1F-AF4D-4DB2-85D7-3B75631B39FF}" srcOrd="0" destOrd="0" presId="urn:microsoft.com/office/officeart/2005/8/layout/radial5"/>
    <dgm:cxn modelId="{A24B7087-4095-49FB-85CE-89E84BADBFC5}" type="presOf" srcId="{4A45822A-0824-448D-91AE-6ED4D0678915}" destId="{2C3EEFBA-FA74-4066-9D36-6D8C6545CA64}" srcOrd="0" destOrd="0" presId="urn:microsoft.com/office/officeart/2005/8/layout/radial5"/>
    <dgm:cxn modelId="{FAA67D74-A060-414A-AFBF-CE7CE4A7C573}" type="presOf" srcId="{4A45822A-0824-448D-91AE-6ED4D0678915}" destId="{563734B4-EE2C-48FC-88AD-0D6FC2FC0D51}" srcOrd="1" destOrd="0" presId="urn:microsoft.com/office/officeart/2005/8/layout/radial5"/>
    <dgm:cxn modelId="{A930C65A-3D04-481F-BC81-39214597D7D3}" type="presOf" srcId="{918484B1-9DBD-484E-AD78-0E82A21C10A0}" destId="{692CE5CE-CA20-485F-93F1-33DE39892631}" srcOrd="1" destOrd="0" presId="urn:microsoft.com/office/officeart/2005/8/layout/radial5"/>
    <dgm:cxn modelId="{83ABAD3E-96FC-4E5A-BE7D-824A524CB466}" type="presOf" srcId="{9E5C571E-FAD0-42B7-9E21-14C7BB4D29E9}" destId="{9F50D311-CD8B-4613-8A48-3CEE02CD2604}" srcOrd="0" destOrd="0" presId="urn:microsoft.com/office/officeart/2005/8/layout/radial5"/>
    <dgm:cxn modelId="{751C9758-2DBF-4476-8B87-CB2E952CA0D5}" type="presParOf" srcId="{9F50D311-CD8B-4613-8A48-3CEE02CD2604}" destId="{B0E8D912-3996-48B7-BD8A-0675A0582920}" srcOrd="0" destOrd="0" presId="urn:microsoft.com/office/officeart/2005/8/layout/radial5"/>
    <dgm:cxn modelId="{7DE8416F-6927-4263-89A8-F412E2536E4D}" type="presParOf" srcId="{9F50D311-CD8B-4613-8A48-3CEE02CD2604}" destId="{2C3EEFBA-FA74-4066-9D36-6D8C6545CA64}" srcOrd="1" destOrd="0" presId="urn:microsoft.com/office/officeart/2005/8/layout/radial5"/>
    <dgm:cxn modelId="{745C12C2-B016-4C9A-9EC4-A75178CAFA48}" type="presParOf" srcId="{2C3EEFBA-FA74-4066-9D36-6D8C6545CA64}" destId="{563734B4-EE2C-48FC-88AD-0D6FC2FC0D51}" srcOrd="0" destOrd="0" presId="urn:microsoft.com/office/officeart/2005/8/layout/radial5"/>
    <dgm:cxn modelId="{FFA07DCC-E93F-4CE5-B4E4-4E0AE9FFD78E}" type="presParOf" srcId="{9F50D311-CD8B-4613-8A48-3CEE02CD2604}" destId="{8806CEA6-8830-4359-B434-9E6C1EEE4242}" srcOrd="2" destOrd="0" presId="urn:microsoft.com/office/officeart/2005/8/layout/radial5"/>
    <dgm:cxn modelId="{EEBDC697-7EC9-4DCC-9BA4-EA9BEBB40961}" type="presParOf" srcId="{9F50D311-CD8B-4613-8A48-3CEE02CD2604}" destId="{C1B1A823-53E6-43EB-B91E-FC2C67CBF3FA}" srcOrd="3" destOrd="0" presId="urn:microsoft.com/office/officeart/2005/8/layout/radial5"/>
    <dgm:cxn modelId="{D91E246C-EFC1-4C34-BE3F-0E0D716CA0DA}" type="presParOf" srcId="{C1B1A823-53E6-43EB-B91E-FC2C67CBF3FA}" destId="{C83D4D1C-D12C-44FD-A1FD-378BCDCE0FAC}" srcOrd="0" destOrd="0" presId="urn:microsoft.com/office/officeart/2005/8/layout/radial5"/>
    <dgm:cxn modelId="{47925A09-3121-45B1-BB8D-E34E5326F26A}" type="presParOf" srcId="{9F50D311-CD8B-4613-8A48-3CEE02CD2604}" destId="{AE123897-37B4-48DE-B833-BEEFDA522991}" srcOrd="4" destOrd="0" presId="urn:microsoft.com/office/officeart/2005/8/layout/radial5"/>
    <dgm:cxn modelId="{B4F5AF7C-DE76-4927-97A4-8881163E7ED3}" type="presParOf" srcId="{9F50D311-CD8B-4613-8A48-3CEE02CD2604}" destId="{091F89F0-A001-4F13-91B4-B2331EDFC185}" srcOrd="5" destOrd="0" presId="urn:microsoft.com/office/officeart/2005/8/layout/radial5"/>
    <dgm:cxn modelId="{3DC2E1E3-2BFC-45DB-98FD-23133E1CD28F}" type="presParOf" srcId="{091F89F0-A001-4F13-91B4-B2331EDFC185}" destId="{692CE5CE-CA20-485F-93F1-33DE39892631}" srcOrd="0" destOrd="0" presId="urn:microsoft.com/office/officeart/2005/8/layout/radial5"/>
    <dgm:cxn modelId="{F1305BCB-DE4A-4832-BE17-16CCB52D15CF}" type="presParOf" srcId="{9F50D311-CD8B-4613-8A48-3CEE02CD2604}" destId="{F7474AD5-E08D-4A07-B998-202BB97352DE}" srcOrd="6" destOrd="0" presId="urn:microsoft.com/office/officeart/2005/8/layout/radial5"/>
    <dgm:cxn modelId="{B4C2C053-C678-4C57-945C-6C3C921CF627}" type="presParOf" srcId="{9F50D311-CD8B-4613-8A48-3CEE02CD2604}" destId="{24043F61-2577-409C-A29B-0B9DC6CB5C72}" srcOrd="7" destOrd="0" presId="urn:microsoft.com/office/officeart/2005/8/layout/radial5"/>
    <dgm:cxn modelId="{2C4204E5-CC94-49F8-AFA1-B99A743B6579}" type="presParOf" srcId="{24043F61-2577-409C-A29B-0B9DC6CB5C72}" destId="{5347389D-C1C1-4102-BF7C-2FFE1632AE25}" srcOrd="0" destOrd="0" presId="urn:microsoft.com/office/officeart/2005/8/layout/radial5"/>
    <dgm:cxn modelId="{B106B3CD-1C5A-4B74-A3AC-CF48A15C7523}" type="presParOf" srcId="{9F50D311-CD8B-4613-8A48-3CEE02CD2604}" destId="{D12B077B-008A-4254-A585-9C55388562D0}" srcOrd="8" destOrd="0" presId="urn:microsoft.com/office/officeart/2005/8/layout/radial5"/>
    <dgm:cxn modelId="{948F451D-F24E-493C-B9EF-AE17E36360F3}" type="presParOf" srcId="{9F50D311-CD8B-4613-8A48-3CEE02CD2604}" destId="{A95E6F1F-AF4D-4DB2-85D7-3B75631B39FF}" srcOrd="9" destOrd="0" presId="urn:microsoft.com/office/officeart/2005/8/layout/radial5"/>
    <dgm:cxn modelId="{5EB43B9D-6D2B-4A09-8D19-8909006F1036}" type="presParOf" srcId="{A95E6F1F-AF4D-4DB2-85D7-3B75631B39FF}" destId="{E365557D-2943-4DFB-9892-D59A2421D3E9}" srcOrd="0" destOrd="0" presId="urn:microsoft.com/office/officeart/2005/8/layout/radial5"/>
    <dgm:cxn modelId="{2992CE8D-3120-4D38-A689-BBF24EF649CE}" type="presParOf" srcId="{9F50D311-CD8B-4613-8A48-3CEE02CD2604}" destId="{22338AD2-DD9C-445E-AE1D-1B0A1BE1F3CA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ADA3A84-101A-4DEE-8497-FE7A363F0543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97C68CF-66FC-4467-ABBF-B66CF7A15EB5}">
      <dgm:prSet phldrT="[Текст]"/>
      <dgm:spPr/>
      <dgm:t>
        <a:bodyPr/>
        <a:lstStyle/>
        <a:p>
          <a:r>
            <a:rPr lang="en-US" dirty="0" err="1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Guruhlarda</a:t>
          </a:r>
          <a:r>
            <a:rPr lang="en-US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ishlash</a:t>
          </a:r>
          <a:r>
            <a:rPr lang="en-US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metodi</a:t>
          </a:r>
          <a:endParaRPr lang="ru-RU" dirty="0">
            <a:solidFill>
              <a:srgbClr val="C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5373C58-2E71-41FD-A5F0-A2B41641E78E}" type="parTrans" cxnId="{C8A1F822-0323-45C5-875A-C2B4F75E3DC6}">
      <dgm:prSet/>
      <dgm:spPr/>
      <dgm:t>
        <a:bodyPr/>
        <a:lstStyle/>
        <a:p>
          <a:endParaRPr lang="ru-RU"/>
        </a:p>
      </dgm:t>
    </dgm:pt>
    <dgm:pt modelId="{E61257D3-F53A-4391-BE92-8F16AC65838D}" type="sibTrans" cxnId="{C8A1F822-0323-45C5-875A-C2B4F75E3DC6}">
      <dgm:prSet/>
      <dgm:spPr/>
      <dgm:t>
        <a:bodyPr/>
        <a:lstStyle/>
        <a:p>
          <a:endParaRPr lang="ru-RU"/>
        </a:p>
      </dgm:t>
    </dgm:pt>
    <dgm:pt modelId="{26792F52-649C-49B4-816E-91D1CFBEBB30}">
      <dgm:prSet phldrT="[Текст]"/>
      <dgm:spPr/>
      <dgm:t>
        <a:bodyPr/>
        <a:lstStyle/>
        <a:p>
          <a:r>
            <a:rPr lang="en-US" dirty="0" smtClean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1-guruh</a:t>
          </a:r>
        </a:p>
        <a:p>
          <a:r>
            <a:rPr lang="en-US" dirty="0" err="1" smtClean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Qo’shiqlar</a:t>
          </a:r>
          <a:endParaRPr lang="ru-RU" dirty="0">
            <a:solidFill>
              <a:srgbClr val="FFC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5CBBB98-4801-480C-ADB6-52B4732BAB3D}" type="parTrans" cxnId="{E8027093-543F-4125-9E73-1D08F9B7D22E}">
      <dgm:prSet/>
      <dgm:spPr/>
      <dgm:t>
        <a:bodyPr/>
        <a:lstStyle/>
        <a:p>
          <a:endParaRPr lang="ru-RU"/>
        </a:p>
      </dgm:t>
    </dgm:pt>
    <dgm:pt modelId="{082E551A-1C6A-4900-95BC-469DBA859A93}" type="sibTrans" cxnId="{E8027093-543F-4125-9E73-1D08F9B7D22E}">
      <dgm:prSet/>
      <dgm:spPr/>
      <dgm:t>
        <a:bodyPr/>
        <a:lstStyle/>
        <a:p>
          <a:endParaRPr lang="ru-RU"/>
        </a:p>
      </dgm:t>
    </dgm:pt>
    <dgm:pt modelId="{FCF624B4-1002-4BDC-8133-61A84916CF1A}">
      <dgm:prSet phldrT="[Текст]"/>
      <dgm:spPr/>
      <dgm:t>
        <a:bodyPr/>
        <a:lstStyle/>
        <a:p>
          <a:r>
            <a:rPr lang="en-US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2-guruh</a:t>
          </a:r>
        </a:p>
        <a:p>
          <a:r>
            <a:rPr lang="en-US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Dostonlar</a:t>
          </a:r>
          <a:endParaRPr lang="ru-RU" dirty="0">
            <a:solidFill>
              <a:srgbClr val="7030A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30F3051-4A98-4D57-B111-32CA5EEA7EBE}" type="parTrans" cxnId="{D73B96DB-68AE-48D6-BFB7-72907F164FB7}">
      <dgm:prSet/>
      <dgm:spPr/>
      <dgm:t>
        <a:bodyPr/>
        <a:lstStyle/>
        <a:p>
          <a:endParaRPr lang="ru-RU"/>
        </a:p>
      </dgm:t>
    </dgm:pt>
    <dgm:pt modelId="{954F331E-DA38-4D02-8233-4C0E93E03741}" type="sibTrans" cxnId="{D73B96DB-68AE-48D6-BFB7-72907F164FB7}">
      <dgm:prSet/>
      <dgm:spPr/>
      <dgm:t>
        <a:bodyPr/>
        <a:lstStyle/>
        <a:p>
          <a:endParaRPr lang="ru-RU"/>
        </a:p>
      </dgm:t>
    </dgm:pt>
    <dgm:pt modelId="{31AD61F9-FBC6-47FB-AAE8-B9F1E04AC801}">
      <dgm:prSet phldrT="[Текст]"/>
      <dgm:spPr/>
      <dgm:t>
        <a:bodyPr/>
        <a:lstStyle/>
        <a:p>
          <a:r>
            <a:rPr lang="en-US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3-guruh</a:t>
          </a:r>
        </a:p>
        <a:p>
          <a:r>
            <a:rPr lang="en-US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Ertaklar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1FB8F73-AD91-4C41-846C-DBD8474ACA9F}" type="parTrans" cxnId="{255C8034-CC9D-4C9F-A83D-910F2B419D3F}">
      <dgm:prSet/>
      <dgm:spPr/>
      <dgm:t>
        <a:bodyPr/>
        <a:lstStyle/>
        <a:p>
          <a:endParaRPr lang="ru-RU"/>
        </a:p>
      </dgm:t>
    </dgm:pt>
    <dgm:pt modelId="{A445C0A8-94FD-45CB-BCE8-8817F9AD91EA}" type="sibTrans" cxnId="{255C8034-CC9D-4C9F-A83D-910F2B419D3F}">
      <dgm:prSet/>
      <dgm:spPr/>
      <dgm:t>
        <a:bodyPr/>
        <a:lstStyle/>
        <a:p>
          <a:endParaRPr lang="ru-RU"/>
        </a:p>
      </dgm:t>
    </dgm:pt>
    <dgm:pt modelId="{B0978FFC-6457-4B48-83CA-47E917D4DA93}" type="pres">
      <dgm:prSet presAssocID="{4ADA3A84-101A-4DEE-8497-FE7A363F0543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6E85A39-731F-4996-8B0B-0C5F1E1BB983}" type="pres">
      <dgm:prSet presAssocID="{D97C68CF-66FC-4467-ABBF-B66CF7A15EB5}" presName="roof" presStyleLbl="dkBgShp" presStyleIdx="0" presStyleCnt="2"/>
      <dgm:spPr/>
      <dgm:t>
        <a:bodyPr/>
        <a:lstStyle/>
        <a:p>
          <a:endParaRPr lang="ru-RU"/>
        </a:p>
      </dgm:t>
    </dgm:pt>
    <dgm:pt modelId="{78ADB975-6B8B-48FF-8BEF-B473AD7F0162}" type="pres">
      <dgm:prSet presAssocID="{D97C68CF-66FC-4467-ABBF-B66CF7A15EB5}" presName="pillars" presStyleCnt="0"/>
      <dgm:spPr/>
    </dgm:pt>
    <dgm:pt modelId="{E66F1FA7-FE46-414D-B435-DEA426A72D61}" type="pres">
      <dgm:prSet presAssocID="{D97C68CF-66FC-4467-ABBF-B66CF7A15EB5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CC916F-0DB2-4F0D-84B7-B4D5F5F3EBAA}" type="pres">
      <dgm:prSet presAssocID="{FCF624B4-1002-4BDC-8133-61A84916CF1A}" presName="pillar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FB7E1C-FA8B-407B-947C-D751B78F3DD0}" type="pres">
      <dgm:prSet presAssocID="{31AD61F9-FBC6-47FB-AAE8-B9F1E04AC801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70B035-E9BE-4C4B-A091-EE9064984B82}" type="pres">
      <dgm:prSet presAssocID="{D97C68CF-66FC-4467-ABBF-B66CF7A15EB5}" presName="base" presStyleLbl="dkBgShp" presStyleIdx="1" presStyleCnt="2"/>
      <dgm:spPr/>
    </dgm:pt>
  </dgm:ptLst>
  <dgm:cxnLst>
    <dgm:cxn modelId="{4E8B87FC-E9AA-4D7C-B315-AD2E5B64A6AB}" type="presOf" srcId="{26792F52-649C-49B4-816E-91D1CFBEBB30}" destId="{E66F1FA7-FE46-414D-B435-DEA426A72D61}" srcOrd="0" destOrd="0" presId="urn:microsoft.com/office/officeart/2005/8/layout/hList3"/>
    <dgm:cxn modelId="{C8A1F822-0323-45C5-875A-C2B4F75E3DC6}" srcId="{4ADA3A84-101A-4DEE-8497-FE7A363F0543}" destId="{D97C68CF-66FC-4467-ABBF-B66CF7A15EB5}" srcOrd="0" destOrd="0" parTransId="{15373C58-2E71-41FD-A5F0-A2B41641E78E}" sibTransId="{E61257D3-F53A-4391-BE92-8F16AC65838D}"/>
    <dgm:cxn modelId="{8D6DD9F9-9201-4955-B24F-FD56D071D8C4}" type="presOf" srcId="{4ADA3A84-101A-4DEE-8497-FE7A363F0543}" destId="{B0978FFC-6457-4B48-83CA-47E917D4DA93}" srcOrd="0" destOrd="0" presId="urn:microsoft.com/office/officeart/2005/8/layout/hList3"/>
    <dgm:cxn modelId="{FCF8E8AA-5622-4148-8CC0-3BD6B5191DF1}" type="presOf" srcId="{FCF624B4-1002-4BDC-8133-61A84916CF1A}" destId="{DFCC916F-0DB2-4F0D-84B7-B4D5F5F3EBAA}" srcOrd="0" destOrd="0" presId="urn:microsoft.com/office/officeart/2005/8/layout/hList3"/>
    <dgm:cxn modelId="{E8027093-543F-4125-9E73-1D08F9B7D22E}" srcId="{D97C68CF-66FC-4467-ABBF-B66CF7A15EB5}" destId="{26792F52-649C-49B4-816E-91D1CFBEBB30}" srcOrd="0" destOrd="0" parTransId="{A5CBBB98-4801-480C-ADB6-52B4732BAB3D}" sibTransId="{082E551A-1C6A-4900-95BC-469DBA859A93}"/>
    <dgm:cxn modelId="{A59E6CB2-808A-4597-ADD6-BBB2BEB93617}" type="presOf" srcId="{31AD61F9-FBC6-47FB-AAE8-B9F1E04AC801}" destId="{17FB7E1C-FA8B-407B-947C-D751B78F3DD0}" srcOrd="0" destOrd="0" presId="urn:microsoft.com/office/officeart/2005/8/layout/hList3"/>
    <dgm:cxn modelId="{255C8034-CC9D-4C9F-A83D-910F2B419D3F}" srcId="{D97C68CF-66FC-4467-ABBF-B66CF7A15EB5}" destId="{31AD61F9-FBC6-47FB-AAE8-B9F1E04AC801}" srcOrd="2" destOrd="0" parTransId="{11FB8F73-AD91-4C41-846C-DBD8474ACA9F}" sibTransId="{A445C0A8-94FD-45CB-BCE8-8817F9AD91EA}"/>
    <dgm:cxn modelId="{D73B96DB-68AE-48D6-BFB7-72907F164FB7}" srcId="{D97C68CF-66FC-4467-ABBF-B66CF7A15EB5}" destId="{FCF624B4-1002-4BDC-8133-61A84916CF1A}" srcOrd="1" destOrd="0" parTransId="{D30F3051-4A98-4D57-B111-32CA5EEA7EBE}" sibTransId="{954F331E-DA38-4D02-8233-4C0E93E03741}"/>
    <dgm:cxn modelId="{AA11F5B3-A473-4446-AD5F-73CA49887F6B}" type="presOf" srcId="{D97C68CF-66FC-4467-ABBF-B66CF7A15EB5}" destId="{B6E85A39-731F-4996-8B0B-0C5F1E1BB983}" srcOrd="0" destOrd="0" presId="urn:microsoft.com/office/officeart/2005/8/layout/hList3"/>
    <dgm:cxn modelId="{B803F0FF-32C1-4612-82E9-59B66C8C2A7D}" type="presParOf" srcId="{B0978FFC-6457-4B48-83CA-47E917D4DA93}" destId="{B6E85A39-731F-4996-8B0B-0C5F1E1BB983}" srcOrd="0" destOrd="0" presId="urn:microsoft.com/office/officeart/2005/8/layout/hList3"/>
    <dgm:cxn modelId="{C64CDAE5-96AF-41AE-8EE6-14BCBF05D2E5}" type="presParOf" srcId="{B0978FFC-6457-4B48-83CA-47E917D4DA93}" destId="{78ADB975-6B8B-48FF-8BEF-B473AD7F0162}" srcOrd="1" destOrd="0" presId="urn:microsoft.com/office/officeart/2005/8/layout/hList3"/>
    <dgm:cxn modelId="{62C2142D-4EBA-49F5-9A00-759C7F42AF51}" type="presParOf" srcId="{78ADB975-6B8B-48FF-8BEF-B473AD7F0162}" destId="{E66F1FA7-FE46-414D-B435-DEA426A72D61}" srcOrd="0" destOrd="0" presId="urn:microsoft.com/office/officeart/2005/8/layout/hList3"/>
    <dgm:cxn modelId="{F1502BE4-70AC-435E-A98E-345247316F1D}" type="presParOf" srcId="{78ADB975-6B8B-48FF-8BEF-B473AD7F0162}" destId="{DFCC916F-0DB2-4F0D-84B7-B4D5F5F3EBAA}" srcOrd="1" destOrd="0" presId="urn:microsoft.com/office/officeart/2005/8/layout/hList3"/>
    <dgm:cxn modelId="{34C66BD4-1FB4-481A-B18F-7958338CAE21}" type="presParOf" srcId="{78ADB975-6B8B-48FF-8BEF-B473AD7F0162}" destId="{17FB7E1C-FA8B-407B-947C-D751B78F3DD0}" srcOrd="2" destOrd="0" presId="urn:microsoft.com/office/officeart/2005/8/layout/hList3"/>
    <dgm:cxn modelId="{87C7C767-3D3D-44EE-8AE9-8D4438193FFF}" type="presParOf" srcId="{B0978FFC-6457-4B48-83CA-47E917D4DA93}" destId="{9470B035-E9BE-4C4B-A091-EE9064984B82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AECF834-624E-4DCC-A6D4-A565E4EA6393}" type="doc">
      <dgm:prSet loTypeId="urn:microsoft.com/office/officeart/2005/8/layout/radial1" loCatId="cycle" qsTypeId="urn:microsoft.com/office/officeart/2009/2/quickstyle/3d8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D0033585-9B46-42F5-9C9F-0E897DC8B10F}">
      <dgm:prSet phldrT="[Текст]"/>
      <dgm:spPr/>
      <dgm:t>
        <a:bodyPr/>
        <a:lstStyle/>
        <a:p>
          <a:r>
            <a:rPr lang="en-US" dirty="0" err="1" smtClean="0">
              <a:solidFill>
                <a:schemeClr val="tx1"/>
              </a:solidFill>
            </a:rPr>
            <a:t>Qo’shiqlar</a:t>
          </a:r>
          <a:endParaRPr lang="ru-RU" dirty="0">
            <a:solidFill>
              <a:schemeClr val="tx1"/>
            </a:solidFill>
          </a:endParaRPr>
        </a:p>
      </dgm:t>
    </dgm:pt>
    <dgm:pt modelId="{57A0CE17-92FD-48EC-A71D-3A2D423CC780}" type="parTrans" cxnId="{5B544BEF-5966-4EB9-8940-9070B02F0732}">
      <dgm:prSet/>
      <dgm:spPr/>
      <dgm:t>
        <a:bodyPr/>
        <a:lstStyle/>
        <a:p>
          <a:endParaRPr lang="ru-RU"/>
        </a:p>
      </dgm:t>
    </dgm:pt>
    <dgm:pt modelId="{269D2BD4-E531-4DD4-B785-82997894585A}" type="sibTrans" cxnId="{5B544BEF-5966-4EB9-8940-9070B02F0732}">
      <dgm:prSet/>
      <dgm:spPr/>
      <dgm:t>
        <a:bodyPr/>
        <a:lstStyle/>
        <a:p>
          <a:endParaRPr lang="ru-RU"/>
        </a:p>
      </dgm:t>
    </dgm:pt>
    <dgm:pt modelId="{15B0EB61-CCCD-4FA3-B74E-EBC72B3A46E6}">
      <dgm:prSet phldrT="[Текст]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en-US" dirty="0" err="1" smtClean="0">
              <a:solidFill>
                <a:schemeClr val="tx1"/>
              </a:solidFill>
            </a:rPr>
            <a:t>Mehnat</a:t>
          </a:r>
          <a:endParaRPr lang="ru-RU" dirty="0">
            <a:solidFill>
              <a:schemeClr val="tx1"/>
            </a:solidFill>
          </a:endParaRPr>
        </a:p>
      </dgm:t>
    </dgm:pt>
    <dgm:pt modelId="{A6CBB673-02CA-4BCC-9732-9FC1CBB519D0}" type="parTrans" cxnId="{D2E58DE0-4516-4BB6-9E6D-5EBA5B1D3B42}">
      <dgm:prSet/>
      <dgm:spPr/>
      <dgm:t>
        <a:bodyPr/>
        <a:lstStyle/>
        <a:p>
          <a:endParaRPr lang="ru-RU"/>
        </a:p>
      </dgm:t>
    </dgm:pt>
    <dgm:pt modelId="{43109064-45E8-4F78-A0F1-3BC5A7197F39}" type="sibTrans" cxnId="{D2E58DE0-4516-4BB6-9E6D-5EBA5B1D3B42}">
      <dgm:prSet/>
      <dgm:spPr/>
      <dgm:t>
        <a:bodyPr/>
        <a:lstStyle/>
        <a:p>
          <a:endParaRPr lang="ru-RU"/>
        </a:p>
      </dgm:t>
    </dgm:pt>
    <dgm:pt modelId="{6C9702A9-8CAD-4F74-A014-EC5A03A4FDC4}">
      <dgm:prSet phldrT="[Текст]"/>
      <dgm:spPr/>
      <dgm:t>
        <a:bodyPr/>
        <a:lstStyle/>
        <a:p>
          <a:r>
            <a:rPr lang="en-US" dirty="0" err="1" smtClean="0">
              <a:solidFill>
                <a:schemeClr val="tx1"/>
              </a:solidFill>
            </a:rPr>
            <a:t>Tarixiy</a:t>
          </a:r>
          <a:endParaRPr lang="ru-RU" dirty="0">
            <a:solidFill>
              <a:schemeClr val="tx1"/>
            </a:solidFill>
          </a:endParaRPr>
        </a:p>
      </dgm:t>
    </dgm:pt>
    <dgm:pt modelId="{90079C21-49AA-4C0C-804C-14A6B5629FD1}" type="parTrans" cxnId="{CE28AB90-42A8-4740-B9F5-99AAC48762A7}">
      <dgm:prSet/>
      <dgm:spPr/>
      <dgm:t>
        <a:bodyPr/>
        <a:lstStyle/>
        <a:p>
          <a:endParaRPr lang="ru-RU"/>
        </a:p>
      </dgm:t>
    </dgm:pt>
    <dgm:pt modelId="{57E9DDED-8595-4262-9174-074E427E94D7}" type="sibTrans" cxnId="{CE28AB90-42A8-4740-B9F5-99AAC48762A7}">
      <dgm:prSet/>
      <dgm:spPr/>
      <dgm:t>
        <a:bodyPr/>
        <a:lstStyle/>
        <a:p>
          <a:endParaRPr lang="ru-RU"/>
        </a:p>
      </dgm:t>
    </dgm:pt>
    <dgm:pt modelId="{62CC6710-7DD7-4ADE-9772-63D7AF214238}">
      <dgm:prSet phldrT="[Текст]"/>
      <dgm:spPr>
        <a:solidFill>
          <a:srgbClr val="FFFF00"/>
        </a:solidFill>
      </dgm:spPr>
      <dgm:t>
        <a:bodyPr/>
        <a:lstStyle/>
        <a:p>
          <a:r>
            <a:rPr lang="en-US" dirty="0" err="1" smtClean="0">
              <a:solidFill>
                <a:schemeClr val="tx1"/>
              </a:solidFill>
            </a:rPr>
            <a:t>Lirik</a:t>
          </a:r>
          <a:endParaRPr lang="ru-RU" dirty="0">
            <a:solidFill>
              <a:schemeClr val="tx1"/>
            </a:solidFill>
          </a:endParaRPr>
        </a:p>
      </dgm:t>
    </dgm:pt>
    <dgm:pt modelId="{B130523F-0881-44E1-963C-C47A2D75E094}" type="parTrans" cxnId="{016C0BD4-FFF3-4458-8A37-66DBFDBE4F02}">
      <dgm:prSet/>
      <dgm:spPr/>
      <dgm:t>
        <a:bodyPr/>
        <a:lstStyle/>
        <a:p>
          <a:endParaRPr lang="ru-RU"/>
        </a:p>
      </dgm:t>
    </dgm:pt>
    <dgm:pt modelId="{111D56EE-E066-4105-8AB9-EFEB7FC849FE}" type="sibTrans" cxnId="{016C0BD4-FFF3-4458-8A37-66DBFDBE4F02}">
      <dgm:prSet/>
      <dgm:spPr/>
      <dgm:t>
        <a:bodyPr/>
        <a:lstStyle/>
        <a:p>
          <a:endParaRPr lang="ru-RU"/>
        </a:p>
      </dgm:t>
    </dgm:pt>
    <dgm:pt modelId="{A421ED4F-1B59-44E4-82CB-C551819AEEB7}">
      <dgm:prSet phldrT="[Текст]"/>
      <dgm:spPr/>
      <dgm:t>
        <a:bodyPr/>
        <a:lstStyle/>
        <a:p>
          <a:r>
            <a:rPr lang="en-US" dirty="0" err="1" smtClean="0">
              <a:solidFill>
                <a:schemeClr val="tx1"/>
              </a:solidFill>
            </a:rPr>
            <a:t>Marosim</a:t>
          </a:r>
          <a:endParaRPr lang="ru-RU" dirty="0">
            <a:solidFill>
              <a:schemeClr val="tx1"/>
            </a:solidFill>
          </a:endParaRPr>
        </a:p>
      </dgm:t>
    </dgm:pt>
    <dgm:pt modelId="{633FC848-CEAC-4E9D-93DC-BFA85DAF7D8E}" type="parTrans" cxnId="{3C10500F-42BC-4AB2-A950-25C345CD2F70}">
      <dgm:prSet/>
      <dgm:spPr/>
      <dgm:t>
        <a:bodyPr/>
        <a:lstStyle/>
        <a:p>
          <a:endParaRPr lang="ru-RU"/>
        </a:p>
      </dgm:t>
    </dgm:pt>
    <dgm:pt modelId="{04C8D469-9C0F-495F-977F-2D5E12AC866F}" type="sibTrans" cxnId="{3C10500F-42BC-4AB2-A950-25C345CD2F70}">
      <dgm:prSet/>
      <dgm:spPr/>
      <dgm:t>
        <a:bodyPr/>
        <a:lstStyle/>
        <a:p>
          <a:endParaRPr lang="ru-RU"/>
        </a:p>
      </dgm:t>
    </dgm:pt>
    <dgm:pt modelId="{F1F0C9CF-4A6F-4FAA-8A3B-F96AD44AB63C}">
      <dgm:prSet/>
      <dgm:spPr/>
      <dgm:t>
        <a:bodyPr/>
        <a:lstStyle/>
        <a:p>
          <a:r>
            <a:rPr lang="en-US" dirty="0" err="1" smtClean="0">
              <a:solidFill>
                <a:schemeClr val="tx1"/>
              </a:solidFill>
            </a:rPr>
            <a:t>Bolalik</a:t>
          </a:r>
          <a:endParaRPr lang="ru-RU" dirty="0">
            <a:solidFill>
              <a:schemeClr val="tx1"/>
            </a:solidFill>
          </a:endParaRPr>
        </a:p>
      </dgm:t>
    </dgm:pt>
    <dgm:pt modelId="{8BB6269F-DE03-4548-8C38-62D067E611BE}" type="parTrans" cxnId="{651E4E91-35D5-40AC-8914-576BB62B05ED}">
      <dgm:prSet/>
      <dgm:spPr/>
      <dgm:t>
        <a:bodyPr/>
        <a:lstStyle/>
        <a:p>
          <a:endParaRPr lang="ru-RU"/>
        </a:p>
      </dgm:t>
    </dgm:pt>
    <dgm:pt modelId="{31F697AB-CC5C-4929-8623-672AE82DE30C}" type="sibTrans" cxnId="{651E4E91-35D5-40AC-8914-576BB62B05ED}">
      <dgm:prSet/>
      <dgm:spPr/>
      <dgm:t>
        <a:bodyPr/>
        <a:lstStyle/>
        <a:p>
          <a:endParaRPr lang="ru-RU"/>
        </a:p>
      </dgm:t>
    </dgm:pt>
    <dgm:pt modelId="{DE0567C5-D61B-481D-9BD7-309E8A7D1A44}" type="pres">
      <dgm:prSet presAssocID="{AAECF834-624E-4DCC-A6D4-A565E4EA6393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F037E0A-38AA-43E4-93F5-1BF6F623086A}" type="pres">
      <dgm:prSet presAssocID="{D0033585-9B46-42F5-9C9F-0E897DC8B10F}" presName="centerShape" presStyleLbl="node0" presStyleIdx="0" presStyleCnt="1"/>
      <dgm:spPr/>
      <dgm:t>
        <a:bodyPr/>
        <a:lstStyle/>
        <a:p>
          <a:endParaRPr lang="ru-RU"/>
        </a:p>
      </dgm:t>
    </dgm:pt>
    <dgm:pt modelId="{571CC5CC-C4CA-4EF6-B568-FD57C6C0D415}" type="pres">
      <dgm:prSet presAssocID="{A6CBB673-02CA-4BCC-9732-9FC1CBB519D0}" presName="Name9" presStyleLbl="parChTrans1D2" presStyleIdx="0" presStyleCnt="5"/>
      <dgm:spPr/>
      <dgm:t>
        <a:bodyPr/>
        <a:lstStyle/>
        <a:p>
          <a:endParaRPr lang="ru-RU"/>
        </a:p>
      </dgm:t>
    </dgm:pt>
    <dgm:pt modelId="{9381D30D-95C4-4615-A631-7A5E96B2D524}" type="pres">
      <dgm:prSet presAssocID="{A6CBB673-02CA-4BCC-9732-9FC1CBB519D0}" presName="connTx" presStyleLbl="parChTrans1D2" presStyleIdx="0" presStyleCnt="5"/>
      <dgm:spPr/>
      <dgm:t>
        <a:bodyPr/>
        <a:lstStyle/>
        <a:p>
          <a:endParaRPr lang="ru-RU"/>
        </a:p>
      </dgm:t>
    </dgm:pt>
    <dgm:pt modelId="{4CF39C90-E4E0-48AD-A92C-EDC7199EB46E}" type="pres">
      <dgm:prSet presAssocID="{15B0EB61-CCCD-4FA3-B74E-EBC72B3A46E6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306F68-571A-44B6-A668-A71FA7AE794D}" type="pres">
      <dgm:prSet presAssocID="{90079C21-49AA-4C0C-804C-14A6B5629FD1}" presName="Name9" presStyleLbl="parChTrans1D2" presStyleIdx="1" presStyleCnt="5"/>
      <dgm:spPr/>
      <dgm:t>
        <a:bodyPr/>
        <a:lstStyle/>
        <a:p>
          <a:endParaRPr lang="ru-RU"/>
        </a:p>
      </dgm:t>
    </dgm:pt>
    <dgm:pt modelId="{408CAABC-0A71-4B61-B4E7-7023D4205EE2}" type="pres">
      <dgm:prSet presAssocID="{90079C21-49AA-4C0C-804C-14A6B5629FD1}" presName="connTx" presStyleLbl="parChTrans1D2" presStyleIdx="1" presStyleCnt="5"/>
      <dgm:spPr/>
      <dgm:t>
        <a:bodyPr/>
        <a:lstStyle/>
        <a:p>
          <a:endParaRPr lang="ru-RU"/>
        </a:p>
      </dgm:t>
    </dgm:pt>
    <dgm:pt modelId="{969CD704-309E-4689-8F72-6F6E166D6497}" type="pres">
      <dgm:prSet presAssocID="{6C9702A9-8CAD-4F74-A014-EC5A03A4FDC4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361F3B-19C5-40A4-AB37-8680F6753582}" type="pres">
      <dgm:prSet presAssocID="{8BB6269F-DE03-4548-8C38-62D067E611BE}" presName="Name9" presStyleLbl="parChTrans1D2" presStyleIdx="2" presStyleCnt="5"/>
      <dgm:spPr/>
      <dgm:t>
        <a:bodyPr/>
        <a:lstStyle/>
        <a:p>
          <a:endParaRPr lang="ru-RU"/>
        </a:p>
      </dgm:t>
    </dgm:pt>
    <dgm:pt modelId="{6392E010-318B-4DE6-A11F-2343B4962163}" type="pres">
      <dgm:prSet presAssocID="{8BB6269F-DE03-4548-8C38-62D067E611BE}" presName="connTx" presStyleLbl="parChTrans1D2" presStyleIdx="2" presStyleCnt="5"/>
      <dgm:spPr/>
      <dgm:t>
        <a:bodyPr/>
        <a:lstStyle/>
        <a:p>
          <a:endParaRPr lang="ru-RU"/>
        </a:p>
      </dgm:t>
    </dgm:pt>
    <dgm:pt modelId="{CAD91C09-133C-4C10-A5C8-6B1D752A27DC}" type="pres">
      <dgm:prSet presAssocID="{F1F0C9CF-4A6F-4FAA-8A3B-F96AD44AB63C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A4A987-A6E6-431E-A667-5AC0B75943E4}" type="pres">
      <dgm:prSet presAssocID="{B130523F-0881-44E1-963C-C47A2D75E094}" presName="Name9" presStyleLbl="parChTrans1D2" presStyleIdx="3" presStyleCnt="5"/>
      <dgm:spPr/>
      <dgm:t>
        <a:bodyPr/>
        <a:lstStyle/>
        <a:p>
          <a:endParaRPr lang="ru-RU"/>
        </a:p>
      </dgm:t>
    </dgm:pt>
    <dgm:pt modelId="{E34CB7BB-3570-4291-A19C-F344D803141E}" type="pres">
      <dgm:prSet presAssocID="{B130523F-0881-44E1-963C-C47A2D75E094}" presName="connTx" presStyleLbl="parChTrans1D2" presStyleIdx="3" presStyleCnt="5"/>
      <dgm:spPr/>
      <dgm:t>
        <a:bodyPr/>
        <a:lstStyle/>
        <a:p>
          <a:endParaRPr lang="ru-RU"/>
        </a:p>
      </dgm:t>
    </dgm:pt>
    <dgm:pt modelId="{2C375DC7-B229-49B3-A97D-DBFE95C52250}" type="pres">
      <dgm:prSet presAssocID="{62CC6710-7DD7-4ADE-9772-63D7AF214238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B30A81-2BC9-4ED0-90FC-2ECC90326F23}" type="pres">
      <dgm:prSet presAssocID="{633FC848-CEAC-4E9D-93DC-BFA85DAF7D8E}" presName="Name9" presStyleLbl="parChTrans1D2" presStyleIdx="4" presStyleCnt="5"/>
      <dgm:spPr/>
      <dgm:t>
        <a:bodyPr/>
        <a:lstStyle/>
        <a:p>
          <a:endParaRPr lang="ru-RU"/>
        </a:p>
      </dgm:t>
    </dgm:pt>
    <dgm:pt modelId="{7A219C62-69E1-4D84-B7D6-07F5D9DA6F1F}" type="pres">
      <dgm:prSet presAssocID="{633FC848-CEAC-4E9D-93DC-BFA85DAF7D8E}" presName="connTx" presStyleLbl="parChTrans1D2" presStyleIdx="4" presStyleCnt="5"/>
      <dgm:spPr/>
      <dgm:t>
        <a:bodyPr/>
        <a:lstStyle/>
        <a:p>
          <a:endParaRPr lang="ru-RU"/>
        </a:p>
      </dgm:t>
    </dgm:pt>
    <dgm:pt modelId="{49FEA2BB-E326-4AEB-955E-B0FFA9B042F5}" type="pres">
      <dgm:prSet presAssocID="{A421ED4F-1B59-44E4-82CB-C551819AEEB7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888AA72-9313-498F-96E1-9EF1D9E57511}" type="presOf" srcId="{D0033585-9B46-42F5-9C9F-0E897DC8B10F}" destId="{BF037E0A-38AA-43E4-93F5-1BF6F623086A}" srcOrd="0" destOrd="0" presId="urn:microsoft.com/office/officeart/2005/8/layout/radial1"/>
    <dgm:cxn modelId="{4AA4D305-4CEA-40B4-AAD8-3FF9C4938413}" type="presOf" srcId="{90079C21-49AA-4C0C-804C-14A6B5629FD1}" destId="{71306F68-571A-44B6-A668-A71FA7AE794D}" srcOrd="0" destOrd="0" presId="urn:microsoft.com/office/officeart/2005/8/layout/radial1"/>
    <dgm:cxn modelId="{D2DDE7D5-DEF2-46DE-ABAA-B295876FE80E}" type="presOf" srcId="{A6CBB673-02CA-4BCC-9732-9FC1CBB519D0}" destId="{9381D30D-95C4-4615-A631-7A5E96B2D524}" srcOrd="1" destOrd="0" presId="urn:microsoft.com/office/officeart/2005/8/layout/radial1"/>
    <dgm:cxn modelId="{C3490E3A-A94B-4A04-9A8F-56623BF9B1BC}" type="presOf" srcId="{62CC6710-7DD7-4ADE-9772-63D7AF214238}" destId="{2C375DC7-B229-49B3-A97D-DBFE95C52250}" srcOrd="0" destOrd="0" presId="urn:microsoft.com/office/officeart/2005/8/layout/radial1"/>
    <dgm:cxn modelId="{651E4E91-35D5-40AC-8914-576BB62B05ED}" srcId="{D0033585-9B46-42F5-9C9F-0E897DC8B10F}" destId="{F1F0C9CF-4A6F-4FAA-8A3B-F96AD44AB63C}" srcOrd="2" destOrd="0" parTransId="{8BB6269F-DE03-4548-8C38-62D067E611BE}" sibTransId="{31F697AB-CC5C-4929-8623-672AE82DE30C}"/>
    <dgm:cxn modelId="{7D0B2BD2-1951-4351-97D6-BB3C1D451F46}" type="presOf" srcId="{633FC848-CEAC-4E9D-93DC-BFA85DAF7D8E}" destId="{D9B30A81-2BC9-4ED0-90FC-2ECC90326F23}" srcOrd="0" destOrd="0" presId="urn:microsoft.com/office/officeart/2005/8/layout/radial1"/>
    <dgm:cxn modelId="{0D0FC976-695E-44DD-B1DF-B66679B67B38}" type="presOf" srcId="{A6CBB673-02CA-4BCC-9732-9FC1CBB519D0}" destId="{571CC5CC-C4CA-4EF6-B568-FD57C6C0D415}" srcOrd="0" destOrd="0" presId="urn:microsoft.com/office/officeart/2005/8/layout/radial1"/>
    <dgm:cxn modelId="{09B88230-429B-4FE2-AFCF-8EA2AEE0FC06}" type="presOf" srcId="{8BB6269F-DE03-4548-8C38-62D067E611BE}" destId="{CE361F3B-19C5-40A4-AB37-8680F6753582}" srcOrd="0" destOrd="0" presId="urn:microsoft.com/office/officeart/2005/8/layout/radial1"/>
    <dgm:cxn modelId="{CE28AB90-42A8-4740-B9F5-99AAC48762A7}" srcId="{D0033585-9B46-42F5-9C9F-0E897DC8B10F}" destId="{6C9702A9-8CAD-4F74-A014-EC5A03A4FDC4}" srcOrd="1" destOrd="0" parTransId="{90079C21-49AA-4C0C-804C-14A6B5629FD1}" sibTransId="{57E9DDED-8595-4262-9174-074E427E94D7}"/>
    <dgm:cxn modelId="{7692D93E-C37C-4A6B-B18D-637751143923}" type="presOf" srcId="{6C9702A9-8CAD-4F74-A014-EC5A03A4FDC4}" destId="{969CD704-309E-4689-8F72-6F6E166D6497}" srcOrd="0" destOrd="0" presId="urn:microsoft.com/office/officeart/2005/8/layout/radial1"/>
    <dgm:cxn modelId="{CE5F1617-F3D6-4FF7-92C8-47B96854332D}" type="presOf" srcId="{8BB6269F-DE03-4548-8C38-62D067E611BE}" destId="{6392E010-318B-4DE6-A11F-2343B4962163}" srcOrd="1" destOrd="0" presId="urn:microsoft.com/office/officeart/2005/8/layout/radial1"/>
    <dgm:cxn modelId="{016C0BD4-FFF3-4458-8A37-66DBFDBE4F02}" srcId="{D0033585-9B46-42F5-9C9F-0E897DC8B10F}" destId="{62CC6710-7DD7-4ADE-9772-63D7AF214238}" srcOrd="3" destOrd="0" parTransId="{B130523F-0881-44E1-963C-C47A2D75E094}" sibTransId="{111D56EE-E066-4105-8AB9-EFEB7FC849FE}"/>
    <dgm:cxn modelId="{5B544BEF-5966-4EB9-8940-9070B02F0732}" srcId="{AAECF834-624E-4DCC-A6D4-A565E4EA6393}" destId="{D0033585-9B46-42F5-9C9F-0E897DC8B10F}" srcOrd="0" destOrd="0" parTransId="{57A0CE17-92FD-48EC-A71D-3A2D423CC780}" sibTransId="{269D2BD4-E531-4DD4-B785-82997894585A}"/>
    <dgm:cxn modelId="{16EDB2A5-06DE-4E60-B4EB-01FEE24DD890}" type="presOf" srcId="{633FC848-CEAC-4E9D-93DC-BFA85DAF7D8E}" destId="{7A219C62-69E1-4D84-B7D6-07F5D9DA6F1F}" srcOrd="1" destOrd="0" presId="urn:microsoft.com/office/officeart/2005/8/layout/radial1"/>
    <dgm:cxn modelId="{1377635F-E2F3-4802-9B30-3B2AB6605974}" type="presOf" srcId="{90079C21-49AA-4C0C-804C-14A6B5629FD1}" destId="{408CAABC-0A71-4B61-B4E7-7023D4205EE2}" srcOrd="1" destOrd="0" presId="urn:microsoft.com/office/officeart/2005/8/layout/radial1"/>
    <dgm:cxn modelId="{541FBE61-2F21-4254-9C3C-91B75C1FEB29}" type="presOf" srcId="{A421ED4F-1B59-44E4-82CB-C551819AEEB7}" destId="{49FEA2BB-E326-4AEB-955E-B0FFA9B042F5}" srcOrd="0" destOrd="0" presId="urn:microsoft.com/office/officeart/2005/8/layout/radial1"/>
    <dgm:cxn modelId="{4EB0E40D-B2F1-4BFC-A4E3-B1A97DA8B6AF}" type="presOf" srcId="{15B0EB61-CCCD-4FA3-B74E-EBC72B3A46E6}" destId="{4CF39C90-E4E0-48AD-A92C-EDC7199EB46E}" srcOrd="0" destOrd="0" presId="urn:microsoft.com/office/officeart/2005/8/layout/radial1"/>
    <dgm:cxn modelId="{4D840AFD-8E9B-489F-86D1-103096126E6D}" type="presOf" srcId="{AAECF834-624E-4DCC-A6D4-A565E4EA6393}" destId="{DE0567C5-D61B-481D-9BD7-309E8A7D1A44}" srcOrd="0" destOrd="0" presId="urn:microsoft.com/office/officeart/2005/8/layout/radial1"/>
    <dgm:cxn modelId="{9022C3F1-5B9F-4213-9228-6D4D6ACE716A}" type="presOf" srcId="{B130523F-0881-44E1-963C-C47A2D75E094}" destId="{E34CB7BB-3570-4291-A19C-F344D803141E}" srcOrd="1" destOrd="0" presId="urn:microsoft.com/office/officeart/2005/8/layout/radial1"/>
    <dgm:cxn modelId="{D2E58DE0-4516-4BB6-9E6D-5EBA5B1D3B42}" srcId="{D0033585-9B46-42F5-9C9F-0E897DC8B10F}" destId="{15B0EB61-CCCD-4FA3-B74E-EBC72B3A46E6}" srcOrd="0" destOrd="0" parTransId="{A6CBB673-02CA-4BCC-9732-9FC1CBB519D0}" sibTransId="{43109064-45E8-4F78-A0F1-3BC5A7197F39}"/>
    <dgm:cxn modelId="{3D4F9478-948C-4B57-969D-E255D0CF77EC}" type="presOf" srcId="{B130523F-0881-44E1-963C-C47A2D75E094}" destId="{7BA4A987-A6E6-431E-A667-5AC0B75943E4}" srcOrd="0" destOrd="0" presId="urn:microsoft.com/office/officeart/2005/8/layout/radial1"/>
    <dgm:cxn modelId="{3C10500F-42BC-4AB2-A950-25C345CD2F70}" srcId="{D0033585-9B46-42F5-9C9F-0E897DC8B10F}" destId="{A421ED4F-1B59-44E4-82CB-C551819AEEB7}" srcOrd="4" destOrd="0" parTransId="{633FC848-CEAC-4E9D-93DC-BFA85DAF7D8E}" sibTransId="{04C8D469-9C0F-495F-977F-2D5E12AC866F}"/>
    <dgm:cxn modelId="{DB41AD44-36A5-4B17-9699-28B7FA405C19}" type="presOf" srcId="{F1F0C9CF-4A6F-4FAA-8A3B-F96AD44AB63C}" destId="{CAD91C09-133C-4C10-A5C8-6B1D752A27DC}" srcOrd="0" destOrd="0" presId="urn:microsoft.com/office/officeart/2005/8/layout/radial1"/>
    <dgm:cxn modelId="{DB200489-2D22-45CB-B7F7-B6ABC795EDFD}" type="presParOf" srcId="{DE0567C5-D61B-481D-9BD7-309E8A7D1A44}" destId="{BF037E0A-38AA-43E4-93F5-1BF6F623086A}" srcOrd="0" destOrd="0" presId="urn:microsoft.com/office/officeart/2005/8/layout/radial1"/>
    <dgm:cxn modelId="{EE322176-662A-47D1-8FA2-0BC0798F126B}" type="presParOf" srcId="{DE0567C5-D61B-481D-9BD7-309E8A7D1A44}" destId="{571CC5CC-C4CA-4EF6-B568-FD57C6C0D415}" srcOrd="1" destOrd="0" presId="urn:microsoft.com/office/officeart/2005/8/layout/radial1"/>
    <dgm:cxn modelId="{B4DABEE2-1E2A-4A50-BD59-5B6E1C36F876}" type="presParOf" srcId="{571CC5CC-C4CA-4EF6-B568-FD57C6C0D415}" destId="{9381D30D-95C4-4615-A631-7A5E96B2D524}" srcOrd="0" destOrd="0" presId="urn:microsoft.com/office/officeart/2005/8/layout/radial1"/>
    <dgm:cxn modelId="{0A27B70E-06EB-4CB0-84CB-10E23A6A74D4}" type="presParOf" srcId="{DE0567C5-D61B-481D-9BD7-309E8A7D1A44}" destId="{4CF39C90-E4E0-48AD-A92C-EDC7199EB46E}" srcOrd="2" destOrd="0" presId="urn:microsoft.com/office/officeart/2005/8/layout/radial1"/>
    <dgm:cxn modelId="{8F6E22F5-C437-4CB7-86E5-65D181F5F41C}" type="presParOf" srcId="{DE0567C5-D61B-481D-9BD7-309E8A7D1A44}" destId="{71306F68-571A-44B6-A668-A71FA7AE794D}" srcOrd="3" destOrd="0" presId="urn:microsoft.com/office/officeart/2005/8/layout/radial1"/>
    <dgm:cxn modelId="{C3CA63AC-9B9B-4F88-87CD-0868B955EB8F}" type="presParOf" srcId="{71306F68-571A-44B6-A668-A71FA7AE794D}" destId="{408CAABC-0A71-4B61-B4E7-7023D4205EE2}" srcOrd="0" destOrd="0" presId="urn:microsoft.com/office/officeart/2005/8/layout/radial1"/>
    <dgm:cxn modelId="{6E7E5881-E2B5-4D6A-BD08-D60FE0D1BE12}" type="presParOf" srcId="{DE0567C5-D61B-481D-9BD7-309E8A7D1A44}" destId="{969CD704-309E-4689-8F72-6F6E166D6497}" srcOrd="4" destOrd="0" presId="urn:microsoft.com/office/officeart/2005/8/layout/radial1"/>
    <dgm:cxn modelId="{5D23BE00-D92F-4E8A-A86B-7E59B07F8777}" type="presParOf" srcId="{DE0567C5-D61B-481D-9BD7-309E8A7D1A44}" destId="{CE361F3B-19C5-40A4-AB37-8680F6753582}" srcOrd="5" destOrd="0" presId="urn:microsoft.com/office/officeart/2005/8/layout/radial1"/>
    <dgm:cxn modelId="{F6C29FAC-BADA-4724-B89A-5F438FC0EF54}" type="presParOf" srcId="{CE361F3B-19C5-40A4-AB37-8680F6753582}" destId="{6392E010-318B-4DE6-A11F-2343B4962163}" srcOrd="0" destOrd="0" presId="urn:microsoft.com/office/officeart/2005/8/layout/radial1"/>
    <dgm:cxn modelId="{DCF5C267-4A2C-43EB-9A7C-1AC0ACC6F318}" type="presParOf" srcId="{DE0567C5-D61B-481D-9BD7-309E8A7D1A44}" destId="{CAD91C09-133C-4C10-A5C8-6B1D752A27DC}" srcOrd="6" destOrd="0" presId="urn:microsoft.com/office/officeart/2005/8/layout/radial1"/>
    <dgm:cxn modelId="{DA79AD14-093D-4A3F-ACA4-78661839B422}" type="presParOf" srcId="{DE0567C5-D61B-481D-9BD7-309E8A7D1A44}" destId="{7BA4A987-A6E6-431E-A667-5AC0B75943E4}" srcOrd="7" destOrd="0" presId="urn:microsoft.com/office/officeart/2005/8/layout/radial1"/>
    <dgm:cxn modelId="{B9F41146-E821-450F-AE45-3910E5422749}" type="presParOf" srcId="{7BA4A987-A6E6-431E-A667-5AC0B75943E4}" destId="{E34CB7BB-3570-4291-A19C-F344D803141E}" srcOrd="0" destOrd="0" presId="urn:microsoft.com/office/officeart/2005/8/layout/radial1"/>
    <dgm:cxn modelId="{58CC576F-A02A-451A-ADE7-02FA792116AA}" type="presParOf" srcId="{DE0567C5-D61B-481D-9BD7-309E8A7D1A44}" destId="{2C375DC7-B229-49B3-A97D-DBFE95C52250}" srcOrd="8" destOrd="0" presId="urn:microsoft.com/office/officeart/2005/8/layout/radial1"/>
    <dgm:cxn modelId="{CF4FDBC5-11A3-46D1-BB84-01FD27DCCF57}" type="presParOf" srcId="{DE0567C5-D61B-481D-9BD7-309E8A7D1A44}" destId="{D9B30A81-2BC9-4ED0-90FC-2ECC90326F23}" srcOrd="9" destOrd="0" presId="urn:microsoft.com/office/officeart/2005/8/layout/radial1"/>
    <dgm:cxn modelId="{3D9A3959-482B-4E7C-AD75-FE68385C18C9}" type="presParOf" srcId="{D9B30A81-2BC9-4ED0-90FC-2ECC90326F23}" destId="{7A219C62-69E1-4D84-B7D6-07F5D9DA6F1F}" srcOrd="0" destOrd="0" presId="urn:microsoft.com/office/officeart/2005/8/layout/radial1"/>
    <dgm:cxn modelId="{EA60C74F-C46C-4F1A-AC2E-D7A0B161F260}" type="presParOf" srcId="{DE0567C5-D61B-481D-9BD7-309E8A7D1A44}" destId="{49FEA2BB-E326-4AEB-955E-B0FFA9B042F5}" srcOrd="10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AECF834-624E-4DCC-A6D4-A565E4EA6393}" type="doc">
      <dgm:prSet loTypeId="urn:microsoft.com/office/officeart/2005/8/layout/radial1" loCatId="cycle" qsTypeId="urn:microsoft.com/office/officeart/2009/2/quickstyle/3d8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D0033585-9B46-42F5-9C9F-0E897DC8B10F}">
      <dgm:prSet phldrT="[Текст]"/>
      <dgm:spPr/>
      <dgm:t>
        <a:bodyPr/>
        <a:lstStyle/>
        <a:p>
          <a:r>
            <a:rPr lang="en-US" smtClean="0"/>
            <a:t>Dostonlar</a:t>
          </a:r>
          <a:endParaRPr lang="ru-RU" dirty="0"/>
        </a:p>
      </dgm:t>
    </dgm:pt>
    <dgm:pt modelId="{57A0CE17-92FD-48EC-A71D-3A2D423CC780}" type="parTrans" cxnId="{5B544BEF-5966-4EB9-8940-9070B02F0732}">
      <dgm:prSet/>
      <dgm:spPr/>
      <dgm:t>
        <a:bodyPr/>
        <a:lstStyle/>
        <a:p>
          <a:endParaRPr lang="ru-RU"/>
        </a:p>
      </dgm:t>
    </dgm:pt>
    <dgm:pt modelId="{269D2BD4-E531-4DD4-B785-82997894585A}" type="sibTrans" cxnId="{5B544BEF-5966-4EB9-8940-9070B02F0732}">
      <dgm:prSet/>
      <dgm:spPr/>
      <dgm:t>
        <a:bodyPr/>
        <a:lstStyle/>
        <a:p>
          <a:endParaRPr lang="ru-RU"/>
        </a:p>
      </dgm:t>
    </dgm:pt>
    <dgm:pt modelId="{15B0EB61-CCCD-4FA3-B74E-EBC72B3A46E6}">
      <dgm:prSet phldrT="[Текст]"/>
      <dgm:spPr>
        <a:solidFill>
          <a:schemeClr val="accent1"/>
        </a:solidFill>
      </dgm:spPr>
      <dgm:t>
        <a:bodyPr/>
        <a:lstStyle/>
        <a:p>
          <a:r>
            <a:rPr lang="en-US" smtClean="0"/>
            <a:t>Alpomish</a:t>
          </a:r>
          <a:endParaRPr lang="ru-RU" dirty="0"/>
        </a:p>
      </dgm:t>
    </dgm:pt>
    <dgm:pt modelId="{A6CBB673-02CA-4BCC-9732-9FC1CBB519D0}" type="parTrans" cxnId="{D2E58DE0-4516-4BB6-9E6D-5EBA5B1D3B42}">
      <dgm:prSet/>
      <dgm:spPr/>
      <dgm:t>
        <a:bodyPr/>
        <a:lstStyle/>
        <a:p>
          <a:endParaRPr lang="ru-RU"/>
        </a:p>
      </dgm:t>
    </dgm:pt>
    <dgm:pt modelId="{43109064-45E8-4F78-A0F1-3BC5A7197F39}" type="sibTrans" cxnId="{D2E58DE0-4516-4BB6-9E6D-5EBA5B1D3B42}">
      <dgm:prSet/>
      <dgm:spPr/>
      <dgm:t>
        <a:bodyPr/>
        <a:lstStyle/>
        <a:p>
          <a:endParaRPr lang="ru-RU"/>
        </a:p>
      </dgm:t>
    </dgm:pt>
    <dgm:pt modelId="{6C9702A9-8CAD-4F74-A014-EC5A03A4FDC4}">
      <dgm:prSet phldrT="[Текст]"/>
      <dgm:spPr/>
      <dgm:t>
        <a:bodyPr/>
        <a:lstStyle/>
        <a:p>
          <a:r>
            <a:rPr lang="en-US" smtClean="0"/>
            <a:t>Go’ro’gli</a:t>
          </a:r>
          <a:endParaRPr lang="ru-RU" dirty="0"/>
        </a:p>
      </dgm:t>
    </dgm:pt>
    <dgm:pt modelId="{90079C21-49AA-4C0C-804C-14A6B5629FD1}" type="parTrans" cxnId="{CE28AB90-42A8-4740-B9F5-99AAC48762A7}">
      <dgm:prSet/>
      <dgm:spPr/>
      <dgm:t>
        <a:bodyPr/>
        <a:lstStyle/>
        <a:p>
          <a:endParaRPr lang="ru-RU"/>
        </a:p>
      </dgm:t>
    </dgm:pt>
    <dgm:pt modelId="{57E9DDED-8595-4262-9174-074E427E94D7}" type="sibTrans" cxnId="{CE28AB90-42A8-4740-B9F5-99AAC48762A7}">
      <dgm:prSet/>
      <dgm:spPr/>
      <dgm:t>
        <a:bodyPr/>
        <a:lstStyle/>
        <a:p>
          <a:endParaRPr lang="ru-RU"/>
        </a:p>
      </dgm:t>
    </dgm:pt>
    <dgm:pt modelId="{A421ED4F-1B59-44E4-82CB-C551819AEEB7}">
      <dgm:prSet phldrT="[Текст]"/>
      <dgm:spPr/>
      <dgm:t>
        <a:bodyPr/>
        <a:lstStyle/>
        <a:p>
          <a:r>
            <a:rPr lang="en-US" dirty="0" err="1" smtClean="0"/>
            <a:t>Rustamxon</a:t>
          </a:r>
          <a:endParaRPr lang="ru-RU" dirty="0"/>
        </a:p>
      </dgm:t>
    </dgm:pt>
    <dgm:pt modelId="{633FC848-CEAC-4E9D-93DC-BFA85DAF7D8E}" type="parTrans" cxnId="{3C10500F-42BC-4AB2-A950-25C345CD2F70}">
      <dgm:prSet/>
      <dgm:spPr/>
      <dgm:t>
        <a:bodyPr/>
        <a:lstStyle/>
        <a:p>
          <a:endParaRPr lang="ru-RU"/>
        </a:p>
      </dgm:t>
    </dgm:pt>
    <dgm:pt modelId="{04C8D469-9C0F-495F-977F-2D5E12AC866F}" type="sibTrans" cxnId="{3C10500F-42BC-4AB2-A950-25C345CD2F70}">
      <dgm:prSet/>
      <dgm:spPr/>
      <dgm:t>
        <a:bodyPr/>
        <a:lstStyle/>
        <a:p>
          <a:endParaRPr lang="ru-RU"/>
        </a:p>
      </dgm:t>
    </dgm:pt>
    <dgm:pt modelId="{DE0567C5-D61B-481D-9BD7-309E8A7D1A44}" type="pres">
      <dgm:prSet presAssocID="{AAECF834-624E-4DCC-A6D4-A565E4EA6393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F037E0A-38AA-43E4-93F5-1BF6F623086A}" type="pres">
      <dgm:prSet presAssocID="{D0033585-9B46-42F5-9C9F-0E897DC8B10F}" presName="centerShape" presStyleLbl="node0" presStyleIdx="0" presStyleCnt="1" custLinFactNeighborX="-2166" custLinFactNeighborY="866"/>
      <dgm:spPr/>
      <dgm:t>
        <a:bodyPr/>
        <a:lstStyle/>
        <a:p>
          <a:endParaRPr lang="ru-RU"/>
        </a:p>
      </dgm:t>
    </dgm:pt>
    <dgm:pt modelId="{571CC5CC-C4CA-4EF6-B568-FD57C6C0D415}" type="pres">
      <dgm:prSet presAssocID="{A6CBB673-02CA-4BCC-9732-9FC1CBB519D0}" presName="Name9" presStyleLbl="parChTrans1D2" presStyleIdx="0" presStyleCnt="3"/>
      <dgm:spPr/>
      <dgm:t>
        <a:bodyPr/>
        <a:lstStyle/>
        <a:p>
          <a:endParaRPr lang="ru-RU"/>
        </a:p>
      </dgm:t>
    </dgm:pt>
    <dgm:pt modelId="{9381D30D-95C4-4615-A631-7A5E96B2D524}" type="pres">
      <dgm:prSet presAssocID="{A6CBB673-02CA-4BCC-9732-9FC1CBB519D0}" presName="connTx" presStyleLbl="parChTrans1D2" presStyleIdx="0" presStyleCnt="3"/>
      <dgm:spPr/>
      <dgm:t>
        <a:bodyPr/>
        <a:lstStyle/>
        <a:p>
          <a:endParaRPr lang="ru-RU"/>
        </a:p>
      </dgm:t>
    </dgm:pt>
    <dgm:pt modelId="{4CF39C90-E4E0-48AD-A92C-EDC7199EB46E}" type="pres">
      <dgm:prSet presAssocID="{15B0EB61-CCCD-4FA3-B74E-EBC72B3A46E6}" presName="node" presStyleLbl="node1" presStyleIdx="0" presStyleCnt="3" custRadScaleRad="95575" custRadScaleInc="-53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306F68-571A-44B6-A668-A71FA7AE794D}" type="pres">
      <dgm:prSet presAssocID="{90079C21-49AA-4C0C-804C-14A6B5629FD1}" presName="Name9" presStyleLbl="parChTrans1D2" presStyleIdx="1" presStyleCnt="3"/>
      <dgm:spPr/>
      <dgm:t>
        <a:bodyPr/>
        <a:lstStyle/>
        <a:p>
          <a:endParaRPr lang="ru-RU"/>
        </a:p>
      </dgm:t>
    </dgm:pt>
    <dgm:pt modelId="{408CAABC-0A71-4B61-B4E7-7023D4205EE2}" type="pres">
      <dgm:prSet presAssocID="{90079C21-49AA-4C0C-804C-14A6B5629FD1}" presName="connTx" presStyleLbl="parChTrans1D2" presStyleIdx="1" presStyleCnt="3"/>
      <dgm:spPr/>
      <dgm:t>
        <a:bodyPr/>
        <a:lstStyle/>
        <a:p>
          <a:endParaRPr lang="ru-RU"/>
        </a:p>
      </dgm:t>
    </dgm:pt>
    <dgm:pt modelId="{969CD704-309E-4689-8F72-6F6E166D6497}" type="pres">
      <dgm:prSet presAssocID="{6C9702A9-8CAD-4F74-A014-EC5A03A4FDC4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B30A81-2BC9-4ED0-90FC-2ECC90326F23}" type="pres">
      <dgm:prSet presAssocID="{633FC848-CEAC-4E9D-93DC-BFA85DAF7D8E}" presName="Name9" presStyleLbl="parChTrans1D2" presStyleIdx="2" presStyleCnt="3"/>
      <dgm:spPr/>
      <dgm:t>
        <a:bodyPr/>
        <a:lstStyle/>
        <a:p>
          <a:endParaRPr lang="ru-RU"/>
        </a:p>
      </dgm:t>
    </dgm:pt>
    <dgm:pt modelId="{7A219C62-69E1-4D84-B7D6-07F5D9DA6F1F}" type="pres">
      <dgm:prSet presAssocID="{633FC848-CEAC-4E9D-93DC-BFA85DAF7D8E}" presName="connTx" presStyleLbl="parChTrans1D2" presStyleIdx="2" presStyleCnt="3"/>
      <dgm:spPr/>
      <dgm:t>
        <a:bodyPr/>
        <a:lstStyle/>
        <a:p>
          <a:endParaRPr lang="ru-RU"/>
        </a:p>
      </dgm:t>
    </dgm:pt>
    <dgm:pt modelId="{49FEA2BB-E326-4AEB-955E-B0FFA9B042F5}" type="pres">
      <dgm:prSet presAssocID="{A421ED4F-1B59-44E4-82CB-C551819AEEB7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A366BA2-9E42-4AC6-B084-4686B6AC3F81}" type="presOf" srcId="{D0033585-9B46-42F5-9C9F-0E897DC8B10F}" destId="{BF037E0A-38AA-43E4-93F5-1BF6F623086A}" srcOrd="0" destOrd="0" presId="urn:microsoft.com/office/officeart/2005/8/layout/radial1"/>
    <dgm:cxn modelId="{30243DC1-0785-4E03-AC73-28A088B2C5B5}" type="presOf" srcId="{A6CBB673-02CA-4BCC-9732-9FC1CBB519D0}" destId="{571CC5CC-C4CA-4EF6-B568-FD57C6C0D415}" srcOrd="0" destOrd="0" presId="urn:microsoft.com/office/officeart/2005/8/layout/radial1"/>
    <dgm:cxn modelId="{12AE053F-381A-4435-9DF6-AC9FCCFD2B3C}" type="presOf" srcId="{633FC848-CEAC-4E9D-93DC-BFA85DAF7D8E}" destId="{7A219C62-69E1-4D84-B7D6-07F5D9DA6F1F}" srcOrd="1" destOrd="0" presId="urn:microsoft.com/office/officeart/2005/8/layout/radial1"/>
    <dgm:cxn modelId="{814A6C63-C942-4516-9B02-90C78AAE5745}" type="presOf" srcId="{633FC848-CEAC-4E9D-93DC-BFA85DAF7D8E}" destId="{D9B30A81-2BC9-4ED0-90FC-2ECC90326F23}" srcOrd="0" destOrd="0" presId="urn:microsoft.com/office/officeart/2005/8/layout/radial1"/>
    <dgm:cxn modelId="{56B9CCC0-3D99-4717-A342-C8668F5A9A11}" type="presOf" srcId="{A421ED4F-1B59-44E4-82CB-C551819AEEB7}" destId="{49FEA2BB-E326-4AEB-955E-B0FFA9B042F5}" srcOrd="0" destOrd="0" presId="urn:microsoft.com/office/officeart/2005/8/layout/radial1"/>
    <dgm:cxn modelId="{DBA477B8-FD21-4E3B-ABB5-FAB73217F91C}" type="presOf" srcId="{A6CBB673-02CA-4BCC-9732-9FC1CBB519D0}" destId="{9381D30D-95C4-4615-A631-7A5E96B2D524}" srcOrd="1" destOrd="0" presId="urn:microsoft.com/office/officeart/2005/8/layout/radial1"/>
    <dgm:cxn modelId="{EF1EDF3D-BBDD-4BC0-8B92-F8C134A891D0}" type="presOf" srcId="{90079C21-49AA-4C0C-804C-14A6B5629FD1}" destId="{71306F68-571A-44B6-A668-A71FA7AE794D}" srcOrd="0" destOrd="0" presId="urn:microsoft.com/office/officeart/2005/8/layout/radial1"/>
    <dgm:cxn modelId="{F398F8BB-1D92-4E9C-9893-AF2C77D0D112}" type="presOf" srcId="{AAECF834-624E-4DCC-A6D4-A565E4EA6393}" destId="{DE0567C5-D61B-481D-9BD7-309E8A7D1A44}" srcOrd="0" destOrd="0" presId="urn:microsoft.com/office/officeart/2005/8/layout/radial1"/>
    <dgm:cxn modelId="{81D1306E-39DD-4719-A718-3B012B739E44}" type="presOf" srcId="{15B0EB61-CCCD-4FA3-B74E-EBC72B3A46E6}" destId="{4CF39C90-E4E0-48AD-A92C-EDC7199EB46E}" srcOrd="0" destOrd="0" presId="urn:microsoft.com/office/officeart/2005/8/layout/radial1"/>
    <dgm:cxn modelId="{CE28AB90-42A8-4740-B9F5-99AAC48762A7}" srcId="{D0033585-9B46-42F5-9C9F-0E897DC8B10F}" destId="{6C9702A9-8CAD-4F74-A014-EC5A03A4FDC4}" srcOrd="1" destOrd="0" parTransId="{90079C21-49AA-4C0C-804C-14A6B5629FD1}" sibTransId="{57E9DDED-8595-4262-9174-074E427E94D7}"/>
    <dgm:cxn modelId="{4C34B167-2548-4396-95F7-1D3D01160F07}" type="presOf" srcId="{6C9702A9-8CAD-4F74-A014-EC5A03A4FDC4}" destId="{969CD704-309E-4689-8F72-6F6E166D6497}" srcOrd="0" destOrd="0" presId="urn:microsoft.com/office/officeart/2005/8/layout/radial1"/>
    <dgm:cxn modelId="{A3AA8D53-A1F6-476A-9EA4-C62E2A7BE3F3}" type="presOf" srcId="{90079C21-49AA-4C0C-804C-14A6B5629FD1}" destId="{408CAABC-0A71-4B61-B4E7-7023D4205EE2}" srcOrd="1" destOrd="0" presId="urn:microsoft.com/office/officeart/2005/8/layout/radial1"/>
    <dgm:cxn modelId="{D2E58DE0-4516-4BB6-9E6D-5EBA5B1D3B42}" srcId="{D0033585-9B46-42F5-9C9F-0E897DC8B10F}" destId="{15B0EB61-CCCD-4FA3-B74E-EBC72B3A46E6}" srcOrd="0" destOrd="0" parTransId="{A6CBB673-02CA-4BCC-9732-9FC1CBB519D0}" sibTransId="{43109064-45E8-4F78-A0F1-3BC5A7197F39}"/>
    <dgm:cxn modelId="{5B544BEF-5966-4EB9-8940-9070B02F0732}" srcId="{AAECF834-624E-4DCC-A6D4-A565E4EA6393}" destId="{D0033585-9B46-42F5-9C9F-0E897DC8B10F}" srcOrd="0" destOrd="0" parTransId="{57A0CE17-92FD-48EC-A71D-3A2D423CC780}" sibTransId="{269D2BD4-E531-4DD4-B785-82997894585A}"/>
    <dgm:cxn modelId="{3C10500F-42BC-4AB2-A950-25C345CD2F70}" srcId="{D0033585-9B46-42F5-9C9F-0E897DC8B10F}" destId="{A421ED4F-1B59-44E4-82CB-C551819AEEB7}" srcOrd="2" destOrd="0" parTransId="{633FC848-CEAC-4E9D-93DC-BFA85DAF7D8E}" sibTransId="{04C8D469-9C0F-495F-977F-2D5E12AC866F}"/>
    <dgm:cxn modelId="{3A11DF3C-857B-49D6-B77C-4CDAE49C4E9F}" type="presParOf" srcId="{DE0567C5-D61B-481D-9BD7-309E8A7D1A44}" destId="{BF037E0A-38AA-43E4-93F5-1BF6F623086A}" srcOrd="0" destOrd="0" presId="urn:microsoft.com/office/officeart/2005/8/layout/radial1"/>
    <dgm:cxn modelId="{8C1E2E7F-5CF7-4CB3-8AB4-E19E9E97FD2A}" type="presParOf" srcId="{DE0567C5-D61B-481D-9BD7-309E8A7D1A44}" destId="{571CC5CC-C4CA-4EF6-B568-FD57C6C0D415}" srcOrd="1" destOrd="0" presId="urn:microsoft.com/office/officeart/2005/8/layout/radial1"/>
    <dgm:cxn modelId="{5F69995D-3B50-4E2C-89B3-2EC2324CBB03}" type="presParOf" srcId="{571CC5CC-C4CA-4EF6-B568-FD57C6C0D415}" destId="{9381D30D-95C4-4615-A631-7A5E96B2D524}" srcOrd="0" destOrd="0" presId="urn:microsoft.com/office/officeart/2005/8/layout/radial1"/>
    <dgm:cxn modelId="{E685A02B-50F3-47EB-9783-CD36280CB6C3}" type="presParOf" srcId="{DE0567C5-D61B-481D-9BD7-309E8A7D1A44}" destId="{4CF39C90-E4E0-48AD-A92C-EDC7199EB46E}" srcOrd="2" destOrd="0" presId="urn:microsoft.com/office/officeart/2005/8/layout/radial1"/>
    <dgm:cxn modelId="{7EFA2109-E439-40AC-8AAF-C9E3A034D70F}" type="presParOf" srcId="{DE0567C5-D61B-481D-9BD7-309E8A7D1A44}" destId="{71306F68-571A-44B6-A668-A71FA7AE794D}" srcOrd="3" destOrd="0" presId="urn:microsoft.com/office/officeart/2005/8/layout/radial1"/>
    <dgm:cxn modelId="{74D1012B-47DC-4730-A778-605FAB89065F}" type="presParOf" srcId="{71306F68-571A-44B6-A668-A71FA7AE794D}" destId="{408CAABC-0A71-4B61-B4E7-7023D4205EE2}" srcOrd="0" destOrd="0" presId="urn:microsoft.com/office/officeart/2005/8/layout/radial1"/>
    <dgm:cxn modelId="{A411C56C-CF1D-44F6-91B4-68C9509038B6}" type="presParOf" srcId="{DE0567C5-D61B-481D-9BD7-309E8A7D1A44}" destId="{969CD704-309E-4689-8F72-6F6E166D6497}" srcOrd="4" destOrd="0" presId="urn:microsoft.com/office/officeart/2005/8/layout/radial1"/>
    <dgm:cxn modelId="{C50BE5AE-4E44-4C04-94D2-9C7B3869FC9F}" type="presParOf" srcId="{DE0567C5-D61B-481D-9BD7-309E8A7D1A44}" destId="{D9B30A81-2BC9-4ED0-90FC-2ECC90326F23}" srcOrd="5" destOrd="0" presId="urn:microsoft.com/office/officeart/2005/8/layout/radial1"/>
    <dgm:cxn modelId="{7128F86B-94D8-40CA-95AD-F84D14034F5E}" type="presParOf" srcId="{D9B30A81-2BC9-4ED0-90FC-2ECC90326F23}" destId="{7A219C62-69E1-4D84-B7D6-07F5D9DA6F1F}" srcOrd="0" destOrd="0" presId="urn:microsoft.com/office/officeart/2005/8/layout/radial1"/>
    <dgm:cxn modelId="{FC9A1BE6-13CF-4BB7-AF0F-2A3DB9E278B9}" type="presParOf" srcId="{DE0567C5-D61B-481D-9BD7-309E8A7D1A44}" destId="{49FEA2BB-E326-4AEB-955E-B0FFA9B042F5}" srcOrd="6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AECF834-624E-4DCC-A6D4-A565E4EA6393}" type="doc">
      <dgm:prSet loTypeId="urn:microsoft.com/office/officeart/2005/8/layout/radial1" loCatId="cycle" qsTypeId="urn:microsoft.com/office/officeart/2009/2/quickstyle/3d8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15B0EB61-CCCD-4FA3-B74E-EBC72B3A46E6}">
      <dgm:prSet phldrT="[Текст]" custT="1"/>
      <dgm:spPr/>
      <dgm:t>
        <a:bodyPr/>
        <a:lstStyle/>
        <a:p>
          <a:r>
            <a:rPr lang="en-US" sz="2000" smtClean="0"/>
            <a:t>Hayotiy maishiy</a:t>
          </a:r>
          <a:endParaRPr lang="ru-RU" sz="2000" dirty="0"/>
        </a:p>
      </dgm:t>
    </dgm:pt>
    <dgm:pt modelId="{A6CBB673-02CA-4BCC-9732-9FC1CBB519D0}" type="parTrans" cxnId="{D2E58DE0-4516-4BB6-9E6D-5EBA5B1D3B42}">
      <dgm:prSet/>
      <dgm:spPr/>
      <dgm:t>
        <a:bodyPr/>
        <a:lstStyle/>
        <a:p>
          <a:endParaRPr lang="ru-RU"/>
        </a:p>
      </dgm:t>
    </dgm:pt>
    <dgm:pt modelId="{43109064-45E8-4F78-A0F1-3BC5A7197F39}" type="sibTrans" cxnId="{D2E58DE0-4516-4BB6-9E6D-5EBA5B1D3B42}">
      <dgm:prSet/>
      <dgm:spPr/>
      <dgm:t>
        <a:bodyPr/>
        <a:lstStyle/>
        <a:p>
          <a:endParaRPr lang="ru-RU"/>
        </a:p>
      </dgm:t>
    </dgm:pt>
    <dgm:pt modelId="{6C9702A9-8CAD-4F74-A014-EC5A03A4FDC4}">
      <dgm:prSet phldrT="[Текст]" custT="1"/>
      <dgm:spPr/>
      <dgm:t>
        <a:bodyPr/>
        <a:lstStyle/>
        <a:p>
          <a:r>
            <a:rPr lang="en-US" sz="2000" smtClean="0"/>
            <a:t>Sehrlik-fantasti</a:t>
          </a:r>
          <a:endParaRPr lang="ru-RU" sz="2000" dirty="0"/>
        </a:p>
      </dgm:t>
    </dgm:pt>
    <dgm:pt modelId="{90079C21-49AA-4C0C-804C-14A6B5629FD1}" type="parTrans" cxnId="{CE28AB90-42A8-4740-B9F5-99AAC48762A7}">
      <dgm:prSet/>
      <dgm:spPr/>
      <dgm:t>
        <a:bodyPr/>
        <a:lstStyle/>
        <a:p>
          <a:endParaRPr lang="ru-RU"/>
        </a:p>
      </dgm:t>
    </dgm:pt>
    <dgm:pt modelId="{57E9DDED-8595-4262-9174-074E427E94D7}" type="sibTrans" cxnId="{CE28AB90-42A8-4740-B9F5-99AAC48762A7}">
      <dgm:prSet/>
      <dgm:spPr/>
      <dgm:t>
        <a:bodyPr/>
        <a:lstStyle/>
        <a:p>
          <a:endParaRPr lang="ru-RU"/>
        </a:p>
      </dgm:t>
    </dgm:pt>
    <dgm:pt modelId="{A421ED4F-1B59-44E4-82CB-C551819AEEB7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en-US" sz="2000" dirty="0" err="1" smtClean="0"/>
            <a:t>Hayvonlar</a:t>
          </a:r>
          <a:r>
            <a:rPr lang="en-US" sz="2000" dirty="0" smtClean="0"/>
            <a:t> </a:t>
          </a:r>
          <a:r>
            <a:rPr lang="en-US" sz="2000" dirty="0" err="1" smtClean="0"/>
            <a:t>haqida</a:t>
          </a:r>
          <a:endParaRPr lang="ru-RU" sz="2000" dirty="0"/>
        </a:p>
      </dgm:t>
    </dgm:pt>
    <dgm:pt modelId="{633FC848-CEAC-4E9D-93DC-BFA85DAF7D8E}" type="parTrans" cxnId="{3C10500F-42BC-4AB2-A950-25C345CD2F70}">
      <dgm:prSet/>
      <dgm:spPr/>
      <dgm:t>
        <a:bodyPr/>
        <a:lstStyle/>
        <a:p>
          <a:endParaRPr lang="ru-RU"/>
        </a:p>
      </dgm:t>
    </dgm:pt>
    <dgm:pt modelId="{04C8D469-9C0F-495F-977F-2D5E12AC866F}" type="sibTrans" cxnId="{3C10500F-42BC-4AB2-A950-25C345CD2F70}">
      <dgm:prSet/>
      <dgm:spPr/>
      <dgm:t>
        <a:bodyPr/>
        <a:lstStyle/>
        <a:p>
          <a:endParaRPr lang="ru-RU"/>
        </a:p>
      </dgm:t>
    </dgm:pt>
    <dgm:pt modelId="{D0033585-9B46-42F5-9C9F-0E897DC8B10F}">
      <dgm:prSet phldrT="[Текст]" custT="1"/>
      <dgm:spPr/>
      <dgm:t>
        <a:bodyPr/>
        <a:lstStyle/>
        <a:p>
          <a:r>
            <a:rPr lang="en-US" sz="2400" smtClean="0"/>
            <a:t>Ertaklar</a:t>
          </a:r>
          <a:endParaRPr lang="ru-RU" sz="2400" dirty="0"/>
        </a:p>
      </dgm:t>
    </dgm:pt>
    <dgm:pt modelId="{269D2BD4-E531-4DD4-B785-82997894585A}" type="sibTrans" cxnId="{5B544BEF-5966-4EB9-8940-9070B02F0732}">
      <dgm:prSet/>
      <dgm:spPr/>
      <dgm:t>
        <a:bodyPr/>
        <a:lstStyle/>
        <a:p>
          <a:endParaRPr lang="ru-RU"/>
        </a:p>
      </dgm:t>
    </dgm:pt>
    <dgm:pt modelId="{57A0CE17-92FD-48EC-A71D-3A2D423CC780}" type="parTrans" cxnId="{5B544BEF-5966-4EB9-8940-9070B02F0732}">
      <dgm:prSet/>
      <dgm:spPr/>
      <dgm:t>
        <a:bodyPr/>
        <a:lstStyle/>
        <a:p>
          <a:endParaRPr lang="ru-RU"/>
        </a:p>
      </dgm:t>
    </dgm:pt>
    <dgm:pt modelId="{DE0567C5-D61B-481D-9BD7-309E8A7D1A44}" type="pres">
      <dgm:prSet presAssocID="{AAECF834-624E-4DCC-A6D4-A565E4EA6393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F037E0A-38AA-43E4-93F5-1BF6F623086A}" type="pres">
      <dgm:prSet presAssocID="{D0033585-9B46-42F5-9C9F-0E897DC8B10F}" presName="centerShape" presStyleLbl="node0" presStyleIdx="0" presStyleCnt="1" custLinFactNeighborX="433" custLinFactNeighborY="-433"/>
      <dgm:spPr/>
      <dgm:t>
        <a:bodyPr/>
        <a:lstStyle/>
        <a:p>
          <a:endParaRPr lang="ru-RU"/>
        </a:p>
      </dgm:t>
    </dgm:pt>
    <dgm:pt modelId="{571CC5CC-C4CA-4EF6-B568-FD57C6C0D415}" type="pres">
      <dgm:prSet presAssocID="{A6CBB673-02CA-4BCC-9732-9FC1CBB519D0}" presName="Name9" presStyleLbl="parChTrans1D2" presStyleIdx="0" presStyleCnt="3"/>
      <dgm:spPr/>
      <dgm:t>
        <a:bodyPr/>
        <a:lstStyle/>
        <a:p>
          <a:endParaRPr lang="ru-RU"/>
        </a:p>
      </dgm:t>
    </dgm:pt>
    <dgm:pt modelId="{9381D30D-95C4-4615-A631-7A5E96B2D524}" type="pres">
      <dgm:prSet presAssocID="{A6CBB673-02CA-4BCC-9732-9FC1CBB519D0}" presName="connTx" presStyleLbl="parChTrans1D2" presStyleIdx="0" presStyleCnt="3"/>
      <dgm:spPr/>
      <dgm:t>
        <a:bodyPr/>
        <a:lstStyle/>
        <a:p>
          <a:endParaRPr lang="ru-RU"/>
        </a:p>
      </dgm:t>
    </dgm:pt>
    <dgm:pt modelId="{4CF39C90-E4E0-48AD-A92C-EDC7199EB46E}" type="pres">
      <dgm:prSet presAssocID="{15B0EB61-CCCD-4FA3-B74E-EBC72B3A46E6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306F68-571A-44B6-A668-A71FA7AE794D}" type="pres">
      <dgm:prSet presAssocID="{90079C21-49AA-4C0C-804C-14A6B5629FD1}" presName="Name9" presStyleLbl="parChTrans1D2" presStyleIdx="1" presStyleCnt="3"/>
      <dgm:spPr/>
      <dgm:t>
        <a:bodyPr/>
        <a:lstStyle/>
        <a:p>
          <a:endParaRPr lang="ru-RU"/>
        </a:p>
      </dgm:t>
    </dgm:pt>
    <dgm:pt modelId="{408CAABC-0A71-4B61-B4E7-7023D4205EE2}" type="pres">
      <dgm:prSet presAssocID="{90079C21-49AA-4C0C-804C-14A6B5629FD1}" presName="connTx" presStyleLbl="parChTrans1D2" presStyleIdx="1" presStyleCnt="3"/>
      <dgm:spPr/>
      <dgm:t>
        <a:bodyPr/>
        <a:lstStyle/>
        <a:p>
          <a:endParaRPr lang="ru-RU"/>
        </a:p>
      </dgm:t>
    </dgm:pt>
    <dgm:pt modelId="{969CD704-309E-4689-8F72-6F6E166D6497}" type="pres">
      <dgm:prSet presAssocID="{6C9702A9-8CAD-4F74-A014-EC5A03A4FDC4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B30A81-2BC9-4ED0-90FC-2ECC90326F23}" type="pres">
      <dgm:prSet presAssocID="{633FC848-CEAC-4E9D-93DC-BFA85DAF7D8E}" presName="Name9" presStyleLbl="parChTrans1D2" presStyleIdx="2" presStyleCnt="3"/>
      <dgm:spPr/>
      <dgm:t>
        <a:bodyPr/>
        <a:lstStyle/>
        <a:p>
          <a:endParaRPr lang="ru-RU"/>
        </a:p>
      </dgm:t>
    </dgm:pt>
    <dgm:pt modelId="{7A219C62-69E1-4D84-B7D6-07F5D9DA6F1F}" type="pres">
      <dgm:prSet presAssocID="{633FC848-CEAC-4E9D-93DC-BFA85DAF7D8E}" presName="connTx" presStyleLbl="parChTrans1D2" presStyleIdx="2" presStyleCnt="3"/>
      <dgm:spPr/>
      <dgm:t>
        <a:bodyPr/>
        <a:lstStyle/>
        <a:p>
          <a:endParaRPr lang="ru-RU"/>
        </a:p>
      </dgm:t>
    </dgm:pt>
    <dgm:pt modelId="{49FEA2BB-E326-4AEB-955E-B0FFA9B042F5}" type="pres">
      <dgm:prSet presAssocID="{A421ED4F-1B59-44E4-82CB-C551819AEEB7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8FF6D1A-024B-400C-A2DE-ADA7B2FD1524}" type="presOf" srcId="{633FC848-CEAC-4E9D-93DC-BFA85DAF7D8E}" destId="{7A219C62-69E1-4D84-B7D6-07F5D9DA6F1F}" srcOrd="1" destOrd="0" presId="urn:microsoft.com/office/officeart/2005/8/layout/radial1"/>
    <dgm:cxn modelId="{622BF39F-6822-4CC7-B4DE-53729211F1F1}" type="presOf" srcId="{633FC848-CEAC-4E9D-93DC-BFA85DAF7D8E}" destId="{D9B30A81-2BC9-4ED0-90FC-2ECC90326F23}" srcOrd="0" destOrd="0" presId="urn:microsoft.com/office/officeart/2005/8/layout/radial1"/>
    <dgm:cxn modelId="{2FE1A928-2BDD-48DD-9486-7A17CE1ED329}" type="presOf" srcId="{AAECF834-624E-4DCC-A6D4-A565E4EA6393}" destId="{DE0567C5-D61B-481D-9BD7-309E8A7D1A44}" srcOrd="0" destOrd="0" presId="urn:microsoft.com/office/officeart/2005/8/layout/radial1"/>
    <dgm:cxn modelId="{75BE9812-EE1C-4C64-A24C-C9C82321BF77}" type="presOf" srcId="{D0033585-9B46-42F5-9C9F-0E897DC8B10F}" destId="{BF037E0A-38AA-43E4-93F5-1BF6F623086A}" srcOrd="0" destOrd="0" presId="urn:microsoft.com/office/officeart/2005/8/layout/radial1"/>
    <dgm:cxn modelId="{F132B4FA-7EB7-4EB0-A5FC-B9DF1C0691D2}" type="presOf" srcId="{A421ED4F-1B59-44E4-82CB-C551819AEEB7}" destId="{49FEA2BB-E326-4AEB-955E-B0FFA9B042F5}" srcOrd="0" destOrd="0" presId="urn:microsoft.com/office/officeart/2005/8/layout/radial1"/>
    <dgm:cxn modelId="{B64D6957-0083-460A-B59C-453DA7873BE8}" type="presOf" srcId="{6C9702A9-8CAD-4F74-A014-EC5A03A4FDC4}" destId="{969CD704-309E-4689-8F72-6F6E166D6497}" srcOrd="0" destOrd="0" presId="urn:microsoft.com/office/officeart/2005/8/layout/radial1"/>
    <dgm:cxn modelId="{FE32A420-7F03-4C2F-8A62-31AE74491CBD}" type="presOf" srcId="{90079C21-49AA-4C0C-804C-14A6B5629FD1}" destId="{71306F68-571A-44B6-A668-A71FA7AE794D}" srcOrd="0" destOrd="0" presId="urn:microsoft.com/office/officeart/2005/8/layout/radial1"/>
    <dgm:cxn modelId="{FADE7CB2-EFA2-441D-9FFC-A4B168D5B0CD}" type="presOf" srcId="{A6CBB673-02CA-4BCC-9732-9FC1CBB519D0}" destId="{9381D30D-95C4-4615-A631-7A5E96B2D524}" srcOrd="1" destOrd="0" presId="urn:microsoft.com/office/officeart/2005/8/layout/radial1"/>
    <dgm:cxn modelId="{3CAC32D7-5B95-4FD1-B975-6696ECFF721C}" type="presOf" srcId="{90079C21-49AA-4C0C-804C-14A6B5629FD1}" destId="{408CAABC-0A71-4B61-B4E7-7023D4205EE2}" srcOrd="1" destOrd="0" presId="urn:microsoft.com/office/officeart/2005/8/layout/radial1"/>
    <dgm:cxn modelId="{CE28AB90-42A8-4740-B9F5-99AAC48762A7}" srcId="{D0033585-9B46-42F5-9C9F-0E897DC8B10F}" destId="{6C9702A9-8CAD-4F74-A014-EC5A03A4FDC4}" srcOrd="1" destOrd="0" parTransId="{90079C21-49AA-4C0C-804C-14A6B5629FD1}" sibTransId="{57E9DDED-8595-4262-9174-074E427E94D7}"/>
    <dgm:cxn modelId="{EA0BA1F9-E929-41AA-A5E6-653BB2B11D07}" type="presOf" srcId="{15B0EB61-CCCD-4FA3-B74E-EBC72B3A46E6}" destId="{4CF39C90-E4E0-48AD-A92C-EDC7199EB46E}" srcOrd="0" destOrd="0" presId="urn:microsoft.com/office/officeart/2005/8/layout/radial1"/>
    <dgm:cxn modelId="{D2E58DE0-4516-4BB6-9E6D-5EBA5B1D3B42}" srcId="{D0033585-9B46-42F5-9C9F-0E897DC8B10F}" destId="{15B0EB61-CCCD-4FA3-B74E-EBC72B3A46E6}" srcOrd="0" destOrd="0" parTransId="{A6CBB673-02CA-4BCC-9732-9FC1CBB519D0}" sibTransId="{43109064-45E8-4F78-A0F1-3BC5A7197F39}"/>
    <dgm:cxn modelId="{5B544BEF-5966-4EB9-8940-9070B02F0732}" srcId="{AAECF834-624E-4DCC-A6D4-A565E4EA6393}" destId="{D0033585-9B46-42F5-9C9F-0E897DC8B10F}" srcOrd="0" destOrd="0" parTransId="{57A0CE17-92FD-48EC-A71D-3A2D423CC780}" sibTransId="{269D2BD4-E531-4DD4-B785-82997894585A}"/>
    <dgm:cxn modelId="{3C10500F-42BC-4AB2-A950-25C345CD2F70}" srcId="{D0033585-9B46-42F5-9C9F-0E897DC8B10F}" destId="{A421ED4F-1B59-44E4-82CB-C551819AEEB7}" srcOrd="2" destOrd="0" parTransId="{633FC848-CEAC-4E9D-93DC-BFA85DAF7D8E}" sibTransId="{04C8D469-9C0F-495F-977F-2D5E12AC866F}"/>
    <dgm:cxn modelId="{339F1215-670C-470F-BFD2-2B7654CCE5F0}" type="presOf" srcId="{A6CBB673-02CA-4BCC-9732-9FC1CBB519D0}" destId="{571CC5CC-C4CA-4EF6-B568-FD57C6C0D415}" srcOrd="0" destOrd="0" presId="urn:microsoft.com/office/officeart/2005/8/layout/radial1"/>
    <dgm:cxn modelId="{BE3E7464-3CC7-4E7B-A48B-ED4B68B5813E}" type="presParOf" srcId="{DE0567C5-D61B-481D-9BD7-309E8A7D1A44}" destId="{BF037E0A-38AA-43E4-93F5-1BF6F623086A}" srcOrd="0" destOrd="0" presId="urn:microsoft.com/office/officeart/2005/8/layout/radial1"/>
    <dgm:cxn modelId="{82020609-486E-4D5F-9327-0F1E1116F850}" type="presParOf" srcId="{DE0567C5-D61B-481D-9BD7-309E8A7D1A44}" destId="{571CC5CC-C4CA-4EF6-B568-FD57C6C0D415}" srcOrd="1" destOrd="0" presId="urn:microsoft.com/office/officeart/2005/8/layout/radial1"/>
    <dgm:cxn modelId="{565637C9-9424-4F5F-B684-E359A54C8A3F}" type="presParOf" srcId="{571CC5CC-C4CA-4EF6-B568-FD57C6C0D415}" destId="{9381D30D-95C4-4615-A631-7A5E96B2D524}" srcOrd="0" destOrd="0" presId="urn:microsoft.com/office/officeart/2005/8/layout/radial1"/>
    <dgm:cxn modelId="{65C38F52-8904-4ED2-8D93-8609A9154D2D}" type="presParOf" srcId="{DE0567C5-D61B-481D-9BD7-309E8A7D1A44}" destId="{4CF39C90-E4E0-48AD-A92C-EDC7199EB46E}" srcOrd="2" destOrd="0" presId="urn:microsoft.com/office/officeart/2005/8/layout/radial1"/>
    <dgm:cxn modelId="{98456F09-0557-4851-9A82-18D15A969CF4}" type="presParOf" srcId="{DE0567C5-D61B-481D-9BD7-309E8A7D1A44}" destId="{71306F68-571A-44B6-A668-A71FA7AE794D}" srcOrd="3" destOrd="0" presId="urn:microsoft.com/office/officeart/2005/8/layout/radial1"/>
    <dgm:cxn modelId="{5EACD974-C8B6-4801-8AF6-912A35337159}" type="presParOf" srcId="{71306F68-571A-44B6-A668-A71FA7AE794D}" destId="{408CAABC-0A71-4B61-B4E7-7023D4205EE2}" srcOrd="0" destOrd="0" presId="urn:microsoft.com/office/officeart/2005/8/layout/radial1"/>
    <dgm:cxn modelId="{0293656D-A572-4127-A6A4-B748664E6919}" type="presParOf" srcId="{DE0567C5-D61B-481D-9BD7-309E8A7D1A44}" destId="{969CD704-309E-4689-8F72-6F6E166D6497}" srcOrd="4" destOrd="0" presId="urn:microsoft.com/office/officeart/2005/8/layout/radial1"/>
    <dgm:cxn modelId="{7C99B249-7E0E-46D3-953C-B0F70B50BDF5}" type="presParOf" srcId="{DE0567C5-D61B-481D-9BD7-309E8A7D1A44}" destId="{D9B30A81-2BC9-4ED0-90FC-2ECC90326F23}" srcOrd="5" destOrd="0" presId="urn:microsoft.com/office/officeart/2005/8/layout/radial1"/>
    <dgm:cxn modelId="{67D9EB35-DCCA-4014-B6C1-1AB327DC39C5}" type="presParOf" srcId="{D9B30A81-2BC9-4ED0-90FC-2ECC90326F23}" destId="{7A219C62-69E1-4D84-B7D6-07F5D9DA6F1F}" srcOrd="0" destOrd="0" presId="urn:microsoft.com/office/officeart/2005/8/layout/radial1"/>
    <dgm:cxn modelId="{20C97A0C-A32B-4208-B29E-9F7503AA4EC5}" type="presParOf" srcId="{DE0567C5-D61B-481D-9BD7-309E8A7D1A44}" destId="{49FEA2BB-E326-4AEB-955E-B0FFA9B042F5}" srcOrd="6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E99A18-36E2-4931-BE7D-1CE2C9AE8F6B}">
      <dsp:nvSpPr>
        <dsp:cNvPr id="0" name=""/>
        <dsp:cNvSpPr/>
      </dsp:nvSpPr>
      <dsp:spPr>
        <a:xfrm rot="16200000">
          <a:off x="518857" y="51166"/>
          <a:ext cx="4132097" cy="4463532"/>
        </a:xfrm>
        <a:prstGeom prst="downArrow">
          <a:avLst>
            <a:gd name="adj1" fmla="val 50000"/>
            <a:gd name="adj2" fmla="val 35000"/>
          </a:avLst>
        </a:prstGeom>
        <a:solidFill>
          <a:schemeClr val="accent6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800" kern="1200" dirty="0" smtClean="0">
              <a:solidFill>
                <a:schemeClr val="accent6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O`quvchilarda badiiy o`</a:t>
          </a:r>
          <a:r>
            <a:rPr lang="en-US" sz="2800" kern="1200" dirty="0" smtClean="0">
              <a:solidFill>
                <a:schemeClr val="accent6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</a:t>
          </a:r>
          <a:r>
            <a:rPr lang="uz-Cyrl-UZ" sz="2800" kern="1200" dirty="0" smtClean="0">
              <a:solidFill>
                <a:schemeClr val="accent6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 savodxonligi ko`nikmasini shakllantirish </a:t>
          </a:r>
          <a:endParaRPr lang="ru-RU" sz="2800" kern="1200" dirty="0" smtClean="0">
            <a:solidFill>
              <a:schemeClr val="accent6">
                <a:lumMod val="40000"/>
                <a:lumOff val="6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800" kern="1200" dirty="0" smtClean="0">
              <a:solidFill>
                <a:schemeClr val="accent6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 rivojlantirish</a:t>
          </a:r>
          <a:endParaRPr lang="ru-RU" sz="2800" kern="1200" dirty="0">
            <a:solidFill>
              <a:schemeClr val="accent6">
                <a:lumMod val="40000"/>
                <a:lumOff val="6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5400000">
        <a:off x="353140" y="1249908"/>
        <a:ext cx="3740415" cy="2066049"/>
      </dsp:txXfrm>
    </dsp:sp>
    <dsp:sp modelId="{9E2CDFC4-D399-4207-8144-AA4BC2EAC902}">
      <dsp:nvSpPr>
        <dsp:cNvPr id="0" name=""/>
        <dsp:cNvSpPr/>
      </dsp:nvSpPr>
      <dsp:spPr>
        <a:xfrm rot="5400000">
          <a:off x="4948497" y="61682"/>
          <a:ext cx="4463532" cy="4343743"/>
        </a:xfrm>
        <a:prstGeom prst="downArrow">
          <a:avLst>
            <a:gd name="adj1" fmla="val 50000"/>
            <a:gd name="adj2" fmla="val 35000"/>
          </a:avLst>
        </a:prstGeom>
        <a:solidFill>
          <a:schemeClr val="accent6">
            <a:shade val="80000"/>
            <a:hueOff val="-121492"/>
            <a:satOff val="-10963"/>
            <a:lumOff val="27959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Axborotni o`zlashtirish va ulardan foydalanish ko`nikmasini shakllantirish va  rivojlantirish</a:t>
          </a:r>
          <a:endParaRPr lang="ru-RU" sz="2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5768547" y="1117671"/>
        <a:ext cx="3583588" cy="223176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7E8FBB-CF0F-4C49-BF0A-C17985CA622C}">
      <dsp:nvSpPr>
        <dsp:cNvPr id="0" name=""/>
        <dsp:cNvSpPr/>
      </dsp:nvSpPr>
      <dsp:spPr>
        <a:xfrm>
          <a:off x="2840482" y="-131098"/>
          <a:ext cx="6536307" cy="6536307"/>
        </a:xfrm>
        <a:prstGeom prst="circularArrow">
          <a:avLst>
            <a:gd name="adj1" fmla="val 5544"/>
            <a:gd name="adj2" fmla="val 330680"/>
            <a:gd name="adj3" fmla="val 13921668"/>
            <a:gd name="adj4" fmla="val 17297890"/>
            <a:gd name="adj5" fmla="val 5757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4C4A59-3303-4ED0-AED5-97EA2BBFDA19}">
      <dsp:nvSpPr>
        <dsp:cNvPr id="0" name=""/>
        <dsp:cNvSpPr/>
      </dsp:nvSpPr>
      <dsp:spPr>
        <a:xfrm>
          <a:off x="4675536" y="58053"/>
          <a:ext cx="2866200" cy="11183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/>
            <a:t>Blits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so’rov</a:t>
          </a:r>
          <a:endParaRPr lang="en-US" sz="2000" kern="1200" dirty="0" smtClean="0"/>
        </a:p>
      </dsp:txBody>
      <dsp:txXfrm>
        <a:off x="4730131" y="112648"/>
        <a:ext cx="2757010" cy="1009192"/>
      </dsp:txXfrm>
    </dsp:sp>
    <dsp:sp modelId="{2228D62F-174E-4573-881A-D846B767894A}">
      <dsp:nvSpPr>
        <dsp:cNvPr id="0" name=""/>
        <dsp:cNvSpPr/>
      </dsp:nvSpPr>
      <dsp:spPr>
        <a:xfrm>
          <a:off x="7839776" y="985563"/>
          <a:ext cx="2491330" cy="119403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Sinkveyn</a:t>
          </a:r>
          <a:endParaRPr lang="ru-RU" sz="1800" kern="1200" dirty="0">
            <a:solidFill>
              <a:schemeClr val="bg1"/>
            </a:solidFill>
          </a:endParaRPr>
        </a:p>
      </dsp:txBody>
      <dsp:txXfrm>
        <a:off x="7898064" y="1043851"/>
        <a:ext cx="2374754" cy="1077455"/>
      </dsp:txXfrm>
    </dsp:sp>
    <dsp:sp modelId="{841DA308-36EE-46C7-BED2-6513D471DAFC}">
      <dsp:nvSpPr>
        <dsp:cNvPr id="0" name=""/>
        <dsp:cNvSpPr/>
      </dsp:nvSpPr>
      <dsp:spPr>
        <a:xfrm>
          <a:off x="7770590" y="2585378"/>
          <a:ext cx="2641509" cy="104758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Baliq</a:t>
          </a:r>
          <a:r>
            <a:rPr lang="en-US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skeleti</a:t>
          </a:r>
          <a:endParaRPr lang="ru-RU" sz="2000" kern="1200" dirty="0"/>
        </a:p>
      </dsp:txBody>
      <dsp:txXfrm>
        <a:off x="7821729" y="2636517"/>
        <a:ext cx="2539231" cy="945303"/>
      </dsp:txXfrm>
    </dsp:sp>
    <dsp:sp modelId="{464A47F8-8218-4023-9AC8-D213D9C6FEC5}">
      <dsp:nvSpPr>
        <dsp:cNvPr id="0" name=""/>
        <dsp:cNvSpPr/>
      </dsp:nvSpPr>
      <dsp:spPr>
        <a:xfrm>
          <a:off x="1700530" y="4222381"/>
          <a:ext cx="2690729" cy="114598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/>
            <a:t>Muammoli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vaziyat</a:t>
          </a:r>
          <a:r>
            <a:rPr lang="en-US" sz="2000" kern="1200" dirty="0" smtClean="0"/>
            <a:t> </a:t>
          </a:r>
          <a:endParaRPr lang="ru-RU" sz="2000" kern="1200" dirty="0"/>
        </a:p>
      </dsp:txBody>
      <dsp:txXfrm>
        <a:off x="1756472" y="4278323"/>
        <a:ext cx="2578845" cy="1034100"/>
      </dsp:txXfrm>
    </dsp:sp>
    <dsp:sp modelId="{29919578-8DF5-410B-88BB-605D5BB595E8}">
      <dsp:nvSpPr>
        <dsp:cNvPr id="0" name=""/>
        <dsp:cNvSpPr/>
      </dsp:nvSpPr>
      <dsp:spPr>
        <a:xfrm>
          <a:off x="4797609" y="5255770"/>
          <a:ext cx="2668088" cy="11940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kern="1200" dirty="0" err="1" smtClean="0"/>
            <a:t>Aqliy</a:t>
          </a:r>
          <a:r>
            <a:rPr lang="en-US" sz="3300" kern="1200" dirty="0" smtClean="0"/>
            <a:t> </a:t>
          </a:r>
          <a:r>
            <a:rPr lang="en-US" sz="3300" kern="1200" dirty="0" err="1" smtClean="0"/>
            <a:t>hujum</a:t>
          </a:r>
          <a:r>
            <a:rPr lang="en-US" sz="3300" kern="1200" dirty="0" smtClean="0"/>
            <a:t> </a:t>
          </a:r>
          <a:endParaRPr lang="ru-RU" sz="3300" kern="1200" dirty="0"/>
        </a:p>
      </dsp:txBody>
      <dsp:txXfrm>
        <a:off x="4855898" y="5314059"/>
        <a:ext cx="2551510" cy="1077471"/>
      </dsp:txXfrm>
    </dsp:sp>
    <dsp:sp modelId="{DDB02928-6930-4298-AE59-F6C8B79E4D62}">
      <dsp:nvSpPr>
        <dsp:cNvPr id="0" name=""/>
        <dsp:cNvSpPr/>
      </dsp:nvSpPr>
      <dsp:spPr>
        <a:xfrm>
          <a:off x="1700495" y="2585346"/>
          <a:ext cx="2693361" cy="114594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Klaster</a:t>
          </a:r>
          <a:endParaRPr lang="en-US" sz="2400" kern="1200" dirty="0" smtClean="0"/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kern="1200" dirty="0"/>
        </a:p>
      </dsp:txBody>
      <dsp:txXfrm>
        <a:off x="1756435" y="2641286"/>
        <a:ext cx="2581481" cy="1034066"/>
      </dsp:txXfrm>
    </dsp:sp>
    <dsp:sp modelId="{D25B1532-1D32-4217-BD4F-7BCC29B19848}">
      <dsp:nvSpPr>
        <dsp:cNvPr id="0" name=""/>
        <dsp:cNvSpPr/>
      </dsp:nvSpPr>
      <dsp:spPr>
        <a:xfrm>
          <a:off x="1779909" y="1130007"/>
          <a:ext cx="2692055" cy="104756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/>
            <a:t>Guruhlarda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ishlash</a:t>
          </a:r>
          <a:r>
            <a:rPr lang="en-US" sz="2000" kern="1200" dirty="0" smtClean="0"/>
            <a:t> </a:t>
          </a:r>
          <a:endParaRPr lang="ru-RU" sz="2000" kern="1200" dirty="0"/>
        </a:p>
      </dsp:txBody>
      <dsp:txXfrm>
        <a:off x="1831047" y="1181145"/>
        <a:ext cx="2589779" cy="945286"/>
      </dsp:txXfrm>
    </dsp:sp>
    <dsp:sp modelId="{59791290-26C8-4862-983A-DBDCE5EC8479}">
      <dsp:nvSpPr>
        <dsp:cNvPr id="0" name=""/>
        <dsp:cNvSpPr/>
      </dsp:nvSpPr>
      <dsp:spPr>
        <a:xfrm>
          <a:off x="7801281" y="4063022"/>
          <a:ext cx="2690729" cy="112328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/>
            <a:t>charxpalak</a:t>
          </a:r>
          <a:endParaRPr lang="ru-RU" sz="2000" kern="1200" dirty="0"/>
        </a:p>
      </dsp:txBody>
      <dsp:txXfrm>
        <a:off x="7856115" y="4117856"/>
        <a:ext cx="2581061" cy="101361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E8D912-3996-48B7-BD8A-0675A0582920}">
      <dsp:nvSpPr>
        <dsp:cNvPr id="0" name=""/>
        <dsp:cNvSpPr/>
      </dsp:nvSpPr>
      <dsp:spPr>
        <a:xfrm>
          <a:off x="2228397" y="1994978"/>
          <a:ext cx="1445586" cy="144558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solidFill>
                <a:schemeClr val="tx1"/>
              </a:solidFill>
            </a:rPr>
            <a:t>Shiroq</a:t>
          </a:r>
          <a:endParaRPr lang="ru-RU" sz="2400" kern="1200" dirty="0">
            <a:solidFill>
              <a:schemeClr val="tx1"/>
            </a:solidFill>
          </a:endParaRPr>
        </a:p>
      </dsp:txBody>
      <dsp:txXfrm>
        <a:off x="2440098" y="2206679"/>
        <a:ext cx="1022184" cy="1022184"/>
      </dsp:txXfrm>
    </dsp:sp>
    <dsp:sp modelId="{2C3EEFBA-FA74-4066-9D36-6D8C6545CA64}">
      <dsp:nvSpPr>
        <dsp:cNvPr id="0" name=""/>
        <dsp:cNvSpPr/>
      </dsp:nvSpPr>
      <dsp:spPr>
        <a:xfrm rot="16288732">
          <a:off x="2831914" y="1484606"/>
          <a:ext cx="289535" cy="491499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/>
        </a:p>
      </dsp:txBody>
      <dsp:txXfrm>
        <a:off x="2874223" y="1626322"/>
        <a:ext cx="202675" cy="294899"/>
      </dsp:txXfrm>
    </dsp:sp>
    <dsp:sp modelId="{8806CEA6-8830-4359-B434-9E6C1EEE4242}">
      <dsp:nvSpPr>
        <dsp:cNvPr id="0" name=""/>
        <dsp:cNvSpPr/>
      </dsp:nvSpPr>
      <dsp:spPr>
        <a:xfrm>
          <a:off x="2279803" y="3762"/>
          <a:ext cx="1445586" cy="1445586"/>
        </a:xfrm>
        <a:prstGeom prst="ellipse">
          <a:avLst/>
        </a:prstGeom>
        <a:solidFill>
          <a:schemeClr val="tx2">
            <a:lumMod val="20000"/>
            <a:lumOff val="8000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err="1" smtClean="0">
              <a:solidFill>
                <a:schemeClr val="tx1"/>
              </a:solidFill>
            </a:rPr>
            <a:t>Cho’pon</a:t>
          </a:r>
          <a:endParaRPr lang="ru-RU" sz="1400" kern="1200" dirty="0">
            <a:solidFill>
              <a:schemeClr val="tx1"/>
            </a:solidFill>
          </a:endParaRPr>
        </a:p>
      </dsp:txBody>
      <dsp:txXfrm>
        <a:off x="2491504" y="215463"/>
        <a:ext cx="1022184" cy="1022184"/>
      </dsp:txXfrm>
    </dsp:sp>
    <dsp:sp modelId="{C1B1A823-53E6-43EB-B91E-FC2C67CBF3FA}">
      <dsp:nvSpPr>
        <dsp:cNvPr id="0" name=""/>
        <dsp:cNvSpPr/>
      </dsp:nvSpPr>
      <dsp:spPr>
        <a:xfrm rot="20600740">
          <a:off x="3767203" y="2178863"/>
          <a:ext cx="327948" cy="491499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/>
        </a:p>
      </dsp:txBody>
      <dsp:txXfrm>
        <a:off x="3769267" y="2291261"/>
        <a:ext cx="229564" cy="294899"/>
      </dsp:txXfrm>
    </dsp:sp>
    <dsp:sp modelId="{AE123897-37B4-48DE-B833-BEEFDA522991}">
      <dsp:nvSpPr>
        <dsp:cNvPr id="0" name=""/>
        <dsp:cNvSpPr/>
      </dsp:nvSpPr>
      <dsp:spPr>
        <a:xfrm>
          <a:off x="4206156" y="1403340"/>
          <a:ext cx="1445586" cy="144558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err="1" smtClean="0">
              <a:solidFill>
                <a:schemeClr val="tx1"/>
              </a:solidFill>
            </a:rPr>
            <a:t>Mard</a:t>
          </a:r>
          <a:r>
            <a:rPr lang="en-US" sz="1400" kern="1200" dirty="0" smtClean="0">
              <a:solidFill>
                <a:schemeClr val="tx1"/>
              </a:solidFill>
            </a:rPr>
            <a:t> </a:t>
          </a:r>
          <a:endParaRPr lang="ru-RU" sz="1400" kern="1200" dirty="0">
            <a:solidFill>
              <a:schemeClr val="tx1"/>
            </a:solidFill>
          </a:endParaRPr>
        </a:p>
      </dsp:txBody>
      <dsp:txXfrm>
        <a:off x="4417857" y="1615041"/>
        <a:ext cx="1022184" cy="1022184"/>
      </dsp:txXfrm>
    </dsp:sp>
    <dsp:sp modelId="{091F89F0-A001-4F13-91B4-B2331EDFC185}">
      <dsp:nvSpPr>
        <dsp:cNvPr id="0" name=""/>
        <dsp:cNvSpPr/>
      </dsp:nvSpPr>
      <dsp:spPr>
        <a:xfrm rot="3204616">
          <a:off x="3397407" y="3300801"/>
          <a:ext cx="338115" cy="491499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/>
        </a:p>
      </dsp:txBody>
      <dsp:txXfrm>
        <a:off x="3417893" y="3358379"/>
        <a:ext cx="236681" cy="294899"/>
      </dsp:txXfrm>
    </dsp:sp>
    <dsp:sp modelId="{F7474AD5-E08D-4A07-B998-202BB97352DE}">
      <dsp:nvSpPr>
        <dsp:cNvPr id="0" name=""/>
        <dsp:cNvSpPr/>
      </dsp:nvSpPr>
      <dsp:spPr>
        <a:xfrm>
          <a:off x="3470355" y="3667903"/>
          <a:ext cx="1445586" cy="144558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err="1" smtClean="0">
              <a:solidFill>
                <a:schemeClr val="tx1"/>
              </a:solidFill>
            </a:rPr>
            <a:t>Jasur</a:t>
          </a:r>
          <a:r>
            <a:rPr lang="en-US" sz="1400" kern="1200" dirty="0" smtClean="0">
              <a:solidFill>
                <a:schemeClr val="tx1"/>
              </a:solidFill>
            </a:rPr>
            <a:t> </a:t>
          </a:r>
          <a:endParaRPr lang="ru-RU" sz="1400" kern="1200" dirty="0">
            <a:solidFill>
              <a:schemeClr val="tx1"/>
            </a:solidFill>
          </a:endParaRPr>
        </a:p>
      </dsp:txBody>
      <dsp:txXfrm>
        <a:off x="3682056" y="3879604"/>
        <a:ext cx="1022184" cy="1022184"/>
      </dsp:txXfrm>
    </dsp:sp>
    <dsp:sp modelId="{24043F61-2577-409C-A29B-0B9DC6CB5C72}">
      <dsp:nvSpPr>
        <dsp:cNvPr id="0" name=""/>
        <dsp:cNvSpPr/>
      </dsp:nvSpPr>
      <dsp:spPr>
        <a:xfrm rot="7455127">
          <a:off x="2233237" y="3301314"/>
          <a:ext cx="306526" cy="49149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/>
        </a:p>
      </dsp:txBody>
      <dsp:txXfrm rot="10800000">
        <a:off x="2305095" y="3361609"/>
        <a:ext cx="214568" cy="294899"/>
      </dsp:txXfrm>
    </dsp:sp>
    <dsp:sp modelId="{D12B077B-008A-4254-A585-9C55388562D0}">
      <dsp:nvSpPr>
        <dsp:cNvPr id="0" name=""/>
        <dsp:cNvSpPr/>
      </dsp:nvSpPr>
      <dsp:spPr>
        <a:xfrm>
          <a:off x="1089252" y="3667903"/>
          <a:ext cx="1445586" cy="1445586"/>
        </a:xfrm>
        <a:prstGeom prst="ellipse">
          <a:avLst/>
        </a:prstGeom>
        <a:solidFill>
          <a:schemeClr val="accent2">
            <a:lumMod val="40000"/>
            <a:lumOff val="6000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err="1" smtClean="0">
              <a:solidFill>
                <a:schemeClr val="tx1"/>
              </a:solidFill>
            </a:rPr>
            <a:t>Mag’rur</a:t>
          </a:r>
          <a:r>
            <a:rPr lang="en-US" sz="1400" kern="1200" dirty="0" smtClean="0">
              <a:solidFill>
                <a:schemeClr val="tx1"/>
              </a:solidFill>
            </a:rPr>
            <a:t> </a:t>
          </a:r>
          <a:endParaRPr lang="ru-RU" sz="1400" kern="1200" dirty="0">
            <a:solidFill>
              <a:schemeClr val="tx1"/>
            </a:solidFill>
          </a:endParaRPr>
        </a:p>
      </dsp:txBody>
      <dsp:txXfrm>
        <a:off x="1300953" y="3879604"/>
        <a:ext cx="1022184" cy="1022184"/>
      </dsp:txXfrm>
    </dsp:sp>
    <dsp:sp modelId="{A95E6F1F-AF4D-4DB2-85D7-3B75631B39FF}">
      <dsp:nvSpPr>
        <dsp:cNvPr id="0" name=""/>
        <dsp:cNvSpPr/>
      </dsp:nvSpPr>
      <dsp:spPr>
        <a:xfrm rot="11879279">
          <a:off x="1881897" y="2170070"/>
          <a:ext cx="278632" cy="491499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/>
        </a:p>
      </dsp:txBody>
      <dsp:txXfrm rot="10800000">
        <a:off x="1963444" y="2281277"/>
        <a:ext cx="195042" cy="294899"/>
      </dsp:txXfrm>
    </dsp:sp>
    <dsp:sp modelId="{22338AD2-DD9C-445E-AE1D-1B0A1BE1F3CA}">
      <dsp:nvSpPr>
        <dsp:cNvPr id="0" name=""/>
        <dsp:cNvSpPr/>
      </dsp:nvSpPr>
      <dsp:spPr>
        <a:xfrm>
          <a:off x="353443" y="1386204"/>
          <a:ext cx="1445586" cy="1445586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err="1" smtClean="0">
              <a:solidFill>
                <a:schemeClr val="tx1"/>
              </a:solidFill>
            </a:rPr>
            <a:t>Xalq</a:t>
          </a:r>
          <a:r>
            <a:rPr lang="en-US" sz="1400" kern="1200" dirty="0" smtClean="0">
              <a:solidFill>
                <a:schemeClr val="tx1"/>
              </a:solidFill>
            </a:rPr>
            <a:t> </a:t>
          </a:r>
          <a:r>
            <a:rPr lang="en-US" sz="1400" kern="1200" dirty="0" err="1" smtClean="0">
              <a:solidFill>
                <a:schemeClr val="tx1"/>
              </a:solidFill>
            </a:rPr>
            <a:t>qahramoni</a:t>
          </a:r>
          <a:endParaRPr lang="ru-RU" sz="1400" kern="1200" dirty="0">
            <a:solidFill>
              <a:schemeClr val="tx1"/>
            </a:solidFill>
          </a:endParaRPr>
        </a:p>
      </dsp:txBody>
      <dsp:txXfrm>
        <a:off x="565144" y="1597905"/>
        <a:ext cx="1022184" cy="102218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E8D912-3996-48B7-BD8A-0675A0582920}">
      <dsp:nvSpPr>
        <dsp:cNvPr id="0" name=""/>
        <dsp:cNvSpPr/>
      </dsp:nvSpPr>
      <dsp:spPr>
        <a:xfrm>
          <a:off x="1907083" y="2073764"/>
          <a:ext cx="1428392" cy="1428392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 dirty="0" smtClean="0">
              <a:solidFill>
                <a:srgbClr val="002060"/>
              </a:solidFill>
            </a:rPr>
            <a:t>Doro</a:t>
          </a:r>
          <a:endParaRPr lang="ru-RU" sz="3400" kern="1200" dirty="0">
            <a:solidFill>
              <a:srgbClr val="002060"/>
            </a:solidFill>
          </a:endParaRPr>
        </a:p>
      </dsp:txBody>
      <dsp:txXfrm>
        <a:off x="2116266" y="2282947"/>
        <a:ext cx="1010026" cy="1010026"/>
      </dsp:txXfrm>
    </dsp:sp>
    <dsp:sp modelId="{2C3EEFBA-FA74-4066-9D36-6D8C6545CA64}">
      <dsp:nvSpPr>
        <dsp:cNvPr id="0" name=""/>
        <dsp:cNvSpPr/>
      </dsp:nvSpPr>
      <dsp:spPr>
        <a:xfrm rot="16200000">
          <a:off x="2469104" y="1552427"/>
          <a:ext cx="304351" cy="4856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/>
        </a:p>
      </dsp:txBody>
      <dsp:txXfrm>
        <a:off x="2514757" y="1695211"/>
        <a:ext cx="213046" cy="291391"/>
      </dsp:txXfrm>
    </dsp:sp>
    <dsp:sp modelId="{8806CEA6-8830-4359-B434-9E6C1EEE4242}">
      <dsp:nvSpPr>
        <dsp:cNvPr id="0" name=""/>
        <dsp:cNvSpPr/>
      </dsp:nvSpPr>
      <dsp:spPr>
        <a:xfrm>
          <a:off x="1907083" y="71124"/>
          <a:ext cx="1428392" cy="1428392"/>
        </a:xfrm>
        <a:prstGeom prst="ellipse">
          <a:avLst/>
        </a:prstGeom>
        <a:solidFill>
          <a:schemeClr val="accent1">
            <a:lumMod val="60000"/>
            <a:lumOff val="4000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>
              <a:solidFill>
                <a:srgbClr val="002060"/>
              </a:solidFill>
            </a:rPr>
            <a:t>Eron</a:t>
          </a:r>
          <a:r>
            <a:rPr lang="en-US" sz="1800" kern="1200" dirty="0" smtClean="0">
              <a:solidFill>
                <a:srgbClr val="002060"/>
              </a:solidFill>
            </a:rPr>
            <a:t> </a:t>
          </a:r>
          <a:r>
            <a:rPr lang="en-US" sz="1800" kern="1200" dirty="0" err="1" smtClean="0">
              <a:solidFill>
                <a:srgbClr val="002060"/>
              </a:solidFill>
            </a:rPr>
            <a:t>shohi</a:t>
          </a:r>
          <a:endParaRPr lang="ru-RU" sz="1800" kern="1200" dirty="0">
            <a:solidFill>
              <a:srgbClr val="002060"/>
            </a:solidFill>
          </a:endParaRPr>
        </a:p>
      </dsp:txBody>
      <dsp:txXfrm>
        <a:off x="2116266" y="280307"/>
        <a:ext cx="1010026" cy="1010026"/>
      </dsp:txXfrm>
    </dsp:sp>
    <dsp:sp modelId="{C1B1A823-53E6-43EB-B91E-FC2C67CBF3FA}">
      <dsp:nvSpPr>
        <dsp:cNvPr id="0" name=""/>
        <dsp:cNvSpPr/>
      </dsp:nvSpPr>
      <dsp:spPr>
        <a:xfrm rot="20520000">
          <a:off x="3413224" y="2238371"/>
          <a:ext cx="304351" cy="4856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-227958"/>
            <a:satOff val="-1151"/>
            <a:lumOff val="-1617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/>
        </a:p>
      </dsp:txBody>
      <dsp:txXfrm>
        <a:off x="3415458" y="2349609"/>
        <a:ext cx="213046" cy="291391"/>
      </dsp:txXfrm>
    </dsp:sp>
    <dsp:sp modelId="{AE123897-37B4-48DE-B833-BEEFDA522991}">
      <dsp:nvSpPr>
        <dsp:cNvPr id="0" name=""/>
        <dsp:cNvSpPr/>
      </dsp:nvSpPr>
      <dsp:spPr>
        <a:xfrm>
          <a:off x="3811707" y="1454914"/>
          <a:ext cx="1428392" cy="1428392"/>
        </a:xfrm>
        <a:prstGeom prst="ellipse">
          <a:avLst/>
        </a:prstGeom>
        <a:solidFill>
          <a:schemeClr val="accent4">
            <a:hueOff val="-227958"/>
            <a:satOff val="-1151"/>
            <a:lumOff val="-1617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>
              <a:solidFill>
                <a:srgbClr val="002060"/>
              </a:solidFill>
            </a:rPr>
            <a:t>Aldangan</a:t>
          </a:r>
          <a:r>
            <a:rPr lang="en-US" sz="1800" kern="1200" dirty="0" smtClean="0">
              <a:solidFill>
                <a:srgbClr val="002060"/>
              </a:solidFill>
            </a:rPr>
            <a:t> </a:t>
          </a:r>
          <a:r>
            <a:rPr lang="en-US" sz="1800" kern="1200" dirty="0" err="1" smtClean="0">
              <a:solidFill>
                <a:srgbClr val="002060"/>
              </a:solidFill>
            </a:rPr>
            <a:t>shaxs</a:t>
          </a:r>
          <a:endParaRPr lang="ru-RU" sz="1800" kern="1200" dirty="0">
            <a:solidFill>
              <a:srgbClr val="002060"/>
            </a:solidFill>
          </a:endParaRPr>
        </a:p>
      </dsp:txBody>
      <dsp:txXfrm>
        <a:off x="4020890" y="1664097"/>
        <a:ext cx="1010026" cy="1010026"/>
      </dsp:txXfrm>
    </dsp:sp>
    <dsp:sp modelId="{091F89F0-A001-4F13-91B4-B2331EDFC185}">
      <dsp:nvSpPr>
        <dsp:cNvPr id="0" name=""/>
        <dsp:cNvSpPr/>
      </dsp:nvSpPr>
      <dsp:spPr>
        <a:xfrm rot="3240000">
          <a:off x="3052602" y="3348250"/>
          <a:ext cx="304351" cy="4856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-455917"/>
            <a:satOff val="-2303"/>
            <a:lumOff val="-323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/>
        </a:p>
      </dsp:txBody>
      <dsp:txXfrm>
        <a:off x="3071421" y="3408447"/>
        <a:ext cx="213046" cy="291391"/>
      </dsp:txXfrm>
    </dsp:sp>
    <dsp:sp modelId="{F7474AD5-E08D-4A07-B998-202BB97352DE}">
      <dsp:nvSpPr>
        <dsp:cNvPr id="0" name=""/>
        <dsp:cNvSpPr/>
      </dsp:nvSpPr>
      <dsp:spPr>
        <a:xfrm>
          <a:off x="3084205" y="3693934"/>
          <a:ext cx="1428392" cy="1428392"/>
        </a:xfrm>
        <a:prstGeom prst="ellipse">
          <a:avLst/>
        </a:prstGeom>
        <a:solidFill>
          <a:schemeClr val="accent6">
            <a:lumMod val="20000"/>
            <a:lumOff val="8000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>
              <a:solidFill>
                <a:srgbClr val="002060"/>
              </a:solidFill>
            </a:rPr>
            <a:t>Ochko’z</a:t>
          </a:r>
          <a:endParaRPr lang="ru-RU" sz="1800" kern="1200" dirty="0">
            <a:solidFill>
              <a:srgbClr val="002060"/>
            </a:solidFill>
          </a:endParaRPr>
        </a:p>
      </dsp:txBody>
      <dsp:txXfrm>
        <a:off x="3293388" y="3903117"/>
        <a:ext cx="1010026" cy="1010026"/>
      </dsp:txXfrm>
    </dsp:sp>
    <dsp:sp modelId="{24043F61-2577-409C-A29B-0B9DC6CB5C72}">
      <dsp:nvSpPr>
        <dsp:cNvPr id="0" name=""/>
        <dsp:cNvSpPr/>
      </dsp:nvSpPr>
      <dsp:spPr>
        <a:xfrm rot="7560000">
          <a:off x="1885606" y="3348250"/>
          <a:ext cx="304351" cy="4856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-683875"/>
            <a:satOff val="-3454"/>
            <a:lumOff val="-4852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/>
        </a:p>
      </dsp:txBody>
      <dsp:txXfrm rot="10800000">
        <a:off x="1958092" y="3408447"/>
        <a:ext cx="213046" cy="291391"/>
      </dsp:txXfrm>
    </dsp:sp>
    <dsp:sp modelId="{D12B077B-008A-4254-A585-9C55388562D0}">
      <dsp:nvSpPr>
        <dsp:cNvPr id="0" name=""/>
        <dsp:cNvSpPr/>
      </dsp:nvSpPr>
      <dsp:spPr>
        <a:xfrm>
          <a:off x="729961" y="3693934"/>
          <a:ext cx="1428392" cy="1428392"/>
        </a:xfrm>
        <a:prstGeom prst="ellipse">
          <a:avLst/>
        </a:prstGeom>
        <a:solidFill>
          <a:schemeClr val="accent4">
            <a:hueOff val="-683875"/>
            <a:satOff val="-3454"/>
            <a:lumOff val="-4852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>
              <a:solidFill>
                <a:srgbClr val="002060"/>
              </a:solidFill>
            </a:rPr>
            <a:t>yovuz</a:t>
          </a:r>
          <a:endParaRPr lang="ru-RU" sz="1800" kern="1200" dirty="0">
            <a:solidFill>
              <a:srgbClr val="002060"/>
            </a:solidFill>
          </a:endParaRPr>
        </a:p>
      </dsp:txBody>
      <dsp:txXfrm>
        <a:off x="939144" y="3903117"/>
        <a:ext cx="1010026" cy="1010026"/>
      </dsp:txXfrm>
    </dsp:sp>
    <dsp:sp modelId="{A95E6F1F-AF4D-4DB2-85D7-3B75631B39FF}">
      <dsp:nvSpPr>
        <dsp:cNvPr id="0" name=""/>
        <dsp:cNvSpPr/>
      </dsp:nvSpPr>
      <dsp:spPr>
        <a:xfrm rot="11880000">
          <a:off x="1524984" y="2238371"/>
          <a:ext cx="304351" cy="485653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-911834"/>
            <a:satOff val="-4605"/>
            <a:lumOff val="-647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/>
        </a:p>
      </dsp:txBody>
      <dsp:txXfrm rot="10800000">
        <a:off x="1614055" y="2349609"/>
        <a:ext cx="213046" cy="291391"/>
      </dsp:txXfrm>
    </dsp:sp>
    <dsp:sp modelId="{22338AD2-DD9C-445E-AE1D-1B0A1BE1F3CA}">
      <dsp:nvSpPr>
        <dsp:cNvPr id="0" name=""/>
        <dsp:cNvSpPr/>
      </dsp:nvSpPr>
      <dsp:spPr>
        <a:xfrm>
          <a:off x="2459" y="1454914"/>
          <a:ext cx="1428392" cy="1428392"/>
        </a:xfrm>
        <a:prstGeom prst="ellipse">
          <a:avLst/>
        </a:prstGeom>
        <a:solidFill>
          <a:schemeClr val="tx2">
            <a:lumMod val="20000"/>
            <a:lumOff val="8000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>
              <a:solidFill>
                <a:srgbClr val="002060"/>
              </a:solidFill>
            </a:rPr>
            <a:t>bosqinchi</a:t>
          </a:r>
          <a:endParaRPr lang="ru-RU" sz="1800" kern="1200" dirty="0">
            <a:solidFill>
              <a:srgbClr val="002060"/>
            </a:solidFill>
          </a:endParaRPr>
        </a:p>
      </dsp:txBody>
      <dsp:txXfrm>
        <a:off x="211642" y="1664097"/>
        <a:ext cx="1010026" cy="101002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E85A39-731F-4996-8B0B-0C5F1E1BB983}">
      <dsp:nvSpPr>
        <dsp:cNvPr id="0" name=""/>
        <dsp:cNvSpPr/>
      </dsp:nvSpPr>
      <dsp:spPr>
        <a:xfrm>
          <a:off x="0" y="0"/>
          <a:ext cx="12192000" cy="2116836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500" kern="1200" dirty="0" err="1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Guruhlarda</a:t>
          </a:r>
          <a:r>
            <a:rPr lang="en-US" sz="6500" kern="12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6500" kern="1200" dirty="0" err="1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ishlash</a:t>
          </a:r>
          <a:r>
            <a:rPr lang="en-US" sz="6500" kern="12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6500" kern="1200" dirty="0" err="1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metodi</a:t>
          </a:r>
          <a:endParaRPr lang="ru-RU" sz="6500" kern="1200" dirty="0">
            <a:solidFill>
              <a:srgbClr val="C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0"/>
        <a:ext cx="12192000" cy="2116836"/>
      </dsp:txXfrm>
    </dsp:sp>
    <dsp:sp modelId="{E66F1FA7-FE46-414D-B435-DEA426A72D61}">
      <dsp:nvSpPr>
        <dsp:cNvPr id="0" name=""/>
        <dsp:cNvSpPr/>
      </dsp:nvSpPr>
      <dsp:spPr>
        <a:xfrm>
          <a:off x="5953" y="2116836"/>
          <a:ext cx="4060031" cy="444535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500" kern="1200" dirty="0" smtClean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1-guruh</a:t>
          </a:r>
        </a:p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500" kern="1200" dirty="0" err="1" smtClean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Qo’shiqlar</a:t>
          </a:r>
          <a:endParaRPr lang="ru-RU" sz="6500" kern="1200" dirty="0">
            <a:solidFill>
              <a:srgbClr val="FFC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953" y="2116836"/>
        <a:ext cx="4060031" cy="4445355"/>
      </dsp:txXfrm>
    </dsp:sp>
    <dsp:sp modelId="{DFCC916F-0DB2-4F0D-84B7-B4D5F5F3EBAA}">
      <dsp:nvSpPr>
        <dsp:cNvPr id="0" name=""/>
        <dsp:cNvSpPr/>
      </dsp:nvSpPr>
      <dsp:spPr>
        <a:xfrm>
          <a:off x="4065984" y="2116836"/>
          <a:ext cx="4060031" cy="444535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500" kern="12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2-guruh</a:t>
          </a:r>
        </a:p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500" kern="1200" dirty="0" err="1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Dostonlar</a:t>
          </a:r>
          <a:endParaRPr lang="ru-RU" sz="6500" kern="1200" dirty="0">
            <a:solidFill>
              <a:srgbClr val="7030A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065984" y="2116836"/>
        <a:ext cx="4060031" cy="4445355"/>
      </dsp:txXfrm>
    </dsp:sp>
    <dsp:sp modelId="{17FB7E1C-FA8B-407B-947C-D751B78F3DD0}">
      <dsp:nvSpPr>
        <dsp:cNvPr id="0" name=""/>
        <dsp:cNvSpPr/>
      </dsp:nvSpPr>
      <dsp:spPr>
        <a:xfrm>
          <a:off x="8126015" y="2116836"/>
          <a:ext cx="4060031" cy="444535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5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3-guruh</a:t>
          </a:r>
        </a:p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5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Ertaklar</a:t>
          </a:r>
          <a:endParaRPr lang="ru-RU" sz="65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126015" y="2116836"/>
        <a:ext cx="4060031" cy="4445355"/>
      </dsp:txXfrm>
    </dsp:sp>
    <dsp:sp modelId="{9470B035-E9BE-4C4B-A091-EE9064984B82}">
      <dsp:nvSpPr>
        <dsp:cNvPr id="0" name=""/>
        <dsp:cNvSpPr/>
      </dsp:nvSpPr>
      <dsp:spPr>
        <a:xfrm>
          <a:off x="0" y="6562191"/>
          <a:ext cx="12192000" cy="493928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037E0A-38AA-43E4-93F5-1BF6F623086A}">
      <dsp:nvSpPr>
        <dsp:cNvPr id="0" name=""/>
        <dsp:cNvSpPr/>
      </dsp:nvSpPr>
      <dsp:spPr>
        <a:xfrm>
          <a:off x="2053737" y="1772370"/>
          <a:ext cx="1362036" cy="136203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err="1" smtClean="0">
              <a:solidFill>
                <a:schemeClr val="tx1"/>
              </a:solidFill>
            </a:rPr>
            <a:t>Qo’shiqlar</a:t>
          </a:r>
          <a:endParaRPr lang="ru-RU" sz="1600" kern="1200" dirty="0">
            <a:solidFill>
              <a:schemeClr val="tx1"/>
            </a:solidFill>
          </a:endParaRPr>
        </a:p>
      </dsp:txBody>
      <dsp:txXfrm>
        <a:off x="2253203" y="1971836"/>
        <a:ext cx="963104" cy="963104"/>
      </dsp:txXfrm>
    </dsp:sp>
    <dsp:sp modelId="{571CC5CC-C4CA-4EF6-B568-FD57C6C0D415}">
      <dsp:nvSpPr>
        <dsp:cNvPr id="0" name=""/>
        <dsp:cNvSpPr/>
      </dsp:nvSpPr>
      <dsp:spPr>
        <a:xfrm rot="16200000">
          <a:off x="2530449" y="1545652"/>
          <a:ext cx="408612" cy="44824"/>
        </a:xfrm>
        <a:custGeom>
          <a:avLst/>
          <a:gdLst/>
          <a:ahLst/>
          <a:cxnLst/>
          <a:rect l="0" t="0" r="0" b="0"/>
          <a:pathLst>
            <a:path>
              <a:moveTo>
                <a:pt x="0" y="22412"/>
              </a:moveTo>
              <a:lnTo>
                <a:pt x="408612" y="22412"/>
              </a:lnTo>
            </a:path>
          </a:pathLst>
        </a:custGeom>
        <a:noFill/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724540" y="1557848"/>
        <a:ext cx="20430" cy="20430"/>
      </dsp:txXfrm>
    </dsp:sp>
    <dsp:sp modelId="{4CF39C90-E4E0-48AD-A92C-EDC7199EB46E}">
      <dsp:nvSpPr>
        <dsp:cNvPr id="0" name=""/>
        <dsp:cNvSpPr/>
      </dsp:nvSpPr>
      <dsp:spPr>
        <a:xfrm>
          <a:off x="2053737" y="1721"/>
          <a:ext cx="1362036" cy="1362036"/>
        </a:xfrm>
        <a:prstGeom prst="ellipse">
          <a:avLst/>
        </a:prstGeom>
        <a:solidFill>
          <a:schemeClr val="accent6">
            <a:lumMod val="60000"/>
            <a:lumOff val="4000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>
              <a:solidFill>
                <a:schemeClr val="tx1"/>
              </a:solidFill>
            </a:rPr>
            <a:t>Mehnat</a:t>
          </a:r>
          <a:endParaRPr lang="ru-RU" sz="2000" kern="1200" dirty="0">
            <a:solidFill>
              <a:schemeClr val="tx1"/>
            </a:solidFill>
          </a:endParaRPr>
        </a:p>
      </dsp:txBody>
      <dsp:txXfrm>
        <a:off x="2253203" y="201187"/>
        <a:ext cx="963104" cy="963104"/>
      </dsp:txXfrm>
    </dsp:sp>
    <dsp:sp modelId="{71306F68-571A-44B6-A668-A71FA7AE794D}">
      <dsp:nvSpPr>
        <dsp:cNvPr id="0" name=""/>
        <dsp:cNvSpPr/>
      </dsp:nvSpPr>
      <dsp:spPr>
        <a:xfrm rot="20520000">
          <a:off x="3372443" y="2157396"/>
          <a:ext cx="408612" cy="44824"/>
        </a:xfrm>
        <a:custGeom>
          <a:avLst/>
          <a:gdLst/>
          <a:ahLst/>
          <a:cxnLst/>
          <a:rect l="0" t="0" r="0" b="0"/>
          <a:pathLst>
            <a:path>
              <a:moveTo>
                <a:pt x="0" y="22412"/>
              </a:moveTo>
              <a:lnTo>
                <a:pt x="408612" y="22412"/>
              </a:lnTo>
            </a:path>
          </a:pathLst>
        </a:custGeom>
        <a:noFill/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3566534" y="2169593"/>
        <a:ext cx="20430" cy="20430"/>
      </dsp:txXfrm>
    </dsp:sp>
    <dsp:sp modelId="{969CD704-309E-4689-8F72-6F6E166D6497}">
      <dsp:nvSpPr>
        <dsp:cNvPr id="0" name=""/>
        <dsp:cNvSpPr/>
      </dsp:nvSpPr>
      <dsp:spPr>
        <a:xfrm>
          <a:off x="3737725" y="1225209"/>
          <a:ext cx="1362036" cy="1362036"/>
        </a:xfrm>
        <a:prstGeom prst="ellipse">
          <a:avLst/>
        </a:prstGeom>
        <a:solidFill>
          <a:schemeClr val="accent4">
            <a:hueOff val="-227958"/>
            <a:satOff val="-1151"/>
            <a:lumOff val="-1617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>
              <a:solidFill>
                <a:schemeClr val="tx1"/>
              </a:solidFill>
            </a:rPr>
            <a:t>Tarixiy</a:t>
          </a:r>
          <a:endParaRPr lang="ru-RU" sz="2000" kern="1200" dirty="0">
            <a:solidFill>
              <a:schemeClr val="tx1"/>
            </a:solidFill>
          </a:endParaRPr>
        </a:p>
      </dsp:txBody>
      <dsp:txXfrm>
        <a:off x="3937191" y="1424675"/>
        <a:ext cx="963104" cy="963104"/>
      </dsp:txXfrm>
    </dsp:sp>
    <dsp:sp modelId="{CE361F3B-19C5-40A4-AB37-8680F6753582}">
      <dsp:nvSpPr>
        <dsp:cNvPr id="0" name=""/>
        <dsp:cNvSpPr/>
      </dsp:nvSpPr>
      <dsp:spPr>
        <a:xfrm rot="3240000">
          <a:off x="3050830" y="3147219"/>
          <a:ext cx="408612" cy="44824"/>
        </a:xfrm>
        <a:custGeom>
          <a:avLst/>
          <a:gdLst/>
          <a:ahLst/>
          <a:cxnLst/>
          <a:rect l="0" t="0" r="0" b="0"/>
          <a:pathLst>
            <a:path>
              <a:moveTo>
                <a:pt x="0" y="22412"/>
              </a:moveTo>
              <a:lnTo>
                <a:pt x="408612" y="22412"/>
              </a:lnTo>
            </a:path>
          </a:pathLst>
        </a:custGeom>
        <a:noFill/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3244921" y="3159416"/>
        <a:ext cx="20430" cy="20430"/>
      </dsp:txXfrm>
    </dsp:sp>
    <dsp:sp modelId="{CAD91C09-133C-4C10-A5C8-6B1D752A27DC}">
      <dsp:nvSpPr>
        <dsp:cNvPr id="0" name=""/>
        <dsp:cNvSpPr/>
      </dsp:nvSpPr>
      <dsp:spPr>
        <a:xfrm>
          <a:off x="3094499" y="3204856"/>
          <a:ext cx="1362036" cy="1362036"/>
        </a:xfrm>
        <a:prstGeom prst="ellipse">
          <a:avLst/>
        </a:prstGeom>
        <a:solidFill>
          <a:schemeClr val="accent4">
            <a:hueOff val="-455917"/>
            <a:satOff val="-2303"/>
            <a:lumOff val="-3235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>
              <a:solidFill>
                <a:schemeClr val="tx1"/>
              </a:solidFill>
            </a:rPr>
            <a:t>Bolalik</a:t>
          </a:r>
          <a:endParaRPr lang="ru-RU" sz="2000" kern="1200" dirty="0">
            <a:solidFill>
              <a:schemeClr val="tx1"/>
            </a:solidFill>
          </a:endParaRPr>
        </a:p>
      </dsp:txBody>
      <dsp:txXfrm>
        <a:off x="3293965" y="3404322"/>
        <a:ext cx="963104" cy="963104"/>
      </dsp:txXfrm>
    </dsp:sp>
    <dsp:sp modelId="{7BA4A987-A6E6-431E-A667-5AC0B75943E4}">
      <dsp:nvSpPr>
        <dsp:cNvPr id="0" name=""/>
        <dsp:cNvSpPr/>
      </dsp:nvSpPr>
      <dsp:spPr>
        <a:xfrm rot="7560000">
          <a:off x="2010068" y="3147219"/>
          <a:ext cx="408612" cy="44824"/>
        </a:xfrm>
        <a:custGeom>
          <a:avLst/>
          <a:gdLst/>
          <a:ahLst/>
          <a:cxnLst/>
          <a:rect l="0" t="0" r="0" b="0"/>
          <a:pathLst>
            <a:path>
              <a:moveTo>
                <a:pt x="0" y="22412"/>
              </a:moveTo>
              <a:lnTo>
                <a:pt x="408612" y="22412"/>
              </a:lnTo>
            </a:path>
          </a:pathLst>
        </a:custGeom>
        <a:noFill/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2204159" y="3159416"/>
        <a:ext cx="20430" cy="20430"/>
      </dsp:txXfrm>
    </dsp:sp>
    <dsp:sp modelId="{2C375DC7-B229-49B3-A97D-DBFE95C52250}">
      <dsp:nvSpPr>
        <dsp:cNvPr id="0" name=""/>
        <dsp:cNvSpPr/>
      </dsp:nvSpPr>
      <dsp:spPr>
        <a:xfrm>
          <a:off x="1012976" y="3204856"/>
          <a:ext cx="1362036" cy="1362036"/>
        </a:xfrm>
        <a:prstGeom prst="ellipse">
          <a:avLst/>
        </a:prstGeom>
        <a:solidFill>
          <a:srgbClr val="FFFF00"/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>
              <a:solidFill>
                <a:schemeClr val="tx1"/>
              </a:solidFill>
            </a:rPr>
            <a:t>Lirik</a:t>
          </a:r>
          <a:endParaRPr lang="ru-RU" sz="2000" kern="1200" dirty="0">
            <a:solidFill>
              <a:schemeClr val="tx1"/>
            </a:solidFill>
          </a:endParaRPr>
        </a:p>
      </dsp:txBody>
      <dsp:txXfrm>
        <a:off x="1212442" y="3404322"/>
        <a:ext cx="963104" cy="963104"/>
      </dsp:txXfrm>
    </dsp:sp>
    <dsp:sp modelId="{D9B30A81-2BC9-4ED0-90FC-2ECC90326F23}">
      <dsp:nvSpPr>
        <dsp:cNvPr id="0" name=""/>
        <dsp:cNvSpPr/>
      </dsp:nvSpPr>
      <dsp:spPr>
        <a:xfrm rot="11880000">
          <a:off x="1688455" y="2157396"/>
          <a:ext cx="408612" cy="44824"/>
        </a:xfrm>
        <a:custGeom>
          <a:avLst/>
          <a:gdLst/>
          <a:ahLst/>
          <a:cxnLst/>
          <a:rect l="0" t="0" r="0" b="0"/>
          <a:pathLst>
            <a:path>
              <a:moveTo>
                <a:pt x="0" y="22412"/>
              </a:moveTo>
              <a:lnTo>
                <a:pt x="408612" y="22412"/>
              </a:lnTo>
            </a:path>
          </a:pathLst>
        </a:custGeom>
        <a:noFill/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1882546" y="2169593"/>
        <a:ext cx="20430" cy="20430"/>
      </dsp:txXfrm>
    </dsp:sp>
    <dsp:sp modelId="{49FEA2BB-E326-4AEB-955E-B0FFA9B042F5}">
      <dsp:nvSpPr>
        <dsp:cNvPr id="0" name=""/>
        <dsp:cNvSpPr/>
      </dsp:nvSpPr>
      <dsp:spPr>
        <a:xfrm>
          <a:off x="369750" y="1225209"/>
          <a:ext cx="1362036" cy="1362036"/>
        </a:xfrm>
        <a:prstGeom prst="ellipse">
          <a:avLst/>
        </a:prstGeom>
        <a:solidFill>
          <a:schemeClr val="accent4">
            <a:hueOff val="-911834"/>
            <a:satOff val="-4605"/>
            <a:lumOff val="-647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>
              <a:solidFill>
                <a:schemeClr val="tx1"/>
              </a:solidFill>
            </a:rPr>
            <a:t>Marosim</a:t>
          </a:r>
          <a:endParaRPr lang="ru-RU" sz="2000" kern="1200" dirty="0">
            <a:solidFill>
              <a:schemeClr val="tx1"/>
            </a:solidFill>
          </a:endParaRPr>
        </a:p>
      </dsp:txBody>
      <dsp:txXfrm>
        <a:off x="569216" y="1424675"/>
        <a:ext cx="963104" cy="96310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037E0A-38AA-43E4-93F5-1BF6F623086A}">
      <dsp:nvSpPr>
        <dsp:cNvPr id="0" name=""/>
        <dsp:cNvSpPr/>
      </dsp:nvSpPr>
      <dsp:spPr>
        <a:xfrm>
          <a:off x="1939906" y="2051224"/>
          <a:ext cx="1534981" cy="1534981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smtClean="0"/>
            <a:t>Dostonlar</a:t>
          </a:r>
          <a:endParaRPr lang="ru-RU" sz="1900" kern="1200" dirty="0"/>
        </a:p>
      </dsp:txBody>
      <dsp:txXfrm>
        <a:off x="2164699" y="2276017"/>
        <a:ext cx="1085395" cy="1085395"/>
      </dsp:txXfrm>
    </dsp:sp>
    <dsp:sp modelId="{571CC5CC-C4CA-4EF6-B568-FD57C6C0D415}">
      <dsp:nvSpPr>
        <dsp:cNvPr id="0" name=""/>
        <dsp:cNvSpPr/>
      </dsp:nvSpPr>
      <dsp:spPr>
        <a:xfrm rot="16164484">
          <a:off x="2493644" y="1822834"/>
          <a:ext cx="407438" cy="49444"/>
        </a:xfrm>
        <a:custGeom>
          <a:avLst/>
          <a:gdLst/>
          <a:ahLst/>
          <a:cxnLst/>
          <a:rect l="0" t="0" r="0" b="0"/>
          <a:pathLst>
            <a:path>
              <a:moveTo>
                <a:pt x="0" y="24722"/>
              </a:moveTo>
              <a:lnTo>
                <a:pt x="407438" y="24722"/>
              </a:lnTo>
            </a:path>
          </a:pathLst>
        </a:custGeom>
        <a:noFill/>
        <a:ln w="1905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2687177" y="1837370"/>
        <a:ext cx="20371" cy="20371"/>
      </dsp:txXfrm>
    </dsp:sp>
    <dsp:sp modelId="{4CF39C90-E4E0-48AD-A92C-EDC7199EB46E}">
      <dsp:nvSpPr>
        <dsp:cNvPr id="0" name=""/>
        <dsp:cNvSpPr/>
      </dsp:nvSpPr>
      <dsp:spPr>
        <a:xfrm>
          <a:off x="1919839" y="108907"/>
          <a:ext cx="1534981" cy="1534981"/>
        </a:xfrm>
        <a:prstGeom prst="ellipse">
          <a:avLst/>
        </a:prstGeom>
        <a:solidFill>
          <a:schemeClr val="accent1"/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smtClean="0"/>
            <a:t>Alpomish</a:t>
          </a:r>
          <a:endParaRPr lang="ru-RU" sz="1700" kern="1200" dirty="0"/>
        </a:p>
      </dsp:txBody>
      <dsp:txXfrm>
        <a:off x="2144632" y="333700"/>
        <a:ext cx="1085395" cy="1085395"/>
      </dsp:txXfrm>
    </dsp:sp>
    <dsp:sp modelId="{71306F68-571A-44B6-A668-A71FA7AE794D}">
      <dsp:nvSpPr>
        <dsp:cNvPr id="0" name=""/>
        <dsp:cNvSpPr/>
      </dsp:nvSpPr>
      <dsp:spPr>
        <a:xfrm rot="1677560">
          <a:off x="3354776" y="3276464"/>
          <a:ext cx="523144" cy="49444"/>
        </a:xfrm>
        <a:custGeom>
          <a:avLst/>
          <a:gdLst/>
          <a:ahLst/>
          <a:cxnLst/>
          <a:rect l="0" t="0" r="0" b="0"/>
          <a:pathLst>
            <a:path>
              <a:moveTo>
                <a:pt x="0" y="24722"/>
              </a:moveTo>
              <a:lnTo>
                <a:pt x="523144" y="24722"/>
              </a:lnTo>
            </a:path>
          </a:pathLst>
        </a:custGeom>
        <a:noFill/>
        <a:ln w="1905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3603270" y="3288107"/>
        <a:ext cx="26157" cy="26157"/>
      </dsp:txXfrm>
    </dsp:sp>
    <dsp:sp modelId="{969CD704-309E-4689-8F72-6F6E166D6497}">
      <dsp:nvSpPr>
        <dsp:cNvPr id="0" name=""/>
        <dsp:cNvSpPr/>
      </dsp:nvSpPr>
      <dsp:spPr>
        <a:xfrm>
          <a:off x="3757809" y="3016166"/>
          <a:ext cx="1534981" cy="1534981"/>
        </a:xfrm>
        <a:prstGeom prst="ellipse">
          <a:avLst/>
        </a:prstGeom>
        <a:solidFill>
          <a:schemeClr val="accent5">
            <a:hueOff val="1247628"/>
            <a:satOff val="-25244"/>
            <a:lumOff val="784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smtClean="0"/>
            <a:t>Go’ro’gli</a:t>
          </a:r>
          <a:endParaRPr lang="ru-RU" sz="1700" kern="1200" dirty="0"/>
        </a:p>
      </dsp:txBody>
      <dsp:txXfrm>
        <a:off x="3982602" y="3240959"/>
        <a:ext cx="1085395" cy="1085395"/>
      </dsp:txXfrm>
    </dsp:sp>
    <dsp:sp modelId="{D9B30A81-2BC9-4ED0-90FC-2ECC90326F23}">
      <dsp:nvSpPr>
        <dsp:cNvPr id="0" name=""/>
        <dsp:cNvSpPr/>
      </dsp:nvSpPr>
      <dsp:spPr>
        <a:xfrm rot="8975995">
          <a:off x="1699105" y="3276464"/>
          <a:ext cx="371885" cy="49444"/>
        </a:xfrm>
        <a:custGeom>
          <a:avLst/>
          <a:gdLst/>
          <a:ahLst/>
          <a:cxnLst/>
          <a:rect l="0" t="0" r="0" b="0"/>
          <a:pathLst>
            <a:path>
              <a:moveTo>
                <a:pt x="0" y="24722"/>
              </a:moveTo>
              <a:lnTo>
                <a:pt x="371885" y="24722"/>
              </a:lnTo>
            </a:path>
          </a:pathLst>
        </a:custGeom>
        <a:noFill/>
        <a:ln w="1905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1875751" y="3291889"/>
        <a:ext cx="18594" cy="18594"/>
      </dsp:txXfrm>
    </dsp:sp>
    <dsp:sp modelId="{49FEA2BB-E326-4AEB-955E-B0FFA9B042F5}">
      <dsp:nvSpPr>
        <dsp:cNvPr id="0" name=""/>
        <dsp:cNvSpPr/>
      </dsp:nvSpPr>
      <dsp:spPr>
        <a:xfrm>
          <a:off x="295208" y="3016166"/>
          <a:ext cx="1534981" cy="1534981"/>
        </a:xfrm>
        <a:prstGeom prst="ellipse">
          <a:avLst/>
        </a:prstGeom>
        <a:solidFill>
          <a:schemeClr val="accent5">
            <a:hueOff val="2495256"/>
            <a:satOff val="-50489"/>
            <a:lumOff val="1569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err="1" smtClean="0"/>
            <a:t>Rustamxon</a:t>
          </a:r>
          <a:endParaRPr lang="ru-RU" sz="1700" kern="1200" dirty="0"/>
        </a:p>
      </dsp:txBody>
      <dsp:txXfrm>
        <a:off x="520001" y="3240959"/>
        <a:ext cx="1085395" cy="108539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037E0A-38AA-43E4-93F5-1BF6F623086A}">
      <dsp:nvSpPr>
        <dsp:cNvPr id="0" name=""/>
        <dsp:cNvSpPr/>
      </dsp:nvSpPr>
      <dsp:spPr>
        <a:xfrm>
          <a:off x="1878428" y="1996488"/>
          <a:ext cx="1545919" cy="154591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smtClean="0"/>
            <a:t>Ertaklar</a:t>
          </a:r>
          <a:endParaRPr lang="ru-RU" sz="2400" kern="1200" dirty="0"/>
        </a:p>
      </dsp:txBody>
      <dsp:txXfrm>
        <a:off x="2104823" y="2222883"/>
        <a:ext cx="1093129" cy="1093129"/>
      </dsp:txXfrm>
    </dsp:sp>
    <dsp:sp modelId="{571CC5CC-C4CA-4EF6-B568-FD57C6C0D415}">
      <dsp:nvSpPr>
        <dsp:cNvPr id="0" name=""/>
        <dsp:cNvSpPr/>
      </dsp:nvSpPr>
      <dsp:spPr>
        <a:xfrm rot="16169970">
          <a:off x="2419210" y="1746641"/>
          <a:ext cx="446947" cy="52822"/>
        </a:xfrm>
        <a:custGeom>
          <a:avLst/>
          <a:gdLst/>
          <a:ahLst/>
          <a:cxnLst/>
          <a:rect l="0" t="0" r="0" b="0"/>
          <a:pathLst>
            <a:path>
              <a:moveTo>
                <a:pt x="0" y="26411"/>
              </a:moveTo>
              <a:lnTo>
                <a:pt x="446947" y="26411"/>
              </a:lnTo>
            </a:path>
          </a:pathLst>
        </a:custGeom>
        <a:noFill/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2631510" y="1761879"/>
        <a:ext cx="22347" cy="22347"/>
      </dsp:txXfrm>
    </dsp:sp>
    <dsp:sp modelId="{4CF39C90-E4E0-48AD-A92C-EDC7199EB46E}">
      <dsp:nvSpPr>
        <dsp:cNvPr id="0" name=""/>
        <dsp:cNvSpPr/>
      </dsp:nvSpPr>
      <dsp:spPr>
        <a:xfrm>
          <a:off x="1861020" y="3697"/>
          <a:ext cx="1545919" cy="1545919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smtClean="0"/>
            <a:t>Hayotiy maishiy</a:t>
          </a:r>
          <a:endParaRPr lang="ru-RU" sz="2000" kern="1200" dirty="0"/>
        </a:p>
      </dsp:txBody>
      <dsp:txXfrm>
        <a:off x="2087415" y="230092"/>
        <a:ext cx="1093129" cy="1093129"/>
      </dsp:txXfrm>
    </dsp:sp>
    <dsp:sp modelId="{71306F68-571A-44B6-A668-A71FA7AE794D}">
      <dsp:nvSpPr>
        <dsp:cNvPr id="0" name=""/>
        <dsp:cNvSpPr/>
      </dsp:nvSpPr>
      <dsp:spPr>
        <a:xfrm rot="1840795">
          <a:off x="3284101" y="3254291"/>
          <a:ext cx="458049" cy="52822"/>
        </a:xfrm>
        <a:custGeom>
          <a:avLst/>
          <a:gdLst/>
          <a:ahLst/>
          <a:cxnLst/>
          <a:rect l="0" t="0" r="0" b="0"/>
          <a:pathLst>
            <a:path>
              <a:moveTo>
                <a:pt x="0" y="26411"/>
              </a:moveTo>
              <a:lnTo>
                <a:pt x="458049" y="26411"/>
              </a:lnTo>
            </a:path>
          </a:pathLst>
        </a:custGeom>
        <a:noFill/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3501675" y="3269251"/>
        <a:ext cx="22902" cy="22902"/>
      </dsp:txXfrm>
    </dsp:sp>
    <dsp:sp modelId="{969CD704-309E-4689-8F72-6F6E166D6497}">
      <dsp:nvSpPr>
        <dsp:cNvPr id="0" name=""/>
        <dsp:cNvSpPr/>
      </dsp:nvSpPr>
      <dsp:spPr>
        <a:xfrm>
          <a:off x="3601904" y="3018997"/>
          <a:ext cx="1545919" cy="1545919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smtClean="0"/>
            <a:t>Sehrlik-fantasti</a:t>
          </a:r>
          <a:endParaRPr lang="ru-RU" sz="2000" kern="1200" dirty="0"/>
        </a:p>
      </dsp:txBody>
      <dsp:txXfrm>
        <a:off x="3828299" y="3245392"/>
        <a:ext cx="1093129" cy="1093129"/>
      </dsp:txXfrm>
    </dsp:sp>
    <dsp:sp modelId="{D9B30A81-2BC9-4ED0-90FC-2ECC90326F23}">
      <dsp:nvSpPr>
        <dsp:cNvPr id="0" name=""/>
        <dsp:cNvSpPr/>
      </dsp:nvSpPr>
      <dsp:spPr>
        <a:xfrm rot="8989231">
          <a:off x="1528206" y="3254291"/>
          <a:ext cx="488070" cy="52822"/>
        </a:xfrm>
        <a:custGeom>
          <a:avLst/>
          <a:gdLst/>
          <a:ahLst/>
          <a:cxnLst/>
          <a:rect l="0" t="0" r="0" b="0"/>
          <a:pathLst>
            <a:path>
              <a:moveTo>
                <a:pt x="0" y="26411"/>
              </a:moveTo>
              <a:lnTo>
                <a:pt x="488070" y="26411"/>
              </a:lnTo>
            </a:path>
          </a:pathLst>
        </a:custGeom>
        <a:noFill/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1760040" y="3268501"/>
        <a:ext cx="24403" cy="24403"/>
      </dsp:txXfrm>
    </dsp:sp>
    <dsp:sp modelId="{49FEA2BB-E326-4AEB-955E-B0FFA9B042F5}">
      <dsp:nvSpPr>
        <dsp:cNvPr id="0" name=""/>
        <dsp:cNvSpPr/>
      </dsp:nvSpPr>
      <dsp:spPr>
        <a:xfrm>
          <a:off x="120135" y="3018997"/>
          <a:ext cx="1545919" cy="1545919"/>
        </a:xfrm>
        <a:prstGeom prst="ellipse">
          <a:avLst/>
        </a:prstGeom>
        <a:solidFill>
          <a:srgbClr val="FFFF00"/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err="1" smtClean="0"/>
            <a:t>Hayvonlar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haqida</a:t>
          </a:r>
          <a:endParaRPr lang="ru-RU" sz="2000" kern="1200" dirty="0"/>
        </a:p>
      </dsp:txBody>
      <dsp:txXfrm>
        <a:off x="346530" y="3245392"/>
        <a:ext cx="1093129" cy="109312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C4B167-602E-4F51-A5E7-256CBDB51CB7}" type="datetimeFigureOut">
              <a:rPr lang="ru-RU" smtClean="0"/>
              <a:t>пт 09.10.26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63B311-83DA-45A7-B763-2F5354DDAD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52198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A4BC6EA-9BC1-4C21-BED0-9F8325C36853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48121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A4BC6EA-9BC1-4C21-BED0-9F8325C36853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22535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A4BC6EA-9BC1-4C21-BED0-9F8325C36853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62493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пт 09.10.26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85063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пт 09.10.26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27039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пт 09.10.26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37834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пт 09.10.26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06606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пт 09.10.26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67213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пт 09.10.26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4252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пт 09.10.26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53426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пт 09.10.26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42215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пт 09.10.26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06928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пт 09.10.26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71905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пт 09.10.26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705265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пт 09.10.26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23432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пт 09.10.26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691229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пт 09.10.26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31763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пт 09.10.26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86403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4A6C-9F4A-4120-ADCE-BC309B23228C}" type="datetimeFigureOut">
              <a:rPr lang="ru-RU" smtClean="0"/>
              <a:t>пт 09.10.26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90595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E54A6C-9F4A-4120-ADCE-BC309B23228C}" type="datetimeFigureOut">
              <a:rPr lang="ru-RU" smtClean="0"/>
              <a:t>пт 09.10.26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E1CC778-9E86-4BB6-8BDE-742BB47CC9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6436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2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7.xml"/><Relationship Id="rId13" Type="http://schemas.openxmlformats.org/officeDocument/2006/relationships/diagramLayout" Target="../diagrams/layout8.xml"/><Relationship Id="rId3" Type="http://schemas.openxmlformats.org/officeDocument/2006/relationships/diagramLayout" Target="../diagrams/layout6.xml"/><Relationship Id="rId7" Type="http://schemas.openxmlformats.org/officeDocument/2006/relationships/diagramData" Target="../diagrams/data7.xml"/><Relationship Id="rId12" Type="http://schemas.openxmlformats.org/officeDocument/2006/relationships/diagramData" Target="../diagrams/data8.xml"/><Relationship Id="rId2" Type="http://schemas.openxmlformats.org/officeDocument/2006/relationships/diagramData" Target="../diagrams/data6.xml"/><Relationship Id="rId16" Type="http://schemas.microsoft.com/office/2007/relationships/diagramDrawing" Target="../diagrams/drawing8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11" Type="http://schemas.microsoft.com/office/2007/relationships/diagramDrawing" Target="../diagrams/drawing7.xml"/><Relationship Id="rId5" Type="http://schemas.openxmlformats.org/officeDocument/2006/relationships/diagramColors" Target="../diagrams/colors6.xml"/><Relationship Id="rId15" Type="http://schemas.openxmlformats.org/officeDocument/2006/relationships/diagramColors" Target="../diagrams/colors8.xml"/><Relationship Id="rId10" Type="http://schemas.openxmlformats.org/officeDocument/2006/relationships/diagramColors" Target="../diagrams/colors7.xml"/><Relationship Id="rId4" Type="http://schemas.openxmlformats.org/officeDocument/2006/relationships/diagramQuickStyle" Target="../diagrams/quickStyle6.xml"/><Relationship Id="rId9" Type="http://schemas.openxmlformats.org/officeDocument/2006/relationships/diagramQuickStyle" Target="../diagrams/quickStyle7.xml"/><Relationship Id="rId14" Type="http://schemas.openxmlformats.org/officeDocument/2006/relationships/diagramQuickStyle" Target="../diagrams/quickStyle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50520" y="289560"/>
            <a:ext cx="11521440" cy="605028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Latn-UZ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III. FANNI OʻQITISHGA ZAMONAVIY YONDASHUVLAR</a:t>
            </a:r>
            <a:endParaRPr lang="en-US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alt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uz-Cyrl-UZ" alt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en-US" alt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altLang="ru-RU" sz="32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ru-RU" altLang="ru-RU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ru-RU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altLang="ru-RU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ru-RU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Xalqaro</a:t>
            </a: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dasturlarini</a:t>
            </a: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(PIRLS, TIMSS) </a:t>
            </a:r>
            <a:r>
              <a:rPr lang="en-US" sz="32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o’tkazishning</a:t>
            </a: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</a:t>
            </a: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vazifalari</a:t>
            </a: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b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2soat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nazariy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ctr"/>
            <a:r>
              <a:rPr lang="en-US" sz="4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Karimova Nargiza </a:t>
            </a:r>
            <a:r>
              <a:rPr lang="en-US" sz="4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Raximovna</a:t>
            </a:r>
            <a:endParaRPr lang="en-US" sz="44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MBMTM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kafedra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mudiri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Pedagogika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fanlari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falsafa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doktori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(PhD) 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v/b Professor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7209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67640" y="-5044"/>
            <a:ext cx="12024360" cy="672084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028700" y="167640"/>
            <a:ext cx="10081260" cy="2436995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O’zbekiston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Respublikasi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Vazirlar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Mahkamasining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2018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uz-Latn-UZ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uz-Cyrl-UZ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dekabrdagi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Xalq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tizimida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sifatini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sohasidagi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xalqaro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tadqiqotlarni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ora-tadbirlari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to’g’risida”gi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997-sonli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Qarori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028700" y="3355376"/>
            <a:ext cx="10226040" cy="296922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qarordan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respublika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xalq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tizimida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sifatini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sohasidagi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xalqaro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tadqiqotlarni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xalqaro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aloqalarni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o’rnatish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o’quvchi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yoshlarning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ilmiy-tadqiqot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innovatsiya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faoliyatini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avvalo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avlodning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ijodi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ijodkorligini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tomonlama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qo’llab-quvvatlash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rag’batlantirishdir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endParaRPr lang="ru-RU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трелка вниз 10"/>
          <p:cNvSpPr/>
          <p:nvPr/>
        </p:nvSpPr>
        <p:spPr>
          <a:xfrm>
            <a:off x="5611368" y="2604635"/>
            <a:ext cx="725424" cy="75074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238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52400" y="-5044"/>
            <a:ext cx="12024360" cy="672084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98320" y="167640"/>
            <a:ext cx="8625840" cy="103632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Cyrl-UZ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Jahon tajribasidagi baholash tizimlari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483864" y="3269740"/>
            <a:ext cx="4890516" cy="91344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Latn-UZ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PIRLS 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boshlang’i</a:t>
            </a:r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4-sinf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o’quvchilarining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matnni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o’qish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darajasini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50520" y="1508760"/>
            <a:ext cx="2240280" cy="486156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uz-Cyrl-UZ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ozirgi </a:t>
            </a:r>
            <a:r>
              <a:rPr lang="uz-Cyrl-UZ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kunda jahon tajribasida mavjud bo’lgan baholash tizimlari, x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ususan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o’qish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dunyoda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saviyasi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darajasini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aniqlab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beruv</a:t>
            </a:r>
            <a:r>
              <a:rPr lang="uz-Cyrl-UZ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i: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502914" y="4516518"/>
            <a:ext cx="4850892" cy="1207244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Latn-UZ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TIMSS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uz-Latn-UZ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8-sinf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o’quvchilarining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matematika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yo’nalishdagi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fanlardan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o’zlashtirish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darajasini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482340" y="1639732"/>
            <a:ext cx="4892040" cy="116295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Latn-UZ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PISA</a:t>
            </a:r>
            <a:r>
              <a:rPr lang="uz-Latn-UZ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yoshli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o’quvchilarning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o'qish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matematika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yo'nalishdagi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fanlardan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savodxonlik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darajasini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трелка вправо 9"/>
          <p:cNvSpPr/>
          <p:nvPr/>
        </p:nvSpPr>
        <p:spPr>
          <a:xfrm>
            <a:off x="2606802" y="3383238"/>
            <a:ext cx="850392" cy="5070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>
            <a:off x="5675376" y="1203960"/>
            <a:ext cx="359664" cy="40529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9102090" y="1616872"/>
            <a:ext cx="2346960" cy="458580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qator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xalqaro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dasturlar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rivojlangan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davlatlardagi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sifatini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yanada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oshirishdagi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mezon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qo’llanilib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kelinmoqda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Стрелка вправо 12"/>
          <p:cNvSpPr/>
          <p:nvPr/>
        </p:nvSpPr>
        <p:spPr>
          <a:xfrm>
            <a:off x="2569464" y="1972817"/>
            <a:ext cx="850392" cy="5070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>
            <a:off x="2666238" y="4797824"/>
            <a:ext cx="850392" cy="5070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2509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31504" y="1854788"/>
            <a:ext cx="9023348" cy="220492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milliy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jahon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adabiyotining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nodir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namunalarini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o’qitish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o’quvchilarning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ma’naviy-axloqiy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dunyosi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adabiy-estetik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didini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ularda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obrazli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tafakkurga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oid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ko’nikma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malakalarni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24000" y="4509121"/>
            <a:ext cx="9144000" cy="234887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o’quvchilarni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badiiy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adabiyotga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qiziqtirish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asarlarni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o’rgatish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olam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tabiati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milliy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umuminsoniy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qadriyatlar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kitobxonlik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madaniyatini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o’quvchilarning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ma’naviyatini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dunyoqarashini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kengaytirib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mustahkamlab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borishdan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eaLnBrk="1" hangingPunct="1"/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524001" y="0"/>
            <a:ext cx="9143999" cy="150471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Boshlang’ich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sinflarida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o’qish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savodxonligi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fanini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o’qitishning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maqsadi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>
              <a:buFont typeface="Wingdings 3" pitchFamily="18" charset="2"/>
              <a:buNone/>
            </a:pPr>
            <a:endParaRPr lang="ru-RU" sz="3200" b="1" dirty="0">
              <a:solidFill>
                <a:srgbClr val="CC0099"/>
              </a:solidFill>
              <a:latin typeface="Times New Roman" pitchFamily="18" charset="0"/>
            </a:endParaRPr>
          </a:p>
        </p:txBody>
      </p:sp>
      <p:sp>
        <p:nvSpPr>
          <p:cNvPr id="2" name="Стрелка вниз 1"/>
          <p:cNvSpPr/>
          <p:nvPr/>
        </p:nvSpPr>
        <p:spPr>
          <a:xfrm>
            <a:off x="5853684" y="1504711"/>
            <a:ext cx="458341" cy="35007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4638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524000" y="2255169"/>
            <a:ext cx="4427984" cy="1992141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 err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o’quvchilarning</a:t>
            </a:r>
            <a:r>
              <a:rPr lang="ru-RU" sz="20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og’zaki</a:t>
            </a:r>
            <a:r>
              <a:rPr lang="ru-RU" sz="20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nutqi</a:t>
            </a:r>
            <a:r>
              <a:rPr lang="ru-RU" sz="20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adabiy</a:t>
            </a:r>
            <a:r>
              <a:rPr lang="ru-RU" sz="20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til</a:t>
            </a:r>
            <a:r>
              <a:rPr lang="ru-RU" sz="20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me’yorlari</a:t>
            </a:r>
            <a:r>
              <a:rPr lang="ru-RU" sz="20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ru-RU" sz="20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shakllanishi</a:t>
            </a:r>
            <a:r>
              <a:rPr lang="ru-RU" sz="20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0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rivojlanishini</a:t>
            </a:r>
            <a:r>
              <a:rPr lang="ru-RU" sz="20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ru-RU" sz="20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nutqiy</a:t>
            </a:r>
            <a:r>
              <a:rPr lang="ru-RU" sz="20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kompetentsiyani</a:t>
            </a:r>
            <a:r>
              <a:rPr lang="ru-RU" sz="20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o’stirish</a:t>
            </a:r>
            <a:r>
              <a:rPr lang="ru-RU" sz="20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r>
              <a:rPr lang="ru-RU" dirty="0"/>
              <a:t> </a:t>
            </a:r>
          </a:p>
          <a:p>
            <a:pPr eaLnBrk="1" hangingPunct="1"/>
            <a:endParaRPr lang="ru-RU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258272" y="2281389"/>
            <a:ext cx="4067944" cy="196592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0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err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yozma</a:t>
            </a:r>
            <a:r>
              <a:rPr lang="ru-RU" sz="20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nutqda</a:t>
            </a:r>
            <a:r>
              <a:rPr lang="ru-RU" sz="20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yuksak</a:t>
            </a:r>
            <a:r>
              <a:rPr lang="ru-RU" sz="20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savodxonlik</a:t>
            </a:r>
            <a:r>
              <a:rPr lang="ru-RU" sz="20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adabiy</a:t>
            </a:r>
            <a:r>
              <a:rPr lang="ru-RU" sz="20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til</a:t>
            </a:r>
            <a:r>
              <a:rPr lang="ru-RU" sz="20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me’yorlariga</a:t>
            </a:r>
            <a:r>
              <a:rPr lang="ru-RU" sz="20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rioya</a:t>
            </a:r>
            <a:r>
              <a:rPr lang="ru-RU" sz="20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ru-RU" sz="20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uslubiy</a:t>
            </a:r>
            <a:r>
              <a:rPr lang="ru-RU" sz="20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rang-baranglikdan</a:t>
            </a:r>
            <a:r>
              <a:rPr lang="ru-RU" sz="20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foydalana</a:t>
            </a:r>
            <a:r>
              <a:rPr lang="ru-RU" sz="20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ru-RU" sz="20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ko’nikma</a:t>
            </a:r>
            <a:r>
              <a:rPr lang="ru-RU" sz="20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0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malakalarini</a:t>
            </a:r>
            <a:r>
              <a:rPr lang="ru-RU" sz="20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endParaRPr lang="ru-RU" sz="20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ctr"/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395700" y="4577292"/>
            <a:ext cx="5544616" cy="172819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miqdoriy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ko’rsatkich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o’qish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tezligi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ongli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ravon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o’qish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daqiqada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nechta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so’z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o’qiy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olishi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belgilanadi</a:t>
            </a:r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855640" y="310952"/>
            <a:ext cx="7344816" cy="1440160"/>
          </a:xfrm>
          <a:prstGeom prst="roundRect">
            <a:avLst>
              <a:gd name="adj" fmla="val 0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dirty="0"/>
          </a:p>
          <a:p>
            <a:pPr algn="ctr"/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O’qish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savodxonligi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(1-4-sinf)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fanini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o’qitishning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vazifasi</a:t>
            </a:r>
            <a:endParaRPr lang="ru-RU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трелка вниз 8"/>
          <p:cNvSpPr/>
          <p:nvPr/>
        </p:nvSpPr>
        <p:spPr>
          <a:xfrm>
            <a:off x="2711625" y="1844824"/>
            <a:ext cx="765799" cy="41034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низ 11"/>
          <p:cNvSpPr/>
          <p:nvPr/>
        </p:nvSpPr>
        <p:spPr>
          <a:xfrm>
            <a:off x="8184232" y="1792306"/>
            <a:ext cx="792088" cy="46286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низ 12"/>
          <p:cNvSpPr/>
          <p:nvPr/>
        </p:nvSpPr>
        <p:spPr>
          <a:xfrm>
            <a:off x="5951984" y="1751112"/>
            <a:ext cx="432048" cy="27580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8497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991542" y="1700807"/>
            <a:ext cx="2160240" cy="381642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1-4-sinflar </a:t>
            </a:r>
            <a:r>
              <a:rPr lang="uz-Cyrl-UZ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</a:t>
            </a:r>
            <a:r>
              <a:rPr lang="ru-RU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qish</a:t>
            </a:r>
            <a:r>
              <a:rPr lang="ru-RU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fani</a:t>
            </a:r>
            <a:r>
              <a:rPr lang="ru-RU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mazmuniga</a:t>
            </a:r>
            <a:r>
              <a:rPr lang="ru-RU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ru-RU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mavzular</a:t>
            </a:r>
            <a:r>
              <a:rPr lang="ru-RU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kesimida</a:t>
            </a:r>
            <a:r>
              <a:rPr lang="ru-RU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singdirib</a:t>
            </a:r>
            <a:r>
              <a:rPr lang="ru-RU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o’qitilishi</a:t>
            </a:r>
            <a:r>
              <a:rPr lang="ru-RU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ko’zda</a:t>
            </a:r>
            <a:r>
              <a:rPr lang="ru-RU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tutilgan</a:t>
            </a:r>
            <a:r>
              <a:rPr lang="ru-RU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</a:t>
            </a:r>
            <a:endParaRPr lang="ru-RU" sz="2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ctr"/>
            <a:endParaRPr lang="ru-RU" sz="2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511824" y="230970"/>
            <a:ext cx="5328590" cy="96578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Konstitutsiya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alifbosi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583834" y="1589027"/>
            <a:ext cx="5328591" cy="92030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/>
              <a:t>I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/>
          </a:p>
          <a:p>
            <a:r>
              <a:rPr lang="ru-RU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Iqtisod</a:t>
            </a: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soliq</a:t>
            </a: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alifbosi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ctr"/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583833" y="2774812"/>
            <a:ext cx="5328592" cy="900307"/>
          </a:xfrm>
          <a:prstGeom prst="roundRect">
            <a:avLst>
              <a:gd name="adj" fmla="val 0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b="1" dirty="0"/>
          </a:p>
          <a:p>
            <a:endParaRPr lang="ru-RU" b="1" dirty="0"/>
          </a:p>
          <a:p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Dinlar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tarixidan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tushunchalar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/>
              <a:t> </a:t>
            </a:r>
          </a:p>
          <a:p>
            <a:pPr algn="ctr"/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4600994" y="4065271"/>
            <a:ext cx="5328591" cy="88883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b="1" dirty="0"/>
          </a:p>
          <a:p>
            <a:endParaRPr lang="ru-RU" b="1" dirty="0"/>
          </a:p>
          <a:p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Salomatlik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darslari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/>
              <a:t> </a:t>
            </a:r>
          </a:p>
          <a:p>
            <a:pPr algn="ctr"/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4511825" y="5517232"/>
            <a:ext cx="5400599" cy="86409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b="1" dirty="0"/>
          </a:p>
          <a:p>
            <a:endParaRPr lang="ru-RU" b="1" dirty="0"/>
          </a:p>
          <a:p>
            <a:endParaRPr lang="ru-RU" b="1" dirty="0"/>
          </a:p>
          <a:p>
            <a:r>
              <a:rPr lang="ru-RU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Tejamkorlik</a:t>
            </a: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saboqlari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/>
              <a:t> </a:t>
            </a:r>
          </a:p>
          <a:p>
            <a:r>
              <a:rPr lang="ru-RU" dirty="0"/>
              <a:t> </a:t>
            </a:r>
          </a:p>
          <a:p>
            <a:pPr algn="ctr"/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16" name="Стрелка вправо 15"/>
          <p:cNvSpPr/>
          <p:nvPr/>
        </p:nvSpPr>
        <p:spPr>
          <a:xfrm>
            <a:off x="4151783" y="3065316"/>
            <a:ext cx="360039" cy="35966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право 16"/>
          <p:cNvSpPr/>
          <p:nvPr/>
        </p:nvSpPr>
        <p:spPr>
          <a:xfrm>
            <a:off x="4144815" y="1970006"/>
            <a:ext cx="360039" cy="27972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право 17"/>
          <p:cNvSpPr/>
          <p:nvPr/>
        </p:nvSpPr>
        <p:spPr>
          <a:xfrm flipV="1">
            <a:off x="4137847" y="4365105"/>
            <a:ext cx="353071" cy="324695"/>
          </a:xfrm>
          <a:prstGeom prst="rightArrow">
            <a:avLst>
              <a:gd name="adj1" fmla="val 41717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углом 18"/>
          <p:cNvSpPr/>
          <p:nvPr/>
        </p:nvSpPr>
        <p:spPr>
          <a:xfrm>
            <a:off x="2961383" y="473935"/>
            <a:ext cx="1419253" cy="1026010"/>
          </a:xfrm>
          <a:prstGeom prst="bentArrow">
            <a:avLst>
              <a:gd name="adj1" fmla="val 25000"/>
              <a:gd name="adj2" fmla="val 28894"/>
              <a:gd name="adj3" fmla="val 25000"/>
              <a:gd name="adj4" fmla="val 1491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0" name="Стрелка углом 19"/>
          <p:cNvSpPr/>
          <p:nvPr/>
        </p:nvSpPr>
        <p:spPr>
          <a:xfrm flipV="1">
            <a:off x="2855641" y="5718094"/>
            <a:ext cx="1524995" cy="765322"/>
          </a:xfrm>
          <a:prstGeom prst="bentArrow">
            <a:avLst>
              <a:gd name="adj1" fmla="val 31632"/>
              <a:gd name="adj2" fmla="val 46464"/>
              <a:gd name="adj3" fmla="val 25000"/>
              <a:gd name="adj4" fmla="val 1491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0819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828800" y="198692"/>
            <a:ext cx="5478162" cy="8475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64135" marR="47625" algn="just">
              <a:lnSpc>
                <a:spcPct val="115000"/>
              </a:lnSpc>
              <a:spcBef>
                <a:spcPts val="30"/>
              </a:spcBef>
            </a:pPr>
            <a:r>
              <a:rPr lang="en-US" sz="32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Oʻqish</a:t>
            </a: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savodxonligi</a:t>
            </a: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32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endParaRPr lang="ru-RU" sz="32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1783936"/>
            <a:ext cx="5158900" cy="58935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24815" algn="ctr">
              <a:lnSpc>
                <a:spcPct val="115000"/>
              </a:lnSpc>
              <a:spcBef>
                <a:spcPts val="5"/>
              </a:spcBef>
            </a:pPr>
            <a:r>
              <a:rPr lang="en-US" sz="28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424815" algn="ctr">
              <a:lnSpc>
                <a:spcPct val="115000"/>
              </a:lnSpc>
              <a:spcBef>
                <a:spcPts val="5"/>
              </a:spcBef>
            </a:pPr>
            <a:r>
              <a:rPr lang="en-US" sz="28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Matnni</a:t>
            </a:r>
            <a:r>
              <a:rPr lang="en-US" sz="28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24815">
              <a:lnSpc>
                <a:spcPct val="115000"/>
              </a:lnSpc>
              <a:spcBef>
                <a:spcPts val="5"/>
              </a:spcBef>
            </a:pP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94251" y="2475248"/>
            <a:ext cx="5292588" cy="544533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8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fikrlarni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937284" y="3121743"/>
            <a:ext cx="5976664" cy="49695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en-US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Matndan</a:t>
            </a:r>
            <a:r>
              <a:rPr lang="en-US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maʼlumot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969822" y="3720662"/>
            <a:ext cx="5508104" cy="571252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Maʼlumotlarni</a:t>
            </a:r>
            <a:r>
              <a:rPr lang="en-US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kontekstlarda</a:t>
            </a:r>
            <a:r>
              <a:rPr lang="en-US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qoʻllash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840545" y="4393876"/>
            <a:ext cx="5292588" cy="544533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Kerakli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axborotni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chiqarib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925616" y="4983542"/>
            <a:ext cx="5292588" cy="54453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64135" marR="47625" algn="just">
              <a:lnSpc>
                <a:spcPct val="115000"/>
              </a:lnSpc>
              <a:spcBef>
                <a:spcPts val="30"/>
              </a:spcBef>
            </a:pP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Koʻrsatilgan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axborotni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sharhlash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endParaRPr lang="ru-RU" sz="20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400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377952" y="108076"/>
            <a:ext cx="7236296" cy="141086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64135" marR="47625" algn="just">
              <a:lnSpc>
                <a:spcPct val="115000"/>
              </a:lnSpc>
              <a:spcBef>
                <a:spcPts val="30"/>
              </a:spcBef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O’qish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kitobi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darsliklaridagi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savol-topshiriqlarni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o’quvchilarni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izlanishga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o’rgatish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jihatdan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guruhlarga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bo’linadi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4135" marR="47625" algn="just">
              <a:lnSpc>
                <a:spcPct val="115000"/>
              </a:lnSpc>
              <a:spcBef>
                <a:spcPts val="30"/>
              </a:spcBef>
            </a:pP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991544" y="2396905"/>
            <a:ext cx="5004556" cy="99276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24815">
              <a:lnSpc>
                <a:spcPct val="115000"/>
              </a:lnSpc>
              <a:spcBef>
                <a:spcPts val="5"/>
              </a:spcBef>
            </a:pPr>
            <a:endParaRPr lang="uz-Cyrl-UZ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24815">
              <a:lnSpc>
                <a:spcPct val="115000"/>
              </a:lnSpc>
              <a:spcBef>
                <a:spcPts val="5"/>
              </a:spcBef>
            </a:pP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xotirlash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tipidagi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savol-topshiriqlar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24815">
              <a:lnSpc>
                <a:spcPct val="115000"/>
              </a:lnSpc>
              <a:spcBef>
                <a:spcPts val="5"/>
              </a:spcBef>
            </a:pP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171332" y="3389667"/>
            <a:ext cx="5292588" cy="1040339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uz-Cyrl-UZ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z-Cyrl-UZ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izlanuvchanlik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tipidagi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savol-topshiriqlar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24815">
              <a:lnSpc>
                <a:spcPct val="115000"/>
              </a:lnSpc>
              <a:spcBef>
                <a:spcPts val="230"/>
              </a:spcBef>
            </a:pP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007768" y="4430005"/>
            <a:ext cx="5976664" cy="97359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tipdagi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savol-topshiriqlar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424815">
              <a:lnSpc>
                <a:spcPct val="115000"/>
              </a:lnSpc>
              <a:spcBef>
                <a:spcPts val="250"/>
              </a:spcBef>
            </a:pP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159896" y="5403598"/>
            <a:ext cx="5508104" cy="992761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uz-Cyrl-UZ" dirty="0"/>
          </a:p>
          <a:p>
            <a:endParaRPr lang="uz-Cyrl-UZ" dirty="0"/>
          </a:p>
          <a:p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Adabiy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tushunchalarni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anglash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tipidagi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savol-topshiriqlar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/>
              <a:t> </a:t>
            </a:r>
            <a:endParaRPr lang="ru-RU" dirty="0"/>
          </a:p>
          <a:p>
            <a:pPr algn="ctr"/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3203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43472" y="0"/>
            <a:ext cx="9144000" cy="1107014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Fanga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oid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kompetentsiyalar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ctr"/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81280" y="1107014"/>
            <a:ext cx="3148318" cy="144016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Adabiy-nutqiy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kompetentsiyalar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926234" y="1107014"/>
            <a:ext cx="3312368" cy="138201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uz-Cyrl-UZ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z-Cyrl-UZ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z-Cyrl-UZ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Badiiy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asarni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kompetentsiyasi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573777" y="2351870"/>
            <a:ext cx="4755179" cy="436897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ixcham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yaratilgan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audiomatn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videotasvirlarni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tinglab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tushuna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ertak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topishmoq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maqol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tez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aytish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rivoyat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hikoyat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masal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xalq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qo’shiqlari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hikoya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she’rlarni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o’qib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tushunadi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mazmunini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so’zlab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yozma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bosma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harflarni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ifodalaydigan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tovushlarni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to’g’ri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talaffuz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eta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matnni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gap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ohangiga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rioya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qilgan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ravon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o’qiy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daqiqada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 — 55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so’zni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o’qiy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monologik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dialogik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nutqda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fikrini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ifodalay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o’rganilgan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mavzular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doirasida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5-6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gapdan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yoza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kutubxonasidan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foydalana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hajmdagi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— 10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she’rni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yoddan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aytib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eaLnBrk="1" hangingPunct="1">
              <a:lnSpc>
                <a:spcPct val="80000"/>
              </a:lnSpc>
            </a:pPr>
            <a:endParaRPr 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528049" y="2489030"/>
            <a:ext cx="4108739" cy="436897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uz-Cyrl-UZ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matndagi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so’z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gaplarning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ma’nolarini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asar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mazmunidan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ta’sirlana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xalq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og’zaki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ijodi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namunalarini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ertak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topishmoq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maqol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masal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tez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aytishni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farqlay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o’rganilgan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asarlarning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nomi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muallifi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mazmuni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qahramonlarini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ajrata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asar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qahramonlariga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munosabat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bildira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o’qilgan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asar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mazmuniga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doir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savol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topshiriqlarga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javob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eaLnBrk="1" hangingPunct="1"/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4369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2" descr="Картинки по запросу kutubxo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2399"/>
            <a:ext cx="12192000" cy="55016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6680" y="5349240"/>
            <a:ext cx="12085320" cy="15087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uz-Cyrl-UZ" altLang="ru-RU" sz="3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 tilni nutqiy faoliyat jarayonida o'zlashtiradi.</a:t>
            </a:r>
            <a:endParaRPr lang="ru-RU" altLang="ru-RU" sz="36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7122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79375" y="1"/>
            <a:ext cx="8229600" cy="939114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spc="-15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ru-RU" sz="5400" b="1" spc="-5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5400" b="1" spc="10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5400" b="1" spc="5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ru-RU" sz="54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endParaRPr lang="ru-RU" sz="5400" dirty="0">
              <a:solidFill>
                <a:schemeClr val="tx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" y="1691640"/>
            <a:ext cx="3498269" cy="516636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tizimiga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bo`lgan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davlatlarda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</a:t>
            </a:r>
            <a:r>
              <a:rPr 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g`</a:t>
            </a:r>
            <a:r>
              <a:rPr lang="ru-RU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ich</a:t>
            </a:r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kitobxonlik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monitoringini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tadqiq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qilishdir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129233" y="1168009"/>
            <a:ext cx="2014151" cy="892857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o`qish</a:t>
            </a: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096998" y="2200201"/>
            <a:ext cx="1968473" cy="1067313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pc="-5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Matnni</a:t>
            </a:r>
            <a:r>
              <a:rPr lang="en-US" spc="-5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pc="-5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spc="-5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pc="-5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208398" y="3573828"/>
            <a:ext cx="2010030" cy="105495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davlatlar</a:t>
            </a:r>
            <a:r>
              <a:rPr lang="en-US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tizimidagi</a:t>
            </a:r>
            <a:r>
              <a:rPr lang="en-US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o`zgarishlarni</a:t>
            </a:r>
            <a:r>
              <a:rPr lang="en-US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taqqoslash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174911" y="4922556"/>
            <a:ext cx="2100649" cy="1038989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namoyon</a:t>
            </a:r>
            <a:r>
              <a:rPr lang="en-US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imkonini</a:t>
            </a:r>
            <a:r>
              <a:rPr lang="en-US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beruvchi</a:t>
            </a:r>
            <a:r>
              <a:rPr lang="en-US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tadqiqot</a:t>
            </a:r>
            <a:r>
              <a:rPr lang="en-US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metodlaridir</a:t>
            </a:r>
            <a:endParaRPr lang="ru-RU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трелка вниз 9"/>
          <p:cNvSpPr/>
          <p:nvPr/>
        </p:nvSpPr>
        <p:spPr>
          <a:xfrm>
            <a:off x="1781334" y="997366"/>
            <a:ext cx="519906" cy="694274"/>
          </a:xfrm>
          <a:prstGeom prst="down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Выгнутая влево стрелка 10"/>
          <p:cNvSpPr/>
          <p:nvPr/>
        </p:nvSpPr>
        <p:spPr>
          <a:xfrm>
            <a:off x="4309126" y="2751048"/>
            <a:ext cx="848493" cy="1312907"/>
          </a:xfrm>
          <a:prstGeom prst="curvedRightArrow">
            <a:avLst>
              <a:gd name="adj1" fmla="val 19081"/>
              <a:gd name="adj2" fmla="val 50000"/>
              <a:gd name="adj3" fmla="val 25000"/>
            </a:avLst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2" name="Выгнутая влево стрелка 11"/>
          <p:cNvSpPr/>
          <p:nvPr/>
        </p:nvSpPr>
        <p:spPr>
          <a:xfrm>
            <a:off x="4301028" y="4063955"/>
            <a:ext cx="848493" cy="1312907"/>
          </a:xfrm>
          <a:prstGeom prst="curvedRight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Выгнутая влево стрелка 12"/>
          <p:cNvSpPr/>
          <p:nvPr/>
        </p:nvSpPr>
        <p:spPr>
          <a:xfrm>
            <a:off x="3977881" y="1404412"/>
            <a:ext cx="1143279" cy="1312907"/>
          </a:xfrm>
          <a:prstGeom prst="curvedRightArrow">
            <a:avLst>
              <a:gd name="adj1" fmla="val 25000"/>
              <a:gd name="adj2" fmla="val 50000"/>
              <a:gd name="adj3" fmla="val 0"/>
            </a:avLst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Стрелка вниз 13"/>
          <p:cNvSpPr/>
          <p:nvPr/>
        </p:nvSpPr>
        <p:spPr>
          <a:xfrm rot="16200000">
            <a:off x="3545924" y="3531958"/>
            <a:ext cx="871865" cy="978408"/>
          </a:xfrm>
          <a:prstGeom prst="down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 flipH="1">
            <a:off x="7740584" y="1220734"/>
            <a:ext cx="3991340" cy="2387397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Tadqiqot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o`quvchilar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ko`p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qo`llaniladigan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o`qishning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o`rganiladi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 rot="10800000" flipH="1" flipV="1">
            <a:off x="7445656" y="3788836"/>
            <a:ext cx="2088294" cy="3069163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Adabiy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kitobxonlik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malakasini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egallash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maqsadidagi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o`qish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 rot="10800000" flipH="1" flipV="1">
            <a:off x="10008975" y="3745002"/>
            <a:ext cx="2183025" cy="310108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Mazmunni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maqsadidagi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o`qish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Стрелка вниз 20"/>
          <p:cNvSpPr/>
          <p:nvPr/>
        </p:nvSpPr>
        <p:spPr>
          <a:xfrm>
            <a:off x="9533951" y="939114"/>
            <a:ext cx="283150" cy="313411"/>
          </a:xfrm>
          <a:prstGeom prst="down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низ 21"/>
          <p:cNvSpPr/>
          <p:nvPr/>
        </p:nvSpPr>
        <p:spPr>
          <a:xfrm>
            <a:off x="10922687" y="3611926"/>
            <a:ext cx="355599" cy="161074"/>
          </a:xfrm>
          <a:prstGeom prst="down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низ 22"/>
          <p:cNvSpPr/>
          <p:nvPr/>
        </p:nvSpPr>
        <p:spPr>
          <a:xfrm>
            <a:off x="8344526" y="3611926"/>
            <a:ext cx="355599" cy="161074"/>
          </a:xfrm>
          <a:prstGeom prst="downArrow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1458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13360" y="274320"/>
            <a:ext cx="11826240" cy="630936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685800" y="3566160"/>
            <a:ext cx="10927080" cy="259080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dasturga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kiruvchi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davlatlarning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yildan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yilga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ortib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bormoqda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2001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yildan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boshlab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marta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o`tkazildi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800" b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Oxirgi</a:t>
            </a:r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IRLS 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tadqiqotlari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2016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yilda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o`tkazildi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davrgacha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35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50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`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lgan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davlatlar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ishtirok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etishdi</a:t>
            </a:r>
            <a:endParaRPr lang="ru-RU" sz="28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685800" y="762000"/>
            <a:ext cx="10927080" cy="231648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IRLS  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tadqiqotlari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2001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yildan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boshlab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besh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oralig`ida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boshlang`ich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miqyosida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o`tkazib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kelinmoqda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U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xalqaro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tadqiqotlar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orasida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o`ringa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endParaRPr lang="ru-RU" sz="28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9973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13360" y="274320"/>
            <a:ext cx="11826240" cy="630936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685800" y="3566160"/>
            <a:ext cx="10927080" cy="259080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dasturga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kiruvchi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davlatlarning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yildan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yilga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ortib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bormoqda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2001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yildan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boshlab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marta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o`tkazildi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800" b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Oxirgi</a:t>
            </a:r>
            <a:r>
              <a:rPr lang="ru-RU" sz="2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IRLS 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tadqiqotlari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2016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yilda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o`tkazildi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davrgacha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35 </a:t>
            </a:r>
            <a:r>
              <a:rPr lang="ru-RU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50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`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lgan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davlatlar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ishtirok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etishdi</a:t>
            </a:r>
            <a:endParaRPr lang="ru-RU" sz="28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685800" y="762000"/>
            <a:ext cx="10927080" cy="231648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Oʻquvchining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o‘qish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savodxonligini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motivatsiya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muhimdir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92%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tadqiqotlar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ko‘rsatadiki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motivatsiyali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o‘qishda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natijalarga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erishadi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7448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13360" y="274320"/>
            <a:ext cx="11826240" cy="630936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40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853440" y="3238500"/>
            <a:ext cx="10728960" cy="288036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tadqiqotlarga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4-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sinf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`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quvchilarining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tanlanishi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tiborliki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aynan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`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qishning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to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`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rtinchi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yilida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`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quvchilar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`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qishning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darajasiga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`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lishi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keyingi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ta’limda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bilimni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egallash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qobiliyatini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hozirgi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zamonga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muvaffaqiyatli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moslashuviga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822960" y="579120"/>
            <a:ext cx="10759440" cy="219456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PIRLS</a:t>
            </a: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tadqiqotlari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doirasida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ta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lim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tizimiga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`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lgan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davlatlarning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4-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sinf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bituvchilarining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`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qish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`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qilgan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matnni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en-US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</a:t>
            </a:r>
            <a:r>
              <a:rPr lang="ru-RU" sz="28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`</a:t>
            </a:r>
            <a:r>
              <a:rPr lang="en-US" sz="28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rganiladi</a:t>
            </a: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019887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1558926" y="6337300"/>
            <a:ext cx="442913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43B8E2D-AA1A-45CD-8E5E-846BF13D9EB0}" type="slidenum">
              <a:rPr lang="es-ES" altLang="ru-RU" sz="1400"/>
              <a:pPr>
                <a:spcBef>
                  <a:spcPct val="0"/>
                </a:spcBef>
                <a:buFontTx/>
                <a:buNone/>
              </a:pPr>
              <a:t>15</a:t>
            </a:fld>
            <a:endParaRPr lang="es-ES" altLang="ru-RU" sz="1400"/>
          </a:p>
        </p:txBody>
      </p:sp>
      <p:sp>
        <p:nvSpPr>
          <p:cNvPr id="17411" name="Прямоугольник 3"/>
          <p:cNvSpPr>
            <a:spLocks noChangeArrowheads="1"/>
          </p:cNvSpPr>
          <p:nvPr/>
        </p:nvSpPr>
        <p:spPr bwMode="auto">
          <a:xfrm>
            <a:off x="274320" y="198121"/>
            <a:ext cx="9907648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buNone/>
            </a:pPr>
            <a:r>
              <a:rPr lang="uz-Cyrl-UZ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TADQIQOT ASOSAN O`QUVCHILARNING DARS VAQTIDAGI VA MAKTABDAN TASHQARI VAQTDAGI IKKI TURDAGI O`QISH SAVODXONLIGINI BAHOLAYDI</a:t>
            </a:r>
            <a:endParaRPr lang="ru-RU" sz="24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337264691"/>
              </p:ext>
            </p:extLst>
          </p:nvPr>
        </p:nvGraphicFramePr>
        <p:xfrm>
          <a:off x="411480" y="1584960"/>
          <a:ext cx="9330248" cy="4465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7413" name="Дата 7"/>
          <p:cNvSpPr>
            <a:spLocks noGrp="1"/>
          </p:cNvSpPr>
          <p:nvPr>
            <p:ph type="dt" sz="quarter" idx="10"/>
          </p:nvPr>
        </p:nvSpPr>
        <p:spPr>
          <a:xfrm>
            <a:off x="5195888" y="6337300"/>
            <a:ext cx="2195512" cy="4762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17A94C7-A4C9-424C-BF7F-0B840B250964}" type="datetime1">
              <a:rPr lang="ru-RU" altLang="ru-RU" sz="1400"/>
              <a:pPr>
                <a:spcBef>
                  <a:spcPct val="0"/>
                </a:spcBef>
                <a:buFontTx/>
                <a:buNone/>
              </a:pPr>
              <a:t>пт 09.10.26</a:t>
            </a:fld>
            <a:endParaRPr lang="es-ES" altLang="ru-RU" sz="1400"/>
          </a:p>
        </p:txBody>
      </p:sp>
    </p:spTree>
    <p:extLst>
      <p:ext uri="{BB962C8B-B14F-4D97-AF65-F5344CB8AC3E}">
        <p14:creationId xmlns:p14="http://schemas.microsoft.com/office/powerpoint/2010/main" val="3831288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518160" y="0"/>
            <a:ext cx="11460480" cy="149352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uz-Cyrl-UZ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MATNNI TUSHUNISHNING HAR BIR DARAJASIDA O`QUVCHILARDAN TALAB ETILAYOTGAN XUSUSIYATLAR </a:t>
            </a:r>
            <a:endParaRPr lang="ru-RU" sz="32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6690360" y="3505200"/>
            <a:ext cx="5501640" cy="324612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Badiiy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matnlarni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o`qish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o`quvchi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matnni turli qismlarida yashiringan tafsilotlar mazmunini aniqlash;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axborot matnlarini o`qish jarayonida, o`quvchi: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yaxlit bir matndan va murakkab jadvallardan kerakli ma’lumotlarni topish va sharhlash. 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21920" y="3505200"/>
            <a:ext cx="6187440" cy="324612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Badiiy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matnlarni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o`qish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o`quvchi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muallifning umumiy g’oyasini tushunish uchun matnning tafsilotlarini bog’lash;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qahramonlarning his-tuyg’ularini, niyatlarini, maqsadlarini va xarakter xususiyatlarini tushunish uchun voqealar va xarakatlarni sharhlay olish ko`nikmalari mavjud bo`ladi.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Axborot matnlarini o`qish jarayonida, o`quvchi: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matnning turli qismlaridagi murakkab ma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z-Cyrl-UZ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lumotlarni eslab qolish va sharhlash.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35280" y="1920240"/>
            <a:ext cx="5715000" cy="111252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uz-Cyrl-UZ" sz="32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atnni oliy darajada tushunish</a:t>
            </a:r>
            <a:r>
              <a:rPr lang="en-US" sz="32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(625ball)</a:t>
            </a:r>
            <a:endParaRPr lang="ru-RU" sz="32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629400" y="1920240"/>
            <a:ext cx="5562600" cy="111252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uz-Cyrl-UZ" sz="32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atnni yuqori darajada tushunish</a:t>
            </a:r>
            <a:r>
              <a:rPr lang="en-US" sz="32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(550 ball)</a:t>
            </a:r>
            <a:endParaRPr lang="ru-RU" sz="32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трелка вниз 6"/>
          <p:cNvSpPr/>
          <p:nvPr/>
        </p:nvSpPr>
        <p:spPr>
          <a:xfrm>
            <a:off x="3183636" y="1493520"/>
            <a:ext cx="626364" cy="42672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>
            <a:off x="9097518" y="1493520"/>
            <a:ext cx="626364" cy="3962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низ 8"/>
          <p:cNvSpPr/>
          <p:nvPr/>
        </p:nvSpPr>
        <p:spPr>
          <a:xfrm>
            <a:off x="3183636" y="3078480"/>
            <a:ext cx="626364" cy="42672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>
            <a:off x="9127998" y="3078480"/>
            <a:ext cx="626364" cy="42672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3672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6614160" y="3101340"/>
            <a:ext cx="5402580" cy="258318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Cyrl-UZ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badiiy matnlarni o`qish jarayonida, o`quvchi: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matndan aniq tahriflangan tafsilotni topish;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axborot matnlarini o`qish jarayonida, o`quvchi: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matnni boshida keltirilgan aniq bir xabarni topish va belgilash.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41020" y="3101340"/>
            <a:ext cx="5745480" cy="258318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z-Cyrl-UZ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badiiy matnlarni o`qish jarayonida, o`quvchi: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qahramonlarning harakatlarini aniq talqin qilish va oddiy tushuntirish  bera olish;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axborot matnlarini o`qish jarayonida, o`quvchi: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matndan ikki-uch  aniq ma’lumotlarni ajrata olish;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41020" y="960120"/>
            <a:ext cx="5638800" cy="138684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Matnni o`rta darajada tushunish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(475ball)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446520" y="960120"/>
            <a:ext cx="5745480" cy="138684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Matnni quyi darajada tushunish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(400ball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трелка вниз 6"/>
          <p:cNvSpPr/>
          <p:nvPr/>
        </p:nvSpPr>
        <p:spPr>
          <a:xfrm>
            <a:off x="3100578" y="2346960"/>
            <a:ext cx="694182" cy="7543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>
            <a:off x="8987409" y="2346960"/>
            <a:ext cx="694182" cy="7543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6288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0" y="-30479"/>
            <a:ext cx="12192000" cy="1447799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Badiiy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ilmiy-ommabop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matnlarni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o`qishda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o`qish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ko`nikmalarining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to`rt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guruhi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baholanadi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47083" y="1771752"/>
            <a:ext cx="9094573" cy="1086571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ko`rinishda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berilgan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ma’lumotni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875344" y="4268946"/>
            <a:ext cx="9218141" cy="1006665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umumlashtira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994836" y="3022666"/>
            <a:ext cx="9119288" cy="1008724"/>
          </a:xfrm>
          <a:prstGeom prst="roundRect">
            <a:avLst>
              <a:gd name="adj" fmla="val 22778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Xulosalarni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484120" y="5444380"/>
            <a:ext cx="9493284" cy="1173894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Matnning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mazmuni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til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xususiyati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tuzilishini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baholay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6175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21507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0" y="-103188"/>
            <a:ext cx="12192000" cy="77311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8100" cap="flat" cmpd="sng" algn="ctr">
            <a:solidFill>
              <a:schemeClr val="lt1"/>
            </a:solidFill>
            <a:prstDash val="solid"/>
            <a:miter lim="800000"/>
            <a:headEnd/>
            <a:tailEnd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>
            <a:normAutofit fontScale="97500"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l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l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l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l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l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l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l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l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lt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sz="2800" dirty="0"/>
              <a:t>     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o’tish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qo’llanadigan</a:t>
            </a:r>
            <a:r>
              <a:rPr lang="en-US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pedagogik</a:t>
            </a:r>
            <a:r>
              <a:rPr lang="en-US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366489304"/>
              </p:ext>
            </p:extLst>
          </p:nvPr>
        </p:nvGraphicFramePr>
        <p:xfrm>
          <a:off x="0" y="548640"/>
          <a:ext cx="12192000" cy="6522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440239" y="2281250"/>
            <a:ext cx="2808287" cy="279082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022597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Круглая лента лицом вниз 3"/>
          <p:cNvSpPr/>
          <p:nvPr/>
        </p:nvSpPr>
        <p:spPr>
          <a:xfrm>
            <a:off x="892175" y="-106363"/>
            <a:ext cx="10636250" cy="1341438"/>
          </a:xfrm>
          <a:prstGeom prst="ellipseRibbon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SINKVEYN</a:t>
            </a:r>
            <a:endParaRPr lang="ru-RU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401763" y="1235075"/>
            <a:ext cx="9402762" cy="974725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Aft>
                <a:spcPts val="0"/>
              </a:spcAft>
              <a:tabLst>
                <a:tab pos="630555" algn="l"/>
              </a:tabLst>
              <a:defRPr/>
            </a:pPr>
            <a:r>
              <a:rPr lang="uz-Cyrl-UZ" sz="5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1-</a:t>
            </a:r>
            <a:r>
              <a:rPr lang="en-US" sz="5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uz-Cyrl-UZ" sz="5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ator.  Ma</a:t>
            </a:r>
            <a:r>
              <a:rPr lang="en-US" sz="5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uz-Cyrl-UZ" sz="5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 </a:t>
            </a:r>
            <a:endParaRPr lang="ru-RU" sz="5400" b="1" dirty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401763" y="2239963"/>
            <a:ext cx="9402762" cy="9763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Aft>
                <a:spcPts val="0"/>
              </a:spcAft>
              <a:tabLst>
                <a:tab pos="630555" algn="l"/>
              </a:tabLst>
              <a:defRPr/>
            </a:pPr>
            <a:r>
              <a:rPr lang="uz-Cyrl-UZ" sz="5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2-</a:t>
            </a:r>
            <a:r>
              <a:rPr lang="en-US" sz="5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uz-Cyrl-UZ" sz="5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ator.  Xal</a:t>
            </a:r>
            <a:r>
              <a:rPr lang="en-US" sz="5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 </a:t>
            </a:r>
            <a:r>
              <a:rPr lang="uz-Cyrl-UZ" sz="5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</a:t>
            </a:r>
            <a:r>
              <a:rPr lang="en-US" sz="5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uz-Cyrl-UZ" sz="5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ollari </a:t>
            </a:r>
            <a:endParaRPr lang="ru-RU" sz="5400" b="1" dirty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401763" y="3246438"/>
            <a:ext cx="9402762" cy="974725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Aft>
                <a:spcPts val="0"/>
              </a:spcAft>
              <a:tabLst>
                <a:tab pos="630555" algn="l"/>
              </a:tabLst>
              <a:defRPr/>
            </a:pPr>
            <a:r>
              <a:rPr lang="uz-Cyrl-UZ" sz="40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3-</a:t>
            </a:r>
            <a:r>
              <a:rPr lang="en-US" sz="40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uz-Cyrl-UZ" sz="40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ator.Xal</a:t>
            </a:r>
            <a:r>
              <a:rPr lang="en-US" sz="40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 </a:t>
            </a:r>
            <a:r>
              <a:rPr lang="uz-Cyrl-UZ" sz="40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tafakkurining </a:t>
            </a:r>
            <a:r>
              <a:rPr lang="en-US" sz="40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uz-Cyrl-UZ" sz="40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aymo</a:t>
            </a:r>
            <a:r>
              <a:rPr lang="en-US" sz="40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g’</a:t>
            </a:r>
            <a:r>
              <a:rPr lang="uz-Cyrl-UZ" sz="40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idir </a:t>
            </a:r>
            <a:endParaRPr lang="ru-RU" sz="4000" b="1" dirty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401763" y="4221163"/>
            <a:ext cx="9402762" cy="976312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z-Cyrl-UZ" sz="5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4-</a:t>
            </a:r>
            <a:r>
              <a:rPr lang="en-US" sz="5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uz-Cyrl-UZ" sz="5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ator.</a:t>
            </a:r>
            <a:r>
              <a:rPr lang="en-US" sz="5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uz-Cyrl-UZ" sz="5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Inson nut</a:t>
            </a:r>
            <a:r>
              <a:rPr lang="en-US" sz="5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uz-Cyrl-UZ" sz="5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ining jilosi</a:t>
            </a:r>
            <a:endParaRPr lang="ru-RU" sz="5400" b="1" dirty="0">
              <a:solidFill>
                <a:srgbClr val="7030A0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401763" y="5197475"/>
            <a:ext cx="9402762" cy="97472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Aft>
                <a:spcPts val="0"/>
              </a:spcAft>
              <a:tabLst>
                <a:tab pos="630555" algn="l"/>
              </a:tabLst>
              <a:defRPr/>
            </a:pPr>
            <a:r>
              <a:rPr lang="uz-Cyrl-UZ" sz="60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5-</a:t>
            </a:r>
            <a:r>
              <a:rPr lang="en-US" sz="60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</a:t>
            </a:r>
            <a:r>
              <a:rPr lang="uz-Cyrl-UZ" sz="60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ator.</a:t>
            </a:r>
            <a:r>
              <a:rPr lang="en-US" sz="60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uz-Cyrl-UZ" sz="60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Ibrat </a:t>
            </a:r>
            <a:endParaRPr lang="ru-RU" sz="6000" b="1" dirty="0">
              <a:solidFill>
                <a:srgbClr val="7030A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4887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Волна 5"/>
          <p:cNvSpPr/>
          <p:nvPr/>
        </p:nvSpPr>
        <p:spPr>
          <a:xfrm>
            <a:off x="334963" y="182563"/>
            <a:ext cx="11644312" cy="1189037"/>
          </a:xfrm>
          <a:prstGeom prst="wav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Shiroq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afsonasidagi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obrazlarga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klaster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usulida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tavsif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-76200" y="1371600"/>
            <a:ext cx="12268200" cy="5486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4260977388"/>
              </p:ext>
            </p:extLst>
          </p:nvPr>
        </p:nvGraphicFramePr>
        <p:xfrm>
          <a:off x="5974080" y="1740746"/>
          <a:ext cx="6005194" cy="51172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787458532"/>
              </p:ext>
            </p:extLst>
          </p:nvPr>
        </p:nvGraphicFramePr>
        <p:xfrm>
          <a:off x="137160" y="1664547"/>
          <a:ext cx="5242560" cy="51934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338948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Oval 2"/>
          <p:cNvSpPr>
            <a:spLocks noChangeArrowheads="1"/>
          </p:cNvSpPr>
          <p:nvPr/>
        </p:nvSpPr>
        <p:spPr bwMode="auto">
          <a:xfrm>
            <a:off x="1524000" y="1524000"/>
            <a:ext cx="3581400" cy="1371600"/>
          </a:xfrm>
          <a:prstGeom prst="ellipse">
            <a:avLst/>
          </a:prstGeom>
          <a:solidFill>
            <a:srgbClr val="66FFFF"/>
          </a:solidFill>
          <a:ln w="38100">
            <a:solidFill>
              <a:srgbClr val="111111"/>
            </a:solidFill>
            <a:round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ru-RU" altLang="ru-RU" sz="1800">
              <a:latin typeface="Arial" panose="020B0604020202020204" pitchFamily="34" charset="0"/>
            </a:endParaRPr>
          </a:p>
        </p:txBody>
      </p:sp>
      <p:sp>
        <p:nvSpPr>
          <p:cNvPr id="23555" name="Line 3"/>
          <p:cNvSpPr>
            <a:spLocks noChangeShapeType="1"/>
          </p:cNvSpPr>
          <p:nvPr/>
        </p:nvSpPr>
        <p:spPr bwMode="auto">
          <a:xfrm>
            <a:off x="5105400" y="2209800"/>
            <a:ext cx="5410200" cy="0"/>
          </a:xfrm>
          <a:prstGeom prst="line">
            <a:avLst/>
          </a:prstGeom>
          <a:noFill/>
          <a:ln w="38100">
            <a:solidFill>
              <a:srgbClr val="11111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556" name="Line 4"/>
          <p:cNvSpPr>
            <a:spLocks noChangeShapeType="1"/>
          </p:cNvSpPr>
          <p:nvPr/>
        </p:nvSpPr>
        <p:spPr bwMode="auto">
          <a:xfrm flipV="1">
            <a:off x="5715000" y="838200"/>
            <a:ext cx="1143000" cy="1295400"/>
          </a:xfrm>
          <a:prstGeom prst="line">
            <a:avLst/>
          </a:prstGeom>
          <a:noFill/>
          <a:ln w="38100">
            <a:solidFill>
              <a:srgbClr val="11111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557" name="Line 5"/>
          <p:cNvSpPr>
            <a:spLocks noChangeShapeType="1"/>
          </p:cNvSpPr>
          <p:nvPr/>
        </p:nvSpPr>
        <p:spPr bwMode="auto">
          <a:xfrm flipV="1">
            <a:off x="7162800" y="838200"/>
            <a:ext cx="1143000" cy="1295400"/>
          </a:xfrm>
          <a:prstGeom prst="line">
            <a:avLst/>
          </a:prstGeom>
          <a:noFill/>
          <a:ln w="38100">
            <a:solidFill>
              <a:srgbClr val="11111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558" name="Line 6"/>
          <p:cNvSpPr>
            <a:spLocks noChangeShapeType="1"/>
          </p:cNvSpPr>
          <p:nvPr/>
        </p:nvSpPr>
        <p:spPr bwMode="auto">
          <a:xfrm flipV="1">
            <a:off x="8305800" y="838200"/>
            <a:ext cx="1143000" cy="1295400"/>
          </a:xfrm>
          <a:prstGeom prst="line">
            <a:avLst/>
          </a:prstGeom>
          <a:noFill/>
          <a:ln w="38100">
            <a:solidFill>
              <a:srgbClr val="11111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559" name="Line 7"/>
          <p:cNvSpPr>
            <a:spLocks noChangeShapeType="1"/>
          </p:cNvSpPr>
          <p:nvPr/>
        </p:nvSpPr>
        <p:spPr bwMode="auto">
          <a:xfrm flipV="1">
            <a:off x="9525000" y="838200"/>
            <a:ext cx="1143000" cy="1295400"/>
          </a:xfrm>
          <a:prstGeom prst="line">
            <a:avLst/>
          </a:prstGeom>
          <a:noFill/>
          <a:ln w="38100">
            <a:solidFill>
              <a:srgbClr val="11111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560" name="Line 8"/>
          <p:cNvSpPr>
            <a:spLocks noChangeShapeType="1"/>
          </p:cNvSpPr>
          <p:nvPr/>
        </p:nvSpPr>
        <p:spPr bwMode="auto">
          <a:xfrm>
            <a:off x="5715000" y="2286000"/>
            <a:ext cx="762000" cy="1219200"/>
          </a:xfrm>
          <a:prstGeom prst="line">
            <a:avLst/>
          </a:prstGeom>
          <a:noFill/>
          <a:ln w="38100">
            <a:solidFill>
              <a:srgbClr val="11111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561" name="Line 9"/>
          <p:cNvSpPr>
            <a:spLocks noChangeShapeType="1"/>
          </p:cNvSpPr>
          <p:nvPr/>
        </p:nvSpPr>
        <p:spPr bwMode="auto">
          <a:xfrm>
            <a:off x="9525000" y="2286000"/>
            <a:ext cx="838200" cy="1219200"/>
          </a:xfrm>
          <a:prstGeom prst="line">
            <a:avLst/>
          </a:prstGeom>
          <a:noFill/>
          <a:ln w="38100">
            <a:solidFill>
              <a:srgbClr val="11111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562" name="Line 10"/>
          <p:cNvSpPr>
            <a:spLocks noChangeShapeType="1"/>
          </p:cNvSpPr>
          <p:nvPr/>
        </p:nvSpPr>
        <p:spPr bwMode="auto">
          <a:xfrm>
            <a:off x="8305800" y="2286000"/>
            <a:ext cx="762000" cy="1219200"/>
          </a:xfrm>
          <a:prstGeom prst="line">
            <a:avLst/>
          </a:prstGeom>
          <a:noFill/>
          <a:ln w="38100">
            <a:solidFill>
              <a:srgbClr val="11111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563" name="Line 11"/>
          <p:cNvSpPr>
            <a:spLocks noChangeShapeType="1"/>
          </p:cNvSpPr>
          <p:nvPr/>
        </p:nvSpPr>
        <p:spPr bwMode="auto">
          <a:xfrm>
            <a:off x="7162800" y="2286000"/>
            <a:ext cx="762000" cy="1219200"/>
          </a:xfrm>
          <a:prstGeom prst="line">
            <a:avLst/>
          </a:prstGeom>
          <a:noFill/>
          <a:ln w="38100">
            <a:solidFill>
              <a:srgbClr val="11111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564" name="Text Box 12"/>
          <p:cNvSpPr txBox="1">
            <a:spLocks noChangeArrowheads="1"/>
          </p:cNvSpPr>
          <p:nvPr/>
        </p:nvSpPr>
        <p:spPr bwMode="auto">
          <a:xfrm rot="-2905159">
            <a:off x="4952206" y="838994"/>
            <a:ext cx="259238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ru-RU" sz="1400" b="1">
                <a:solidFill>
                  <a:srgbClr val="111111"/>
                </a:solidFill>
                <a:latin typeface="Book Antiqua" panose="02040602050305030304" pitchFamily="18" charset="0"/>
              </a:rPr>
              <a:t>Beshik to`yi</a:t>
            </a:r>
            <a:endParaRPr lang="ru-RU" altLang="ru-RU" sz="1400" b="1">
              <a:solidFill>
                <a:srgbClr val="111111"/>
              </a:solidFill>
              <a:latin typeface="Book Antiqua" panose="02040602050305030304" pitchFamily="18" charset="0"/>
            </a:endParaRPr>
          </a:p>
        </p:txBody>
      </p:sp>
      <p:sp>
        <p:nvSpPr>
          <p:cNvPr id="23565" name="Text Box 13"/>
          <p:cNvSpPr txBox="1">
            <a:spLocks noChangeArrowheads="1"/>
          </p:cNvSpPr>
          <p:nvPr/>
        </p:nvSpPr>
        <p:spPr bwMode="auto">
          <a:xfrm rot="-2905159">
            <a:off x="6399212" y="915988"/>
            <a:ext cx="25939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ru-RU" sz="1400" b="1">
                <a:solidFill>
                  <a:srgbClr val="111111"/>
                </a:solidFill>
                <a:latin typeface="Book Antiqua" panose="02040602050305030304" pitchFamily="18" charset="0"/>
              </a:rPr>
              <a:t>Nikoh to`yi</a:t>
            </a:r>
            <a:endParaRPr lang="ru-RU" altLang="ru-RU" sz="1400" b="1">
              <a:solidFill>
                <a:srgbClr val="111111"/>
              </a:solidFill>
              <a:latin typeface="Book Antiqua" panose="02040602050305030304" pitchFamily="18" charset="0"/>
            </a:endParaRPr>
          </a:p>
        </p:txBody>
      </p:sp>
      <p:sp>
        <p:nvSpPr>
          <p:cNvPr id="23566" name="Text Box 14"/>
          <p:cNvSpPr txBox="1">
            <a:spLocks noChangeArrowheads="1"/>
          </p:cNvSpPr>
          <p:nvPr/>
        </p:nvSpPr>
        <p:spPr bwMode="auto">
          <a:xfrm rot="-2905159">
            <a:off x="7390606" y="915194"/>
            <a:ext cx="259238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ru-RU" sz="1400" b="1">
                <a:solidFill>
                  <a:srgbClr val="111111"/>
                </a:solidFill>
                <a:latin typeface="Book Antiqua" panose="02040602050305030304" pitchFamily="18" charset="0"/>
              </a:rPr>
              <a:t>Askar kuzatish</a:t>
            </a:r>
            <a:endParaRPr lang="ru-RU" altLang="ru-RU" sz="1400" b="1">
              <a:solidFill>
                <a:srgbClr val="111111"/>
              </a:solidFill>
              <a:latin typeface="Book Antiqua" panose="02040602050305030304" pitchFamily="18" charset="0"/>
            </a:endParaRPr>
          </a:p>
        </p:txBody>
      </p:sp>
      <p:sp>
        <p:nvSpPr>
          <p:cNvPr id="23567" name="Text Box 15"/>
          <p:cNvSpPr txBox="1">
            <a:spLocks noChangeArrowheads="1"/>
          </p:cNvSpPr>
          <p:nvPr/>
        </p:nvSpPr>
        <p:spPr bwMode="auto">
          <a:xfrm rot="-2905159">
            <a:off x="8609012" y="763588"/>
            <a:ext cx="289877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ru-RU" sz="1400" b="1">
                <a:solidFill>
                  <a:srgbClr val="111111"/>
                </a:solidFill>
                <a:latin typeface="Book Antiqua" panose="02040602050305030304" pitchFamily="18" charset="0"/>
              </a:rPr>
              <a:t>Muchal to`yi</a:t>
            </a:r>
            <a:endParaRPr lang="ru-RU" altLang="ru-RU" sz="1400" b="1">
              <a:solidFill>
                <a:srgbClr val="111111"/>
              </a:solidFill>
              <a:latin typeface="Book Antiqua" panose="02040602050305030304" pitchFamily="18" charset="0"/>
            </a:endParaRPr>
          </a:p>
        </p:txBody>
      </p:sp>
      <p:sp>
        <p:nvSpPr>
          <p:cNvPr id="23568" name="Text Box 16"/>
          <p:cNvSpPr txBox="1">
            <a:spLocks noChangeArrowheads="1"/>
          </p:cNvSpPr>
          <p:nvPr/>
        </p:nvSpPr>
        <p:spPr bwMode="auto">
          <a:xfrm rot="3454816">
            <a:off x="4724400" y="3276600"/>
            <a:ext cx="2590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ru-RU" sz="1400" b="1">
                <a:solidFill>
                  <a:srgbClr val="111111"/>
                </a:solidFill>
                <a:latin typeface="Book Antiqua" panose="02040602050305030304" pitchFamily="18" charset="0"/>
              </a:rPr>
              <a:t>Aza marosimlari</a:t>
            </a:r>
            <a:endParaRPr lang="ru-RU" altLang="ru-RU" sz="1400" b="1">
              <a:solidFill>
                <a:srgbClr val="111111"/>
              </a:solidFill>
              <a:latin typeface="Book Antiqua" panose="02040602050305030304" pitchFamily="18" charset="0"/>
            </a:endParaRPr>
          </a:p>
        </p:txBody>
      </p:sp>
      <p:sp>
        <p:nvSpPr>
          <p:cNvPr id="23569" name="Text Box 17"/>
          <p:cNvSpPr txBox="1">
            <a:spLocks noChangeArrowheads="1"/>
          </p:cNvSpPr>
          <p:nvPr/>
        </p:nvSpPr>
        <p:spPr bwMode="auto">
          <a:xfrm rot="3454816">
            <a:off x="5973763" y="3167062"/>
            <a:ext cx="25908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ru-RU" sz="1400" b="1">
                <a:solidFill>
                  <a:srgbClr val="111111"/>
                </a:solidFill>
                <a:latin typeface="Book Antiqua" panose="02040602050305030304" pitchFamily="18" charset="0"/>
              </a:rPr>
              <a:t>Oltin va kumush                              to`ylar</a:t>
            </a:r>
            <a:endParaRPr lang="ru-RU" altLang="ru-RU" sz="1400" b="1">
              <a:solidFill>
                <a:srgbClr val="111111"/>
              </a:solidFill>
              <a:latin typeface="Book Antiqua" panose="02040602050305030304" pitchFamily="18" charset="0"/>
            </a:endParaRPr>
          </a:p>
        </p:txBody>
      </p:sp>
      <p:sp>
        <p:nvSpPr>
          <p:cNvPr id="23570" name="Text Box 18"/>
          <p:cNvSpPr txBox="1">
            <a:spLocks noChangeArrowheads="1"/>
          </p:cNvSpPr>
          <p:nvPr/>
        </p:nvSpPr>
        <p:spPr bwMode="auto">
          <a:xfrm rot="3454816">
            <a:off x="7227888" y="3189288"/>
            <a:ext cx="2590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ru-RU" sz="1400" b="1">
                <a:solidFill>
                  <a:srgbClr val="111111"/>
                </a:solidFill>
                <a:latin typeface="Book Antiqua" panose="02040602050305030304" pitchFamily="18" charset="0"/>
              </a:rPr>
              <a:t>Diniy marosimlar</a:t>
            </a:r>
            <a:endParaRPr lang="ru-RU" altLang="ru-RU" sz="1400" b="1">
              <a:solidFill>
                <a:srgbClr val="111111"/>
              </a:solidFill>
              <a:latin typeface="Book Antiqua" panose="02040602050305030304" pitchFamily="18" charset="0"/>
            </a:endParaRPr>
          </a:p>
        </p:txBody>
      </p:sp>
      <p:sp>
        <p:nvSpPr>
          <p:cNvPr id="23571" name="Text Box 19"/>
          <p:cNvSpPr txBox="1">
            <a:spLocks noChangeArrowheads="1"/>
          </p:cNvSpPr>
          <p:nvPr/>
        </p:nvSpPr>
        <p:spPr bwMode="auto">
          <a:xfrm rot="3454816">
            <a:off x="8312944" y="3113881"/>
            <a:ext cx="2590800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ru-RU" sz="1400" b="1">
                <a:solidFill>
                  <a:srgbClr val="111111"/>
                </a:solidFill>
                <a:latin typeface="Book Antiqua" panose="02040602050305030304" pitchFamily="18" charset="0"/>
              </a:rPr>
              <a:t>Sunnat to`yi</a:t>
            </a:r>
          </a:p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endParaRPr lang="ru-RU" altLang="ru-RU" sz="1400" b="1">
              <a:solidFill>
                <a:srgbClr val="111111"/>
              </a:solidFill>
              <a:latin typeface="Book Antiqua" panose="02040602050305030304" pitchFamily="18" charset="0"/>
            </a:endParaRPr>
          </a:p>
        </p:txBody>
      </p:sp>
      <p:sp>
        <p:nvSpPr>
          <p:cNvPr id="175124" name="Text Box 20"/>
          <p:cNvSpPr txBox="1">
            <a:spLocks noChangeArrowheads="1"/>
          </p:cNvSpPr>
          <p:nvPr/>
        </p:nvSpPr>
        <p:spPr bwMode="auto">
          <a:xfrm>
            <a:off x="1752600" y="1981200"/>
            <a:ext cx="3276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US" b="1" u="sng">
                <a:solidFill>
                  <a:srgbClr val="11111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MAROSIMLAR</a:t>
            </a:r>
            <a:endParaRPr lang="ru-RU" b="1" u="sng">
              <a:solidFill>
                <a:srgbClr val="11111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23573" name="Oval 21"/>
          <p:cNvSpPr>
            <a:spLocks noChangeArrowheads="1"/>
          </p:cNvSpPr>
          <p:nvPr/>
        </p:nvSpPr>
        <p:spPr bwMode="auto">
          <a:xfrm>
            <a:off x="1524000" y="4724400"/>
            <a:ext cx="3581400" cy="1371600"/>
          </a:xfrm>
          <a:prstGeom prst="ellipse">
            <a:avLst/>
          </a:prstGeom>
          <a:solidFill>
            <a:srgbClr val="66FFFF"/>
          </a:solidFill>
          <a:ln w="38100">
            <a:solidFill>
              <a:srgbClr val="111111"/>
            </a:solidFill>
            <a:round/>
            <a:headEnd/>
            <a:tailEnd/>
          </a:ln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ru-RU" altLang="ru-RU" sz="1800">
              <a:latin typeface="Arial" panose="020B0604020202020204" pitchFamily="34" charset="0"/>
            </a:endParaRPr>
          </a:p>
        </p:txBody>
      </p:sp>
      <p:sp>
        <p:nvSpPr>
          <p:cNvPr id="23574" name="Line 22"/>
          <p:cNvSpPr>
            <a:spLocks noChangeShapeType="1"/>
          </p:cNvSpPr>
          <p:nvPr/>
        </p:nvSpPr>
        <p:spPr bwMode="auto">
          <a:xfrm>
            <a:off x="5105400" y="5410200"/>
            <a:ext cx="5410200" cy="0"/>
          </a:xfrm>
          <a:prstGeom prst="line">
            <a:avLst/>
          </a:prstGeom>
          <a:noFill/>
          <a:ln w="38100">
            <a:solidFill>
              <a:srgbClr val="11111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575" name="Line 23"/>
          <p:cNvSpPr>
            <a:spLocks noChangeShapeType="1"/>
          </p:cNvSpPr>
          <p:nvPr/>
        </p:nvSpPr>
        <p:spPr bwMode="auto">
          <a:xfrm flipV="1">
            <a:off x="5562600" y="4038600"/>
            <a:ext cx="1143000" cy="1295400"/>
          </a:xfrm>
          <a:prstGeom prst="line">
            <a:avLst/>
          </a:prstGeom>
          <a:noFill/>
          <a:ln w="38100">
            <a:solidFill>
              <a:srgbClr val="11111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576" name="Line 24"/>
          <p:cNvSpPr>
            <a:spLocks noChangeShapeType="1"/>
          </p:cNvSpPr>
          <p:nvPr/>
        </p:nvSpPr>
        <p:spPr bwMode="auto">
          <a:xfrm flipV="1">
            <a:off x="6934200" y="4038600"/>
            <a:ext cx="1143000" cy="1295400"/>
          </a:xfrm>
          <a:prstGeom prst="line">
            <a:avLst/>
          </a:prstGeom>
          <a:noFill/>
          <a:ln w="38100">
            <a:solidFill>
              <a:srgbClr val="11111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577" name="Line 25"/>
          <p:cNvSpPr>
            <a:spLocks noChangeShapeType="1"/>
          </p:cNvSpPr>
          <p:nvPr/>
        </p:nvSpPr>
        <p:spPr bwMode="auto">
          <a:xfrm flipV="1">
            <a:off x="8153400" y="4038600"/>
            <a:ext cx="1143000" cy="1295400"/>
          </a:xfrm>
          <a:prstGeom prst="line">
            <a:avLst/>
          </a:prstGeom>
          <a:noFill/>
          <a:ln w="38100">
            <a:solidFill>
              <a:srgbClr val="11111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578" name="Line 26"/>
          <p:cNvSpPr>
            <a:spLocks noChangeShapeType="1"/>
          </p:cNvSpPr>
          <p:nvPr/>
        </p:nvSpPr>
        <p:spPr bwMode="auto">
          <a:xfrm flipV="1">
            <a:off x="9296400" y="4038600"/>
            <a:ext cx="1143000" cy="1295400"/>
          </a:xfrm>
          <a:prstGeom prst="line">
            <a:avLst/>
          </a:prstGeom>
          <a:noFill/>
          <a:ln w="38100">
            <a:solidFill>
              <a:srgbClr val="11111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579" name="Line 27"/>
          <p:cNvSpPr>
            <a:spLocks noChangeShapeType="1"/>
          </p:cNvSpPr>
          <p:nvPr/>
        </p:nvSpPr>
        <p:spPr bwMode="auto">
          <a:xfrm>
            <a:off x="5562600" y="5410200"/>
            <a:ext cx="762000" cy="1219200"/>
          </a:xfrm>
          <a:prstGeom prst="line">
            <a:avLst/>
          </a:prstGeom>
          <a:noFill/>
          <a:ln w="38100">
            <a:solidFill>
              <a:srgbClr val="11111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580" name="Line 28"/>
          <p:cNvSpPr>
            <a:spLocks noChangeShapeType="1"/>
          </p:cNvSpPr>
          <p:nvPr/>
        </p:nvSpPr>
        <p:spPr bwMode="auto">
          <a:xfrm>
            <a:off x="6934200" y="5486400"/>
            <a:ext cx="762000" cy="1219200"/>
          </a:xfrm>
          <a:prstGeom prst="line">
            <a:avLst/>
          </a:prstGeom>
          <a:noFill/>
          <a:ln w="38100">
            <a:solidFill>
              <a:srgbClr val="11111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581" name="Line 29"/>
          <p:cNvSpPr>
            <a:spLocks noChangeShapeType="1"/>
          </p:cNvSpPr>
          <p:nvPr/>
        </p:nvSpPr>
        <p:spPr bwMode="auto">
          <a:xfrm>
            <a:off x="8153400" y="5486400"/>
            <a:ext cx="762000" cy="1219200"/>
          </a:xfrm>
          <a:prstGeom prst="line">
            <a:avLst/>
          </a:prstGeom>
          <a:noFill/>
          <a:ln w="38100">
            <a:solidFill>
              <a:srgbClr val="11111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3582" name="Line 30"/>
          <p:cNvSpPr>
            <a:spLocks noChangeShapeType="1"/>
          </p:cNvSpPr>
          <p:nvPr/>
        </p:nvSpPr>
        <p:spPr bwMode="auto">
          <a:xfrm>
            <a:off x="9372600" y="5486400"/>
            <a:ext cx="762000" cy="1219200"/>
          </a:xfrm>
          <a:prstGeom prst="line">
            <a:avLst/>
          </a:prstGeom>
          <a:noFill/>
          <a:ln w="38100">
            <a:solidFill>
              <a:srgbClr val="11111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75135" name="Text Box 31"/>
          <p:cNvSpPr txBox="1">
            <a:spLocks noChangeArrowheads="1"/>
          </p:cNvSpPr>
          <p:nvPr/>
        </p:nvSpPr>
        <p:spPr bwMode="auto">
          <a:xfrm>
            <a:off x="1524000" y="5257800"/>
            <a:ext cx="3276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US" b="1" u="sng">
                <a:solidFill>
                  <a:srgbClr val="11111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BAYRAMLAR</a:t>
            </a:r>
            <a:endParaRPr lang="ru-RU" b="1" u="sng">
              <a:solidFill>
                <a:srgbClr val="11111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23584" name="Text Box 32"/>
          <p:cNvSpPr txBox="1">
            <a:spLocks noChangeArrowheads="1"/>
          </p:cNvSpPr>
          <p:nvPr/>
        </p:nvSpPr>
        <p:spPr bwMode="auto">
          <a:xfrm rot="-2905159">
            <a:off x="4876800" y="4038600"/>
            <a:ext cx="2590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ru-RU" sz="1400" b="1">
                <a:solidFill>
                  <a:srgbClr val="111111"/>
                </a:solidFill>
                <a:latin typeface="Book Antiqua" panose="02040602050305030304" pitchFamily="18" charset="0"/>
              </a:rPr>
              <a:t>Navro`z</a:t>
            </a:r>
            <a:endParaRPr lang="ru-RU" altLang="ru-RU" sz="1400" b="1">
              <a:solidFill>
                <a:srgbClr val="111111"/>
              </a:solidFill>
              <a:latin typeface="Book Antiqua" panose="02040602050305030304" pitchFamily="18" charset="0"/>
            </a:endParaRPr>
          </a:p>
        </p:txBody>
      </p:sp>
      <p:sp>
        <p:nvSpPr>
          <p:cNvPr id="23585" name="Text Box 33"/>
          <p:cNvSpPr txBox="1">
            <a:spLocks noChangeArrowheads="1"/>
          </p:cNvSpPr>
          <p:nvPr/>
        </p:nvSpPr>
        <p:spPr bwMode="auto">
          <a:xfrm rot="-2905159">
            <a:off x="6096000" y="4038600"/>
            <a:ext cx="2590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ru-RU" sz="1400" b="1">
                <a:solidFill>
                  <a:srgbClr val="111111"/>
                </a:solidFill>
                <a:latin typeface="Book Antiqua" panose="02040602050305030304" pitchFamily="18" charset="0"/>
              </a:rPr>
              <a:t>Ro`za hayiti</a:t>
            </a:r>
            <a:endParaRPr lang="ru-RU" altLang="ru-RU" sz="1400" b="1">
              <a:solidFill>
                <a:srgbClr val="111111"/>
              </a:solidFill>
              <a:latin typeface="Book Antiqua" panose="02040602050305030304" pitchFamily="18" charset="0"/>
            </a:endParaRPr>
          </a:p>
        </p:txBody>
      </p:sp>
      <p:sp>
        <p:nvSpPr>
          <p:cNvPr id="23586" name="Text Box 34"/>
          <p:cNvSpPr txBox="1">
            <a:spLocks noChangeArrowheads="1"/>
          </p:cNvSpPr>
          <p:nvPr/>
        </p:nvSpPr>
        <p:spPr bwMode="auto">
          <a:xfrm rot="-2905159">
            <a:off x="7239000" y="4038600"/>
            <a:ext cx="2590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ru-RU" sz="1400" b="1">
                <a:solidFill>
                  <a:srgbClr val="111111"/>
                </a:solidFill>
                <a:latin typeface="Book Antiqua" panose="02040602050305030304" pitchFamily="18" charset="0"/>
              </a:rPr>
              <a:t>Qurbon hayiti</a:t>
            </a:r>
            <a:endParaRPr lang="ru-RU" altLang="ru-RU" sz="1400" b="1">
              <a:solidFill>
                <a:srgbClr val="111111"/>
              </a:solidFill>
              <a:latin typeface="Book Antiqua" panose="02040602050305030304" pitchFamily="18" charset="0"/>
            </a:endParaRPr>
          </a:p>
        </p:txBody>
      </p:sp>
      <p:sp>
        <p:nvSpPr>
          <p:cNvPr id="23587" name="Text Box 35"/>
          <p:cNvSpPr txBox="1">
            <a:spLocks noChangeArrowheads="1"/>
          </p:cNvSpPr>
          <p:nvPr/>
        </p:nvSpPr>
        <p:spPr bwMode="auto">
          <a:xfrm rot="-2905159">
            <a:off x="8458200" y="4038600"/>
            <a:ext cx="2590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ru-RU" sz="1400" b="1">
                <a:solidFill>
                  <a:srgbClr val="111111"/>
                </a:solidFill>
                <a:latin typeface="Book Antiqua" panose="02040602050305030304" pitchFamily="18" charset="0"/>
              </a:rPr>
              <a:t>Mustaqillik</a:t>
            </a:r>
            <a:endParaRPr lang="ru-RU" altLang="ru-RU" sz="1400" b="1">
              <a:solidFill>
                <a:srgbClr val="111111"/>
              </a:solidFill>
              <a:latin typeface="Book Antiqua" panose="02040602050305030304" pitchFamily="18" charset="0"/>
            </a:endParaRPr>
          </a:p>
        </p:txBody>
      </p:sp>
      <p:sp>
        <p:nvSpPr>
          <p:cNvPr id="23588" name="Text Box 36"/>
          <p:cNvSpPr txBox="1">
            <a:spLocks noChangeArrowheads="1"/>
          </p:cNvSpPr>
          <p:nvPr/>
        </p:nvSpPr>
        <p:spPr bwMode="auto">
          <a:xfrm rot="3454816">
            <a:off x="4637088" y="6389688"/>
            <a:ext cx="2590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ru-RU" sz="1400" b="1">
                <a:solidFill>
                  <a:srgbClr val="111111"/>
                </a:solidFill>
                <a:latin typeface="Book Antiqua" panose="02040602050305030304" pitchFamily="18" charset="0"/>
              </a:rPr>
              <a:t>Hosil bayrami</a:t>
            </a:r>
            <a:endParaRPr lang="ru-RU" altLang="ru-RU" sz="1400" b="1">
              <a:solidFill>
                <a:srgbClr val="111111"/>
              </a:solidFill>
              <a:latin typeface="Book Antiqua" panose="02040602050305030304" pitchFamily="18" charset="0"/>
            </a:endParaRPr>
          </a:p>
        </p:txBody>
      </p:sp>
      <p:sp>
        <p:nvSpPr>
          <p:cNvPr id="23589" name="Text Box 37"/>
          <p:cNvSpPr txBox="1">
            <a:spLocks noChangeArrowheads="1"/>
          </p:cNvSpPr>
          <p:nvPr/>
        </p:nvSpPr>
        <p:spPr bwMode="auto">
          <a:xfrm rot="3454816">
            <a:off x="5668963" y="6291262"/>
            <a:ext cx="25908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ru-RU" sz="1400" b="1">
                <a:solidFill>
                  <a:srgbClr val="111111"/>
                </a:solidFill>
                <a:latin typeface="Book Antiqua" panose="02040602050305030304" pitchFamily="18" charset="0"/>
              </a:rPr>
              <a:t>Ustoz va                                  murabbiylar kuni</a:t>
            </a:r>
            <a:endParaRPr lang="ru-RU" altLang="ru-RU" sz="1400" b="1">
              <a:solidFill>
                <a:srgbClr val="111111"/>
              </a:solidFill>
              <a:latin typeface="Book Antiqua" panose="02040602050305030304" pitchFamily="18" charset="0"/>
            </a:endParaRPr>
          </a:p>
        </p:txBody>
      </p:sp>
      <p:sp>
        <p:nvSpPr>
          <p:cNvPr id="23590" name="Text Box 38"/>
          <p:cNvSpPr txBox="1">
            <a:spLocks noChangeArrowheads="1"/>
          </p:cNvSpPr>
          <p:nvPr/>
        </p:nvSpPr>
        <p:spPr bwMode="auto">
          <a:xfrm rot="3454816">
            <a:off x="7061201" y="6337300"/>
            <a:ext cx="25908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ru-RU" sz="1400" b="1">
                <a:solidFill>
                  <a:srgbClr val="111111"/>
                </a:solidFill>
                <a:latin typeface="Book Antiqua" panose="02040602050305030304" pitchFamily="18" charset="0"/>
              </a:rPr>
              <a:t>Xotira va                                     qadrlash kuni</a:t>
            </a:r>
            <a:endParaRPr lang="ru-RU" altLang="ru-RU" sz="1400" b="1">
              <a:solidFill>
                <a:srgbClr val="111111"/>
              </a:solidFill>
              <a:latin typeface="Book Antiqua" panose="02040602050305030304" pitchFamily="18" charset="0"/>
            </a:endParaRPr>
          </a:p>
        </p:txBody>
      </p:sp>
      <p:sp>
        <p:nvSpPr>
          <p:cNvPr id="23591" name="Text Box 39"/>
          <p:cNvSpPr txBox="1">
            <a:spLocks noChangeArrowheads="1"/>
          </p:cNvSpPr>
          <p:nvPr/>
        </p:nvSpPr>
        <p:spPr bwMode="auto">
          <a:xfrm rot="3454816">
            <a:off x="8447088" y="6280150"/>
            <a:ext cx="2590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ru-RU" sz="1400" b="1">
                <a:solidFill>
                  <a:srgbClr val="111111"/>
                </a:solidFill>
                <a:latin typeface="Book Antiqua" panose="02040602050305030304" pitchFamily="18" charset="0"/>
              </a:rPr>
              <a:t>Gullar bayrami</a:t>
            </a:r>
            <a:endParaRPr lang="ru-RU" altLang="ru-RU" sz="1400" b="1">
              <a:solidFill>
                <a:srgbClr val="111111"/>
              </a:solidFill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7571504"/>
      </p:ext>
    </p:extLst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0" y="0"/>
          <a:ext cx="12192000" cy="70561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68971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7436" y="0"/>
            <a:ext cx="12192000" cy="6858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2906827507"/>
              </p:ext>
            </p:extLst>
          </p:nvPr>
        </p:nvGraphicFramePr>
        <p:xfrm>
          <a:off x="-106680" y="106680"/>
          <a:ext cx="5469512" cy="4568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16734915"/>
              </p:ext>
            </p:extLst>
          </p:nvPr>
        </p:nvGraphicFramePr>
        <p:xfrm>
          <a:off x="3408680" y="2284307"/>
          <a:ext cx="5588000" cy="4568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1169662019"/>
              </p:ext>
            </p:extLst>
          </p:nvPr>
        </p:nvGraphicFramePr>
        <p:xfrm>
          <a:off x="6924040" y="0"/>
          <a:ext cx="5267960" cy="4568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</p:spTree>
    <p:extLst>
      <p:ext uri="{BB962C8B-B14F-4D97-AF65-F5344CB8AC3E}">
        <p14:creationId xmlns:p14="http://schemas.microsoft.com/office/powerpoint/2010/main" val="2363815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8600" y="1400174"/>
            <a:ext cx="605028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8000" b="1" spc="-1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sz="8000" b="1" spc="-1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0" b="1" spc="-1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8000" b="1" spc="-1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0" b="1" spc="-10" dirty="0" err="1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tashakkur</a:t>
            </a:r>
            <a:r>
              <a:rPr lang="ru-RU" sz="8000" b="1" spc="-1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sz="8000" dirty="0">
              <a:solidFill>
                <a:srgbClr val="CC00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6" descr="D:\davronova  Uchun kerakli bo'lan hujjatlar  juda zarur\kerakli  bo'lgan   ma'lumotlar\DILOROM UCHUN KERAKLI   MA'LUMOTLAR\giflar\fleur-aq2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5608" y="301593"/>
            <a:ext cx="7199312" cy="672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8888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fd78956d553d7b12a7d56f9a0cbcad236c47722"/>
</p:tagLst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2947</TotalTime>
  <Words>1301</Words>
  <Application>Microsoft Office PowerPoint</Application>
  <PresentationFormat>Широкоэкранный</PresentationFormat>
  <Paragraphs>227</Paragraphs>
  <Slides>25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2" baseType="lpstr">
      <vt:lpstr>Arial</vt:lpstr>
      <vt:lpstr>Book Antiqua</vt:lpstr>
      <vt:lpstr>Calibri</vt:lpstr>
      <vt:lpstr>Times New Roman</vt:lpstr>
      <vt:lpstr>Trebuchet MS</vt:lpstr>
      <vt:lpstr>Wingdings 3</vt:lpstr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BOSHLANG’ICH       SINFLARDA INDUKSIYA, DIDUKSIYA VA ANALOGIYA USULLARIDAN FOYDALANISH USULLARI</dc:title>
  <dc:creator>Nargiza</dc:creator>
  <cp:lastModifiedBy>Nargiza</cp:lastModifiedBy>
  <cp:revision>161</cp:revision>
  <cp:lastPrinted>2019-05-21T19:37:15Z</cp:lastPrinted>
  <dcterms:created xsi:type="dcterms:W3CDTF">2018-01-30T10:35:26Z</dcterms:created>
  <dcterms:modified xsi:type="dcterms:W3CDTF">2026-10-09T15:45:32Z</dcterms:modified>
</cp:coreProperties>
</file>