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4" r:id="rId3"/>
    <p:sldMasterId id="2147483683" r:id="rId4"/>
    <p:sldMasterId id="2147483692" r:id="rId5"/>
  </p:sldMasterIdLst>
  <p:notesMasterIdLst>
    <p:notesMasterId r:id="rId21"/>
  </p:notesMasterIdLst>
  <p:sldIdLst>
    <p:sldId id="387" r:id="rId6"/>
    <p:sldId id="407" r:id="rId7"/>
    <p:sldId id="398" r:id="rId8"/>
    <p:sldId id="405" r:id="rId9"/>
    <p:sldId id="406" r:id="rId10"/>
    <p:sldId id="411" r:id="rId11"/>
    <p:sldId id="409" r:id="rId12"/>
    <p:sldId id="410" r:id="rId13"/>
    <p:sldId id="412" r:id="rId14"/>
    <p:sldId id="414" r:id="rId15"/>
    <p:sldId id="401" r:id="rId16"/>
    <p:sldId id="400" r:id="rId17"/>
    <p:sldId id="404" r:id="rId18"/>
    <p:sldId id="396" r:id="rId19"/>
    <p:sldId id="413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80" autoAdjust="0"/>
  </p:normalViewPr>
  <p:slideViewPr>
    <p:cSldViewPr snapToGrid="0">
      <p:cViewPr varScale="1">
        <p:scale>
          <a:sx n="70" d="100"/>
          <a:sy n="70" d="100"/>
        </p:scale>
        <p:origin x="7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A04A12-6698-41A9-952E-3E228C6E7AA7}" type="doc">
      <dgm:prSet loTypeId="urn:microsoft.com/office/officeart/2005/8/layout/cycle3" loCatId="cycle" qsTypeId="urn:microsoft.com/office/officeart/2005/8/quickstyle/3d2#2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7DCE2964-90AA-43C3-A2DE-3DAEE4F80D86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Лексика. Грамматика 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108426-F5FD-4000-B193-CA5CE65A0F98}" type="parTrans" cxnId="{06CE9FD0-88CE-4FFC-A50D-A628E0E543EC}">
      <dgm:prSet/>
      <dgm:spPr/>
      <dgm:t>
        <a:bodyPr/>
        <a:lstStyle/>
        <a:p>
          <a:endParaRPr lang="ru-RU"/>
        </a:p>
      </dgm:t>
    </dgm:pt>
    <dgm:pt modelId="{CDE3C5FA-A6FC-4668-8E8F-F884294C9B12}" type="sibTrans" cxnId="{06CE9FD0-88CE-4FFC-A50D-A628E0E543EC}">
      <dgm:prSet/>
      <dgm:spPr/>
      <dgm:t>
        <a:bodyPr/>
        <a:lstStyle/>
        <a:p>
          <a:endParaRPr lang="ru-RU"/>
        </a:p>
      </dgm:t>
    </dgm:pt>
    <dgm:pt modelId="{7478AFF8-643E-4473-9E29-8F74CA649C60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Чтение</a:t>
          </a:r>
          <a:r>
            <a:rPr lang="ru-RU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0A07DC-591E-4CB2-BB19-5578E82ACE23}" type="parTrans" cxnId="{AC149BEC-C07B-4986-B18D-7BA6D2364F7D}">
      <dgm:prSet/>
      <dgm:spPr/>
      <dgm:t>
        <a:bodyPr/>
        <a:lstStyle/>
        <a:p>
          <a:endParaRPr lang="ru-RU"/>
        </a:p>
      </dgm:t>
    </dgm:pt>
    <dgm:pt modelId="{BEECD571-EC2B-4D7C-B3A7-D0EEBCFBDA7B}" type="sibTrans" cxnId="{AC149BEC-C07B-4986-B18D-7BA6D2364F7D}">
      <dgm:prSet/>
      <dgm:spPr/>
      <dgm:t>
        <a:bodyPr/>
        <a:lstStyle/>
        <a:p>
          <a:endParaRPr lang="ru-RU"/>
        </a:p>
      </dgm:t>
    </dgm:pt>
    <dgm:pt modelId="{D33EB634-C442-4746-8B40-896457DAF260}">
      <dgm:prSet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Письмо 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741DE1-0C77-441F-9961-1AE4E9A60C1B}" type="parTrans" cxnId="{AE3937B3-A7F5-41D5-9FCB-AD2BFEAE9173}">
      <dgm:prSet/>
      <dgm:spPr/>
      <dgm:t>
        <a:bodyPr/>
        <a:lstStyle/>
        <a:p>
          <a:endParaRPr lang="ru-RU"/>
        </a:p>
      </dgm:t>
    </dgm:pt>
    <dgm:pt modelId="{FE62400D-31B8-4BFD-BEAB-2D7DC7F9734D}" type="sibTrans" cxnId="{AE3937B3-A7F5-41D5-9FCB-AD2BFEAE9173}">
      <dgm:prSet/>
      <dgm:spPr/>
      <dgm:t>
        <a:bodyPr/>
        <a:lstStyle/>
        <a:p>
          <a:endParaRPr lang="ru-RU"/>
        </a:p>
      </dgm:t>
    </dgm:pt>
    <dgm:pt modelId="{3199F8BE-D0DF-4F50-98FB-69F8375B123D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Говорение 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835FE4-50C3-43DC-B865-C06261EAC29E}" type="parTrans" cxnId="{3E87BD17-467D-4384-99F3-6E62775B5A84}">
      <dgm:prSet/>
      <dgm:spPr/>
      <dgm:t>
        <a:bodyPr/>
        <a:lstStyle/>
        <a:p>
          <a:endParaRPr lang="ru-RU"/>
        </a:p>
      </dgm:t>
    </dgm:pt>
    <dgm:pt modelId="{09FBEF2C-8342-44BB-9658-EF634F8741C7}" type="sibTrans" cxnId="{3E87BD17-467D-4384-99F3-6E62775B5A84}">
      <dgm:prSet/>
      <dgm:spPr/>
      <dgm:t>
        <a:bodyPr/>
        <a:lstStyle/>
        <a:p>
          <a:endParaRPr lang="ru-RU"/>
        </a:p>
      </dgm:t>
    </dgm:pt>
    <dgm:pt modelId="{363AF5EA-5354-4E61-AAC1-6F06CF56FFF1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Аудирование 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76C375-F369-4A7A-8DEF-219B31C8C25E}" type="parTrans" cxnId="{6D905F6A-6EDE-48F4-BF1B-15769DB8F92B}">
      <dgm:prSet/>
      <dgm:spPr/>
      <dgm:t>
        <a:bodyPr/>
        <a:lstStyle/>
        <a:p>
          <a:endParaRPr lang="ru-RU"/>
        </a:p>
      </dgm:t>
    </dgm:pt>
    <dgm:pt modelId="{7503EB98-45E3-4FB9-9D5C-EE0F938B619D}" type="sibTrans" cxnId="{6D905F6A-6EDE-48F4-BF1B-15769DB8F92B}">
      <dgm:prSet/>
      <dgm:spPr/>
      <dgm:t>
        <a:bodyPr/>
        <a:lstStyle/>
        <a:p>
          <a:endParaRPr lang="ru-RU"/>
        </a:p>
      </dgm:t>
    </dgm:pt>
    <dgm:pt modelId="{E260E4FF-75B8-4E3E-A111-FB8F74D609C1}" type="pres">
      <dgm:prSet presAssocID="{71A04A12-6698-41A9-952E-3E228C6E7AA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95F031-0100-42DE-9CB2-483143D18E4C}" type="pres">
      <dgm:prSet presAssocID="{71A04A12-6698-41A9-952E-3E228C6E7AA7}" presName="cycle" presStyleCnt="0"/>
      <dgm:spPr/>
    </dgm:pt>
    <dgm:pt modelId="{1D294474-E589-4392-B97F-602A2DC5A1F2}" type="pres">
      <dgm:prSet presAssocID="{7DCE2964-90AA-43C3-A2DE-3DAEE4F80D86}" presName="nodeFirstNode" presStyleLbl="node1" presStyleIdx="0" presStyleCnt="5" custScaleX="102373" custRadScaleRad="97409" custRadScaleInc="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D0BC55-56AB-4A91-A894-626AA86FB54B}" type="pres">
      <dgm:prSet presAssocID="{CDE3C5FA-A6FC-4668-8E8F-F884294C9B12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203D795A-D120-4487-9ACC-FBD79446BA31}" type="pres">
      <dgm:prSet presAssocID="{7478AFF8-643E-4473-9E29-8F74CA649C60}" presName="nodeFollowingNodes" presStyleLbl="node1" presStyleIdx="1" presStyleCnt="5" custScaleX="106238" custScaleY="107859" custRadScaleRad="122560" custRadScaleInc="76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B8A26-3AE2-4E50-80A4-4F0BAB784C1E}" type="pres">
      <dgm:prSet presAssocID="{D33EB634-C442-4746-8B40-896457DAF260}" presName="nodeFollowingNodes" presStyleLbl="node1" presStyleIdx="2" presStyleCnt="5" custScaleX="106989" custScaleY="119267" custRadScaleRad="143828" custRadScaleInc="-368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DB4E0F-53CB-4342-893A-7B51254AB9FD}" type="pres">
      <dgm:prSet presAssocID="{3199F8BE-D0DF-4F50-98FB-69F8375B123D}" presName="nodeFollowingNodes" presStyleLbl="node1" presStyleIdx="3" presStyleCnt="5" custScaleX="125409" custScaleY="117937" custRadScaleRad="151158" custRadScaleInc="417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630B29-C581-4F72-92FF-ECEB575DD2D0}" type="pres">
      <dgm:prSet presAssocID="{363AF5EA-5354-4E61-AAC1-6F06CF56FFF1}" presName="nodeFollowingNodes" presStyleLbl="node1" presStyleIdx="4" presStyleCnt="5" custScaleX="111677" custRadScaleRad="140433" custRadScaleInc="-139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3C1B2C-3B34-4265-BE7B-463B4FC7C6D5}" type="presOf" srcId="{D33EB634-C442-4746-8B40-896457DAF260}" destId="{B25B8A26-3AE2-4E50-80A4-4F0BAB784C1E}" srcOrd="0" destOrd="0" presId="urn:microsoft.com/office/officeart/2005/8/layout/cycle3"/>
    <dgm:cxn modelId="{42E530B7-8283-4B86-A2E2-A3751055B4C2}" type="presOf" srcId="{CDE3C5FA-A6FC-4668-8E8F-F884294C9B12}" destId="{2ED0BC55-56AB-4A91-A894-626AA86FB54B}" srcOrd="0" destOrd="0" presId="urn:microsoft.com/office/officeart/2005/8/layout/cycle3"/>
    <dgm:cxn modelId="{9D5866A7-7134-44F8-87BF-B6BD51088D8E}" type="presOf" srcId="{7DCE2964-90AA-43C3-A2DE-3DAEE4F80D86}" destId="{1D294474-E589-4392-B97F-602A2DC5A1F2}" srcOrd="0" destOrd="0" presId="urn:microsoft.com/office/officeart/2005/8/layout/cycle3"/>
    <dgm:cxn modelId="{AC149BEC-C07B-4986-B18D-7BA6D2364F7D}" srcId="{71A04A12-6698-41A9-952E-3E228C6E7AA7}" destId="{7478AFF8-643E-4473-9E29-8F74CA649C60}" srcOrd="1" destOrd="0" parTransId="{290A07DC-591E-4CB2-BB19-5578E82ACE23}" sibTransId="{BEECD571-EC2B-4D7C-B3A7-D0EEBCFBDA7B}"/>
    <dgm:cxn modelId="{6D905F6A-6EDE-48F4-BF1B-15769DB8F92B}" srcId="{71A04A12-6698-41A9-952E-3E228C6E7AA7}" destId="{363AF5EA-5354-4E61-AAC1-6F06CF56FFF1}" srcOrd="4" destOrd="0" parTransId="{1276C375-F369-4A7A-8DEF-219B31C8C25E}" sibTransId="{7503EB98-45E3-4FB9-9D5C-EE0F938B619D}"/>
    <dgm:cxn modelId="{A1106C52-724C-48EF-BB81-5321FB401DD1}" type="presOf" srcId="{7478AFF8-643E-4473-9E29-8F74CA649C60}" destId="{203D795A-D120-4487-9ACC-FBD79446BA31}" srcOrd="0" destOrd="0" presId="urn:microsoft.com/office/officeart/2005/8/layout/cycle3"/>
    <dgm:cxn modelId="{06CE9FD0-88CE-4FFC-A50D-A628E0E543EC}" srcId="{71A04A12-6698-41A9-952E-3E228C6E7AA7}" destId="{7DCE2964-90AA-43C3-A2DE-3DAEE4F80D86}" srcOrd="0" destOrd="0" parTransId="{D3108426-F5FD-4000-B193-CA5CE65A0F98}" sibTransId="{CDE3C5FA-A6FC-4668-8E8F-F884294C9B12}"/>
    <dgm:cxn modelId="{AE3937B3-A7F5-41D5-9FCB-AD2BFEAE9173}" srcId="{71A04A12-6698-41A9-952E-3E228C6E7AA7}" destId="{D33EB634-C442-4746-8B40-896457DAF260}" srcOrd="2" destOrd="0" parTransId="{23741DE1-0C77-441F-9961-1AE4E9A60C1B}" sibTransId="{FE62400D-31B8-4BFD-BEAB-2D7DC7F9734D}"/>
    <dgm:cxn modelId="{3E87BD17-467D-4384-99F3-6E62775B5A84}" srcId="{71A04A12-6698-41A9-952E-3E228C6E7AA7}" destId="{3199F8BE-D0DF-4F50-98FB-69F8375B123D}" srcOrd="3" destOrd="0" parTransId="{77835FE4-50C3-43DC-B865-C06261EAC29E}" sibTransId="{09FBEF2C-8342-44BB-9658-EF634F8741C7}"/>
    <dgm:cxn modelId="{72DAC72B-840B-4E72-8C9D-FB01EFFFBD0B}" type="presOf" srcId="{363AF5EA-5354-4E61-AAC1-6F06CF56FFF1}" destId="{87630B29-C581-4F72-92FF-ECEB575DD2D0}" srcOrd="0" destOrd="0" presId="urn:microsoft.com/office/officeart/2005/8/layout/cycle3"/>
    <dgm:cxn modelId="{97235297-F6EC-4B1F-9A35-F8534401F481}" type="presOf" srcId="{3199F8BE-D0DF-4F50-98FB-69F8375B123D}" destId="{01DB4E0F-53CB-4342-893A-7B51254AB9FD}" srcOrd="0" destOrd="0" presId="urn:microsoft.com/office/officeart/2005/8/layout/cycle3"/>
    <dgm:cxn modelId="{06D5C944-4562-42E2-A987-165A5ADEEA84}" type="presOf" srcId="{71A04A12-6698-41A9-952E-3E228C6E7AA7}" destId="{E260E4FF-75B8-4E3E-A111-FB8F74D609C1}" srcOrd="0" destOrd="0" presId="urn:microsoft.com/office/officeart/2005/8/layout/cycle3"/>
    <dgm:cxn modelId="{40B259E6-4A60-4D56-9CF0-19B41FA30D26}" type="presParOf" srcId="{E260E4FF-75B8-4E3E-A111-FB8F74D609C1}" destId="{BB95F031-0100-42DE-9CB2-483143D18E4C}" srcOrd="0" destOrd="0" presId="urn:microsoft.com/office/officeart/2005/8/layout/cycle3"/>
    <dgm:cxn modelId="{E71C6D8D-16C6-4405-9FA5-0EBADBD26DB7}" type="presParOf" srcId="{BB95F031-0100-42DE-9CB2-483143D18E4C}" destId="{1D294474-E589-4392-B97F-602A2DC5A1F2}" srcOrd="0" destOrd="0" presId="urn:microsoft.com/office/officeart/2005/8/layout/cycle3"/>
    <dgm:cxn modelId="{A98FC85A-CBC0-477A-B2C1-79810383F0AB}" type="presParOf" srcId="{BB95F031-0100-42DE-9CB2-483143D18E4C}" destId="{2ED0BC55-56AB-4A91-A894-626AA86FB54B}" srcOrd="1" destOrd="0" presId="urn:microsoft.com/office/officeart/2005/8/layout/cycle3"/>
    <dgm:cxn modelId="{246369A7-0835-4A41-9113-CB2E59F4CF07}" type="presParOf" srcId="{BB95F031-0100-42DE-9CB2-483143D18E4C}" destId="{203D795A-D120-4487-9ACC-FBD79446BA31}" srcOrd="2" destOrd="0" presId="urn:microsoft.com/office/officeart/2005/8/layout/cycle3"/>
    <dgm:cxn modelId="{66438E9A-2580-492E-ADAE-099238BD0D37}" type="presParOf" srcId="{BB95F031-0100-42DE-9CB2-483143D18E4C}" destId="{B25B8A26-3AE2-4E50-80A4-4F0BAB784C1E}" srcOrd="3" destOrd="0" presId="urn:microsoft.com/office/officeart/2005/8/layout/cycle3"/>
    <dgm:cxn modelId="{E2335288-424F-4E83-A4BB-ACF76CFF88E9}" type="presParOf" srcId="{BB95F031-0100-42DE-9CB2-483143D18E4C}" destId="{01DB4E0F-53CB-4342-893A-7B51254AB9FD}" srcOrd="4" destOrd="0" presId="urn:microsoft.com/office/officeart/2005/8/layout/cycle3"/>
    <dgm:cxn modelId="{04AFC343-88C8-41BF-99B9-42547BBCF76D}" type="presParOf" srcId="{BB95F031-0100-42DE-9CB2-483143D18E4C}" destId="{87630B29-C581-4F72-92FF-ECEB575DD2D0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F46626-6EEE-4895-97B8-04D5CC2007F9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1B33FA-A32B-4FC8-8A57-B7F890A635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929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29769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3558;g8b385fd27f_2_93:notes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Google Shape;3559;g8b385fd27f_2_93:notes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465155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Google Shape;1088;g9e652f7aa3_0_15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9" name="Google Shape;1089;g9e652f7aa3_0_15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96874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343790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рецептивный</a:t>
            </a:r>
            <a:r>
              <a:rPr lang="ru-RU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— прил. Связанный с восприятием устной (слушание) и письменной (чтение) речи (о видах речевой деятельности в лингвистике). </a:t>
            </a:r>
            <a:r>
              <a:rPr lang="ru-RU" b="0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Толковый словарь Ефремовой.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216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469A8-E2B7-4836-9D06-19E90F64EF1A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006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1B33FA-A32B-4FC8-8A57-B7F890A635A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251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BAD38F1-17E0-1BC1-F247-C914B69EBB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AEB632A-3236-CF80-8664-6CB0A5B373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A24A1DF-CC9A-A674-5D3E-7349DFA71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2B7215A-175D-5FE7-A806-ADDC0431C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93B134D-CECA-A244-71F7-B1B4B32B1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760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0C071CA-BDB0-9CDD-FE1A-808528592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1FD196A-390E-4A4E-B309-48E377567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76DFDAA-0FCF-3ED2-E92D-C4BEF27D0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A09746D-056F-4089-EC85-1A516F779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B3B3F12-0D55-80DD-BFCE-6D08B80BE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078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D7191B3-68EE-731F-84BE-AE91A79C5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F31FDB5-CC4F-0C4F-876B-B7F433FEB2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76790D8-5613-B98E-0F86-2895409C5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C0B39B8-AFC4-B71A-8F3C-633839EB0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D675709-3D78-AFBD-9B5F-E4915E0CC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748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9C6BAE-9A46-D1CB-0B7C-E27532283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4566BF6-0F1D-B209-A3E7-9489928F94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8D4E468-D98D-75E3-4014-E504319836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93E067C-73CE-B2F2-CB67-4F5FB8725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F6E6AF4-C675-C5E8-02AA-0609AE9A2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0C2C8CF-0E2B-6E9F-69CE-DC999153E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431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2365215-B50B-541A-12EF-A8164DEB3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4A5CFED-59F6-CBCD-EF23-84C910757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2224C6F-FF6D-64AB-D2BE-8F64D46D21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44CDD57A-81C9-2405-D4FC-F005902EBD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A435E91E-C616-A6F2-26EE-0264C8E2D0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0B1F67CC-A1F1-D88D-3CB8-735DEA551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A81A67E0-9D43-E40E-5067-EE379E875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8BDB8267-988D-87A1-E80E-2F1F03A38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739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841200-71B5-A538-DD3F-E2847104B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5CE2A02-2EAA-33A1-3D3A-58FD86C6E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108F608-37D8-940E-823B-7D12F839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C9E7868-4540-D4E2-76E9-F656CCE50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493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7C4A4F75-17F5-19D2-4BB6-06C0CB83C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F7F1524C-A171-49F5-CEFF-73CBAD83E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872E0C9-D634-04EC-8763-8CCDCB09F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634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2DA216-CB18-EF3E-3A81-D12FB7EA6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5389D70-F381-BA51-6F4E-A5BECD58B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C6E041C-E9BC-FB77-E152-C047E7BF9A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1CF9766-F7A8-E987-418B-948CDB73C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8288F99-3ED0-5951-95D1-AF52A97FE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D4A6E98-F87D-4F6F-205E-278AC883C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9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60933A1-B0BD-BD30-12F8-EA76255FB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950AC4B2-66DB-C9FF-CCF1-7B579176A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DF78027-9E8C-BF3C-3ECE-8CD9D54359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35D659F-F1AF-D252-51CA-093BA5C92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5F64DDF-3490-80A5-08A0-59F5BAA1E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C8AAB04-8696-977B-126D-8CD807A0D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733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9B5CDB-A66B-0128-DD86-F713867E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1E1108C-B7C9-E083-BDE6-48DF48E5D6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55FB914-EA70-7F9A-2D84-03FD9DA90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DB2C673-A6DF-DD89-B8A1-97DE5A7A8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6C2BF4-2DF0-7D43-1A44-78B2A30EC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806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5556E4D-288D-2869-398F-E49138278C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12DCFA1-0583-9DA6-C600-782BE0A12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32A2D1C-A4C4-2563-07E6-B0356C911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CE24E94-DED0-DDB1-6A86-84D044BA7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855EF82-12BC-42BF-11AA-972D0711E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145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" name="Google Shape;901;p7"/>
          <p:cNvSpPr txBox="1">
            <a:spLocks noGrp="1"/>
          </p:cNvSpPr>
          <p:nvPr>
            <p:ph type="title"/>
          </p:nvPr>
        </p:nvSpPr>
        <p:spPr>
          <a:xfrm>
            <a:off x="4411951" y="2788533"/>
            <a:ext cx="3251200" cy="748000"/>
          </a:xfrm>
          <a:prstGeom prst="rect">
            <a:avLst/>
          </a:prstGeom>
        </p:spPr>
        <p:txBody>
          <a:bodyPr spcFirstLastPara="1" wrap="square" lIns="112087" tIns="112087" rIns="112087" bIns="112087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9pPr>
          </a:lstStyle>
          <a:p>
            <a:endParaRPr/>
          </a:p>
        </p:txBody>
      </p:sp>
      <p:sp>
        <p:nvSpPr>
          <p:cNvPr id="902" name="Google Shape;902;p7"/>
          <p:cNvSpPr txBox="1">
            <a:spLocks noGrp="1"/>
          </p:cNvSpPr>
          <p:nvPr>
            <p:ph type="body" idx="1"/>
          </p:nvPr>
        </p:nvSpPr>
        <p:spPr>
          <a:xfrm>
            <a:off x="4411951" y="3324100"/>
            <a:ext cx="3251200" cy="1576000"/>
          </a:xfrm>
          <a:prstGeom prst="rect">
            <a:avLst/>
          </a:prstGeom>
        </p:spPr>
        <p:txBody>
          <a:bodyPr spcFirstLastPara="1" wrap="square" lIns="112087" tIns="112087" rIns="112087" bIns="112087" anchor="t" anchorCtr="0">
            <a:noAutofit/>
          </a:bodyPr>
          <a:lstStyle>
            <a:lvl1pPr marL="534406" lvl="0" indent="-37111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068813" lvl="1" indent="-371116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603220" lvl="2" indent="-371116">
              <a:spcBef>
                <a:spcPts val="1871"/>
              </a:spcBef>
              <a:spcAft>
                <a:spcPts val="0"/>
              </a:spcAft>
              <a:buSzPts val="1400"/>
              <a:buChar char="■"/>
              <a:defRPr/>
            </a:lvl3pPr>
            <a:lvl4pPr marL="2137627" lvl="3" indent="-371116">
              <a:spcBef>
                <a:spcPts val="1871"/>
              </a:spcBef>
              <a:spcAft>
                <a:spcPts val="0"/>
              </a:spcAft>
              <a:buSzPts val="1400"/>
              <a:buChar char="●"/>
              <a:defRPr/>
            </a:lvl4pPr>
            <a:lvl5pPr marL="2672033" lvl="4" indent="-371116">
              <a:spcBef>
                <a:spcPts val="1871"/>
              </a:spcBef>
              <a:spcAft>
                <a:spcPts val="0"/>
              </a:spcAft>
              <a:buSzPts val="1400"/>
              <a:buChar char="○"/>
              <a:defRPr/>
            </a:lvl5pPr>
            <a:lvl6pPr marL="3206440" lvl="5" indent="-371116">
              <a:spcBef>
                <a:spcPts val="1871"/>
              </a:spcBef>
              <a:spcAft>
                <a:spcPts val="0"/>
              </a:spcAft>
              <a:buSzPts val="1400"/>
              <a:buChar char="■"/>
              <a:defRPr/>
            </a:lvl6pPr>
            <a:lvl7pPr marL="3740846" lvl="6" indent="-371116">
              <a:spcBef>
                <a:spcPts val="1871"/>
              </a:spcBef>
              <a:spcAft>
                <a:spcPts val="0"/>
              </a:spcAft>
              <a:buSzPts val="1400"/>
              <a:buChar char="●"/>
              <a:defRPr/>
            </a:lvl7pPr>
            <a:lvl8pPr marL="4275253" lvl="7" indent="-371116">
              <a:spcBef>
                <a:spcPts val="1871"/>
              </a:spcBef>
              <a:spcAft>
                <a:spcPts val="0"/>
              </a:spcAft>
              <a:buSzPts val="1400"/>
              <a:buChar char="○"/>
              <a:defRPr/>
            </a:lvl8pPr>
            <a:lvl9pPr marL="4809660" lvl="8" indent="-371116">
              <a:spcBef>
                <a:spcPts val="1871"/>
              </a:spcBef>
              <a:spcAft>
                <a:spcPts val="1871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91472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0" y="6732588"/>
            <a:ext cx="12192000" cy="125412"/>
            <a:chOff x="0" y="0"/>
            <a:chExt cx="9144000" cy="94649"/>
          </a:xfrm>
        </p:grpSpPr>
        <p:grpSp>
          <p:nvGrpSpPr>
            <p:cNvPr id="5" name="Group 43"/>
            <p:cNvGrpSpPr>
              <a:grpSpLocks/>
            </p:cNvGrpSpPr>
            <p:nvPr/>
          </p:nvGrpSpPr>
          <p:grpSpPr bwMode="auto">
            <a:xfrm>
              <a:off x="-1" y="-1"/>
              <a:ext cx="3913571" cy="94651"/>
              <a:chOff x="0" y="0"/>
              <a:chExt cx="3913569" cy="94649"/>
            </a:xfrm>
          </p:grpSpPr>
          <p:sp>
            <p:nvSpPr>
              <p:cNvPr id="11" name="Rectangle 14">
                <a:extLst>
                  <a:ext uri="{FF2B5EF4-FFF2-40B4-BE49-F238E27FC236}">
                    <a16:creationId xmlns="" xmlns:a16="http://schemas.microsoft.com/office/drawing/2014/main" id="{B303E8A9-881F-4D64-A37F-6D7964441313}"/>
                  </a:ext>
                </a:extLst>
              </p:cNvPr>
              <p:cNvSpPr/>
              <p:nvPr/>
            </p:nvSpPr>
            <p:spPr>
              <a:xfrm>
                <a:off x="1" y="1"/>
                <a:ext cx="1316830" cy="94647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eaLnBrk="1" hangingPunct="1">
                  <a:defRPr>
                    <a:solidFill>
                      <a:srgbClr val="FFFFFF"/>
                    </a:solidFill>
                  </a:defRPr>
                </a:pPr>
                <a:endParaRPr sz="4825">
                  <a:solidFill>
                    <a:srgbClr val="FFFFFF"/>
                  </a:solidFill>
                  <a:cs typeface="+mn-cs"/>
                </a:endParaRPr>
              </a:p>
            </p:txBody>
          </p:sp>
          <p:sp>
            <p:nvSpPr>
              <p:cNvPr id="12" name="Rectangle 15">
                <a:extLst>
                  <a:ext uri="{FF2B5EF4-FFF2-40B4-BE49-F238E27FC236}">
                    <a16:creationId xmlns="" xmlns:a16="http://schemas.microsoft.com/office/drawing/2014/main" id="{316CA6CC-76E7-4170-9F95-DA382EF54E52}"/>
                  </a:ext>
                </a:extLst>
              </p:cNvPr>
              <p:cNvSpPr/>
              <p:nvPr/>
            </p:nvSpPr>
            <p:spPr>
              <a:xfrm>
                <a:off x="1316831" y="1"/>
                <a:ext cx="1316830" cy="94647"/>
              </a:xfrm>
              <a:prstGeom prst="rect">
                <a:avLst/>
              </a:pr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eaLnBrk="1" hangingPunct="1">
                  <a:defRPr>
                    <a:solidFill>
                      <a:srgbClr val="FFFFFF"/>
                    </a:solidFill>
                  </a:defRPr>
                </a:pPr>
                <a:endParaRPr sz="4825">
                  <a:solidFill>
                    <a:srgbClr val="FFFFFF"/>
                  </a:solidFill>
                  <a:cs typeface="+mn-cs"/>
                </a:endParaRPr>
              </a:p>
            </p:txBody>
          </p:sp>
          <p:sp>
            <p:nvSpPr>
              <p:cNvPr id="13" name="Rectangle 16">
                <a:extLst>
                  <a:ext uri="{FF2B5EF4-FFF2-40B4-BE49-F238E27FC236}">
                    <a16:creationId xmlns="" xmlns:a16="http://schemas.microsoft.com/office/drawing/2014/main" id="{3F839239-687B-4F63-ACF9-00E4184B8228}"/>
                  </a:ext>
                </a:extLst>
              </p:cNvPr>
              <p:cNvSpPr/>
              <p:nvPr/>
            </p:nvSpPr>
            <p:spPr>
              <a:xfrm>
                <a:off x="2596753" y="1"/>
                <a:ext cx="1316830" cy="94647"/>
              </a:xfrm>
              <a:prstGeom prst="rect">
                <a:avLst/>
              </a:pr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eaLnBrk="1" hangingPunct="1">
                  <a:defRPr>
                    <a:solidFill>
                      <a:srgbClr val="FFFFFF"/>
                    </a:solidFill>
                  </a:defRPr>
                </a:pPr>
                <a:endParaRPr sz="4825">
                  <a:solidFill>
                    <a:srgbClr val="FFFFFF"/>
                  </a:solidFill>
                  <a:cs typeface="+mn-cs"/>
                </a:endParaRPr>
              </a:p>
            </p:txBody>
          </p:sp>
        </p:grpSp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3913569" y="-1"/>
              <a:ext cx="5230431" cy="94651"/>
              <a:chOff x="0" y="0"/>
              <a:chExt cx="5230430" cy="94649"/>
            </a:xfrm>
          </p:grpSpPr>
          <p:sp>
            <p:nvSpPr>
              <p:cNvPr id="7" name="Rectangle 10">
                <a:extLst>
                  <a:ext uri="{FF2B5EF4-FFF2-40B4-BE49-F238E27FC236}">
                    <a16:creationId xmlns="" xmlns:a16="http://schemas.microsoft.com/office/drawing/2014/main" id="{5B88A873-BB50-4C00-9CEF-D2B7B21A9CC9}"/>
                  </a:ext>
                </a:extLst>
              </p:cNvPr>
              <p:cNvSpPr/>
              <p:nvPr/>
            </p:nvSpPr>
            <p:spPr>
              <a:xfrm>
                <a:off x="16" y="1"/>
                <a:ext cx="1316831" cy="94647"/>
              </a:xfrm>
              <a:prstGeom prst="rect">
                <a:avLst/>
              </a:pr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eaLnBrk="1" hangingPunct="1">
                  <a:defRPr>
                    <a:solidFill>
                      <a:srgbClr val="FFFFFF"/>
                    </a:solidFill>
                  </a:defRPr>
                </a:pPr>
                <a:endParaRPr sz="4825">
                  <a:solidFill>
                    <a:srgbClr val="FFFFFF"/>
                  </a:solidFill>
                  <a:cs typeface="+mn-cs"/>
                </a:endParaRPr>
              </a:p>
            </p:txBody>
          </p:sp>
          <p:sp>
            <p:nvSpPr>
              <p:cNvPr id="8" name="Rectangle 11">
                <a:extLst>
                  <a:ext uri="{FF2B5EF4-FFF2-40B4-BE49-F238E27FC236}">
                    <a16:creationId xmlns="" xmlns:a16="http://schemas.microsoft.com/office/drawing/2014/main" id="{84267A03-C96F-4002-9ABB-F4E31FC85348}"/>
                  </a:ext>
                </a:extLst>
              </p:cNvPr>
              <p:cNvSpPr/>
              <p:nvPr/>
            </p:nvSpPr>
            <p:spPr>
              <a:xfrm>
                <a:off x="1316847" y="1"/>
                <a:ext cx="1316831" cy="94647"/>
              </a:xfrm>
              <a:prstGeom prst="rect">
                <a:avLst/>
              </a:pr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eaLnBrk="1" hangingPunct="1">
                  <a:defRPr>
                    <a:solidFill>
                      <a:srgbClr val="FFFFFF"/>
                    </a:solidFill>
                  </a:defRPr>
                </a:pPr>
                <a:endParaRPr sz="4825">
                  <a:solidFill>
                    <a:srgbClr val="FFFFFF"/>
                  </a:solidFill>
                  <a:cs typeface="+mn-cs"/>
                </a:endParaRPr>
              </a:p>
            </p:txBody>
          </p:sp>
          <p:sp>
            <p:nvSpPr>
              <p:cNvPr id="9" name="Rectangle 12">
                <a:extLst>
                  <a:ext uri="{FF2B5EF4-FFF2-40B4-BE49-F238E27FC236}">
                    <a16:creationId xmlns="" xmlns:a16="http://schemas.microsoft.com/office/drawing/2014/main" id="{7EC00B9A-1A49-405C-AEE4-4D6FA21133E3}"/>
                  </a:ext>
                </a:extLst>
              </p:cNvPr>
              <p:cNvSpPr/>
              <p:nvPr/>
            </p:nvSpPr>
            <p:spPr>
              <a:xfrm>
                <a:off x="2596768" y="1"/>
                <a:ext cx="1316831" cy="94647"/>
              </a:xfrm>
              <a:prstGeom prst="rect">
                <a:avLst/>
              </a:pr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eaLnBrk="1" hangingPunct="1">
                  <a:defRPr>
                    <a:solidFill>
                      <a:srgbClr val="FFFFFF"/>
                    </a:solidFill>
                  </a:defRPr>
                </a:pPr>
                <a:endParaRPr sz="4825">
                  <a:solidFill>
                    <a:srgbClr val="FFFFFF"/>
                  </a:solidFill>
                  <a:cs typeface="+mn-cs"/>
                </a:endParaRPr>
              </a:p>
            </p:txBody>
          </p:sp>
          <p:sp>
            <p:nvSpPr>
              <p:cNvPr id="10" name="Rectangle 13">
                <a:extLst>
                  <a:ext uri="{FF2B5EF4-FFF2-40B4-BE49-F238E27FC236}">
                    <a16:creationId xmlns="" xmlns:a16="http://schemas.microsoft.com/office/drawing/2014/main" id="{80E938C3-A373-47B2-B38D-5B63B3C7DA7B}"/>
                  </a:ext>
                </a:extLst>
              </p:cNvPr>
              <p:cNvSpPr/>
              <p:nvPr/>
            </p:nvSpPr>
            <p:spPr>
              <a:xfrm>
                <a:off x="3913599" y="1"/>
                <a:ext cx="1316831" cy="94647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eaLnBrk="1" hangingPunct="1">
                  <a:defRPr>
                    <a:solidFill>
                      <a:srgbClr val="FFFFFF"/>
                    </a:solidFill>
                  </a:defRPr>
                </a:pPr>
                <a:endParaRPr sz="4825">
                  <a:solidFill>
                    <a:srgbClr val="FFFFFF"/>
                  </a:solidFill>
                  <a:cs typeface="+mn-cs"/>
                </a:endParaRPr>
              </a:p>
            </p:txBody>
          </p:sp>
        </p:grpSp>
      </p:grpSp>
      <p:sp>
        <p:nvSpPr>
          <p:cNvPr id="54" name="Click To Edit Master Title Style"/>
          <p:cNvSpPr txBox="1">
            <a:spLocks noGrp="1"/>
          </p:cNvSpPr>
          <p:nvPr>
            <p:ph type="title"/>
          </p:nvPr>
        </p:nvSpPr>
        <p:spPr>
          <a:xfrm>
            <a:off x="872966" y="356628"/>
            <a:ext cx="7518401" cy="47136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l">
              <a:defRPr sz="2970" b="1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5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72965" y="825948"/>
            <a:ext cx="5486402" cy="267663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spcBef>
                <a:spcPts val="372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1pPr>
            <a:lvl2pPr marL="0" indent="565735">
              <a:spcBef>
                <a:spcPts val="372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2pPr>
            <a:lvl3pPr marL="0" indent="1131469">
              <a:spcBef>
                <a:spcPts val="372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3pPr>
            <a:lvl4pPr marL="0" indent="1697205">
              <a:spcBef>
                <a:spcPts val="372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4pPr>
            <a:lvl5pPr marL="0" indent="2262939">
              <a:spcBef>
                <a:spcPts val="372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4" name="Slide Number">
            <a:extLst>
              <a:ext uri="{FF2B5EF4-FFF2-40B4-BE49-F238E27FC236}">
                <a16:creationId xmlns="" xmlns:a16="http://schemas.microsoft.com/office/drawing/2014/main" id="{428D8F72-EBF8-49A6-8F11-2267ED990A1B}"/>
              </a:ext>
            </a:extLst>
          </p:cNvPr>
          <p:cNvSpPr txBox="1">
            <a:spLocks noGrp="1"/>
          </p:cNvSpPr>
          <p:nvPr>
            <p:ph type="sldNum" sz="quarter" idx="10"/>
          </p:nvPr>
        </p:nvSpPr>
        <p:spPr>
          <a:xfrm>
            <a:off x="5892800" y="6170613"/>
            <a:ext cx="2844800" cy="228600"/>
          </a:xfrm>
          <a:prstGeom prst="rect">
            <a:avLst/>
          </a:prstGeom>
        </p:spPr>
        <p:txBody>
          <a:bodyPr/>
          <a:lstStyle>
            <a:lvl1pPr algn="r" eaLnBrk="1" hangingPunct="1">
              <a:defRPr sz="1484" b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44CBA30E-52C5-408C-99BE-D70F028B900E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921027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7C4D7-97D9-434A-8134-B299D932B55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D7005-3298-4F49-A66A-C098132B47D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108365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A5F92-7C99-4EE3-932A-598EF434E12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4772C-78FE-40F4-9B63-088C7EFF99E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781896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9A66D-AFBC-412B-A27F-56A21FFECEC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23110-7705-43C1-85CD-53753600A53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52249932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2800" y="1600204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9600" y="1600204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87669-94F6-4696-84B0-79EFF0A60CD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CCF1C-A180-44DC-8BA9-1FBC27D2487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75166560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C49AF-5E77-42A8-A107-DB877DF6A2F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7215-9B3F-4F6B-9EB8-B25019C819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7644539"/>
      </p:ext>
    </p:extLst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7C607-CC36-4771-9430-E7AE3CBA2D9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E69B8-305E-4681-BD9F-610986C8CE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0866648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610F5-FAB2-4BCA-AD65-6FC849E250D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728FA-A34A-4F2F-BADD-1E64BBD966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0251058"/>
      </p:ext>
    </p:extLst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F189C-4EA4-452B-9B44-655E3A10FB8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DCE95-91CE-4275-A7DC-EBE6CC0B6D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12225188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EC5BD-76F0-49E7-9645-6859D63E903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21D7A-7496-4601-92C9-39E210D6331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5873189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FCDEA-6DD7-4EBA-AEC9-B551D2E40B6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8D17C-5EC4-4B31-AAB8-A4CD7DDD1F1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6022303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39"/>
            <a:ext cx="36576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39"/>
            <a:ext cx="10769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4ECAC-0811-4902-B463-B19BC2623C9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9AF8-C247-44CC-93E1-CAB4F03972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2830926"/>
      </p:ext>
    </p:extLst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1" y="2125978"/>
            <a:ext cx="10363201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1" y="3840480"/>
            <a:ext cx="85344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759122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4"/>
            <a:ext cx="8413370" cy="688833"/>
          </a:xfrm>
        </p:spPr>
        <p:txBody>
          <a:bodyPr lIns="0" tIns="0" rIns="0" bIns="0"/>
          <a:lstStyle>
            <a:lvl1pPr>
              <a:defRPr sz="4476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447498"/>
      </p:ext>
    </p:extLst>
  </p:cSld>
  <p:clrMapOvr>
    <a:masterClrMapping/>
  </p:clrMapOvr>
  <p:transition spd="slow"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41353" y="150393"/>
            <a:ext cx="11948966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4"/>
            <a:ext cx="3857667" cy="425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62" b="0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1" y="1577340"/>
            <a:ext cx="530352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109742"/>
      </p:ext>
    </p:extLst>
  </p:cSld>
  <p:clrMapOvr>
    <a:masterClrMapping/>
  </p:clrMapOvr>
  <p:transition spd="slow"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344181" y="2232515"/>
            <a:ext cx="5544137" cy="2186239"/>
          </a:xfrm>
          <a:custGeom>
            <a:avLst/>
            <a:gdLst/>
            <a:ahLst/>
            <a:cxnLst/>
            <a:rect l="l" t="t" r="r" b="b"/>
            <a:pathLst>
              <a:path w="2621915" h="1034414">
                <a:moveTo>
                  <a:pt x="2621368" y="0"/>
                </a:moveTo>
                <a:lnTo>
                  <a:pt x="0" y="0"/>
                </a:lnTo>
                <a:lnTo>
                  <a:pt x="0" y="1034140"/>
                </a:lnTo>
                <a:lnTo>
                  <a:pt x="2621368" y="1034140"/>
                </a:lnTo>
                <a:lnTo>
                  <a:pt x="2621368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426215"/>
      </p:ext>
    </p:extLst>
  </p:cSld>
  <p:clrMapOvr>
    <a:masterClrMapping/>
  </p:clrMapOvr>
  <p:transition spd="slow"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557680"/>
      </p:ext>
    </p:extLst>
  </p:cSld>
  <p:clrMapOvr>
    <a:masterClrMapping/>
  </p:clrMapOvr>
  <p:transition spd="slow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64611"/>
            <a:ext cx="9997440" cy="407804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pPr>
              <a:defRPr/>
            </a:pPr>
            <a:fld id="{CD80E5C6-665C-4DA8-A2A3-0CA8014EDD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4566"/>
      </p:ext>
    </p:extLst>
  </p:cSld>
  <p:clrMapOvr>
    <a:masterClrMapping/>
  </p:clrMapOvr>
  <p:transition spd="slow">
    <p:wip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7"/>
          <p:cNvGrpSpPr/>
          <p:nvPr/>
        </p:nvGrpSpPr>
        <p:grpSpPr>
          <a:xfrm>
            <a:off x="-1" y="6731801"/>
            <a:ext cx="12192001" cy="126200"/>
            <a:chOff x="0" y="0"/>
            <a:chExt cx="9144000" cy="94649"/>
          </a:xfrm>
        </p:grpSpPr>
        <p:grpSp>
          <p:nvGrpSpPr>
            <p:cNvPr id="47" name="Group 43"/>
            <p:cNvGrpSpPr/>
            <p:nvPr/>
          </p:nvGrpSpPr>
          <p:grpSpPr>
            <a:xfrm>
              <a:off x="-1" y="-1"/>
              <a:ext cx="3913571" cy="94651"/>
              <a:chOff x="0" y="0"/>
              <a:chExt cx="3913569" cy="94649"/>
            </a:xfrm>
          </p:grpSpPr>
          <p:sp>
            <p:nvSpPr>
              <p:cNvPr id="44" name="Rectangle 14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Rectangle 15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Rectangle 16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2" name="Group 44"/>
            <p:cNvGrpSpPr/>
            <p:nvPr/>
          </p:nvGrpSpPr>
          <p:grpSpPr>
            <a:xfrm>
              <a:off x="3913569" y="-1"/>
              <a:ext cx="5230431" cy="94651"/>
              <a:chOff x="0" y="0"/>
              <a:chExt cx="5230430" cy="94649"/>
            </a:xfrm>
          </p:grpSpPr>
          <p:sp>
            <p:nvSpPr>
              <p:cNvPr id="48" name="Rectangle 10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Rectangle 11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Rectangle 12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Rectangle 13"/>
              <p:cNvSpPr/>
              <p:nvPr/>
            </p:nvSpPr>
            <p:spPr>
              <a:xfrm>
                <a:off x="3913569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54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872965" y="356627"/>
            <a:ext cx="7518401" cy="47136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l">
              <a:defRPr sz="2970" b="1">
                <a:solidFill>
                  <a:srgbClr val="262626"/>
                </a:solidFill>
              </a:defRPr>
            </a:lvl1pPr>
          </a:lstStyle>
          <a:p>
            <a:r>
              <a:t>Click To Edit Master Title Style</a:t>
            </a:r>
          </a:p>
        </p:txBody>
      </p:sp>
      <p:sp>
        <p:nvSpPr>
          <p:cNvPr id="5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72965" y="825949"/>
            <a:ext cx="5486402" cy="267663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1pPr>
            <a:lvl2pPr marL="0" indent="565764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2pPr>
            <a:lvl3pPr marL="0" indent="1131527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3pPr>
            <a:lvl4pPr marL="0" indent="1697291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4pPr>
            <a:lvl5pPr marL="0" indent="2263055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5pPr>
          </a:lstStyle>
          <a:p>
            <a:r>
              <a:t>SUBTEXT GOES HERE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0085"/>
            <a:ext cx="2844800" cy="228511"/>
          </a:xfrm>
          <a:prstGeom prst="rect">
            <a:avLst/>
          </a:prstGeom>
        </p:spPr>
        <p:txBody>
          <a:bodyPr/>
          <a:lstStyle>
            <a:lvl1pPr algn="r">
              <a:defRPr sz="1485" b="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92481580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2" y="2130428"/>
            <a:ext cx="10363199" cy="4078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2" y="3886200"/>
            <a:ext cx="8534400" cy="33855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1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7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3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9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5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6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fld id="{83164EF6-18A6-4B65-AA93-650DA2940F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fld id="{89CAFFCD-9C47-45DC-A41A-6BE4F664B4A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29551"/>
      </p:ext>
    </p:extLst>
  </p:cSld>
  <p:clrMapOvr>
    <a:masterClrMapping/>
  </p:clrMapOvr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1" y="2125978"/>
            <a:ext cx="10363201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1" y="3840480"/>
            <a:ext cx="85344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099192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4"/>
            <a:ext cx="8413370" cy="688833"/>
          </a:xfrm>
        </p:spPr>
        <p:txBody>
          <a:bodyPr lIns="0" tIns="0" rIns="0" bIns="0"/>
          <a:lstStyle>
            <a:lvl1pPr>
              <a:defRPr sz="4476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190735"/>
      </p:ext>
    </p:extLst>
  </p:cSld>
  <p:clrMapOvr>
    <a:masterClrMapping/>
  </p:clrMapOvr>
  <p:transition spd="slow">
    <p:wip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41353" y="150393"/>
            <a:ext cx="11948966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4"/>
            <a:ext cx="3857667" cy="425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62" b="0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1" y="1577340"/>
            <a:ext cx="530352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028574"/>
      </p:ext>
    </p:extLst>
  </p:cSld>
  <p:clrMapOvr>
    <a:masterClrMapping/>
  </p:clrMapOvr>
  <p:transition spd="slow">
    <p:wip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344181" y="2232515"/>
            <a:ext cx="5544137" cy="2186239"/>
          </a:xfrm>
          <a:custGeom>
            <a:avLst/>
            <a:gdLst/>
            <a:ahLst/>
            <a:cxnLst/>
            <a:rect l="l" t="t" r="r" b="b"/>
            <a:pathLst>
              <a:path w="2621915" h="1034414">
                <a:moveTo>
                  <a:pt x="2621368" y="0"/>
                </a:moveTo>
                <a:lnTo>
                  <a:pt x="0" y="0"/>
                </a:lnTo>
                <a:lnTo>
                  <a:pt x="0" y="1034140"/>
                </a:lnTo>
                <a:lnTo>
                  <a:pt x="2621368" y="1034140"/>
                </a:lnTo>
                <a:lnTo>
                  <a:pt x="2621368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265288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225968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64611"/>
            <a:ext cx="9997440" cy="407804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pPr>
              <a:defRPr/>
            </a:pPr>
            <a:fld id="{CD80E5C6-665C-4DA8-A2A3-0CA8014EDD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38202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7"/>
          <p:cNvGrpSpPr/>
          <p:nvPr/>
        </p:nvGrpSpPr>
        <p:grpSpPr>
          <a:xfrm>
            <a:off x="-1" y="6731801"/>
            <a:ext cx="12192001" cy="126200"/>
            <a:chOff x="0" y="0"/>
            <a:chExt cx="9144000" cy="94649"/>
          </a:xfrm>
        </p:grpSpPr>
        <p:grpSp>
          <p:nvGrpSpPr>
            <p:cNvPr id="47" name="Group 43"/>
            <p:cNvGrpSpPr/>
            <p:nvPr/>
          </p:nvGrpSpPr>
          <p:grpSpPr>
            <a:xfrm>
              <a:off x="-1" y="-1"/>
              <a:ext cx="3913571" cy="94651"/>
              <a:chOff x="0" y="0"/>
              <a:chExt cx="3913569" cy="94649"/>
            </a:xfrm>
          </p:grpSpPr>
          <p:sp>
            <p:nvSpPr>
              <p:cNvPr id="44" name="Rectangle 14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Rectangle 15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Rectangle 16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2" name="Group 44"/>
            <p:cNvGrpSpPr/>
            <p:nvPr/>
          </p:nvGrpSpPr>
          <p:grpSpPr>
            <a:xfrm>
              <a:off x="3913569" y="-1"/>
              <a:ext cx="5230431" cy="94651"/>
              <a:chOff x="0" y="0"/>
              <a:chExt cx="5230430" cy="94649"/>
            </a:xfrm>
          </p:grpSpPr>
          <p:sp>
            <p:nvSpPr>
              <p:cNvPr id="48" name="Rectangle 10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Rectangle 11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Rectangle 12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Rectangle 13"/>
              <p:cNvSpPr/>
              <p:nvPr/>
            </p:nvSpPr>
            <p:spPr>
              <a:xfrm>
                <a:off x="3913569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54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872965" y="356627"/>
            <a:ext cx="7518401" cy="47136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l">
              <a:defRPr sz="2970" b="1">
                <a:solidFill>
                  <a:srgbClr val="262626"/>
                </a:solidFill>
              </a:defRPr>
            </a:lvl1pPr>
          </a:lstStyle>
          <a:p>
            <a:r>
              <a:t>Click To Edit Master Title Style</a:t>
            </a:r>
          </a:p>
        </p:txBody>
      </p:sp>
      <p:sp>
        <p:nvSpPr>
          <p:cNvPr id="5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72965" y="825949"/>
            <a:ext cx="5486402" cy="267663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1pPr>
            <a:lvl2pPr marL="0" indent="565764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2pPr>
            <a:lvl3pPr marL="0" indent="1131527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3pPr>
            <a:lvl4pPr marL="0" indent="1697291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4pPr>
            <a:lvl5pPr marL="0" indent="2263055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5pPr>
          </a:lstStyle>
          <a:p>
            <a:r>
              <a:t>SUBTEXT GOES HERE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0085"/>
            <a:ext cx="2844800" cy="228511"/>
          </a:xfrm>
          <a:prstGeom prst="rect">
            <a:avLst/>
          </a:prstGeom>
        </p:spPr>
        <p:txBody>
          <a:bodyPr/>
          <a:lstStyle>
            <a:lvl1pPr algn="r">
              <a:defRPr sz="1485" b="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435642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2" y="2130428"/>
            <a:ext cx="10363199" cy="4078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2" y="3886200"/>
            <a:ext cx="8534400" cy="33855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1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7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3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9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5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6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fld id="{83164EF6-18A6-4B65-AA93-650DA2940F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fld id="{89CAFFCD-9C47-45DC-A41A-6BE4F664B4A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656156"/>
      </p:ext>
    </p:extLst>
  </p:cSld>
  <p:clrMapOvr>
    <a:masterClrMapping/>
  </p:clrMapOvr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1" y="2125978"/>
            <a:ext cx="10363201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1" y="3840480"/>
            <a:ext cx="85344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183006"/>
      </p:ext>
    </p:extLst>
  </p:cSld>
  <p:clrMapOvr>
    <a:masterClrMapping/>
  </p:clrMapOvr>
  <p:transition spd="slow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4"/>
            <a:ext cx="8413370" cy="688833"/>
          </a:xfrm>
        </p:spPr>
        <p:txBody>
          <a:bodyPr lIns="0" tIns="0" rIns="0" bIns="0"/>
          <a:lstStyle>
            <a:lvl1pPr>
              <a:defRPr sz="4476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407279"/>
      </p:ext>
    </p:extLst>
  </p:cSld>
  <p:clrMapOvr>
    <a:masterClrMapping/>
  </p:clrMapOvr>
  <p:transition spd="slow">
    <p:wip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41353" y="150393"/>
            <a:ext cx="11948966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4"/>
            <a:ext cx="3857667" cy="425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62" b="0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1" y="1577340"/>
            <a:ext cx="530352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257594"/>
      </p:ext>
    </p:extLst>
  </p:cSld>
  <p:clrMapOvr>
    <a:masterClrMapping/>
  </p:clrMapOvr>
  <p:transition spd="slow">
    <p:wip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344181" y="2232515"/>
            <a:ext cx="5544137" cy="2186239"/>
          </a:xfrm>
          <a:custGeom>
            <a:avLst/>
            <a:gdLst/>
            <a:ahLst/>
            <a:cxnLst/>
            <a:rect l="l" t="t" r="r" b="b"/>
            <a:pathLst>
              <a:path w="2621915" h="1034414">
                <a:moveTo>
                  <a:pt x="2621368" y="0"/>
                </a:moveTo>
                <a:lnTo>
                  <a:pt x="0" y="0"/>
                </a:lnTo>
                <a:lnTo>
                  <a:pt x="0" y="1034140"/>
                </a:lnTo>
                <a:lnTo>
                  <a:pt x="2621368" y="1034140"/>
                </a:lnTo>
                <a:lnTo>
                  <a:pt x="2621368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41745"/>
      </p:ext>
    </p:extLst>
  </p:cSld>
  <p:clrMapOvr>
    <a:masterClrMapping/>
  </p:clrMapOvr>
  <p:transition spd="slow">
    <p:wip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743655"/>
      </p:ext>
    </p:extLst>
  </p:cSld>
  <p:clrMapOvr>
    <a:masterClrMapping/>
  </p:clrMapOvr>
  <p:transition spd="slow">
    <p:wip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64611"/>
            <a:ext cx="9997440" cy="407804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pPr>
              <a:defRPr/>
            </a:pPr>
            <a:fld id="{CD80E5C6-665C-4DA8-A2A3-0CA8014EDD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211825"/>
      </p:ext>
    </p:extLst>
  </p:cSld>
  <p:clrMapOvr>
    <a:masterClrMapping/>
  </p:clrMapOvr>
  <p:transition spd="slow">
    <p:wip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7"/>
          <p:cNvGrpSpPr/>
          <p:nvPr/>
        </p:nvGrpSpPr>
        <p:grpSpPr>
          <a:xfrm>
            <a:off x="-1" y="6731801"/>
            <a:ext cx="12192001" cy="126200"/>
            <a:chOff x="0" y="0"/>
            <a:chExt cx="9144000" cy="94649"/>
          </a:xfrm>
        </p:grpSpPr>
        <p:grpSp>
          <p:nvGrpSpPr>
            <p:cNvPr id="47" name="Group 43"/>
            <p:cNvGrpSpPr/>
            <p:nvPr/>
          </p:nvGrpSpPr>
          <p:grpSpPr>
            <a:xfrm>
              <a:off x="-1" y="-1"/>
              <a:ext cx="3913571" cy="94651"/>
              <a:chOff x="0" y="0"/>
              <a:chExt cx="3913569" cy="94649"/>
            </a:xfrm>
          </p:grpSpPr>
          <p:sp>
            <p:nvSpPr>
              <p:cNvPr id="44" name="Rectangle 14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Rectangle 15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Rectangle 16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2" name="Group 44"/>
            <p:cNvGrpSpPr/>
            <p:nvPr/>
          </p:nvGrpSpPr>
          <p:grpSpPr>
            <a:xfrm>
              <a:off x="3913569" y="-1"/>
              <a:ext cx="5230431" cy="94651"/>
              <a:chOff x="0" y="0"/>
              <a:chExt cx="5230430" cy="94649"/>
            </a:xfrm>
          </p:grpSpPr>
          <p:sp>
            <p:nvSpPr>
              <p:cNvPr id="48" name="Rectangle 10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Rectangle 11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Rectangle 12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Rectangle 13"/>
              <p:cNvSpPr/>
              <p:nvPr/>
            </p:nvSpPr>
            <p:spPr>
              <a:xfrm>
                <a:off x="3913569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54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872965" y="356627"/>
            <a:ext cx="7518401" cy="47136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l">
              <a:defRPr sz="2970" b="1">
                <a:solidFill>
                  <a:srgbClr val="262626"/>
                </a:solidFill>
              </a:defRPr>
            </a:lvl1pPr>
          </a:lstStyle>
          <a:p>
            <a:r>
              <a:t>Click To Edit Master Title Style</a:t>
            </a:r>
          </a:p>
        </p:txBody>
      </p:sp>
      <p:sp>
        <p:nvSpPr>
          <p:cNvPr id="5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72965" y="825949"/>
            <a:ext cx="5486402" cy="267663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1pPr>
            <a:lvl2pPr marL="0" indent="565764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2pPr>
            <a:lvl3pPr marL="0" indent="1131527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3pPr>
            <a:lvl4pPr marL="0" indent="1697291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4pPr>
            <a:lvl5pPr marL="0" indent="2263055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5pPr>
          </a:lstStyle>
          <a:p>
            <a:r>
              <a:t>SUBTEXT GOES HERE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0085"/>
            <a:ext cx="2844800" cy="228511"/>
          </a:xfrm>
          <a:prstGeom prst="rect">
            <a:avLst/>
          </a:prstGeom>
        </p:spPr>
        <p:txBody>
          <a:bodyPr/>
          <a:lstStyle>
            <a:lvl1pPr algn="r">
              <a:defRPr sz="1485" b="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55758113"/>
      </p:ext>
    </p:extLst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2" y="2130428"/>
            <a:ext cx="10363199" cy="4078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2" y="3886200"/>
            <a:ext cx="8534400" cy="33855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1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7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3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9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5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6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fld id="{83164EF6-18A6-4B65-AA93-650DA2940F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fld id="{89CAFFCD-9C47-45DC-A41A-6BE4F664B4A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33616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6.xml"/><Relationship Id="rId9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Relationship Id="rId9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693F52-57BE-E59D-6ADF-0760CE180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588FBA6-82A0-C96B-33C1-7D8C94D52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FCBA4BC-0164-828A-CE1C-4C775C294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9FA28ED-ACDA-A733-892F-1E77EA81D2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168443-0C40-E67F-1F5B-307E3060F1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813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B10F867-6ADB-402B-80D3-42BD442A95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 Unicode MS" pitchFamily="34" charset="-128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EBD6BAC-9362-47D5-ADE4-27002B371E01}" type="datetimeFigureOut">
              <a:rPr lang="ru-RU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3043466-8C2A-47D5-8DA3-7B29C34E37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 Unicode MS" pitchFamily="34" charset="-128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9BE3C90-5122-4E2F-9BE1-399D13ACB0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7AC80D58-E94A-4869-B7E2-0CCAC13A6DC0}" type="slidenum">
              <a:rPr lang="ru-RU" altLang="ru-RU">
                <a:latin typeface="Arial" panose="020B0604020202020204" pitchFamily="34" charset="0"/>
                <a:ea typeface="Arial Unicode MS" panose="020B060402020202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9080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3"/>
            <a:ext cx="3406669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3"/>
            <a:ext cx="841337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1D8BD707-D9CF-40AE-B4C6-C98DA3205C09}" type="datetimeFigureOut">
              <a:rPr lang="en-US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1/6/2025</a:t>
            </a:fld>
            <a:endParaRPr lang="en-US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B6F15528-21DE-4FAA-801E-634DDDAF4B2B}" type="slidenum">
              <a:rPr lang="ru-RU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‹#›</a:t>
            </a:fld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495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</p:sldLayoutIdLst>
  <p:transition spd="slow">
    <p:wipe/>
  </p:transition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3"/>
            <a:ext cx="3406669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3"/>
            <a:ext cx="841337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1D8BD707-D9CF-40AE-B4C6-C98DA3205C09}" type="datetimeFigureOut">
              <a:rPr lang="en-US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1/6/2025</a:t>
            </a:fld>
            <a:endParaRPr lang="en-US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B6F15528-21DE-4FAA-801E-634DDDAF4B2B}" type="slidenum">
              <a:rPr lang="ru-RU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‹#›</a:t>
            </a:fld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5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</p:sldLayoutIdLst>
  <p:transition spd="slow">
    <p:wipe/>
  </p:transition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3"/>
            <a:ext cx="3406669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3"/>
            <a:ext cx="841337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1D8BD707-D9CF-40AE-B4C6-C98DA3205C09}" type="datetimeFigureOut">
              <a:rPr lang="en-US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1/6/2025</a:t>
            </a:fld>
            <a:endParaRPr lang="en-US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B6F15528-21DE-4FAA-801E-634DDDAF4B2B}" type="slidenum">
              <a:rPr lang="ru-RU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‹#›</a:t>
            </a:fld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260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</p:sldLayoutIdLst>
  <p:transition spd="slow">
    <p:wipe/>
  </p:transition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image" Target="../media/image6.pn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NULL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image" Target="../media/image12.png"/><Relationship Id="rId5" Type="http://schemas.openxmlformats.org/officeDocument/2006/relationships/image" Target="../media/image18.png"/><Relationship Id="rId10" Type="http://schemas.openxmlformats.org/officeDocument/2006/relationships/image" Target="../media/image11.png"/><Relationship Id="rId4" Type="http://schemas.openxmlformats.org/officeDocument/2006/relationships/image" Target="../media/image17.png"/><Relationship Id="rId9" Type="http://schemas.openxmlformats.org/officeDocument/2006/relationships/image" Target="NUL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NUL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3.png"/><Relationship Id="rId5" Type="http://schemas.openxmlformats.org/officeDocument/2006/relationships/image" Target="NUL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2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244A71D-8BA1-0AE6-3917-15D94E1B1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72374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4C2FC05-DE98-95C0-A49C-5E40B920DF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2950687" y="74727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14241" y="74727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FFCF541-194F-024F-64BF-53C7A98C9DB6}"/>
              </a:ext>
            </a:extLst>
          </p:cNvPr>
          <p:cNvSpPr txBox="1"/>
          <p:nvPr/>
        </p:nvSpPr>
        <p:spPr>
          <a:xfrm>
            <a:off x="668740" y="74727"/>
            <a:ext cx="25015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026E22C-15A4-AFC2-08EB-C68E973E2867}"/>
              </a:ext>
            </a:extLst>
          </p:cNvPr>
          <p:cNvSpPr txBox="1"/>
          <p:nvPr/>
        </p:nvSpPr>
        <p:spPr>
          <a:xfrm>
            <a:off x="3724782" y="0"/>
            <a:ext cx="2539540" cy="6708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</a:pPr>
            <a:r>
              <a:rPr lang="uz-Cyrl-UZ" sz="1200" b="1" kern="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</a:t>
            </a:r>
            <a:r>
              <a:rPr lang="uz-Cyrl-UZ" sz="1200" b="1" kern="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 </a:t>
            </a:r>
            <a:r>
              <a:rPr lang="uz-Cyrl-UZ" sz="1200" b="1" kern="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Авлони</a:t>
            </a:r>
            <a:endParaRPr lang="ru-RU" sz="1200" kern="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9382" y="2841674"/>
            <a:ext cx="10279835" cy="1068338"/>
          </a:xfrm>
        </p:spPr>
        <p:txBody>
          <a:bodyPr>
            <a:noAutofit/>
          </a:bodyPr>
          <a:lstStyle/>
          <a:p>
            <a:pPr marL="90170">
              <a:spcAft>
                <a:spcPts val="0"/>
              </a:spcAft>
            </a:pPr>
            <a:r>
              <a:rPr lang="uz-Cyrl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</a:t>
            </a: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СОВРЕМЕННЫЕ ПОДХОДЫ К </a:t>
            </a: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ПРЕПОДАВАНИЮ </a:t>
            </a:r>
            <a:b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РУССКОГО ЯЗЫКА КАК </a:t>
            </a:r>
            <a:r>
              <a:rPr lang="ru-RU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ИНОСТРАННОГО</a:t>
            </a:r>
            <a:br>
              <a:rPr lang="ru-RU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Модуль 3.1. Инновации в обучении РКИ: ГОС, учебники и методики</a:t>
            </a:r>
            <a:endParaRPr lang="ru-RU" sz="3200" dirty="0"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64380" y="4430517"/>
            <a:ext cx="9144000" cy="1655762"/>
          </a:xfrm>
        </p:spPr>
        <p:txBody>
          <a:bodyPr>
            <a:normAutofit/>
          </a:bodyPr>
          <a:lstStyle/>
          <a:p>
            <a:pPr lvl="0"/>
            <a:r>
              <a:rPr lang="ru-RU" sz="3200" b="1" dirty="0" smtClean="0">
                <a:solidFill>
                  <a:srgbClr val="5B9BD5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</a:t>
            </a:r>
            <a:r>
              <a:rPr lang="ru-RU" sz="3200" b="1" dirty="0">
                <a:solidFill>
                  <a:srgbClr val="5B9BD5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Учебники нового поколения и их эффективное внедрение в практику</a:t>
            </a:r>
          </a:p>
        </p:txBody>
      </p:sp>
    </p:spTree>
    <p:extLst>
      <p:ext uri="{BB962C8B-B14F-4D97-AF65-F5344CB8AC3E}">
        <p14:creationId xmlns:p14="http://schemas.microsoft.com/office/powerpoint/2010/main" val="406849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bject 66">
            <a:extLst>
              <a:ext uri="{FF2B5EF4-FFF2-40B4-BE49-F238E27FC236}">
                <a16:creationId xmlns="" xmlns:a16="http://schemas.microsoft.com/office/drawing/2014/main" id="{513738F0-FB0E-4EE5-8BF3-A93C1E2D5D47}"/>
              </a:ext>
            </a:extLst>
          </p:cNvPr>
          <p:cNvSpPr/>
          <p:nvPr/>
        </p:nvSpPr>
        <p:spPr>
          <a:xfrm>
            <a:off x="10621963" y="6092825"/>
            <a:ext cx="1570037" cy="765175"/>
          </a:xfrm>
          <a:custGeom>
            <a:avLst/>
            <a:gdLst/>
            <a:ahLst/>
            <a:cxnLst/>
            <a:rect l="l" t="t" r="r" b="b"/>
            <a:pathLst>
              <a:path w="1809115" h="1369695">
                <a:moveTo>
                  <a:pt x="0" y="1369295"/>
                </a:moveTo>
                <a:lnTo>
                  <a:pt x="1121" y="1360804"/>
                </a:lnTo>
                <a:lnTo>
                  <a:pt x="8800" y="1302662"/>
                </a:lnTo>
                <a:lnTo>
                  <a:pt x="16479" y="1244520"/>
                </a:lnTo>
                <a:lnTo>
                  <a:pt x="24158" y="1186377"/>
                </a:lnTo>
                <a:lnTo>
                  <a:pt x="31837" y="1128235"/>
                </a:lnTo>
                <a:lnTo>
                  <a:pt x="39516" y="1070093"/>
                </a:lnTo>
                <a:lnTo>
                  <a:pt x="47195" y="1011950"/>
                </a:lnTo>
                <a:lnTo>
                  <a:pt x="54874" y="953808"/>
                </a:lnTo>
                <a:lnTo>
                  <a:pt x="62554" y="895666"/>
                </a:lnTo>
                <a:lnTo>
                  <a:pt x="70233" y="837524"/>
                </a:lnTo>
                <a:lnTo>
                  <a:pt x="77912" y="779381"/>
                </a:lnTo>
                <a:lnTo>
                  <a:pt x="85591" y="721239"/>
                </a:lnTo>
                <a:lnTo>
                  <a:pt x="93270" y="663097"/>
                </a:lnTo>
                <a:lnTo>
                  <a:pt x="100950" y="604954"/>
                </a:lnTo>
                <a:lnTo>
                  <a:pt x="168090" y="581173"/>
                </a:lnTo>
                <a:lnTo>
                  <a:pt x="235231" y="557392"/>
                </a:lnTo>
                <a:lnTo>
                  <a:pt x="302371" y="533611"/>
                </a:lnTo>
                <a:lnTo>
                  <a:pt x="369511" y="509830"/>
                </a:lnTo>
                <a:lnTo>
                  <a:pt x="436651" y="486049"/>
                </a:lnTo>
                <a:lnTo>
                  <a:pt x="503791" y="462268"/>
                </a:lnTo>
                <a:lnTo>
                  <a:pt x="570932" y="438487"/>
                </a:lnTo>
                <a:lnTo>
                  <a:pt x="638072" y="414706"/>
                </a:lnTo>
                <a:lnTo>
                  <a:pt x="705212" y="390925"/>
                </a:lnTo>
                <a:lnTo>
                  <a:pt x="772352" y="367144"/>
                </a:lnTo>
                <a:lnTo>
                  <a:pt x="839492" y="343363"/>
                </a:lnTo>
                <a:lnTo>
                  <a:pt x="906632" y="319581"/>
                </a:lnTo>
                <a:lnTo>
                  <a:pt x="973772" y="295800"/>
                </a:lnTo>
                <a:lnTo>
                  <a:pt x="1040912" y="272019"/>
                </a:lnTo>
                <a:lnTo>
                  <a:pt x="1108053" y="248238"/>
                </a:lnTo>
                <a:lnTo>
                  <a:pt x="1175193" y="224457"/>
                </a:lnTo>
                <a:lnTo>
                  <a:pt x="1242333" y="200676"/>
                </a:lnTo>
                <a:lnTo>
                  <a:pt x="1309473" y="176895"/>
                </a:lnTo>
                <a:lnTo>
                  <a:pt x="1376614" y="153114"/>
                </a:lnTo>
                <a:lnTo>
                  <a:pt x="1443754" y="129333"/>
                </a:lnTo>
                <a:lnTo>
                  <a:pt x="1510894" y="105551"/>
                </a:lnTo>
                <a:lnTo>
                  <a:pt x="1578034" y="81770"/>
                </a:lnTo>
                <a:lnTo>
                  <a:pt x="1645175" y="57988"/>
                </a:lnTo>
                <a:lnTo>
                  <a:pt x="1712315" y="34207"/>
                </a:lnTo>
                <a:lnTo>
                  <a:pt x="1779455" y="10425"/>
                </a:lnTo>
                <a:lnTo>
                  <a:pt x="18088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8" name="object 67">
            <a:extLst>
              <a:ext uri="{FF2B5EF4-FFF2-40B4-BE49-F238E27FC236}">
                <a16:creationId xmlns="" xmlns:a16="http://schemas.microsoft.com/office/drawing/2014/main" id="{D837B712-D877-44AC-8BDF-E0766FE10043}"/>
              </a:ext>
            </a:extLst>
          </p:cNvPr>
          <p:cNvSpPr/>
          <p:nvPr/>
        </p:nvSpPr>
        <p:spPr>
          <a:xfrm>
            <a:off x="10755313" y="6165850"/>
            <a:ext cx="1436687" cy="692150"/>
          </a:xfrm>
          <a:custGeom>
            <a:avLst/>
            <a:gdLst/>
            <a:ahLst/>
            <a:cxnLst/>
            <a:rect l="l" t="t" r="r" b="b"/>
            <a:pathLst>
              <a:path w="1655444" h="1238250">
                <a:moveTo>
                  <a:pt x="0" y="1237956"/>
                </a:moveTo>
                <a:lnTo>
                  <a:pt x="7135" y="1189295"/>
                </a:lnTo>
                <a:lnTo>
                  <a:pt x="15158" y="1134584"/>
                </a:lnTo>
                <a:lnTo>
                  <a:pt x="23182" y="1079872"/>
                </a:lnTo>
                <a:lnTo>
                  <a:pt x="31205" y="1025160"/>
                </a:lnTo>
                <a:lnTo>
                  <a:pt x="39228" y="970449"/>
                </a:lnTo>
                <a:lnTo>
                  <a:pt x="47251" y="915737"/>
                </a:lnTo>
                <a:lnTo>
                  <a:pt x="55274" y="861026"/>
                </a:lnTo>
                <a:lnTo>
                  <a:pt x="63298" y="806314"/>
                </a:lnTo>
                <a:lnTo>
                  <a:pt x="71321" y="751603"/>
                </a:lnTo>
                <a:lnTo>
                  <a:pt x="79344" y="696891"/>
                </a:lnTo>
                <a:lnTo>
                  <a:pt x="87367" y="642179"/>
                </a:lnTo>
                <a:lnTo>
                  <a:pt x="95391" y="587467"/>
                </a:lnTo>
                <a:lnTo>
                  <a:pt x="103414" y="532756"/>
                </a:lnTo>
                <a:lnTo>
                  <a:pt x="166991" y="510927"/>
                </a:lnTo>
                <a:lnTo>
                  <a:pt x="230568" y="489098"/>
                </a:lnTo>
                <a:lnTo>
                  <a:pt x="294145" y="467269"/>
                </a:lnTo>
                <a:lnTo>
                  <a:pt x="357722" y="445440"/>
                </a:lnTo>
                <a:lnTo>
                  <a:pt x="421299" y="423611"/>
                </a:lnTo>
                <a:lnTo>
                  <a:pt x="484876" y="401782"/>
                </a:lnTo>
                <a:lnTo>
                  <a:pt x="548453" y="379953"/>
                </a:lnTo>
                <a:lnTo>
                  <a:pt x="612030" y="358124"/>
                </a:lnTo>
                <a:lnTo>
                  <a:pt x="675607" y="336295"/>
                </a:lnTo>
                <a:lnTo>
                  <a:pt x="739184" y="314466"/>
                </a:lnTo>
                <a:lnTo>
                  <a:pt x="802761" y="292637"/>
                </a:lnTo>
                <a:lnTo>
                  <a:pt x="866338" y="270808"/>
                </a:lnTo>
                <a:lnTo>
                  <a:pt x="929915" y="248979"/>
                </a:lnTo>
                <a:lnTo>
                  <a:pt x="993492" y="227151"/>
                </a:lnTo>
                <a:lnTo>
                  <a:pt x="1057069" y="205322"/>
                </a:lnTo>
                <a:lnTo>
                  <a:pt x="1120646" y="183493"/>
                </a:lnTo>
                <a:lnTo>
                  <a:pt x="1184222" y="161664"/>
                </a:lnTo>
                <a:lnTo>
                  <a:pt x="1247799" y="139835"/>
                </a:lnTo>
                <a:lnTo>
                  <a:pt x="1311376" y="118006"/>
                </a:lnTo>
                <a:lnTo>
                  <a:pt x="1374953" y="96177"/>
                </a:lnTo>
                <a:lnTo>
                  <a:pt x="1438530" y="74348"/>
                </a:lnTo>
                <a:lnTo>
                  <a:pt x="1502108" y="52519"/>
                </a:lnTo>
                <a:lnTo>
                  <a:pt x="1565685" y="30690"/>
                </a:lnTo>
                <a:lnTo>
                  <a:pt x="1629262" y="8861"/>
                </a:lnTo>
                <a:lnTo>
                  <a:pt x="1655072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9" name="object 68">
            <a:extLst>
              <a:ext uri="{FF2B5EF4-FFF2-40B4-BE49-F238E27FC236}">
                <a16:creationId xmlns="" xmlns:a16="http://schemas.microsoft.com/office/drawing/2014/main" id="{DF440203-E4EA-4EF1-A38A-C1FA0178E47A}"/>
              </a:ext>
            </a:extLst>
          </p:cNvPr>
          <p:cNvSpPr/>
          <p:nvPr/>
        </p:nvSpPr>
        <p:spPr>
          <a:xfrm>
            <a:off x="10888663" y="6238875"/>
            <a:ext cx="1303337" cy="619125"/>
          </a:xfrm>
          <a:custGeom>
            <a:avLst/>
            <a:gdLst/>
            <a:ahLst/>
            <a:cxnLst/>
            <a:rect l="l" t="t" r="r" b="b"/>
            <a:pathLst>
              <a:path w="1501140" h="1108709">
                <a:moveTo>
                  <a:pt x="0" y="1108210"/>
                </a:moveTo>
                <a:lnTo>
                  <a:pt x="13374" y="1026238"/>
                </a:lnTo>
                <a:lnTo>
                  <a:pt x="21741" y="974957"/>
                </a:lnTo>
                <a:lnTo>
                  <a:pt x="30108" y="923677"/>
                </a:lnTo>
                <a:lnTo>
                  <a:pt x="38475" y="872396"/>
                </a:lnTo>
                <a:lnTo>
                  <a:pt x="46842" y="821115"/>
                </a:lnTo>
                <a:lnTo>
                  <a:pt x="55209" y="769835"/>
                </a:lnTo>
                <a:lnTo>
                  <a:pt x="63576" y="718554"/>
                </a:lnTo>
                <a:lnTo>
                  <a:pt x="71943" y="667273"/>
                </a:lnTo>
                <a:lnTo>
                  <a:pt x="80310" y="615993"/>
                </a:lnTo>
                <a:lnTo>
                  <a:pt x="88677" y="564712"/>
                </a:lnTo>
                <a:lnTo>
                  <a:pt x="97044" y="513432"/>
                </a:lnTo>
                <a:lnTo>
                  <a:pt x="105411" y="462151"/>
                </a:lnTo>
                <a:lnTo>
                  <a:pt x="165425" y="442274"/>
                </a:lnTo>
                <a:lnTo>
                  <a:pt x="225439" y="422397"/>
                </a:lnTo>
                <a:lnTo>
                  <a:pt x="285453" y="402521"/>
                </a:lnTo>
                <a:lnTo>
                  <a:pt x="345467" y="382644"/>
                </a:lnTo>
                <a:lnTo>
                  <a:pt x="405481" y="362767"/>
                </a:lnTo>
                <a:lnTo>
                  <a:pt x="465495" y="342890"/>
                </a:lnTo>
                <a:lnTo>
                  <a:pt x="525508" y="323013"/>
                </a:lnTo>
                <a:lnTo>
                  <a:pt x="585522" y="303136"/>
                </a:lnTo>
                <a:lnTo>
                  <a:pt x="645536" y="283260"/>
                </a:lnTo>
                <a:lnTo>
                  <a:pt x="705550" y="263383"/>
                </a:lnTo>
                <a:lnTo>
                  <a:pt x="765564" y="243506"/>
                </a:lnTo>
                <a:lnTo>
                  <a:pt x="825578" y="223629"/>
                </a:lnTo>
                <a:lnTo>
                  <a:pt x="885592" y="203753"/>
                </a:lnTo>
                <a:lnTo>
                  <a:pt x="945606" y="183876"/>
                </a:lnTo>
                <a:lnTo>
                  <a:pt x="1005619" y="164000"/>
                </a:lnTo>
                <a:lnTo>
                  <a:pt x="1065633" y="144123"/>
                </a:lnTo>
                <a:lnTo>
                  <a:pt x="1125647" y="124246"/>
                </a:lnTo>
                <a:lnTo>
                  <a:pt x="1185660" y="104370"/>
                </a:lnTo>
                <a:lnTo>
                  <a:pt x="1245674" y="84494"/>
                </a:lnTo>
                <a:lnTo>
                  <a:pt x="1305688" y="64617"/>
                </a:lnTo>
                <a:lnTo>
                  <a:pt x="1365702" y="44740"/>
                </a:lnTo>
                <a:lnTo>
                  <a:pt x="1425716" y="24864"/>
                </a:lnTo>
                <a:lnTo>
                  <a:pt x="1485730" y="4987"/>
                </a:lnTo>
                <a:lnTo>
                  <a:pt x="150078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0" name="object 69">
            <a:extLst>
              <a:ext uri="{FF2B5EF4-FFF2-40B4-BE49-F238E27FC236}">
                <a16:creationId xmlns="" xmlns:a16="http://schemas.microsoft.com/office/drawing/2014/main" id="{23F3DEA7-BB9F-4BF2-B764-8CC9707E1663}"/>
              </a:ext>
            </a:extLst>
          </p:cNvPr>
          <p:cNvSpPr/>
          <p:nvPr/>
        </p:nvSpPr>
        <p:spPr>
          <a:xfrm>
            <a:off x="11023600" y="6310313"/>
            <a:ext cx="1168400" cy="547687"/>
          </a:xfrm>
          <a:custGeom>
            <a:avLst/>
            <a:gdLst/>
            <a:ahLst/>
            <a:cxnLst/>
            <a:rect l="l" t="t" r="r" b="b"/>
            <a:pathLst>
              <a:path w="1346200" h="980440">
                <a:moveTo>
                  <a:pt x="0" y="980364"/>
                </a:moveTo>
                <a:lnTo>
                  <a:pt x="2315" y="967645"/>
                </a:lnTo>
                <a:lnTo>
                  <a:pt x="11026" y="919795"/>
                </a:lnTo>
                <a:lnTo>
                  <a:pt x="19737" y="871945"/>
                </a:lnTo>
                <a:lnTo>
                  <a:pt x="28448" y="824095"/>
                </a:lnTo>
                <a:lnTo>
                  <a:pt x="37159" y="776245"/>
                </a:lnTo>
                <a:lnTo>
                  <a:pt x="45870" y="728395"/>
                </a:lnTo>
                <a:lnTo>
                  <a:pt x="54581" y="680545"/>
                </a:lnTo>
                <a:lnTo>
                  <a:pt x="63292" y="632695"/>
                </a:lnTo>
                <a:lnTo>
                  <a:pt x="72003" y="584845"/>
                </a:lnTo>
                <a:lnTo>
                  <a:pt x="80714" y="536995"/>
                </a:lnTo>
                <a:lnTo>
                  <a:pt x="89425" y="489145"/>
                </a:lnTo>
                <a:lnTo>
                  <a:pt x="98135" y="441295"/>
                </a:lnTo>
                <a:lnTo>
                  <a:pt x="106846" y="393445"/>
                </a:lnTo>
                <a:lnTo>
                  <a:pt x="163297" y="375520"/>
                </a:lnTo>
                <a:lnTo>
                  <a:pt x="219747" y="357595"/>
                </a:lnTo>
                <a:lnTo>
                  <a:pt x="276198" y="339671"/>
                </a:lnTo>
                <a:lnTo>
                  <a:pt x="332648" y="321746"/>
                </a:lnTo>
                <a:lnTo>
                  <a:pt x="389099" y="303822"/>
                </a:lnTo>
                <a:lnTo>
                  <a:pt x="445549" y="285897"/>
                </a:lnTo>
                <a:lnTo>
                  <a:pt x="502000" y="267973"/>
                </a:lnTo>
                <a:lnTo>
                  <a:pt x="558450" y="250048"/>
                </a:lnTo>
                <a:lnTo>
                  <a:pt x="614901" y="232124"/>
                </a:lnTo>
                <a:lnTo>
                  <a:pt x="671351" y="214199"/>
                </a:lnTo>
                <a:lnTo>
                  <a:pt x="727802" y="196275"/>
                </a:lnTo>
                <a:lnTo>
                  <a:pt x="784252" y="178350"/>
                </a:lnTo>
                <a:lnTo>
                  <a:pt x="840703" y="160426"/>
                </a:lnTo>
                <a:lnTo>
                  <a:pt x="897153" y="142501"/>
                </a:lnTo>
                <a:lnTo>
                  <a:pt x="953604" y="124577"/>
                </a:lnTo>
                <a:lnTo>
                  <a:pt x="1010055" y="106652"/>
                </a:lnTo>
                <a:lnTo>
                  <a:pt x="1066505" y="88727"/>
                </a:lnTo>
                <a:lnTo>
                  <a:pt x="1122956" y="70802"/>
                </a:lnTo>
                <a:lnTo>
                  <a:pt x="1179406" y="52878"/>
                </a:lnTo>
                <a:lnTo>
                  <a:pt x="1235857" y="34953"/>
                </a:lnTo>
                <a:lnTo>
                  <a:pt x="1292308" y="17029"/>
                </a:lnTo>
                <a:lnTo>
                  <a:pt x="134594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" name="object 70">
            <a:extLst>
              <a:ext uri="{FF2B5EF4-FFF2-40B4-BE49-F238E27FC236}">
                <a16:creationId xmlns="" xmlns:a16="http://schemas.microsoft.com/office/drawing/2014/main" id="{CFC52EB8-06CE-46AC-9C47-229301022720}"/>
              </a:ext>
            </a:extLst>
          </p:cNvPr>
          <p:cNvSpPr/>
          <p:nvPr/>
        </p:nvSpPr>
        <p:spPr>
          <a:xfrm>
            <a:off x="11158538" y="6380163"/>
            <a:ext cx="1033462" cy="477837"/>
          </a:xfrm>
          <a:custGeom>
            <a:avLst/>
            <a:gdLst/>
            <a:ahLst/>
            <a:cxnLst/>
            <a:rect l="l" t="t" r="r" b="b"/>
            <a:pathLst>
              <a:path w="1190625" h="855345">
                <a:moveTo>
                  <a:pt x="0" y="854794"/>
                </a:moveTo>
                <a:lnTo>
                  <a:pt x="7984" y="815626"/>
                </a:lnTo>
                <a:lnTo>
                  <a:pt x="17038" y="771207"/>
                </a:lnTo>
                <a:lnTo>
                  <a:pt x="26093" y="726787"/>
                </a:lnTo>
                <a:lnTo>
                  <a:pt x="35147" y="682368"/>
                </a:lnTo>
                <a:lnTo>
                  <a:pt x="44202" y="637948"/>
                </a:lnTo>
                <a:lnTo>
                  <a:pt x="53257" y="593529"/>
                </a:lnTo>
                <a:lnTo>
                  <a:pt x="62311" y="549109"/>
                </a:lnTo>
                <a:lnTo>
                  <a:pt x="71366" y="504690"/>
                </a:lnTo>
                <a:lnTo>
                  <a:pt x="80421" y="460271"/>
                </a:lnTo>
                <a:lnTo>
                  <a:pt x="89476" y="415851"/>
                </a:lnTo>
                <a:lnTo>
                  <a:pt x="98530" y="371432"/>
                </a:lnTo>
                <a:lnTo>
                  <a:pt x="107585" y="327013"/>
                </a:lnTo>
                <a:lnTo>
                  <a:pt x="160473" y="311041"/>
                </a:lnTo>
                <a:lnTo>
                  <a:pt x="213360" y="295069"/>
                </a:lnTo>
                <a:lnTo>
                  <a:pt x="266248" y="279097"/>
                </a:lnTo>
                <a:lnTo>
                  <a:pt x="319136" y="263124"/>
                </a:lnTo>
                <a:lnTo>
                  <a:pt x="372023" y="247152"/>
                </a:lnTo>
                <a:lnTo>
                  <a:pt x="424911" y="231180"/>
                </a:lnTo>
                <a:lnTo>
                  <a:pt x="477798" y="215208"/>
                </a:lnTo>
                <a:lnTo>
                  <a:pt x="530686" y="199236"/>
                </a:lnTo>
                <a:lnTo>
                  <a:pt x="583573" y="183264"/>
                </a:lnTo>
                <a:lnTo>
                  <a:pt x="636460" y="167292"/>
                </a:lnTo>
                <a:lnTo>
                  <a:pt x="689348" y="151320"/>
                </a:lnTo>
                <a:lnTo>
                  <a:pt x="742235" y="135347"/>
                </a:lnTo>
                <a:lnTo>
                  <a:pt x="795123" y="119375"/>
                </a:lnTo>
                <a:lnTo>
                  <a:pt x="848010" y="103403"/>
                </a:lnTo>
                <a:lnTo>
                  <a:pt x="900897" y="87431"/>
                </a:lnTo>
                <a:lnTo>
                  <a:pt x="953784" y="71459"/>
                </a:lnTo>
                <a:lnTo>
                  <a:pt x="1006672" y="55486"/>
                </a:lnTo>
                <a:lnTo>
                  <a:pt x="1059559" y="39514"/>
                </a:lnTo>
                <a:lnTo>
                  <a:pt x="1112446" y="23542"/>
                </a:lnTo>
                <a:lnTo>
                  <a:pt x="1165333" y="7570"/>
                </a:lnTo>
                <a:lnTo>
                  <a:pt x="119040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2" name="object 71">
            <a:extLst>
              <a:ext uri="{FF2B5EF4-FFF2-40B4-BE49-F238E27FC236}">
                <a16:creationId xmlns="" xmlns:a16="http://schemas.microsoft.com/office/drawing/2014/main" id="{726A5D17-B7D2-4AFF-A2FE-6E5CBC61915A}"/>
              </a:ext>
            </a:extLst>
          </p:cNvPr>
          <p:cNvSpPr/>
          <p:nvPr/>
        </p:nvSpPr>
        <p:spPr>
          <a:xfrm>
            <a:off x="11293475" y="6448425"/>
            <a:ext cx="898525" cy="409575"/>
          </a:xfrm>
          <a:custGeom>
            <a:avLst/>
            <a:gdLst/>
            <a:ahLst/>
            <a:cxnLst/>
            <a:rect l="l" t="t" r="r" b="b"/>
            <a:pathLst>
              <a:path w="1034415" h="732154">
                <a:moveTo>
                  <a:pt x="0" y="731999"/>
                </a:moveTo>
                <a:lnTo>
                  <a:pt x="13472" y="673243"/>
                </a:lnTo>
                <a:lnTo>
                  <a:pt x="22870" y="632255"/>
                </a:lnTo>
                <a:lnTo>
                  <a:pt x="32269" y="591266"/>
                </a:lnTo>
                <a:lnTo>
                  <a:pt x="41668" y="550278"/>
                </a:lnTo>
                <a:lnTo>
                  <a:pt x="51066" y="509289"/>
                </a:lnTo>
                <a:lnTo>
                  <a:pt x="60465" y="468301"/>
                </a:lnTo>
                <a:lnTo>
                  <a:pt x="69864" y="427312"/>
                </a:lnTo>
                <a:lnTo>
                  <a:pt x="79262" y="386324"/>
                </a:lnTo>
                <a:lnTo>
                  <a:pt x="88661" y="345335"/>
                </a:lnTo>
                <a:lnTo>
                  <a:pt x="98060" y="304346"/>
                </a:lnTo>
                <a:lnTo>
                  <a:pt x="107458" y="263358"/>
                </a:lnTo>
                <a:lnTo>
                  <a:pt x="156783" y="249338"/>
                </a:lnTo>
                <a:lnTo>
                  <a:pt x="206107" y="235318"/>
                </a:lnTo>
                <a:lnTo>
                  <a:pt x="255431" y="221298"/>
                </a:lnTo>
                <a:lnTo>
                  <a:pt x="304755" y="207278"/>
                </a:lnTo>
                <a:lnTo>
                  <a:pt x="354080" y="193258"/>
                </a:lnTo>
                <a:lnTo>
                  <a:pt x="403404" y="179238"/>
                </a:lnTo>
                <a:lnTo>
                  <a:pt x="452728" y="165218"/>
                </a:lnTo>
                <a:lnTo>
                  <a:pt x="502052" y="151198"/>
                </a:lnTo>
                <a:lnTo>
                  <a:pt x="551376" y="137178"/>
                </a:lnTo>
                <a:lnTo>
                  <a:pt x="600701" y="123158"/>
                </a:lnTo>
                <a:lnTo>
                  <a:pt x="650025" y="109138"/>
                </a:lnTo>
                <a:lnTo>
                  <a:pt x="699349" y="95118"/>
                </a:lnTo>
                <a:lnTo>
                  <a:pt x="748674" y="81098"/>
                </a:lnTo>
                <a:lnTo>
                  <a:pt x="797998" y="67078"/>
                </a:lnTo>
                <a:lnTo>
                  <a:pt x="847322" y="53058"/>
                </a:lnTo>
                <a:lnTo>
                  <a:pt x="896647" y="39038"/>
                </a:lnTo>
                <a:lnTo>
                  <a:pt x="945971" y="25018"/>
                </a:lnTo>
                <a:lnTo>
                  <a:pt x="995296" y="10998"/>
                </a:lnTo>
                <a:lnTo>
                  <a:pt x="10339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3" name="object 72">
            <a:extLst>
              <a:ext uri="{FF2B5EF4-FFF2-40B4-BE49-F238E27FC236}">
                <a16:creationId xmlns="" xmlns:a16="http://schemas.microsoft.com/office/drawing/2014/main" id="{030E6A70-068C-4D41-9A6F-A0DD8CC1A470}"/>
              </a:ext>
            </a:extLst>
          </p:cNvPr>
          <p:cNvSpPr/>
          <p:nvPr/>
        </p:nvSpPr>
        <p:spPr>
          <a:xfrm>
            <a:off x="11430000" y="6515100"/>
            <a:ext cx="762000" cy="342900"/>
          </a:xfrm>
          <a:custGeom>
            <a:avLst/>
            <a:gdLst/>
            <a:ahLst/>
            <a:cxnLst/>
            <a:rect l="l" t="t" r="r" b="b"/>
            <a:pathLst>
              <a:path w="876934" h="612775">
                <a:moveTo>
                  <a:pt x="0" y="612624"/>
                </a:moveTo>
                <a:lnTo>
                  <a:pt x="18542" y="541142"/>
                </a:lnTo>
                <a:lnTo>
                  <a:pt x="28284" y="503585"/>
                </a:lnTo>
                <a:lnTo>
                  <a:pt x="38026" y="466027"/>
                </a:lnTo>
                <a:lnTo>
                  <a:pt x="47769" y="428469"/>
                </a:lnTo>
                <a:lnTo>
                  <a:pt x="57511" y="390912"/>
                </a:lnTo>
                <a:lnTo>
                  <a:pt x="67253" y="353354"/>
                </a:lnTo>
                <a:lnTo>
                  <a:pt x="76996" y="315797"/>
                </a:lnTo>
                <a:lnTo>
                  <a:pt x="86738" y="278239"/>
                </a:lnTo>
                <a:lnTo>
                  <a:pt x="96480" y="240682"/>
                </a:lnTo>
                <a:lnTo>
                  <a:pt x="106222" y="203124"/>
                </a:lnTo>
                <a:lnTo>
                  <a:pt x="151984" y="191056"/>
                </a:lnTo>
                <a:lnTo>
                  <a:pt x="197745" y="178988"/>
                </a:lnTo>
                <a:lnTo>
                  <a:pt x="243506" y="166920"/>
                </a:lnTo>
                <a:lnTo>
                  <a:pt x="289267" y="154852"/>
                </a:lnTo>
                <a:lnTo>
                  <a:pt x="335029" y="142784"/>
                </a:lnTo>
                <a:lnTo>
                  <a:pt x="380790" y="130717"/>
                </a:lnTo>
                <a:lnTo>
                  <a:pt x="426551" y="118649"/>
                </a:lnTo>
                <a:lnTo>
                  <a:pt x="472312" y="106581"/>
                </a:lnTo>
                <a:lnTo>
                  <a:pt x="518074" y="94513"/>
                </a:lnTo>
                <a:lnTo>
                  <a:pt x="563835" y="82445"/>
                </a:lnTo>
                <a:lnTo>
                  <a:pt x="609596" y="70378"/>
                </a:lnTo>
                <a:lnTo>
                  <a:pt x="655357" y="58310"/>
                </a:lnTo>
                <a:lnTo>
                  <a:pt x="701118" y="46242"/>
                </a:lnTo>
                <a:lnTo>
                  <a:pt x="746880" y="34175"/>
                </a:lnTo>
                <a:lnTo>
                  <a:pt x="792641" y="22107"/>
                </a:lnTo>
                <a:lnTo>
                  <a:pt x="838402" y="10039"/>
                </a:lnTo>
                <a:lnTo>
                  <a:pt x="87647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4" name="object 73">
            <a:extLst>
              <a:ext uri="{FF2B5EF4-FFF2-40B4-BE49-F238E27FC236}">
                <a16:creationId xmlns="" xmlns:a16="http://schemas.microsoft.com/office/drawing/2014/main" id="{73D66035-DA1B-4CC6-B860-C4E01710A822}"/>
              </a:ext>
            </a:extLst>
          </p:cNvPr>
          <p:cNvSpPr/>
          <p:nvPr/>
        </p:nvSpPr>
        <p:spPr>
          <a:xfrm>
            <a:off x="11568113" y="6580188"/>
            <a:ext cx="623887" cy="277812"/>
          </a:xfrm>
          <a:custGeom>
            <a:avLst/>
            <a:gdLst/>
            <a:ahLst/>
            <a:cxnLst/>
            <a:rect l="l" t="t" r="r" b="b"/>
            <a:pathLst>
              <a:path w="717550" h="497840">
                <a:moveTo>
                  <a:pt x="0" y="497539"/>
                </a:moveTo>
                <a:lnTo>
                  <a:pt x="12772" y="454321"/>
                </a:lnTo>
                <a:lnTo>
                  <a:pt x="32945" y="386067"/>
                </a:lnTo>
                <a:lnTo>
                  <a:pt x="53118" y="317813"/>
                </a:lnTo>
                <a:lnTo>
                  <a:pt x="73291" y="249558"/>
                </a:lnTo>
                <a:lnTo>
                  <a:pt x="93464" y="181303"/>
                </a:lnTo>
                <a:lnTo>
                  <a:pt x="145749" y="137061"/>
                </a:lnTo>
                <a:lnTo>
                  <a:pt x="187946" y="126945"/>
                </a:lnTo>
                <a:lnTo>
                  <a:pt x="230144" y="116830"/>
                </a:lnTo>
                <a:lnTo>
                  <a:pt x="272342" y="106715"/>
                </a:lnTo>
                <a:lnTo>
                  <a:pt x="314539" y="96599"/>
                </a:lnTo>
                <a:lnTo>
                  <a:pt x="356737" y="86484"/>
                </a:lnTo>
                <a:lnTo>
                  <a:pt x="398935" y="76369"/>
                </a:lnTo>
                <a:lnTo>
                  <a:pt x="441133" y="66253"/>
                </a:lnTo>
                <a:lnTo>
                  <a:pt x="483331" y="56138"/>
                </a:lnTo>
                <a:lnTo>
                  <a:pt x="525529" y="46023"/>
                </a:lnTo>
                <a:lnTo>
                  <a:pt x="567726" y="35907"/>
                </a:lnTo>
                <a:lnTo>
                  <a:pt x="609924" y="25792"/>
                </a:lnTo>
                <a:lnTo>
                  <a:pt x="652122" y="15676"/>
                </a:lnTo>
                <a:lnTo>
                  <a:pt x="694320" y="5561"/>
                </a:lnTo>
                <a:lnTo>
                  <a:pt x="71751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5" name="object 74">
            <a:extLst>
              <a:ext uri="{FF2B5EF4-FFF2-40B4-BE49-F238E27FC236}">
                <a16:creationId xmlns="" xmlns:a16="http://schemas.microsoft.com/office/drawing/2014/main" id="{F8246FA5-836C-4493-AD36-7BBD7D051B4F}"/>
              </a:ext>
            </a:extLst>
          </p:cNvPr>
          <p:cNvSpPr/>
          <p:nvPr/>
        </p:nvSpPr>
        <p:spPr>
          <a:xfrm>
            <a:off x="11707813" y="6640513"/>
            <a:ext cx="484187" cy="217487"/>
          </a:xfrm>
          <a:custGeom>
            <a:avLst/>
            <a:gdLst/>
            <a:ahLst/>
            <a:cxnLst/>
            <a:rect l="l" t="t" r="r" b="b"/>
            <a:pathLst>
              <a:path w="556894" h="387984">
                <a:moveTo>
                  <a:pt x="0" y="387927"/>
                </a:moveTo>
                <a:lnTo>
                  <a:pt x="15511" y="342275"/>
                </a:lnTo>
                <a:lnTo>
                  <a:pt x="36371" y="280883"/>
                </a:lnTo>
                <a:lnTo>
                  <a:pt x="57232" y="219490"/>
                </a:lnTo>
                <a:lnTo>
                  <a:pt x="78092" y="158097"/>
                </a:lnTo>
                <a:lnTo>
                  <a:pt x="98953" y="96704"/>
                </a:lnTo>
                <a:lnTo>
                  <a:pt x="137587" y="88541"/>
                </a:lnTo>
                <a:lnTo>
                  <a:pt x="176222" y="80378"/>
                </a:lnTo>
                <a:lnTo>
                  <a:pt x="214857" y="72215"/>
                </a:lnTo>
                <a:lnTo>
                  <a:pt x="253492" y="64052"/>
                </a:lnTo>
                <a:lnTo>
                  <a:pt x="292126" y="55889"/>
                </a:lnTo>
                <a:lnTo>
                  <a:pt x="330761" y="47726"/>
                </a:lnTo>
                <a:lnTo>
                  <a:pt x="369396" y="39563"/>
                </a:lnTo>
                <a:lnTo>
                  <a:pt x="408031" y="31399"/>
                </a:lnTo>
                <a:lnTo>
                  <a:pt x="446666" y="23236"/>
                </a:lnTo>
                <a:lnTo>
                  <a:pt x="485301" y="15073"/>
                </a:lnTo>
                <a:lnTo>
                  <a:pt x="523935" y="6910"/>
                </a:lnTo>
                <a:lnTo>
                  <a:pt x="556641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6" name="object 75">
            <a:extLst>
              <a:ext uri="{FF2B5EF4-FFF2-40B4-BE49-F238E27FC236}">
                <a16:creationId xmlns="" xmlns:a16="http://schemas.microsoft.com/office/drawing/2014/main" id="{827D1F82-F552-42DA-AF1A-D76F2DC62365}"/>
              </a:ext>
            </a:extLst>
          </p:cNvPr>
          <p:cNvSpPr/>
          <p:nvPr/>
        </p:nvSpPr>
        <p:spPr>
          <a:xfrm>
            <a:off x="11850688" y="6697663"/>
            <a:ext cx="341312" cy="160337"/>
          </a:xfrm>
          <a:custGeom>
            <a:avLst/>
            <a:gdLst/>
            <a:ahLst/>
            <a:cxnLst/>
            <a:rect l="l" t="t" r="r" b="b"/>
            <a:pathLst>
              <a:path w="393700" h="285750">
                <a:moveTo>
                  <a:pt x="0" y="285459"/>
                </a:moveTo>
                <a:lnTo>
                  <a:pt x="16289" y="244237"/>
                </a:lnTo>
                <a:lnTo>
                  <a:pt x="37837" y="189706"/>
                </a:lnTo>
                <a:lnTo>
                  <a:pt x="59385" y="135175"/>
                </a:lnTo>
                <a:lnTo>
                  <a:pt x="70159" y="107909"/>
                </a:lnTo>
                <a:lnTo>
                  <a:pt x="80933" y="80643"/>
                </a:lnTo>
                <a:lnTo>
                  <a:pt x="126778" y="47167"/>
                </a:lnTo>
                <a:lnTo>
                  <a:pt x="196921" y="34745"/>
                </a:lnTo>
                <a:lnTo>
                  <a:pt x="267064" y="22322"/>
                </a:lnTo>
                <a:lnTo>
                  <a:pt x="337207" y="9900"/>
                </a:lnTo>
                <a:lnTo>
                  <a:pt x="372279" y="3689"/>
                </a:lnTo>
                <a:lnTo>
                  <a:pt x="393113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7" name="object 76">
            <a:extLst>
              <a:ext uri="{FF2B5EF4-FFF2-40B4-BE49-F238E27FC236}">
                <a16:creationId xmlns="" xmlns:a16="http://schemas.microsoft.com/office/drawing/2014/main" id="{88E1788E-6EA6-4AEB-BA40-4DE8FB5915A9}"/>
              </a:ext>
            </a:extLst>
          </p:cNvPr>
          <p:cNvSpPr/>
          <p:nvPr/>
        </p:nvSpPr>
        <p:spPr>
          <a:xfrm>
            <a:off x="11995150" y="6750050"/>
            <a:ext cx="196850" cy="107950"/>
          </a:xfrm>
          <a:custGeom>
            <a:avLst/>
            <a:gdLst/>
            <a:ahLst/>
            <a:cxnLst/>
            <a:rect l="l" t="t" r="r" b="b"/>
            <a:pathLst>
              <a:path w="226059" h="193040">
                <a:moveTo>
                  <a:pt x="0" y="192556"/>
                </a:moveTo>
                <a:lnTo>
                  <a:pt x="2844" y="186458"/>
                </a:lnTo>
                <a:lnTo>
                  <a:pt x="13962" y="162623"/>
                </a:lnTo>
                <a:lnTo>
                  <a:pt x="25080" y="138789"/>
                </a:lnTo>
                <a:lnTo>
                  <a:pt x="47315" y="91119"/>
                </a:lnTo>
                <a:lnTo>
                  <a:pt x="69550" y="43450"/>
                </a:lnTo>
                <a:lnTo>
                  <a:pt x="80668" y="19616"/>
                </a:lnTo>
                <a:lnTo>
                  <a:pt x="112176" y="15357"/>
                </a:lnTo>
                <a:lnTo>
                  <a:pt x="143685" y="11098"/>
                </a:lnTo>
                <a:lnTo>
                  <a:pt x="175193" y="6839"/>
                </a:lnTo>
                <a:lnTo>
                  <a:pt x="206702" y="2580"/>
                </a:lnTo>
                <a:lnTo>
                  <a:pt x="22579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8" name="object 77">
            <a:extLst>
              <a:ext uri="{FF2B5EF4-FFF2-40B4-BE49-F238E27FC236}">
                <a16:creationId xmlns="" xmlns:a16="http://schemas.microsoft.com/office/drawing/2014/main" id="{696984A2-A6F1-4DCD-85BD-949D9B5D7ED7}"/>
              </a:ext>
            </a:extLst>
          </p:cNvPr>
          <p:cNvSpPr/>
          <p:nvPr/>
        </p:nvSpPr>
        <p:spPr>
          <a:xfrm>
            <a:off x="12122150" y="6770688"/>
            <a:ext cx="69850" cy="87312"/>
          </a:xfrm>
          <a:custGeom>
            <a:avLst/>
            <a:gdLst/>
            <a:ahLst/>
            <a:cxnLst/>
            <a:rect l="l" t="t" r="r" b="b"/>
            <a:pathLst>
              <a:path w="53340" h="93979">
                <a:moveTo>
                  <a:pt x="0" y="93941"/>
                </a:moveTo>
                <a:lnTo>
                  <a:pt x="29541" y="41351"/>
                </a:lnTo>
                <a:lnTo>
                  <a:pt x="52465" y="542"/>
                </a:lnTo>
                <a:lnTo>
                  <a:pt x="5277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="" xmlns:a16="http://schemas.microsoft.com/office/drawing/2014/main" id="{6CA0F6ED-61BA-4C16-A774-2447E87F7C62}"/>
              </a:ext>
            </a:extLst>
          </p:cNvPr>
          <p:cNvCxnSpPr/>
          <p:nvPr/>
        </p:nvCxnSpPr>
        <p:spPr>
          <a:xfrm>
            <a:off x="227013" y="1173163"/>
            <a:ext cx="1173797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3" name="Rectangle 83"/>
          <p:cNvSpPr>
            <a:spLocks noChangeArrowheads="1"/>
          </p:cNvSpPr>
          <p:nvPr/>
        </p:nvSpPr>
        <p:spPr bwMode="auto">
          <a:xfrm>
            <a:off x="2163763" y="1477963"/>
            <a:ext cx="93551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uz-Cyrl-UZ" altLang="ru-RU" sz="2400" b="1" smtClean="0">
                <a:solidFill>
                  <a:srgbClr val="1F0BB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/>
            </a:r>
            <a:br>
              <a:rPr lang="uz-Cyrl-UZ" altLang="ru-RU" sz="2400" b="1" smtClean="0">
                <a:solidFill>
                  <a:srgbClr val="1F0BB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endParaRPr lang="ru-RU" altLang="ru-RU" sz="2400" b="1" smtClean="0">
              <a:solidFill>
                <a:srgbClr val="1F0BB5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64" name="TextBox 17"/>
          <p:cNvSpPr txBox="1">
            <a:spLocks noChangeArrowheads="1"/>
          </p:cNvSpPr>
          <p:nvPr/>
        </p:nvSpPr>
        <p:spPr bwMode="auto">
          <a:xfrm>
            <a:off x="214313" y="1315661"/>
            <a:ext cx="110791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b="1" dirty="0" smtClean="0">
                <a:solidFill>
                  <a:srgbClr val="032F6E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КОМПОНЕНТЫ УЧЕБНОЙ ПРОГРАММЫ</a:t>
            </a:r>
          </a:p>
        </p:txBody>
      </p:sp>
      <p:sp>
        <p:nvSpPr>
          <p:cNvPr id="27665" name="Google Shape;2310;p28"/>
          <p:cNvSpPr>
            <a:spLocks/>
          </p:cNvSpPr>
          <p:nvPr/>
        </p:nvSpPr>
        <p:spPr bwMode="auto">
          <a:xfrm>
            <a:off x="3016250" y="2136775"/>
            <a:ext cx="4033838" cy="2335213"/>
          </a:xfrm>
          <a:custGeom>
            <a:avLst/>
            <a:gdLst>
              <a:gd name="T0" fmla="*/ 2147483646 w 94121"/>
              <a:gd name="T1" fmla="*/ 0 h 54503"/>
              <a:gd name="T2" fmla="*/ 2147483646 w 94121"/>
              <a:gd name="T3" fmla="*/ 2147483646 h 54503"/>
              <a:gd name="T4" fmla="*/ 2147483646 w 94121"/>
              <a:gd name="T5" fmla="*/ 2147483646 h 54503"/>
              <a:gd name="T6" fmla="*/ 2147483646 w 94121"/>
              <a:gd name="T7" fmla="*/ 2147483646 h 54503"/>
              <a:gd name="T8" fmla="*/ 2147483646 w 94121"/>
              <a:gd name="T9" fmla="*/ 2147483646 h 54503"/>
              <a:gd name="T10" fmla="*/ 2147483646 w 94121"/>
              <a:gd name="T11" fmla="*/ 2147483646 h 54503"/>
              <a:gd name="T12" fmla="*/ 2147483646 w 94121"/>
              <a:gd name="T13" fmla="*/ 2147483646 h 54503"/>
              <a:gd name="T14" fmla="*/ 0 w 94121"/>
              <a:gd name="T15" fmla="*/ 2147483646 h 54503"/>
              <a:gd name="T16" fmla="*/ 2147483646 w 94121"/>
              <a:gd name="T17" fmla="*/ 2147483646 h 54503"/>
              <a:gd name="T18" fmla="*/ 2147483646 w 94121"/>
              <a:gd name="T19" fmla="*/ 2147483646 h 54503"/>
              <a:gd name="T20" fmla="*/ 2147483646 w 94121"/>
              <a:gd name="T21" fmla="*/ 2147483646 h 54503"/>
              <a:gd name="T22" fmla="*/ 2147483646 w 94121"/>
              <a:gd name="T23" fmla="*/ 2147483646 h 54503"/>
              <a:gd name="T24" fmla="*/ 2147483646 w 94121"/>
              <a:gd name="T25" fmla="*/ 2147483646 h 54503"/>
              <a:gd name="T26" fmla="*/ 2147483646 w 94121"/>
              <a:gd name="T27" fmla="*/ 2147483646 h 54503"/>
              <a:gd name="T28" fmla="*/ 2147483646 w 94121"/>
              <a:gd name="T29" fmla="*/ 2147483646 h 54503"/>
              <a:gd name="T30" fmla="*/ 2147483646 w 94121"/>
              <a:gd name="T31" fmla="*/ 2147483646 h 54503"/>
              <a:gd name="T32" fmla="*/ 2147483646 w 94121"/>
              <a:gd name="T33" fmla="*/ 0 h 54503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94121"/>
              <a:gd name="T52" fmla="*/ 0 h 54503"/>
              <a:gd name="T53" fmla="*/ 94121 w 94121"/>
              <a:gd name="T54" fmla="*/ 54503 h 54503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94121" h="54503" extrusionOk="0">
                <a:moveTo>
                  <a:pt x="71952" y="0"/>
                </a:moveTo>
                <a:cubicBezTo>
                  <a:pt x="62325" y="0"/>
                  <a:pt x="53331" y="5131"/>
                  <a:pt x="48454" y="13459"/>
                </a:cubicBezTo>
                <a:lnTo>
                  <a:pt x="48327" y="13649"/>
                </a:lnTo>
                <a:cubicBezTo>
                  <a:pt x="45287" y="18938"/>
                  <a:pt x="45002" y="23118"/>
                  <a:pt x="44717" y="27172"/>
                </a:cubicBezTo>
                <a:cubicBezTo>
                  <a:pt x="44369" y="32144"/>
                  <a:pt x="44020" y="36863"/>
                  <a:pt x="38827" y="42500"/>
                </a:cubicBezTo>
                <a:cubicBezTo>
                  <a:pt x="34583" y="47124"/>
                  <a:pt x="28566" y="49752"/>
                  <a:pt x="22295" y="49752"/>
                </a:cubicBezTo>
                <a:cubicBezTo>
                  <a:pt x="16215" y="49752"/>
                  <a:pt x="10356" y="47282"/>
                  <a:pt x="6144" y="42943"/>
                </a:cubicBezTo>
                <a:lnTo>
                  <a:pt x="0" y="42943"/>
                </a:lnTo>
                <a:cubicBezTo>
                  <a:pt x="5067" y="50132"/>
                  <a:pt x="13396" y="54502"/>
                  <a:pt x="22295" y="54502"/>
                </a:cubicBezTo>
                <a:cubicBezTo>
                  <a:pt x="31986" y="54502"/>
                  <a:pt x="41043" y="49277"/>
                  <a:pt x="45889" y="40853"/>
                </a:cubicBezTo>
                <a:cubicBezTo>
                  <a:pt x="45920" y="40853"/>
                  <a:pt x="45920" y="40821"/>
                  <a:pt x="45920" y="40821"/>
                </a:cubicBezTo>
                <a:cubicBezTo>
                  <a:pt x="48929" y="35596"/>
                  <a:pt x="49246" y="31416"/>
                  <a:pt x="49531" y="27330"/>
                </a:cubicBezTo>
                <a:cubicBezTo>
                  <a:pt x="49911" y="22263"/>
                  <a:pt x="50259" y="17450"/>
                  <a:pt x="55580" y="11813"/>
                </a:cubicBezTo>
                <a:cubicBezTo>
                  <a:pt x="59887" y="7252"/>
                  <a:pt x="65682" y="4719"/>
                  <a:pt x="71952" y="4719"/>
                </a:cubicBezTo>
                <a:cubicBezTo>
                  <a:pt x="78001" y="4719"/>
                  <a:pt x="83638" y="7094"/>
                  <a:pt x="87914" y="11369"/>
                </a:cubicBezTo>
                <a:lnTo>
                  <a:pt x="94121" y="11369"/>
                </a:lnTo>
                <a:cubicBezTo>
                  <a:pt x="89022" y="4276"/>
                  <a:pt x="80756" y="0"/>
                  <a:pt x="71952" y="0"/>
                </a:cubicBezTo>
                <a:close/>
              </a:path>
            </a:pathLst>
          </a:custGeom>
          <a:solidFill>
            <a:srgbClr val="0171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27666" name="Google Shape;2411;p28"/>
          <p:cNvGrpSpPr>
            <a:grpSpLocks/>
          </p:cNvGrpSpPr>
          <p:nvPr/>
        </p:nvGrpSpPr>
        <p:grpSpPr bwMode="auto">
          <a:xfrm>
            <a:off x="5145088" y="2135188"/>
            <a:ext cx="6427787" cy="2336800"/>
            <a:chOff x="3858531" y="1671665"/>
            <a:chExt cx="4821171" cy="1752619"/>
          </a:xfrm>
        </p:grpSpPr>
        <p:sp>
          <p:nvSpPr>
            <p:cNvPr id="27678" name="Google Shape;2412;p28"/>
            <p:cNvSpPr>
              <a:spLocks/>
            </p:cNvSpPr>
            <p:nvPr/>
          </p:nvSpPr>
          <p:spPr bwMode="auto">
            <a:xfrm>
              <a:off x="3858531" y="1672693"/>
              <a:ext cx="3020764" cy="1751590"/>
            </a:xfrm>
            <a:custGeom>
              <a:avLst/>
              <a:gdLst>
                <a:gd name="T0" fmla="*/ 2147483646 w 93995"/>
                <a:gd name="T1" fmla="*/ 0 h 54503"/>
                <a:gd name="T2" fmla="*/ 2147483646 w 93995"/>
                <a:gd name="T3" fmla="*/ 2147483646 h 54503"/>
                <a:gd name="T4" fmla="*/ 2147483646 w 93995"/>
                <a:gd name="T5" fmla="*/ 2147483646 h 54503"/>
                <a:gd name="T6" fmla="*/ 2147483646 w 93995"/>
                <a:gd name="T7" fmla="*/ 2147483646 h 54503"/>
                <a:gd name="T8" fmla="*/ 2147483646 w 93995"/>
                <a:gd name="T9" fmla="*/ 2147483646 h 54503"/>
                <a:gd name="T10" fmla="*/ 2147483646 w 93995"/>
                <a:gd name="T11" fmla="*/ 2147483646 h 54503"/>
                <a:gd name="T12" fmla="*/ 2147483646 w 93995"/>
                <a:gd name="T13" fmla="*/ 2147483646 h 54503"/>
                <a:gd name="T14" fmla="*/ 0 w 93995"/>
                <a:gd name="T15" fmla="*/ 2147483646 h 54503"/>
                <a:gd name="T16" fmla="*/ 2147483646 w 93995"/>
                <a:gd name="T17" fmla="*/ 2147483646 h 54503"/>
                <a:gd name="T18" fmla="*/ 2147483646 w 93995"/>
                <a:gd name="T19" fmla="*/ 2147483646 h 54503"/>
                <a:gd name="T20" fmla="*/ 2147483646 w 93995"/>
                <a:gd name="T21" fmla="*/ 2147483646 h 54503"/>
                <a:gd name="T22" fmla="*/ 2147483646 w 93995"/>
                <a:gd name="T23" fmla="*/ 2147483646 h 54503"/>
                <a:gd name="T24" fmla="*/ 2147483646 w 93995"/>
                <a:gd name="T25" fmla="*/ 2147483646 h 54503"/>
                <a:gd name="T26" fmla="*/ 2147483646 w 93995"/>
                <a:gd name="T27" fmla="*/ 2147483646 h 54503"/>
                <a:gd name="T28" fmla="*/ 2147483646 w 93995"/>
                <a:gd name="T29" fmla="*/ 2147483646 h 54503"/>
                <a:gd name="T30" fmla="*/ 2147483646 w 93995"/>
                <a:gd name="T31" fmla="*/ 2147483646 h 54503"/>
                <a:gd name="T32" fmla="*/ 2147483646 w 93995"/>
                <a:gd name="T33" fmla="*/ 0 h 5450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3995"/>
                <a:gd name="T52" fmla="*/ 0 h 54503"/>
                <a:gd name="T53" fmla="*/ 93995 w 93995"/>
                <a:gd name="T54" fmla="*/ 54503 h 5450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3995" h="54503" extrusionOk="0">
                  <a:moveTo>
                    <a:pt x="71826" y="0"/>
                  </a:moveTo>
                  <a:cubicBezTo>
                    <a:pt x="62198" y="0"/>
                    <a:pt x="53204" y="5131"/>
                    <a:pt x="48327" y="13459"/>
                  </a:cubicBezTo>
                  <a:lnTo>
                    <a:pt x="48264" y="13523"/>
                  </a:lnTo>
                  <a:cubicBezTo>
                    <a:pt x="44876" y="19350"/>
                    <a:pt x="44717" y="23499"/>
                    <a:pt x="44559" y="27489"/>
                  </a:cubicBezTo>
                  <a:cubicBezTo>
                    <a:pt x="44400" y="32239"/>
                    <a:pt x="44210" y="36673"/>
                    <a:pt x="38858" y="42500"/>
                  </a:cubicBezTo>
                  <a:cubicBezTo>
                    <a:pt x="34615" y="47124"/>
                    <a:pt x="28566" y="49752"/>
                    <a:pt x="22295" y="49752"/>
                  </a:cubicBezTo>
                  <a:cubicBezTo>
                    <a:pt x="16247" y="49752"/>
                    <a:pt x="10388" y="47282"/>
                    <a:pt x="6176" y="42943"/>
                  </a:cubicBezTo>
                  <a:lnTo>
                    <a:pt x="0" y="42943"/>
                  </a:lnTo>
                  <a:cubicBezTo>
                    <a:pt x="5099" y="50132"/>
                    <a:pt x="13428" y="54502"/>
                    <a:pt x="22295" y="54502"/>
                  </a:cubicBezTo>
                  <a:cubicBezTo>
                    <a:pt x="31828" y="54502"/>
                    <a:pt x="40727" y="49467"/>
                    <a:pt x="45636" y="41328"/>
                  </a:cubicBezTo>
                  <a:cubicBezTo>
                    <a:pt x="45731" y="41170"/>
                    <a:pt x="46047" y="40663"/>
                    <a:pt x="46142" y="40473"/>
                  </a:cubicBezTo>
                  <a:cubicBezTo>
                    <a:pt x="49278" y="34868"/>
                    <a:pt x="49436" y="30846"/>
                    <a:pt x="49563" y="26950"/>
                  </a:cubicBezTo>
                  <a:cubicBezTo>
                    <a:pt x="49721" y="22200"/>
                    <a:pt x="49879" y="17703"/>
                    <a:pt x="55453" y="11813"/>
                  </a:cubicBezTo>
                  <a:cubicBezTo>
                    <a:pt x="59760" y="7252"/>
                    <a:pt x="65555" y="4751"/>
                    <a:pt x="71826" y="4751"/>
                  </a:cubicBezTo>
                  <a:cubicBezTo>
                    <a:pt x="77875" y="4751"/>
                    <a:pt x="83543" y="7094"/>
                    <a:pt x="87787" y="11369"/>
                  </a:cubicBezTo>
                  <a:lnTo>
                    <a:pt x="93994" y="11369"/>
                  </a:lnTo>
                  <a:cubicBezTo>
                    <a:pt x="88896" y="4276"/>
                    <a:pt x="80630" y="0"/>
                    <a:pt x="71826" y="0"/>
                  </a:cubicBezTo>
                  <a:close/>
                </a:path>
              </a:pathLst>
            </a:custGeom>
            <a:solidFill>
              <a:srgbClr val="F2CF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grpSp>
          <p:nvGrpSpPr>
            <p:cNvPr id="27679" name="Google Shape;2413;p28"/>
            <p:cNvGrpSpPr>
              <a:grpSpLocks/>
            </p:cNvGrpSpPr>
            <p:nvPr/>
          </p:nvGrpSpPr>
          <p:grpSpPr bwMode="auto">
            <a:xfrm>
              <a:off x="5450302" y="1671665"/>
              <a:ext cx="3229401" cy="1752619"/>
              <a:chOff x="5450302" y="1671665"/>
              <a:chExt cx="3229401" cy="1752619"/>
            </a:xfrm>
          </p:grpSpPr>
          <p:sp>
            <p:nvSpPr>
              <p:cNvPr id="27681" name="Google Shape;2414;p28"/>
              <p:cNvSpPr>
                <a:spLocks/>
              </p:cNvSpPr>
              <p:nvPr/>
            </p:nvSpPr>
            <p:spPr bwMode="auto">
              <a:xfrm>
                <a:off x="5450302" y="1671665"/>
                <a:ext cx="3229401" cy="1752619"/>
              </a:xfrm>
              <a:custGeom>
                <a:avLst/>
                <a:gdLst>
                  <a:gd name="T0" fmla="*/ 2147483646 w 100487"/>
                  <a:gd name="T1" fmla="*/ 34121260 h 54535"/>
                  <a:gd name="T2" fmla="*/ 2147483646 w 100487"/>
                  <a:gd name="T3" fmla="*/ 2147483646 h 54535"/>
                  <a:gd name="T4" fmla="*/ 2147483646 w 100487"/>
                  <a:gd name="T5" fmla="*/ 2147483646 h 54535"/>
                  <a:gd name="T6" fmla="*/ 2147483646 w 100487"/>
                  <a:gd name="T7" fmla="*/ 2147483646 h 54535"/>
                  <a:gd name="T8" fmla="*/ 2147483646 w 100487"/>
                  <a:gd name="T9" fmla="*/ 2147483646 h 54535"/>
                  <a:gd name="T10" fmla="*/ 2147483646 w 100487"/>
                  <a:gd name="T11" fmla="*/ 2147483646 h 54535"/>
                  <a:gd name="T12" fmla="*/ 34121252 w 100487"/>
                  <a:gd name="T13" fmla="*/ 2147483646 h 54535"/>
                  <a:gd name="T14" fmla="*/ 2147483646 w 100487"/>
                  <a:gd name="T15" fmla="*/ 2147483646 h 54535"/>
                  <a:gd name="T16" fmla="*/ 2147483646 w 100487"/>
                  <a:gd name="T17" fmla="*/ 2147483646 h 54535"/>
                  <a:gd name="T18" fmla="*/ 2147483646 w 100487"/>
                  <a:gd name="T19" fmla="*/ 2147483646 h 54535"/>
                  <a:gd name="T20" fmla="*/ 2147483646 w 100487"/>
                  <a:gd name="T21" fmla="*/ 2147483646 h 54535"/>
                  <a:gd name="T22" fmla="*/ 2147483646 w 100487"/>
                  <a:gd name="T23" fmla="*/ 2147483646 h 54535"/>
                  <a:gd name="T24" fmla="*/ 2147483646 w 100487"/>
                  <a:gd name="T25" fmla="*/ 2147483646 h 54535"/>
                  <a:gd name="T26" fmla="*/ 2147483646 w 100487"/>
                  <a:gd name="T27" fmla="*/ 2147483646 h 54535"/>
                  <a:gd name="T28" fmla="*/ 2147483646 w 100487"/>
                  <a:gd name="T29" fmla="*/ 2147483646 h 54535"/>
                  <a:gd name="T30" fmla="*/ 2147483646 w 100487"/>
                  <a:gd name="T31" fmla="*/ 2147483646 h 54535"/>
                  <a:gd name="T32" fmla="*/ 2147483646 w 100487"/>
                  <a:gd name="T33" fmla="*/ 2147483646 h 54535"/>
                  <a:gd name="T34" fmla="*/ 2147483646 w 100487"/>
                  <a:gd name="T35" fmla="*/ 2147483646 h 54535"/>
                  <a:gd name="T36" fmla="*/ 2147483646 w 100487"/>
                  <a:gd name="T37" fmla="*/ 2147483646 h 54535"/>
                  <a:gd name="T38" fmla="*/ 2147483646 w 100487"/>
                  <a:gd name="T39" fmla="*/ 2147483646 h 54535"/>
                  <a:gd name="T40" fmla="*/ 2147483646 w 100487"/>
                  <a:gd name="T41" fmla="*/ 2147483646 h 54535"/>
                  <a:gd name="T42" fmla="*/ 2147483646 w 100487"/>
                  <a:gd name="T43" fmla="*/ 34121260 h 5453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00487"/>
                  <a:gd name="T67" fmla="*/ 0 h 54535"/>
                  <a:gd name="T68" fmla="*/ 100487 w 100487"/>
                  <a:gd name="T69" fmla="*/ 54535 h 54535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00487" h="54535" extrusionOk="0">
                    <a:moveTo>
                      <a:pt x="71953" y="1"/>
                    </a:moveTo>
                    <a:cubicBezTo>
                      <a:pt x="62357" y="1"/>
                      <a:pt x="53332" y="5163"/>
                      <a:pt x="48455" y="13491"/>
                    </a:cubicBezTo>
                    <a:cubicBezTo>
                      <a:pt x="45319" y="18812"/>
                      <a:pt x="45003" y="23055"/>
                      <a:pt x="44718" y="27172"/>
                    </a:cubicBezTo>
                    <a:cubicBezTo>
                      <a:pt x="44369" y="32176"/>
                      <a:pt x="44021" y="36926"/>
                      <a:pt x="38859" y="42532"/>
                    </a:cubicBezTo>
                    <a:cubicBezTo>
                      <a:pt x="34615" y="47156"/>
                      <a:pt x="28566" y="49784"/>
                      <a:pt x="22296" y="49784"/>
                    </a:cubicBezTo>
                    <a:cubicBezTo>
                      <a:pt x="16247" y="49784"/>
                      <a:pt x="10388" y="47314"/>
                      <a:pt x="6176" y="42975"/>
                    </a:cubicBezTo>
                    <a:lnTo>
                      <a:pt x="1" y="42975"/>
                    </a:lnTo>
                    <a:cubicBezTo>
                      <a:pt x="5100" y="50164"/>
                      <a:pt x="13429" y="54534"/>
                      <a:pt x="22296" y="54534"/>
                    </a:cubicBezTo>
                    <a:cubicBezTo>
                      <a:pt x="32018" y="54534"/>
                      <a:pt x="41044" y="49309"/>
                      <a:pt x="45921" y="40885"/>
                    </a:cubicBezTo>
                    <a:cubicBezTo>
                      <a:pt x="45921" y="40885"/>
                      <a:pt x="45921" y="40885"/>
                      <a:pt x="45953" y="40853"/>
                    </a:cubicBezTo>
                    <a:cubicBezTo>
                      <a:pt x="48961" y="35628"/>
                      <a:pt x="49278" y="31416"/>
                      <a:pt x="49563" y="27331"/>
                    </a:cubicBezTo>
                    <a:cubicBezTo>
                      <a:pt x="49911" y="22264"/>
                      <a:pt x="50260" y="17482"/>
                      <a:pt x="55580" y="11845"/>
                    </a:cubicBezTo>
                    <a:cubicBezTo>
                      <a:pt x="59887" y="7284"/>
                      <a:pt x="65714" y="4751"/>
                      <a:pt x="71953" y="4751"/>
                    </a:cubicBezTo>
                    <a:cubicBezTo>
                      <a:pt x="78223" y="4751"/>
                      <a:pt x="84051" y="7284"/>
                      <a:pt x="88326" y="11845"/>
                    </a:cubicBezTo>
                    <a:cubicBezTo>
                      <a:pt x="96402" y="20395"/>
                      <a:pt x="96497" y="33886"/>
                      <a:pt x="88516" y="42532"/>
                    </a:cubicBezTo>
                    <a:cubicBezTo>
                      <a:pt x="84272" y="47156"/>
                      <a:pt x="78223" y="49784"/>
                      <a:pt x="71953" y="49784"/>
                    </a:cubicBezTo>
                    <a:cubicBezTo>
                      <a:pt x="65904" y="49784"/>
                      <a:pt x="60045" y="47314"/>
                      <a:pt x="55833" y="42975"/>
                    </a:cubicBezTo>
                    <a:lnTo>
                      <a:pt x="49690" y="42975"/>
                    </a:lnTo>
                    <a:cubicBezTo>
                      <a:pt x="54757" y="50164"/>
                      <a:pt x="63086" y="54534"/>
                      <a:pt x="71953" y="54534"/>
                    </a:cubicBezTo>
                    <a:cubicBezTo>
                      <a:pt x="81675" y="54534"/>
                      <a:pt x="90733" y="49309"/>
                      <a:pt x="95578" y="40885"/>
                    </a:cubicBezTo>
                    <a:cubicBezTo>
                      <a:pt x="100487" y="32429"/>
                      <a:pt x="100423" y="21915"/>
                      <a:pt x="95483" y="13491"/>
                    </a:cubicBezTo>
                    <a:cubicBezTo>
                      <a:pt x="90606" y="5194"/>
                      <a:pt x="81580" y="1"/>
                      <a:pt x="71953" y="1"/>
                    </a:cubicBezTo>
                    <a:close/>
                  </a:path>
                </a:pathLst>
              </a:custGeom>
              <a:solidFill>
                <a:srgbClr val="F2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2" name="Google Shape;2415;p28"/>
              <p:cNvSpPr>
                <a:spLocks/>
              </p:cNvSpPr>
              <p:nvPr/>
            </p:nvSpPr>
            <p:spPr bwMode="auto">
              <a:xfrm>
                <a:off x="6028391" y="2617150"/>
                <a:ext cx="157795" cy="358301"/>
              </a:xfrm>
              <a:custGeom>
                <a:avLst/>
                <a:gdLst>
                  <a:gd name="T0" fmla="*/ 34121192 w 4910"/>
                  <a:gd name="T1" fmla="*/ 34121253 h 11149"/>
                  <a:gd name="T2" fmla="*/ 34121192 w 4910"/>
                  <a:gd name="T3" fmla="*/ 2147483646 h 11149"/>
                  <a:gd name="T4" fmla="*/ 2147483646 w 4910"/>
                  <a:gd name="T5" fmla="*/ 2147483646 h 11149"/>
                  <a:gd name="T6" fmla="*/ 2147483646 w 4910"/>
                  <a:gd name="T7" fmla="*/ 2147483646 h 11149"/>
                  <a:gd name="T8" fmla="*/ 2147483646 w 4910"/>
                  <a:gd name="T9" fmla="*/ 34121253 h 11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10"/>
                  <a:gd name="T16" fmla="*/ 0 h 11149"/>
                  <a:gd name="T17" fmla="*/ 4910 w 4910"/>
                  <a:gd name="T18" fmla="*/ 11149 h 11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10" h="11149" extrusionOk="0">
                    <a:moveTo>
                      <a:pt x="1" y="1"/>
                    </a:moveTo>
                    <a:lnTo>
                      <a:pt x="1" y="5385"/>
                    </a:lnTo>
                    <a:lnTo>
                      <a:pt x="2503" y="11148"/>
                    </a:lnTo>
                    <a:lnTo>
                      <a:pt x="4910" y="5385"/>
                    </a:lnTo>
                    <a:lnTo>
                      <a:pt x="4910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D9A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3" name="Google Shape;2416;p28"/>
              <p:cNvSpPr>
                <a:spLocks/>
              </p:cNvSpPr>
              <p:nvPr/>
            </p:nvSpPr>
            <p:spPr bwMode="auto">
              <a:xfrm>
                <a:off x="5792277" y="2719958"/>
                <a:ext cx="315558" cy="298236"/>
              </a:xfrm>
              <a:custGeom>
                <a:avLst/>
                <a:gdLst>
                  <a:gd name="T0" fmla="*/ 2147483646 w 9819"/>
                  <a:gd name="T1" fmla="*/ 0 h 9280"/>
                  <a:gd name="T2" fmla="*/ 2147483646 w 9819"/>
                  <a:gd name="T3" fmla="*/ 2147483646 h 9280"/>
                  <a:gd name="T4" fmla="*/ 34121207 w 9819"/>
                  <a:gd name="T5" fmla="*/ 2147483646 h 9280"/>
                  <a:gd name="T6" fmla="*/ 2147483646 w 9819"/>
                  <a:gd name="T7" fmla="*/ 2147483646 h 9280"/>
                  <a:gd name="T8" fmla="*/ 2147483646 w 9819"/>
                  <a:gd name="T9" fmla="*/ 2147483646 h 9280"/>
                  <a:gd name="T10" fmla="*/ 2147483646 w 9819"/>
                  <a:gd name="T11" fmla="*/ 0 h 92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819"/>
                  <a:gd name="T19" fmla="*/ 0 h 9280"/>
                  <a:gd name="T20" fmla="*/ 9819 w 9819"/>
                  <a:gd name="T21" fmla="*/ 9280 h 928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819" h="9280" extrusionOk="0">
                    <a:moveTo>
                      <a:pt x="7348" y="0"/>
                    </a:moveTo>
                    <a:cubicBezTo>
                      <a:pt x="7348" y="0"/>
                      <a:pt x="2123" y="697"/>
                      <a:pt x="1426" y="1394"/>
                    </a:cubicBezTo>
                    <a:cubicBezTo>
                      <a:pt x="1077" y="1774"/>
                      <a:pt x="476" y="4054"/>
                      <a:pt x="1" y="6113"/>
                    </a:cubicBezTo>
                    <a:cubicBezTo>
                      <a:pt x="2756" y="8108"/>
                      <a:pt x="6144" y="9279"/>
                      <a:pt x="9818" y="9279"/>
                    </a:cubicBezTo>
                    <a:lnTo>
                      <a:pt x="9818" y="6144"/>
                    </a:lnTo>
                    <a:lnTo>
                      <a:pt x="7348" y="0"/>
                    </a:lnTo>
                    <a:close/>
                  </a:path>
                </a:pathLst>
              </a:custGeom>
              <a:solidFill>
                <a:srgbClr val="F2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4" name="Google Shape;2417;p28"/>
              <p:cNvSpPr>
                <a:spLocks/>
              </p:cNvSpPr>
              <p:nvPr/>
            </p:nvSpPr>
            <p:spPr bwMode="auto">
              <a:xfrm>
                <a:off x="6107803" y="2719958"/>
                <a:ext cx="314498" cy="298236"/>
              </a:xfrm>
              <a:custGeom>
                <a:avLst/>
                <a:gdLst>
                  <a:gd name="T0" fmla="*/ 2147483646 w 9786"/>
                  <a:gd name="T1" fmla="*/ 0 h 9280"/>
                  <a:gd name="T2" fmla="*/ 0 w 9786"/>
                  <a:gd name="T3" fmla="*/ 2147483646 h 9280"/>
                  <a:gd name="T4" fmla="*/ 0 w 9786"/>
                  <a:gd name="T5" fmla="*/ 2147483646 h 9280"/>
                  <a:gd name="T6" fmla="*/ 2147483646 w 9786"/>
                  <a:gd name="T7" fmla="*/ 2147483646 h 9280"/>
                  <a:gd name="T8" fmla="*/ 2147483646 w 9786"/>
                  <a:gd name="T9" fmla="*/ 2147483646 h 9280"/>
                  <a:gd name="T10" fmla="*/ 2147483646 w 9786"/>
                  <a:gd name="T11" fmla="*/ 0 h 92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786"/>
                  <a:gd name="T19" fmla="*/ 0 h 9280"/>
                  <a:gd name="T20" fmla="*/ 9786 w 9786"/>
                  <a:gd name="T21" fmla="*/ 9280 h 928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786" h="9280" extrusionOk="0">
                    <a:moveTo>
                      <a:pt x="2439" y="0"/>
                    </a:moveTo>
                    <a:lnTo>
                      <a:pt x="0" y="6144"/>
                    </a:lnTo>
                    <a:lnTo>
                      <a:pt x="0" y="9279"/>
                    </a:lnTo>
                    <a:cubicBezTo>
                      <a:pt x="3642" y="9279"/>
                      <a:pt x="7031" y="8108"/>
                      <a:pt x="9786" y="6113"/>
                    </a:cubicBezTo>
                    <a:cubicBezTo>
                      <a:pt x="9311" y="4054"/>
                      <a:pt x="8709" y="1774"/>
                      <a:pt x="8361" y="1394"/>
                    </a:cubicBezTo>
                    <a:cubicBezTo>
                      <a:pt x="7664" y="697"/>
                      <a:pt x="2439" y="0"/>
                      <a:pt x="2439" y="0"/>
                    </a:cubicBezTo>
                    <a:close/>
                  </a:path>
                </a:pathLst>
              </a:custGeom>
              <a:solidFill>
                <a:srgbClr val="D864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5" name="Google Shape;2418;p28"/>
              <p:cNvSpPr>
                <a:spLocks/>
              </p:cNvSpPr>
              <p:nvPr/>
            </p:nvSpPr>
            <p:spPr bwMode="auto">
              <a:xfrm>
                <a:off x="6034497" y="2735223"/>
                <a:ext cx="73338" cy="182220"/>
              </a:xfrm>
              <a:custGeom>
                <a:avLst/>
                <a:gdLst>
                  <a:gd name="T0" fmla="*/ 2147483646 w 2282"/>
                  <a:gd name="T1" fmla="*/ 34121386 h 5670"/>
                  <a:gd name="T2" fmla="*/ 34121453 w 2282"/>
                  <a:gd name="T3" fmla="*/ 2147483646 h 5670"/>
                  <a:gd name="T4" fmla="*/ 2147483646 w 2282"/>
                  <a:gd name="T5" fmla="*/ 2147483646 h 5670"/>
                  <a:gd name="T6" fmla="*/ 2147483646 w 2282"/>
                  <a:gd name="T7" fmla="*/ 34121386 h 567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82"/>
                  <a:gd name="T13" fmla="*/ 0 h 5670"/>
                  <a:gd name="T14" fmla="*/ 2282 w 2282"/>
                  <a:gd name="T15" fmla="*/ 5670 h 567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82" h="5670" extrusionOk="0">
                    <a:moveTo>
                      <a:pt x="603" y="1"/>
                    </a:moveTo>
                    <a:lnTo>
                      <a:pt x="1" y="2566"/>
                    </a:lnTo>
                    <a:lnTo>
                      <a:pt x="2281" y="5669"/>
                    </a:lnTo>
                    <a:lnTo>
                      <a:pt x="60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6" name="Google Shape;2419;p28"/>
              <p:cNvSpPr>
                <a:spLocks/>
              </p:cNvSpPr>
              <p:nvPr/>
            </p:nvSpPr>
            <p:spPr bwMode="auto">
              <a:xfrm>
                <a:off x="5990758" y="2701639"/>
                <a:ext cx="64146" cy="116049"/>
              </a:xfrm>
              <a:custGeom>
                <a:avLst/>
                <a:gdLst>
                  <a:gd name="T0" fmla="*/ 2147483646 w 1996"/>
                  <a:gd name="T1" fmla="*/ 0 h 3611"/>
                  <a:gd name="T2" fmla="*/ 0 w 1996"/>
                  <a:gd name="T3" fmla="*/ 2147483646 h 3611"/>
                  <a:gd name="T4" fmla="*/ 2147483646 w 1996"/>
                  <a:gd name="T5" fmla="*/ 2147483646 h 3611"/>
                  <a:gd name="T6" fmla="*/ 2147483646 w 1996"/>
                  <a:gd name="T7" fmla="*/ 2147483646 h 3611"/>
                  <a:gd name="T8" fmla="*/ 2147483646 w 1996"/>
                  <a:gd name="T9" fmla="*/ 0 h 36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96"/>
                  <a:gd name="T16" fmla="*/ 0 h 3611"/>
                  <a:gd name="T17" fmla="*/ 1996 w 1996"/>
                  <a:gd name="T18" fmla="*/ 3611 h 36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96" h="3611" extrusionOk="0">
                    <a:moveTo>
                      <a:pt x="1109" y="0"/>
                    </a:moveTo>
                    <a:lnTo>
                      <a:pt x="0" y="1806"/>
                    </a:lnTo>
                    <a:lnTo>
                      <a:pt x="1362" y="3611"/>
                    </a:lnTo>
                    <a:lnTo>
                      <a:pt x="1995" y="1109"/>
                    </a:lnTo>
                    <a:lnTo>
                      <a:pt x="1109" y="0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7" name="Google Shape;2420;p28"/>
              <p:cNvSpPr>
                <a:spLocks/>
              </p:cNvSpPr>
              <p:nvPr/>
            </p:nvSpPr>
            <p:spPr bwMode="auto">
              <a:xfrm>
                <a:off x="6107803" y="2733198"/>
                <a:ext cx="72277" cy="184244"/>
              </a:xfrm>
              <a:custGeom>
                <a:avLst/>
                <a:gdLst>
                  <a:gd name="T0" fmla="*/ 2147483646 w 2249"/>
                  <a:gd name="T1" fmla="*/ 0 h 5733"/>
                  <a:gd name="T2" fmla="*/ 0 w 2249"/>
                  <a:gd name="T3" fmla="*/ 2147483646 h 5733"/>
                  <a:gd name="T4" fmla="*/ 2147483646 w 2249"/>
                  <a:gd name="T5" fmla="*/ 2147483646 h 5733"/>
                  <a:gd name="T6" fmla="*/ 2147483646 w 2249"/>
                  <a:gd name="T7" fmla="*/ 0 h 573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49"/>
                  <a:gd name="T13" fmla="*/ 0 h 5733"/>
                  <a:gd name="T14" fmla="*/ 2249 w 2249"/>
                  <a:gd name="T15" fmla="*/ 5733 h 573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49" h="5733" extrusionOk="0">
                    <a:moveTo>
                      <a:pt x="1489" y="0"/>
                    </a:moveTo>
                    <a:lnTo>
                      <a:pt x="0" y="5732"/>
                    </a:lnTo>
                    <a:lnTo>
                      <a:pt x="2249" y="2629"/>
                    </a:lnTo>
                    <a:lnTo>
                      <a:pt x="148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8" name="Google Shape;2421;p28"/>
              <p:cNvSpPr>
                <a:spLocks/>
              </p:cNvSpPr>
              <p:nvPr/>
            </p:nvSpPr>
            <p:spPr bwMode="auto">
              <a:xfrm>
                <a:off x="6155624" y="2701639"/>
                <a:ext cx="71281" cy="116049"/>
              </a:xfrm>
              <a:custGeom>
                <a:avLst/>
                <a:gdLst>
                  <a:gd name="T0" fmla="*/ 2147483646 w 2218"/>
                  <a:gd name="T1" fmla="*/ 0 h 3611"/>
                  <a:gd name="T2" fmla="*/ 34121263 w 2218"/>
                  <a:gd name="T3" fmla="*/ 2147483646 h 3611"/>
                  <a:gd name="T4" fmla="*/ 2147483646 w 2218"/>
                  <a:gd name="T5" fmla="*/ 2147483646 h 3611"/>
                  <a:gd name="T6" fmla="*/ 2147483646 w 2218"/>
                  <a:gd name="T7" fmla="*/ 2147483646 h 3611"/>
                  <a:gd name="T8" fmla="*/ 2147483646 w 2218"/>
                  <a:gd name="T9" fmla="*/ 0 h 36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18"/>
                  <a:gd name="T16" fmla="*/ 0 h 3611"/>
                  <a:gd name="T17" fmla="*/ 2218 w 2218"/>
                  <a:gd name="T18" fmla="*/ 3611 h 36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18" h="3611" extrusionOk="0">
                    <a:moveTo>
                      <a:pt x="1014" y="0"/>
                    </a:moveTo>
                    <a:lnTo>
                      <a:pt x="1" y="1046"/>
                    </a:lnTo>
                    <a:lnTo>
                      <a:pt x="761" y="3611"/>
                    </a:lnTo>
                    <a:lnTo>
                      <a:pt x="2217" y="1806"/>
                    </a:lnTo>
                    <a:lnTo>
                      <a:pt x="1014" y="0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9" name="Google Shape;2422;p28"/>
              <p:cNvSpPr>
                <a:spLocks/>
              </p:cNvSpPr>
              <p:nvPr/>
            </p:nvSpPr>
            <p:spPr bwMode="auto">
              <a:xfrm>
                <a:off x="6058922" y="2259941"/>
                <a:ext cx="105893" cy="387771"/>
              </a:xfrm>
              <a:custGeom>
                <a:avLst/>
                <a:gdLst>
                  <a:gd name="T0" fmla="*/ 2147483646 w 3295"/>
                  <a:gd name="T1" fmla="*/ 0 h 12066"/>
                  <a:gd name="T2" fmla="*/ 2147483646 w 3295"/>
                  <a:gd name="T3" fmla="*/ 2147483646 h 12066"/>
                  <a:gd name="T4" fmla="*/ 34121199 w 3295"/>
                  <a:gd name="T5" fmla="*/ 2147483646 h 12066"/>
                  <a:gd name="T6" fmla="*/ 2147483646 w 3295"/>
                  <a:gd name="T7" fmla="*/ 2147483646 h 12066"/>
                  <a:gd name="T8" fmla="*/ 2147483646 w 3295"/>
                  <a:gd name="T9" fmla="*/ 2147483646 h 12066"/>
                  <a:gd name="T10" fmla="*/ 2147483646 w 3295"/>
                  <a:gd name="T11" fmla="*/ 2147483646 h 12066"/>
                  <a:gd name="T12" fmla="*/ 2147483646 w 3295"/>
                  <a:gd name="T13" fmla="*/ 2147483646 h 12066"/>
                  <a:gd name="T14" fmla="*/ 2147483646 w 3295"/>
                  <a:gd name="T15" fmla="*/ 2147483646 h 12066"/>
                  <a:gd name="T16" fmla="*/ 2147483646 w 3295"/>
                  <a:gd name="T17" fmla="*/ 0 h 120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95"/>
                  <a:gd name="T28" fmla="*/ 0 h 12066"/>
                  <a:gd name="T29" fmla="*/ 3295 w 3295"/>
                  <a:gd name="T30" fmla="*/ 12066 h 120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95" h="12066" extrusionOk="0">
                    <a:moveTo>
                      <a:pt x="1711" y="0"/>
                    </a:moveTo>
                    <a:lnTo>
                      <a:pt x="1173" y="1425"/>
                    </a:lnTo>
                    <a:lnTo>
                      <a:pt x="1" y="6936"/>
                    </a:lnTo>
                    <a:lnTo>
                      <a:pt x="1204" y="11338"/>
                    </a:lnTo>
                    <a:lnTo>
                      <a:pt x="1553" y="12066"/>
                    </a:lnTo>
                    <a:lnTo>
                      <a:pt x="2534" y="11148"/>
                    </a:lnTo>
                    <a:lnTo>
                      <a:pt x="3295" y="7094"/>
                    </a:lnTo>
                    <a:lnTo>
                      <a:pt x="2503" y="1457"/>
                    </a:lnTo>
                    <a:lnTo>
                      <a:pt x="1711" y="0"/>
                    </a:ln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0" name="Google Shape;2423;p28"/>
              <p:cNvSpPr>
                <a:spLocks/>
              </p:cNvSpPr>
              <p:nvPr/>
            </p:nvSpPr>
            <p:spPr bwMode="auto">
              <a:xfrm>
                <a:off x="6107803" y="2124578"/>
                <a:ext cx="196457" cy="523134"/>
              </a:xfrm>
              <a:custGeom>
                <a:avLst/>
                <a:gdLst>
                  <a:gd name="T0" fmla="*/ 0 w 6113"/>
                  <a:gd name="T1" fmla="*/ 0 h 16278"/>
                  <a:gd name="T2" fmla="*/ 0 w 6113"/>
                  <a:gd name="T3" fmla="*/ 2147483646 h 16278"/>
                  <a:gd name="T4" fmla="*/ 2147483646 w 6113"/>
                  <a:gd name="T5" fmla="*/ 2147483646 h 16278"/>
                  <a:gd name="T6" fmla="*/ 2147483646 w 6113"/>
                  <a:gd name="T7" fmla="*/ 2147483646 h 16278"/>
                  <a:gd name="T8" fmla="*/ 0 w 6113"/>
                  <a:gd name="T9" fmla="*/ 0 h 16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13"/>
                  <a:gd name="T16" fmla="*/ 0 h 16278"/>
                  <a:gd name="T17" fmla="*/ 6113 w 6113"/>
                  <a:gd name="T18" fmla="*/ 16278 h 16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13" h="16278" extrusionOk="0">
                    <a:moveTo>
                      <a:pt x="0" y="0"/>
                    </a:moveTo>
                    <a:lnTo>
                      <a:pt x="0" y="16278"/>
                    </a:lnTo>
                    <a:cubicBezTo>
                      <a:pt x="1235" y="16278"/>
                      <a:pt x="3927" y="14980"/>
                      <a:pt x="4402" y="14378"/>
                    </a:cubicBezTo>
                    <a:cubicBezTo>
                      <a:pt x="4940" y="13713"/>
                      <a:pt x="6112" y="11306"/>
                      <a:pt x="6112" y="7664"/>
                    </a:cubicBezTo>
                    <a:cubicBezTo>
                      <a:pt x="6112" y="1330"/>
                      <a:pt x="2375" y="0"/>
                      <a:pt x="0" y="0"/>
                    </a:cubicBezTo>
                    <a:close/>
                  </a:path>
                </a:pathLst>
              </a:custGeom>
              <a:solidFill>
                <a:srgbClr val="EAC0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1" name="Google Shape;2424;p28"/>
              <p:cNvSpPr>
                <a:spLocks/>
              </p:cNvSpPr>
              <p:nvPr/>
            </p:nvSpPr>
            <p:spPr bwMode="auto">
              <a:xfrm>
                <a:off x="6257403" y="2354329"/>
                <a:ext cx="88571" cy="118620"/>
              </a:xfrm>
              <a:custGeom>
                <a:avLst/>
                <a:gdLst>
                  <a:gd name="T0" fmla="*/ 2147483646 w 2756"/>
                  <a:gd name="T1" fmla="*/ 0 h 3691"/>
                  <a:gd name="T2" fmla="*/ 2147483646 w 2756"/>
                  <a:gd name="T3" fmla="*/ 2147483646 h 3691"/>
                  <a:gd name="T4" fmla="*/ 2147483646 w 2756"/>
                  <a:gd name="T5" fmla="*/ 2147483646 h 3691"/>
                  <a:gd name="T6" fmla="*/ 2147483646 w 2756"/>
                  <a:gd name="T7" fmla="*/ 2147483646 h 3691"/>
                  <a:gd name="T8" fmla="*/ 2147483646 w 2756"/>
                  <a:gd name="T9" fmla="*/ 2147483646 h 3691"/>
                  <a:gd name="T10" fmla="*/ 2147483646 w 2756"/>
                  <a:gd name="T11" fmla="*/ 274138212 h 3691"/>
                  <a:gd name="T12" fmla="*/ 2147483646 w 2756"/>
                  <a:gd name="T13" fmla="*/ 0 h 36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56"/>
                  <a:gd name="T22" fmla="*/ 0 h 3691"/>
                  <a:gd name="T23" fmla="*/ 2756 w 2756"/>
                  <a:gd name="T24" fmla="*/ 3691 h 369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56" h="3691" extrusionOk="0">
                    <a:moveTo>
                      <a:pt x="1434" y="0"/>
                    </a:moveTo>
                    <a:cubicBezTo>
                      <a:pt x="785" y="0"/>
                      <a:pt x="215" y="731"/>
                      <a:pt x="95" y="1687"/>
                    </a:cubicBezTo>
                    <a:cubicBezTo>
                      <a:pt x="0" y="2700"/>
                      <a:pt x="475" y="3587"/>
                      <a:pt x="1204" y="3682"/>
                    </a:cubicBezTo>
                    <a:cubicBezTo>
                      <a:pt x="1245" y="3688"/>
                      <a:pt x="1286" y="3690"/>
                      <a:pt x="1326" y="3690"/>
                    </a:cubicBezTo>
                    <a:cubicBezTo>
                      <a:pt x="1973" y="3690"/>
                      <a:pt x="2540" y="2989"/>
                      <a:pt x="2629" y="2035"/>
                    </a:cubicBezTo>
                    <a:cubicBezTo>
                      <a:pt x="2756" y="1022"/>
                      <a:pt x="2281" y="103"/>
                      <a:pt x="1552" y="8"/>
                    </a:cubicBezTo>
                    <a:cubicBezTo>
                      <a:pt x="1513" y="3"/>
                      <a:pt x="1473" y="0"/>
                      <a:pt x="1434" y="0"/>
                    </a:cubicBezTo>
                    <a:close/>
                  </a:path>
                </a:pathLst>
              </a:custGeom>
              <a:solidFill>
                <a:srgbClr val="EAC0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2" name="Google Shape;2425;p28"/>
              <p:cNvSpPr>
                <a:spLocks/>
              </p:cNvSpPr>
              <p:nvPr/>
            </p:nvSpPr>
            <p:spPr bwMode="auto">
              <a:xfrm>
                <a:off x="5910350" y="2124578"/>
                <a:ext cx="197485" cy="523134"/>
              </a:xfrm>
              <a:custGeom>
                <a:avLst/>
                <a:gdLst>
                  <a:gd name="T0" fmla="*/ 2147483646 w 6145"/>
                  <a:gd name="T1" fmla="*/ 0 h 16278"/>
                  <a:gd name="T2" fmla="*/ 0 w 6145"/>
                  <a:gd name="T3" fmla="*/ 2147483646 h 16278"/>
                  <a:gd name="T4" fmla="*/ 2147483646 w 6145"/>
                  <a:gd name="T5" fmla="*/ 2147483646 h 16278"/>
                  <a:gd name="T6" fmla="*/ 2147483646 w 6145"/>
                  <a:gd name="T7" fmla="*/ 2147483646 h 16278"/>
                  <a:gd name="T8" fmla="*/ 2147483646 w 6145"/>
                  <a:gd name="T9" fmla="*/ 0 h 16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45"/>
                  <a:gd name="T16" fmla="*/ 0 h 16278"/>
                  <a:gd name="T17" fmla="*/ 6145 w 6145"/>
                  <a:gd name="T18" fmla="*/ 16278 h 16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45" h="16278" extrusionOk="0">
                    <a:moveTo>
                      <a:pt x="6144" y="0"/>
                    </a:moveTo>
                    <a:cubicBezTo>
                      <a:pt x="3769" y="0"/>
                      <a:pt x="0" y="1330"/>
                      <a:pt x="0" y="7664"/>
                    </a:cubicBezTo>
                    <a:cubicBezTo>
                      <a:pt x="0" y="11306"/>
                      <a:pt x="1204" y="13713"/>
                      <a:pt x="1710" y="14378"/>
                    </a:cubicBezTo>
                    <a:cubicBezTo>
                      <a:pt x="2185" y="14980"/>
                      <a:pt x="4877" y="16278"/>
                      <a:pt x="6144" y="16278"/>
                    </a:cubicBezTo>
                    <a:lnTo>
                      <a:pt x="6144" y="0"/>
                    </a:ln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3" name="Google Shape;2426;p28"/>
              <p:cNvSpPr>
                <a:spLocks/>
              </p:cNvSpPr>
              <p:nvPr/>
            </p:nvSpPr>
            <p:spPr bwMode="auto">
              <a:xfrm>
                <a:off x="5869632" y="2354329"/>
                <a:ext cx="87575" cy="118620"/>
              </a:xfrm>
              <a:custGeom>
                <a:avLst/>
                <a:gdLst>
                  <a:gd name="T0" fmla="*/ 2147483646 w 2725"/>
                  <a:gd name="T1" fmla="*/ 0 h 3691"/>
                  <a:gd name="T2" fmla="*/ 2147483646 w 2725"/>
                  <a:gd name="T3" fmla="*/ 274138212 h 3691"/>
                  <a:gd name="T4" fmla="*/ 2147483646 w 2725"/>
                  <a:gd name="T5" fmla="*/ 2147483646 h 3691"/>
                  <a:gd name="T6" fmla="*/ 2147483646 w 2725"/>
                  <a:gd name="T7" fmla="*/ 2147483646 h 3691"/>
                  <a:gd name="T8" fmla="*/ 2147483646 w 2725"/>
                  <a:gd name="T9" fmla="*/ 2147483646 h 3691"/>
                  <a:gd name="T10" fmla="*/ 2147483646 w 2725"/>
                  <a:gd name="T11" fmla="*/ 2147483646 h 3691"/>
                  <a:gd name="T12" fmla="*/ 2147483646 w 2725"/>
                  <a:gd name="T13" fmla="*/ 0 h 36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25"/>
                  <a:gd name="T22" fmla="*/ 0 h 3691"/>
                  <a:gd name="T23" fmla="*/ 2725 w 2725"/>
                  <a:gd name="T24" fmla="*/ 3691 h 369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25" h="3691" extrusionOk="0">
                    <a:moveTo>
                      <a:pt x="1290" y="0"/>
                    </a:moveTo>
                    <a:cubicBezTo>
                      <a:pt x="1251" y="0"/>
                      <a:pt x="1212" y="3"/>
                      <a:pt x="1172" y="8"/>
                    </a:cubicBezTo>
                    <a:cubicBezTo>
                      <a:pt x="476" y="103"/>
                      <a:pt x="1" y="1022"/>
                      <a:pt x="96" y="2035"/>
                    </a:cubicBezTo>
                    <a:cubicBezTo>
                      <a:pt x="185" y="2989"/>
                      <a:pt x="779" y="3690"/>
                      <a:pt x="1430" y="3690"/>
                    </a:cubicBezTo>
                    <a:cubicBezTo>
                      <a:pt x="1470" y="3690"/>
                      <a:pt x="1511" y="3688"/>
                      <a:pt x="1552" y="3682"/>
                    </a:cubicBezTo>
                    <a:cubicBezTo>
                      <a:pt x="2249" y="3587"/>
                      <a:pt x="2724" y="2700"/>
                      <a:pt x="2629" y="1687"/>
                    </a:cubicBezTo>
                    <a:cubicBezTo>
                      <a:pt x="2510" y="731"/>
                      <a:pt x="1939" y="0"/>
                      <a:pt x="1290" y="0"/>
                    </a:cubicBez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4" name="Google Shape;2427;p28"/>
              <p:cNvSpPr>
                <a:spLocks/>
              </p:cNvSpPr>
              <p:nvPr/>
            </p:nvSpPr>
            <p:spPr bwMode="auto">
              <a:xfrm>
                <a:off x="5904244" y="2061460"/>
                <a:ext cx="203591" cy="361354"/>
              </a:xfrm>
              <a:custGeom>
                <a:avLst/>
                <a:gdLst>
                  <a:gd name="T0" fmla="*/ 2147483646 w 6335"/>
                  <a:gd name="T1" fmla="*/ 34121215 h 11244"/>
                  <a:gd name="T2" fmla="*/ 0 w 6335"/>
                  <a:gd name="T3" fmla="*/ 2147483646 h 11244"/>
                  <a:gd name="T4" fmla="*/ 0 w 6335"/>
                  <a:gd name="T5" fmla="*/ 2147483646 h 11244"/>
                  <a:gd name="T6" fmla="*/ 2147483646 w 6335"/>
                  <a:gd name="T7" fmla="*/ 2147483646 h 11244"/>
                  <a:gd name="T8" fmla="*/ 2147483646 w 6335"/>
                  <a:gd name="T9" fmla="*/ 2147483646 h 11244"/>
                  <a:gd name="T10" fmla="*/ 2147483646 w 6335"/>
                  <a:gd name="T11" fmla="*/ 2147483646 h 11244"/>
                  <a:gd name="T12" fmla="*/ 2147483646 w 6335"/>
                  <a:gd name="T13" fmla="*/ 2147483646 h 11244"/>
                  <a:gd name="T14" fmla="*/ 2147483646 w 6335"/>
                  <a:gd name="T15" fmla="*/ 2147483646 h 11244"/>
                  <a:gd name="T16" fmla="*/ 2147483646 w 6335"/>
                  <a:gd name="T17" fmla="*/ 2147483646 h 11244"/>
                  <a:gd name="T18" fmla="*/ 2147483646 w 6335"/>
                  <a:gd name="T19" fmla="*/ 2147483646 h 11244"/>
                  <a:gd name="T20" fmla="*/ 2147483646 w 6335"/>
                  <a:gd name="T21" fmla="*/ 2147483646 h 11244"/>
                  <a:gd name="T22" fmla="*/ 2147483646 w 6335"/>
                  <a:gd name="T23" fmla="*/ 34121215 h 1124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335"/>
                  <a:gd name="T37" fmla="*/ 0 h 11244"/>
                  <a:gd name="T38" fmla="*/ 6335 w 6335"/>
                  <a:gd name="T39" fmla="*/ 11244 h 1124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335" h="11244" extrusionOk="0">
                    <a:moveTo>
                      <a:pt x="6334" y="1"/>
                    </a:moveTo>
                    <a:cubicBezTo>
                      <a:pt x="6334" y="1"/>
                      <a:pt x="0" y="127"/>
                      <a:pt x="0" y="4719"/>
                    </a:cubicBezTo>
                    <a:lnTo>
                      <a:pt x="0" y="9153"/>
                    </a:lnTo>
                    <a:cubicBezTo>
                      <a:pt x="0" y="9153"/>
                      <a:pt x="76" y="9138"/>
                      <a:pt x="188" y="9138"/>
                    </a:cubicBezTo>
                    <a:cubicBezTo>
                      <a:pt x="355" y="9138"/>
                      <a:pt x="602" y="9172"/>
                      <a:pt x="792" y="9343"/>
                    </a:cubicBezTo>
                    <a:cubicBezTo>
                      <a:pt x="1172" y="9628"/>
                      <a:pt x="1014" y="11243"/>
                      <a:pt x="1014" y="11243"/>
                    </a:cubicBezTo>
                    <a:lnTo>
                      <a:pt x="1425" y="11243"/>
                    </a:lnTo>
                    <a:cubicBezTo>
                      <a:pt x="1425" y="11243"/>
                      <a:pt x="1172" y="9596"/>
                      <a:pt x="1932" y="9058"/>
                    </a:cubicBezTo>
                    <a:lnTo>
                      <a:pt x="1932" y="8013"/>
                    </a:lnTo>
                    <a:cubicBezTo>
                      <a:pt x="1932" y="8013"/>
                      <a:pt x="1647" y="7981"/>
                      <a:pt x="1647" y="6715"/>
                    </a:cubicBezTo>
                    <a:cubicBezTo>
                      <a:pt x="1647" y="5479"/>
                      <a:pt x="3136" y="4561"/>
                      <a:pt x="6334" y="4561"/>
                    </a:cubicBezTo>
                    <a:lnTo>
                      <a:pt x="6334" y="1"/>
                    </a:lnTo>
                    <a:close/>
                  </a:path>
                </a:pathLst>
              </a:custGeom>
              <a:solidFill>
                <a:srgbClr val="092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5" name="Google Shape;2428;p28"/>
              <p:cNvSpPr>
                <a:spLocks/>
              </p:cNvSpPr>
              <p:nvPr/>
            </p:nvSpPr>
            <p:spPr bwMode="auto">
              <a:xfrm>
                <a:off x="6042660" y="2533721"/>
                <a:ext cx="129289" cy="26481"/>
              </a:xfrm>
              <a:custGeom>
                <a:avLst/>
                <a:gdLst>
                  <a:gd name="T0" fmla="*/ 0 w 4023"/>
                  <a:gd name="T1" fmla="*/ 0 h 824"/>
                  <a:gd name="T2" fmla="*/ 2147483646 w 4023"/>
                  <a:gd name="T3" fmla="*/ 2147483646 h 824"/>
                  <a:gd name="T4" fmla="*/ 2147483646 w 4023"/>
                  <a:gd name="T5" fmla="*/ 0 h 824"/>
                  <a:gd name="T6" fmla="*/ 0 60000 65536"/>
                  <a:gd name="T7" fmla="*/ 0 60000 65536"/>
                  <a:gd name="T8" fmla="*/ 0 60000 65536"/>
                  <a:gd name="T9" fmla="*/ 0 w 4023"/>
                  <a:gd name="T10" fmla="*/ 0 h 824"/>
                  <a:gd name="T11" fmla="*/ 4023 w 4023"/>
                  <a:gd name="T12" fmla="*/ 824 h 8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023" h="824" extrusionOk="0">
                    <a:moveTo>
                      <a:pt x="0" y="0"/>
                    </a:moveTo>
                    <a:cubicBezTo>
                      <a:pt x="0" y="443"/>
                      <a:pt x="919" y="823"/>
                      <a:pt x="2027" y="823"/>
                    </a:cubicBezTo>
                    <a:cubicBezTo>
                      <a:pt x="3136" y="823"/>
                      <a:pt x="4022" y="443"/>
                      <a:pt x="402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6" name="Google Shape;2429;p28"/>
              <p:cNvSpPr>
                <a:spLocks/>
              </p:cNvSpPr>
              <p:nvPr/>
            </p:nvSpPr>
            <p:spPr bwMode="auto">
              <a:xfrm>
                <a:off x="6107803" y="2061460"/>
                <a:ext cx="202563" cy="361354"/>
              </a:xfrm>
              <a:custGeom>
                <a:avLst/>
                <a:gdLst>
                  <a:gd name="T0" fmla="*/ 2147483646 w 6303"/>
                  <a:gd name="T1" fmla="*/ 0 h 11244"/>
                  <a:gd name="T2" fmla="*/ 0 w 6303"/>
                  <a:gd name="T3" fmla="*/ 34121215 h 11244"/>
                  <a:gd name="T4" fmla="*/ 0 w 6303"/>
                  <a:gd name="T5" fmla="*/ 2147483646 h 11244"/>
                  <a:gd name="T6" fmla="*/ 2147483646 w 6303"/>
                  <a:gd name="T7" fmla="*/ 2147483646 h 11244"/>
                  <a:gd name="T8" fmla="*/ 2147483646 w 6303"/>
                  <a:gd name="T9" fmla="*/ 2147483646 h 11244"/>
                  <a:gd name="T10" fmla="*/ 2147483646 w 6303"/>
                  <a:gd name="T11" fmla="*/ 2147483646 h 11244"/>
                  <a:gd name="T12" fmla="*/ 2147483646 w 6303"/>
                  <a:gd name="T13" fmla="*/ 2147483646 h 11244"/>
                  <a:gd name="T14" fmla="*/ 2147483646 w 6303"/>
                  <a:gd name="T15" fmla="*/ 2147483646 h 11244"/>
                  <a:gd name="T16" fmla="*/ 2147483646 w 6303"/>
                  <a:gd name="T17" fmla="*/ 2147483646 h 11244"/>
                  <a:gd name="T18" fmla="*/ 2147483646 w 6303"/>
                  <a:gd name="T19" fmla="*/ 2147483646 h 11244"/>
                  <a:gd name="T20" fmla="*/ 2147483646 w 6303"/>
                  <a:gd name="T21" fmla="*/ 2147483646 h 11244"/>
                  <a:gd name="T22" fmla="*/ 2147483646 w 6303"/>
                  <a:gd name="T23" fmla="*/ 2147483646 h 11244"/>
                  <a:gd name="T24" fmla="*/ 2147483646 w 6303"/>
                  <a:gd name="T25" fmla="*/ 0 h 1124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303"/>
                  <a:gd name="T40" fmla="*/ 0 h 11244"/>
                  <a:gd name="T41" fmla="*/ 6303 w 6303"/>
                  <a:gd name="T42" fmla="*/ 11244 h 1124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303" h="11244" extrusionOk="0">
                    <a:moveTo>
                      <a:pt x="75" y="0"/>
                    </a:moveTo>
                    <a:cubicBezTo>
                      <a:pt x="26" y="0"/>
                      <a:pt x="0" y="1"/>
                      <a:pt x="0" y="1"/>
                    </a:cubicBezTo>
                    <a:lnTo>
                      <a:pt x="0" y="4561"/>
                    </a:lnTo>
                    <a:cubicBezTo>
                      <a:pt x="3167" y="4561"/>
                      <a:pt x="4687" y="5479"/>
                      <a:pt x="4687" y="6715"/>
                    </a:cubicBezTo>
                    <a:cubicBezTo>
                      <a:pt x="4687" y="7981"/>
                      <a:pt x="4370" y="8013"/>
                      <a:pt x="4370" y="8013"/>
                    </a:cubicBezTo>
                    <a:lnTo>
                      <a:pt x="4370" y="9058"/>
                    </a:lnTo>
                    <a:cubicBezTo>
                      <a:pt x="5130" y="9596"/>
                      <a:pt x="4877" y="11243"/>
                      <a:pt x="4877" y="11243"/>
                    </a:cubicBezTo>
                    <a:lnTo>
                      <a:pt x="5289" y="11243"/>
                    </a:lnTo>
                    <a:cubicBezTo>
                      <a:pt x="5289" y="11243"/>
                      <a:pt x="5162" y="9628"/>
                      <a:pt x="5511" y="9343"/>
                    </a:cubicBezTo>
                    <a:cubicBezTo>
                      <a:pt x="5701" y="9172"/>
                      <a:pt x="5948" y="9138"/>
                      <a:pt x="6115" y="9138"/>
                    </a:cubicBezTo>
                    <a:cubicBezTo>
                      <a:pt x="6226" y="9138"/>
                      <a:pt x="6302" y="9153"/>
                      <a:pt x="6302" y="9153"/>
                    </a:cubicBezTo>
                    <a:lnTo>
                      <a:pt x="6302" y="4434"/>
                    </a:lnTo>
                    <a:cubicBezTo>
                      <a:pt x="6302" y="139"/>
                      <a:pt x="787" y="0"/>
                      <a:pt x="75" y="0"/>
                    </a:cubicBezTo>
                    <a:close/>
                  </a:path>
                </a:pathLst>
              </a:custGeom>
              <a:solidFill>
                <a:srgbClr val="092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</p:grpSp>
        <p:sp>
          <p:nvSpPr>
            <p:cNvPr id="27680" name="Google Shape;2430;p28"/>
            <p:cNvSpPr>
              <a:spLocks noChangeArrowheads="1"/>
            </p:cNvSpPr>
            <p:nvPr/>
          </p:nvSpPr>
          <p:spPr bwMode="auto">
            <a:xfrm>
              <a:off x="6105525" y="2063350"/>
              <a:ext cx="3600" cy="145200"/>
            </a:xfrm>
            <a:prstGeom prst="rect">
              <a:avLst/>
            </a:prstGeom>
            <a:solidFill>
              <a:srgbClr val="0922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1800" smtClean="0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sp>
        <p:nvSpPr>
          <p:cNvPr id="155" name="Google Shape;2432;p28">
            <a:extLst>
              <a:ext uri="{FF2B5EF4-FFF2-40B4-BE49-F238E27FC236}">
                <a16:creationId xmlns="" xmlns:a16="http://schemas.microsoft.com/office/drawing/2014/main" id="{58647638-E2A5-4A8F-B379-D015B5885BE6}"/>
              </a:ext>
            </a:extLst>
          </p:cNvPr>
          <p:cNvSpPr txBox="1"/>
          <p:nvPr/>
        </p:nvSpPr>
        <p:spPr>
          <a:xfrm>
            <a:off x="439738" y="4710113"/>
            <a:ext cx="2138362" cy="160020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КОНЦЕПЦИЯ</a:t>
            </a:r>
          </a:p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РАЗВИТИЯ</a:t>
            </a:r>
          </a:p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РУССКОГО</a:t>
            </a:r>
          </a:p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ЯЗЫКА</a:t>
            </a:r>
          </a:p>
        </p:txBody>
      </p:sp>
      <p:sp>
        <p:nvSpPr>
          <p:cNvPr id="27668" name="Google Shape;2311;p28"/>
          <p:cNvSpPr>
            <a:spLocks/>
          </p:cNvSpPr>
          <p:nvPr/>
        </p:nvSpPr>
        <p:spPr bwMode="auto">
          <a:xfrm>
            <a:off x="619125" y="2136775"/>
            <a:ext cx="4302125" cy="2335213"/>
          </a:xfrm>
          <a:custGeom>
            <a:avLst/>
            <a:gdLst>
              <a:gd name="T0" fmla="*/ 2147483646 w 100392"/>
              <a:gd name="T1" fmla="*/ 0 h 54503"/>
              <a:gd name="T2" fmla="*/ 2147483646 w 100392"/>
              <a:gd name="T3" fmla="*/ 2147483646 h 54503"/>
              <a:gd name="T4" fmla="*/ 2147483646 w 100392"/>
              <a:gd name="T5" fmla="*/ 2147483646 h 54503"/>
              <a:gd name="T6" fmla="*/ 2147483646 w 100392"/>
              <a:gd name="T7" fmla="*/ 2147483646 h 54503"/>
              <a:gd name="T8" fmla="*/ 2147483646 w 100392"/>
              <a:gd name="T9" fmla="*/ 2147483646 h 54503"/>
              <a:gd name="T10" fmla="*/ 2147483646 w 100392"/>
              <a:gd name="T11" fmla="*/ 2147483646 h 54503"/>
              <a:gd name="T12" fmla="*/ 2147483646 w 100392"/>
              <a:gd name="T13" fmla="*/ 2147483646 h 54503"/>
              <a:gd name="T14" fmla="*/ 2147483646 w 100392"/>
              <a:gd name="T15" fmla="*/ 2147483646 h 54503"/>
              <a:gd name="T16" fmla="*/ 2147483646 w 100392"/>
              <a:gd name="T17" fmla="*/ 2147483646 h 54503"/>
              <a:gd name="T18" fmla="*/ 2147483646 w 100392"/>
              <a:gd name="T19" fmla="*/ 2147483646 h 54503"/>
              <a:gd name="T20" fmla="*/ 2147483646 w 100392"/>
              <a:gd name="T21" fmla="*/ 2147483646 h 54503"/>
              <a:gd name="T22" fmla="*/ 2147483646 w 100392"/>
              <a:gd name="T23" fmla="*/ 0 h 54503"/>
              <a:gd name="T24" fmla="*/ 2147483646 w 100392"/>
              <a:gd name="T25" fmla="*/ 2147483646 h 54503"/>
              <a:gd name="T26" fmla="*/ 2147483646 w 100392"/>
              <a:gd name="T27" fmla="*/ 2147483646 h 54503"/>
              <a:gd name="T28" fmla="*/ 2147483646 w 100392"/>
              <a:gd name="T29" fmla="*/ 2147483646 h 54503"/>
              <a:gd name="T30" fmla="*/ 2147483646 w 100392"/>
              <a:gd name="T31" fmla="*/ 2147483646 h 54503"/>
              <a:gd name="T32" fmla="*/ 2147483646 w 100392"/>
              <a:gd name="T33" fmla="*/ 2147483646 h 54503"/>
              <a:gd name="T34" fmla="*/ 2147483646 w 100392"/>
              <a:gd name="T35" fmla="*/ 2147483646 h 54503"/>
              <a:gd name="T36" fmla="*/ 2147483646 w 100392"/>
              <a:gd name="T37" fmla="*/ 2147483646 h 54503"/>
              <a:gd name="T38" fmla="*/ 2147483646 w 100392"/>
              <a:gd name="T39" fmla="*/ 2147483646 h 54503"/>
              <a:gd name="T40" fmla="*/ 2147483646 w 100392"/>
              <a:gd name="T41" fmla="*/ 2147483646 h 54503"/>
              <a:gd name="T42" fmla="*/ 2147483646 w 100392"/>
              <a:gd name="T43" fmla="*/ 0 h 5450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0392"/>
              <a:gd name="T67" fmla="*/ 0 h 54503"/>
              <a:gd name="T68" fmla="*/ 100392 w 100392"/>
              <a:gd name="T69" fmla="*/ 54503 h 5450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0392" h="54503" extrusionOk="0">
                <a:moveTo>
                  <a:pt x="28502" y="0"/>
                </a:moveTo>
                <a:cubicBezTo>
                  <a:pt x="18875" y="0"/>
                  <a:pt x="9881" y="5131"/>
                  <a:pt x="4972" y="13459"/>
                </a:cubicBezTo>
                <a:cubicBezTo>
                  <a:pt x="32" y="21883"/>
                  <a:pt x="0" y="32397"/>
                  <a:pt x="4877" y="40853"/>
                </a:cubicBezTo>
                <a:cubicBezTo>
                  <a:pt x="9754" y="49277"/>
                  <a:pt x="18780" y="54502"/>
                  <a:pt x="28502" y="54502"/>
                </a:cubicBezTo>
                <a:cubicBezTo>
                  <a:pt x="38193" y="54502"/>
                  <a:pt x="47250" y="49277"/>
                  <a:pt x="52127" y="40853"/>
                </a:cubicBezTo>
                <a:lnTo>
                  <a:pt x="52159" y="40790"/>
                </a:lnTo>
                <a:cubicBezTo>
                  <a:pt x="55136" y="35596"/>
                  <a:pt x="55453" y="31447"/>
                  <a:pt x="55738" y="27394"/>
                </a:cubicBezTo>
                <a:cubicBezTo>
                  <a:pt x="56118" y="22327"/>
                  <a:pt x="56466" y="17513"/>
                  <a:pt x="61881" y="11813"/>
                </a:cubicBezTo>
                <a:cubicBezTo>
                  <a:pt x="66157" y="7252"/>
                  <a:pt x="71984" y="4719"/>
                  <a:pt x="78254" y="4719"/>
                </a:cubicBezTo>
                <a:cubicBezTo>
                  <a:pt x="84303" y="4719"/>
                  <a:pt x="89940" y="7094"/>
                  <a:pt x="94184" y="11369"/>
                </a:cubicBezTo>
                <a:lnTo>
                  <a:pt x="100391" y="11369"/>
                </a:lnTo>
                <a:cubicBezTo>
                  <a:pt x="95324" y="4276"/>
                  <a:pt x="87027" y="0"/>
                  <a:pt x="78254" y="0"/>
                </a:cubicBezTo>
                <a:cubicBezTo>
                  <a:pt x="68627" y="0"/>
                  <a:pt x="59601" y="5131"/>
                  <a:pt x="54724" y="13459"/>
                </a:cubicBezTo>
                <a:cubicBezTo>
                  <a:pt x="51621" y="18748"/>
                  <a:pt x="51304" y="22992"/>
                  <a:pt x="50987" y="27077"/>
                </a:cubicBezTo>
                <a:cubicBezTo>
                  <a:pt x="50639" y="32081"/>
                  <a:pt x="50291" y="36831"/>
                  <a:pt x="45065" y="42500"/>
                </a:cubicBezTo>
                <a:cubicBezTo>
                  <a:pt x="40822" y="47124"/>
                  <a:pt x="34773" y="49752"/>
                  <a:pt x="28502" y="49752"/>
                </a:cubicBezTo>
                <a:cubicBezTo>
                  <a:pt x="22232" y="49752"/>
                  <a:pt x="16183" y="47124"/>
                  <a:pt x="11939" y="42500"/>
                </a:cubicBezTo>
                <a:cubicBezTo>
                  <a:pt x="3959" y="33854"/>
                  <a:pt x="4054" y="20363"/>
                  <a:pt x="12129" y="11813"/>
                </a:cubicBezTo>
                <a:cubicBezTo>
                  <a:pt x="16436" y="7252"/>
                  <a:pt x="22232" y="4719"/>
                  <a:pt x="28502" y="4719"/>
                </a:cubicBezTo>
                <a:cubicBezTo>
                  <a:pt x="34551" y="4719"/>
                  <a:pt x="40188" y="7094"/>
                  <a:pt x="44463" y="11369"/>
                </a:cubicBezTo>
                <a:lnTo>
                  <a:pt x="50671" y="11369"/>
                </a:lnTo>
                <a:cubicBezTo>
                  <a:pt x="45572" y="4276"/>
                  <a:pt x="37275" y="0"/>
                  <a:pt x="28502" y="0"/>
                </a:cubicBezTo>
                <a:close/>
              </a:path>
            </a:pathLst>
          </a:cu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0" name="Google Shape;2432;p28">
            <a:extLst>
              <a:ext uri="{FF2B5EF4-FFF2-40B4-BE49-F238E27FC236}">
                <a16:creationId xmlns="" xmlns:a16="http://schemas.microsoft.com/office/drawing/2014/main" id="{2302F110-F0C5-414C-A0D2-967D8CBDB32F}"/>
              </a:ext>
            </a:extLst>
          </p:cNvPr>
          <p:cNvSpPr txBox="1"/>
          <p:nvPr/>
        </p:nvSpPr>
        <p:spPr>
          <a:xfrm>
            <a:off x="2578100" y="4752975"/>
            <a:ext cx="2036763" cy="141287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МЕТОДЫ ОБУЧЕНИЯ РКИ </a:t>
            </a:r>
          </a:p>
        </p:txBody>
      </p:sp>
      <p:sp>
        <p:nvSpPr>
          <p:cNvPr id="171" name="Google Shape;2432;p28">
            <a:extLst>
              <a:ext uri="{FF2B5EF4-FFF2-40B4-BE49-F238E27FC236}">
                <a16:creationId xmlns="" xmlns:a16="http://schemas.microsoft.com/office/drawing/2014/main" id="{C685C16F-35CD-4591-B400-5E6919AC82AB}"/>
              </a:ext>
            </a:extLst>
          </p:cNvPr>
          <p:cNvSpPr txBox="1"/>
          <p:nvPr/>
        </p:nvSpPr>
        <p:spPr>
          <a:xfrm>
            <a:off x="4476467" y="4847431"/>
            <a:ext cx="2440272" cy="115570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ТРЕБОВАНИЯ К УЧАЩИМСЯ В РАЗРЕЗЕ КЛАССОВ</a:t>
            </a:r>
          </a:p>
        </p:txBody>
      </p:sp>
      <p:sp>
        <p:nvSpPr>
          <p:cNvPr id="172" name="Google Shape;2432;p28">
            <a:extLst>
              <a:ext uri="{FF2B5EF4-FFF2-40B4-BE49-F238E27FC236}">
                <a16:creationId xmlns="" xmlns:a16="http://schemas.microsoft.com/office/drawing/2014/main" id="{EA997342-50C2-4876-85BE-5CB9A9FE2DA0}"/>
              </a:ext>
            </a:extLst>
          </p:cNvPr>
          <p:cNvSpPr txBox="1"/>
          <p:nvPr/>
        </p:nvSpPr>
        <p:spPr>
          <a:xfrm>
            <a:off x="6332561" y="4512283"/>
            <a:ext cx="3657601" cy="1653567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РАСПРЕДЕЛЕ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-</a:t>
            </a:r>
          </a:p>
          <a:p>
            <a:pPr algn="ctr" eaLnBrk="0" fontAlgn="base" hangingPunct="0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НИЕ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ТЕМ </a:t>
            </a:r>
            <a:endParaRPr lang="en-US" sz="2400" b="1" dirty="0" smtClean="0">
              <a:solidFill>
                <a:srgbClr val="00206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  <a:p>
            <a:pPr algn="ctr" eaLnBrk="0" fontAlgn="base" hangingPunct="0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РУССКОГО ЯЗЫКА</a:t>
            </a:r>
            <a:endParaRPr lang="en-US" sz="2400" b="1" dirty="0" smtClean="0">
              <a:solidFill>
                <a:srgbClr val="00206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  <a:p>
            <a:pPr algn="ctr" eaLnBrk="0" fontAlgn="base" hangingPunct="0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В СОШ</a:t>
            </a:r>
          </a:p>
        </p:txBody>
      </p:sp>
      <p:sp>
        <p:nvSpPr>
          <p:cNvPr id="173" name="Google Shape;2432;p28">
            <a:extLst>
              <a:ext uri="{FF2B5EF4-FFF2-40B4-BE49-F238E27FC236}">
                <a16:creationId xmlns="" xmlns:a16="http://schemas.microsoft.com/office/drawing/2014/main" id="{736B8256-CCB2-4D40-BBCD-4D4C42EFC1F5}"/>
              </a:ext>
            </a:extLst>
          </p:cNvPr>
          <p:cNvSpPr txBox="1"/>
          <p:nvPr/>
        </p:nvSpPr>
        <p:spPr>
          <a:xfrm>
            <a:off x="9467850" y="5583238"/>
            <a:ext cx="2724150" cy="1508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ТРЕБОВАНИЯ К </a:t>
            </a:r>
          </a:p>
          <a:p>
            <a:pPr algn="ctr" eaLnBrk="0" fontAlgn="base" hangingPunct="0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УРОВНЯМ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РКИ</a:t>
            </a:r>
          </a:p>
          <a:p>
            <a:pPr algn="ctr" eaLnBrk="0" fontAlgn="base" hangingPunct="0">
              <a:defRPr/>
            </a:pP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Оценивание </a:t>
            </a:r>
          </a:p>
        </p:txBody>
      </p:sp>
      <p:pic>
        <p:nvPicPr>
          <p:cNvPr id="27673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2760663"/>
            <a:ext cx="1303337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4" name="Рисунок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950" y="2752725"/>
            <a:ext cx="1465263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5" name="Рисунок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5" y="2762250"/>
            <a:ext cx="1127125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6" name="Рисунок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25" y="2760663"/>
            <a:ext cx="1500188" cy="1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7" name="Рисунок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5538" y="2614613"/>
            <a:ext cx="1368425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Graphic 2">
            <a:extLst>
              <a:ext uri="{FF2B5EF4-FFF2-40B4-BE49-F238E27FC236}">
                <a16:creationId xmlns:a16="http://schemas.microsoft.com/office/drawing/2014/main" xmlns="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19612" y="107455"/>
            <a:ext cx="677333" cy="56801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96946" y="107455"/>
            <a:ext cx="2355754" cy="657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49645" y="84540"/>
            <a:ext cx="2616255" cy="685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A4C2FC05-DE98-95C0-A49C-5E40B920DF5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152700" y="84540"/>
            <a:ext cx="774095" cy="61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96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EB2450D-B120-C126-7805-21BAC4459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DAB22CEB-B5A7-110B-1075-454EF75D9E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1A30720-6B8F-4983-B687-FEED44BE83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70279" y="78154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16D24CD-704B-9E59-D1A3-04717FF0FEC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76871" y="14259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6DD56B7-0476-823B-9473-42FEB79FEC40}"/>
              </a:ext>
            </a:extLst>
          </p:cNvPr>
          <p:cNvSpPr txBox="1"/>
          <p:nvPr/>
        </p:nvSpPr>
        <p:spPr>
          <a:xfrm>
            <a:off x="850963" y="-9113"/>
            <a:ext cx="23193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9AEBACD-D2C6-231F-EEAF-058E12ACF3E7}"/>
              </a:ext>
            </a:extLst>
          </p:cNvPr>
          <p:cNvSpPr txBox="1"/>
          <p:nvPr/>
        </p:nvSpPr>
        <p:spPr>
          <a:xfrm>
            <a:off x="3844374" y="70745"/>
            <a:ext cx="2783818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0" name="Google Shape;333;p23"/>
          <p:cNvSpPr/>
          <p:nvPr/>
        </p:nvSpPr>
        <p:spPr>
          <a:xfrm>
            <a:off x="7263524" y="3587397"/>
            <a:ext cx="4459232" cy="1127116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334;p23"/>
          <p:cNvSpPr/>
          <p:nvPr/>
        </p:nvSpPr>
        <p:spPr>
          <a:xfrm>
            <a:off x="6569498" y="4947279"/>
            <a:ext cx="4845407" cy="90504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336;p23"/>
          <p:cNvSpPr/>
          <p:nvPr/>
        </p:nvSpPr>
        <p:spPr>
          <a:xfrm>
            <a:off x="6985394" y="2124611"/>
            <a:ext cx="4475476" cy="1101951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340;p23"/>
          <p:cNvSpPr txBox="1"/>
          <p:nvPr/>
        </p:nvSpPr>
        <p:spPr>
          <a:xfrm>
            <a:off x="7414866" y="3050646"/>
            <a:ext cx="1842000" cy="404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28" name="Google Shape;341;p23"/>
          <p:cNvSpPr txBox="1"/>
          <p:nvPr/>
        </p:nvSpPr>
        <p:spPr>
          <a:xfrm>
            <a:off x="6619418" y="4898814"/>
            <a:ext cx="1289405" cy="360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endParaRPr sz="24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1" name="Google Shape;344;p23"/>
          <p:cNvSpPr txBox="1"/>
          <p:nvPr/>
        </p:nvSpPr>
        <p:spPr>
          <a:xfrm>
            <a:off x="850963" y="3289225"/>
            <a:ext cx="1689900" cy="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3" name="Google Shape;346;p23"/>
          <p:cNvSpPr/>
          <p:nvPr/>
        </p:nvSpPr>
        <p:spPr>
          <a:xfrm>
            <a:off x="1090004" y="2178841"/>
            <a:ext cx="3672000" cy="3672000"/>
          </a:xfrm>
          <a:prstGeom prst="arc">
            <a:avLst>
              <a:gd name="adj1" fmla="val 16200000"/>
              <a:gd name="adj2" fmla="val 5399945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7;p23"/>
          <p:cNvSpPr/>
          <p:nvPr/>
        </p:nvSpPr>
        <p:spPr>
          <a:xfrm>
            <a:off x="5872171" y="2358539"/>
            <a:ext cx="638700" cy="6387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48;p23"/>
          <p:cNvSpPr txBox="1"/>
          <p:nvPr/>
        </p:nvSpPr>
        <p:spPr>
          <a:xfrm>
            <a:off x="5938215" y="1993470"/>
            <a:ext cx="598645" cy="927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 smtClean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" sz="2800" b="1" dirty="0" smtClean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2800" b="1" dirty="0">
              <a:solidFill>
                <a:schemeClr val="l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6" name="Google Shape;349;p23"/>
          <p:cNvSpPr/>
          <p:nvPr/>
        </p:nvSpPr>
        <p:spPr>
          <a:xfrm>
            <a:off x="6180591" y="3741217"/>
            <a:ext cx="638700" cy="56895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50;p23"/>
          <p:cNvSpPr txBox="1"/>
          <p:nvPr/>
        </p:nvSpPr>
        <p:spPr>
          <a:xfrm>
            <a:off x="6011548" y="3733617"/>
            <a:ext cx="779148" cy="503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 smtClean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  </a:t>
            </a:r>
            <a:r>
              <a:rPr lang="en" sz="2800" b="1" dirty="0" smtClean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2800" b="1" dirty="0">
              <a:solidFill>
                <a:schemeClr val="l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" name="Google Shape;351;p23"/>
          <p:cNvSpPr/>
          <p:nvPr/>
        </p:nvSpPr>
        <p:spPr>
          <a:xfrm>
            <a:off x="5901341" y="4957539"/>
            <a:ext cx="638700" cy="638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52;p23"/>
          <p:cNvSpPr txBox="1"/>
          <p:nvPr/>
        </p:nvSpPr>
        <p:spPr>
          <a:xfrm>
            <a:off x="5952261" y="4984267"/>
            <a:ext cx="655975" cy="56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2800" b="1" dirty="0">
              <a:solidFill>
                <a:schemeClr val="l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42" name="Google Shape;355;p23"/>
          <p:cNvCxnSpPr/>
          <p:nvPr/>
        </p:nvCxnSpPr>
        <p:spPr>
          <a:xfrm rot="10800000">
            <a:off x="4416327" y="2719685"/>
            <a:ext cx="14589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3" name="Google Shape;356;p23"/>
          <p:cNvCxnSpPr/>
          <p:nvPr/>
        </p:nvCxnSpPr>
        <p:spPr>
          <a:xfrm flipH="1">
            <a:off x="4895788" y="4002319"/>
            <a:ext cx="1371550" cy="1072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4" name="Google Shape;357;p23"/>
          <p:cNvCxnSpPr/>
          <p:nvPr/>
        </p:nvCxnSpPr>
        <p:spPr>
          <a:xfrm rot="10800000">
            <a:off x="4344627" y="5279806"/>
            <a:ext cx="1530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46" name="Google Shape;359;p23"/>
          <p:cNvSpPr/>
          <p:nvPr/>
        </p:nvSpPr>
        <p:spPr>
          <a:xfrm>
            <a:off x="1958373" y="2728649"/>
            <a:ext cx="2382900" cy="23829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360;p23"/>
          <p:cNvSpPr txBox="1"/>
          <p:nvPr/>
        </p:nvSpPr>
        <p:spPr>
          <a:xfrm>
            <a:off x="2596516" y="3402382"/>
            <a:ext cx="1689900" cy="510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49" name="Google Shape;362;p23"/>
          <p:cNvSpPr/>
          <p:nvPr/>
        </p:nvSpPr>
        <p:spPr>
          <a:xfrm>
            <a:off x="10136924" y="2846311"/>
            <a:ext cx="367261" cy="366364"/>
          </a:xfrm>
          <a:custGeom>
            <a:avLst/>
            <a:gdLst/>
            <a:ahLst/>
            <a:cxnLst/>
            <a:rect l="l" t="t" r="r" b="b"/>
            <a:pathLst>
              <a:path w="12697" h="12666" extrusionOk="0">
                <a:moveTo>
                  <a:pt x="6301" y="1356"/>
                </a:moveTo>
                <a:cubicBezTo>
                  <a:pt x="6522" y="1356"/>
                  <a:pt x="6711" y="1576"/>
                  <a:pt x="6711" y="1797"/>
                </a:cubicBezTo>
                <a:lnTo>
                  <a:pt x="6711" y="2269"/>
                </a:lnTo>
                <a:cubicBezTo>
                  <a:pt x="7656" y="2458"/>
                  <a:pt x="8349" y="3309"/>
                  <a:pt x="8349" y="4285"/>
                </a:cubicBezTo>
                <a:cubicBezTo>
                  <a:pt x="8349" y="4538"/>
                  <a:pt x="8160" y="4727"/>
                  <a:pt x="7971" y="4727"/>
                </a:cubicBezTo>
                <a:cubicBezTo>
                  <a:pt x="7719" y="4727"/>
                  <a:pt x="7530" y="4538"/>
                  <a:pt x="7530" y="4285"/>
                </a:cubicBezTo>
                <a:cubicBezTo>
                  <a:pt x="7530" y="3624"/>
                  <a:pt x="6994" y="3057"/>
                  <a:pt x="6301" y="3057"/>
                </a:cubicBezTo>
                <a:cubicBezTo>
                  <a:pt x="5640" y="3057"/>
                  <a:pt x="5073" y="3624"/>
                  <a:pt x="5073" y="4285"/>
                </a:cubicBezTo>
                <a:cubicBezTo>
                  <a:pt x="5073" y="4947"/>
                  <a:pt x="5829" y="5483"/>
                  <a:pt x="6585" y="6018"/>
                </a:cubicBezTo>
                <a:cubicBezTo>
                  <a:pt x="7435" y="6648"/>
                  <a:pt x="8412" y="7310"/>
                  <a:pt x="8412" y="8413"/>
                </a:cubicBezTo>
                <a:cubicBezTo>
                  <a:pt x="8412" y="9421"/>
                  <a:pt x="7687" y="10271"/>
                  <a:pt x="6742" y="10429"/>
                </a:cubicBezTo>
                <a:lnTo>
                  <a:pt x="6742" y="10901"/>
                </a:lnTo>
                <a:cubicBezTo>
                  <a:pt x="6742" y="11154"/>
                  <a:pt x="6553" y="11311"/>
                  <a:pt x="6364" y="11311"/>
                </a:cubicBezTo>
                <a:cubicBezTo>
                  <a:pt x="6144" y="11311"/>
                  <a:pt x="5955" y="11091"/>
                  <a:pt x="5955" y="10901"/>
                </a:cubicBezTo>
                <a:lnTo>
                  <a:pt x="5955" y="10429"/>
                </a:lnTo>
                <a:cubicBezTo>
                  <a:pt x="5010" y="10240"/>
                  <a:pt x="4316" y="9421"/>
                  <a:pt x="4316" y="8413"/>
                </a:cubicBezTo>
                <a:cubicBezTo>
                  <a:pt x="4316" y="8192"/>
                  <a:pt x="4505" y="8035"/>
                  <a:pt x="4694" y="8035"/>
                </a:cubicBezTo>
                <a:cubicBezTo>
                  <a:pt x="4884" y="8035"/>
                  <a:pt x="5136" y="8224"/>
                  <a:pt x="5136" y="8413"/>
                </a:cubicBezTo>
                <a:cubicBezTo>
                  <a:pt x="5136" y="9106"/>
                  <a:pt x="5671" y="9641"/>
                  <a:pt x="6364" y="9641"/>
                </a:cubicBezTo>
                <a:cubicBezTo>
                  <a:pt x="7026" y="9641"/>
                  <a:pt x="7561" y="9106"/>
                  <a:pt x="7561" y="8413"/>
                </a:cubicBezTo>
                <a:cubicBezTo>
                  <a:pt x="7561" y="7751"/>
                  <a:pt x="6868" y="7247"/>
                  <a:pt x="6081" y="6680"/>
                </a:cubicBezTo>
                <a:cubicBezTo>
                  <a:pt x="5199" y="6050"/>
                  <a:pt x="4253" y="5388"/>
                  <a:pt x="4253" y="4285"/>
                </a:cubicBezTo>
                <a:cubicBezTo>
                  <a:pt x="4253" y="3309"/>
                  <a:pt x="4978" y="2427"/>
                  <a:pt x="5923" y="2269"/>
                </a:cubicBezTo>
                <a:lnTo>
                  <a:pt x="5923" y="1797"/>
                </a:lnTo>
                <a:cubicBezTo>
                  <a:pt x="5923" y="1576"/>
                  <a:pt x="6112" y="1356"/>
                  <a:pt x="6301" y="1356"/>
                </a:cubicBezTo>
                <a:close/>
                <a:moveTo>
                  <a:pt x="6333" y="1"/>
                </a:moveTo>
                <a:cubicBezTo>
                  <a:pt x="2836" y="1"/>
                  <a:pt x="0" y="2836"/>
                  <a:pt x="0" y="6333"/>
                </a:cubicBezTo>
                <a:cubicBezTo>
                  <a:pt x="0" y="9830"/>
                  <a:pt x="2836" y="12666"/>
                  <a:pt x="6333" y="12666"/>
                </a:cubicBezTo>
                <a:cubicBezTo>
                  <a:pt x="9861" y="12666"/>
                  <a:pt x="12697" y="9830"/>
                  <a:pt x="12697" y="6333"/>
                </a:cubicBezTo>
                <a:cubicBezTo>
                  <a:pt x="12697" y="2836"/>
                  <a:pt x="9861" y="1"/>
                  <a:pt x="6333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0" name="Google Shape;363;p23"/>
          <p:cNvGrpSpPr/>
          <p:nvPr/>
        </p:nvGrpSpPr>
        <p:grpSpPr>
          <a:xfrm>
            <a:off x="10873713" y="4436485"/>
            <a:ext cx="367261" cy="367261"/>
            <a:chOff x="-65145700" y="3727425"/>
            <a:chExt cx="317425" cy="317425"/>
          </a:xfrm>
        </p:grpSpPr>
        <p:sp>
          <p:nvSpPr>
            <p:cNvPr id="51" name="Google Shape;364;p23"/>
            <p:cNvSpPr/>
            <p:nvPr/>
          </p:nvSpPr>
          <p:spPr>
            <a:xfrm>
              <a:off x="-65145700" y="3769150"/>
              <a:ext cx="275675" cy="275700"/>
            </a:xfrm>
            <a:custGeom>
              <a:avLst/>
              <a:gdLst/>
              <a:ahLst/>
              <a:cxnLst/>
              <a:rect l="l" t="t" r="r" b="b"/>
              <a:pathLst>
                <a:path w="11027" h="11028" extrusionOk="0">
                  <a:moveTo>
                    <a:pt x="5514" y="1"/>
                  </a:moveTo>
                  <a:cubicBezTo>
                    <a:pt x="2489" y="1"/>
                    <a:pt x="0" y="2458"/>
                    <a:pt x="0" y="5514"/>
                  </a:cubicBezTo>
                  <a:cubicBezTo>
                    <a:pt x="0" y="8539"/>
                    <a:pt x="2489" y="11027"/>
                    <a:pt x="5514" y="11027"/>
                  </a:cubicBezTo>
                  <a:cubicBezTo>
                    <a:pt x="8538" y="11027"/>
                    <a:pt x="11027" y="8539"/>
                    <a:pt x="11027" y="5514"/>
                  </a:cubicBezTo>
                  <a:cubicBezTo>
                    <a:pt x="11027" y="5294"/>
                    <a:pt x="10869" y="5105"/>
                    <a:pt x="10649" y="5105"/>
                  </a:cubicBezTo>
                  <a:lnTo>
                    <a:pt x="5955" y="5105"/>
                  </a:lnTo>
                  <a:lnTo>
                    <a:pt x="5955" y="410"/>
                  </a:lnTo>
                  <a:cubicBezTo>
                    <a:pt x="5955" y="190"/>
                    <a:pt x="5766" y="1"/>
                    <a:pt x="551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365;p23"/>
            <p:cNvSpPr/>
            <p:nvPr/>
          </p:nvSpPr>
          <p:spPr>
            <a:xfrm>
              <a:off x="-64977150" y="3727425"/>
              <a:ext cx="148875" cy="147300"/>
            </a:xfrm>
            <a:custGeom>
              <a:avLst/>
              <a:gdLst/>
              <a:ahLst/>
              <a:cxnLst/>
              <a:rect l="l" t="t" r="r" b="b"/>
              <a:pathLst>
                <a:path w="5955" h="5892" extrusionOk="0">
                  <a:moveTo>
                    <a:pt x="441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5513"/>
                  </a:lnTo>
                  <a:cubicBezTo>
                    <a:pt x="0" y="5702"/>
                    <a:pt x="189" y="5891"/>
                    <a:pt x="441" y="5891"/>
                  </a:cubicBezTo>
                  <a:lnTo>
                    <a:pt x="5514" y="5891"/>
                  </a:lnTo>
                  <a:cubicBezTo>
                    <a:pt x="5734" y="5891"/>
                    <a:pt x="5955" y="5702"/>
                    <a:pt x="5955" y="5513"/>
                  </a:cubicBezTo>
                  <a:cubicBezTo>
                    <a:pt x="5955" y="2489"/>
                    <a:pt x="3466" y="0"/>
                    <a:pt x="4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" name="Google Shape;366;p23"/>
          <p:cNvGrpSpPr/>
          <p:nvPr/>
        </p:nvGrpSpPr>
        <p:grpSpPr>
          <a:xfrm>
            <a:off x="11722756" y="4396454"/>
            <a:ext cx="360868" cy="367261"/>
            <a:chOff x="-65144125" y="4094450"/>
            <a:chExt cx="311900" cy="317425"/>
          </a:xfrm>
        </p:grpSpPr>
        <p:sp>
          <p:nvSpPr>
            <p:cNvPr id="54" name="Google Shape;367;p23"/>
            <p:cNvSpPr/>
            <p:nvPr/>
          </p:nvSpPr>
          <p:spPr>
            <a:xfrm>
              <a:off x="-65079550" y="4183450"/>
              <a:ext cx="185900" cy="185900"/>
            </a:xfrm>
            <a:custGeom>
              <a:avLst/>
              <a:gdLst/>
              <a:ahLst/>
              <a:cxnLst/>
              <a:rect l="l" t="t" r="r" b="b"/>
              <a:pathLst>
                <a:path w="7436" h="7436" extrusionOk="0">
                  <a:moveTo>
                    <a:pt x="3687" y="0"/>
                  </a:moveTo>
                  <a:cubicBezTo>
                    <a:pt x="1639" y="0"/>
                    <a:pt x="1" y="1639"/>
                    <a:pt x="1" y="3686"/>
                  </a:cubicBezTo>
                  <a:cubicBezTo>
                    <a:pt x="1" y="5734"/>
                    <a:pt x="1639" y="7435"/>
                    <a:pt x="3687" y="7435"/>
                  </a:cubicBezTo>
                  <a:cubicBezTo>
                    <a:pt x="5735" y="7435"/>
                    <a:pt x="7436" y="5797"/>
                    <a:pt x="7436" y="3686"/>
                  </a:cubicBezTo>
                  <a:cubicBezTo>
                    <a:pt x="7436" y="3466"/>
                    <a:pt x="7247" y="3308"/>
                    <a:pt x="7058" y="3308"/>
                  </a:cubicBezTo>
                  <a:lnTo>
                    <a:pt x="4096" y="3308"/>
                  </a:lnTo>
                  <a:lnTo>
                    <a:pt x="4096" y="378"/>
                  </a:lnTo>
                  <a:cubicBezTo>
                    <a:pt x="4096" y="158"/>
                    <a:pt x="3907" y="0"/>
                    <a:pt x="36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68;p23"/>
            <p:cNvSpPr/>
            <p:nvPr/>
          </p:nvSpPr>
          <p:spPr>
            <a:xfrm>
              <a:off x="-65039375" y="4094450"/>
              <a:ext cx="104775" cy="19700"/>
            </a:xfrm>
            <a:custGeom>
              <a:avLst/>
              <a:gdLst/>
              <a:ahLst/>
              <a:cxnLst/>
              <a:rect l="l" t="t" r="r" b="b"/>
              <a:pathLst>
                <a:path w="4191" h="788" extrusionOk="0">
                  <a:moveTo>
                    <a:pt x="473" y="0"/>
                  </a:moveTo>
                  <a:cubicBezTo>
                    <a:pt x="252" y="0"/>
                    <a:pt x="32" y="221"/>
                    <a:pt x="32" y="410"/>
                  </a:cubicBezTo>
                  <a:cubicBezTo>
                    <a:pt x="0" y="599"/>
                    <a:pt x="158" y="756"/>
                    <a:pt x="347" y="788"/>
                  </a:cubicBezTo>
                  <a:lnTo>
                    <a:pt x="3813" y="788"/>
                  </a:lnTo>
                  <a:cubicBezTo>
                    <a:pt x="4033" y="756"/>
                    <a:pt x="4191" y="599"/>
                    <a:pt x="4191" y="410"/>
                  </a:cubicBezTo>
                  <a:cubicBezTo>
                    <a:pt x="4191" y="158"/>
                    <a:pt x="3970" y="0"/>
                    <a:pt x="378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69;p23"/>
            <p:cNvSpPr/>
            <p:nvPr/>
          </p:nvSpPr>
          <p:spPr>
            <a:xfrm>
              <a:off x="-65144125" y="4121025"/>
              <a:ext cx="311900" cy="290850"/>
            </a:xfrm>
            <a:custGeom>
              <a:avLst/>
              <a:gdLst/>
              <a:ahLst/>
              <a:cxnLst/>
              <a:rect l="l" t="t" r="r" b="b"/>
              <a:pathLst>
                <a:path w="12476" h="11634" extrusionOk="0">
                  <a:moveTo>
                    <a:pt x="6321" y="1678"/>
                  </a:moveTo>
                  <a:cubicBezTo>
                    <a:pt x="7437" y="1678"/>
                    <a:pt x="8570" y="2088"/>
                    <a:pt x="9483" y="3001"/>
                  </a:cubicBezTo>
                  <a:cubicBezTo>
                    <a:pt x="10334" y="3884"/>
                    <a:pt x="10806" y="5018"/>
                    <a:pt x="10806" y="6246"/>
                  </a:cubicBezTo>
                  <a:cubicBezTo>
                    <a:pt x="10806" y="8767"/>
                    <a:pt x="8759" y="10815"/>
                    <a:pt x="6238" y="10815"/>
                  </a:cubicBezTo>
                  <a:cubicBezTo>
                    <a:pt x="3718" y="10815"/>
                    <a:pt x="1702" y="8767"/>
                    <a:pt x="1702" y="6246"/>
                  </a:cubicBezTo>
                  <a:cubicBezTo>
                    <a:pt x="1702" y="3492"/>
                    <a:pt x="3974" y="1678"/>
                    <a:pt x="6321" y="1678"/>
                  </a:cubicBezTo>
                  <a:close/>
                  <a:moveTo>
                    <a:pt x="1367" y="1"/>
                  </a:moveTo>
                  <a:cubicBezTo>
                    <a:pt x="1048" y="1"/>
                    <a:pt x="725" y="119"/>
                    <a:pt x="473" y="355"/>
                  </a:cubicBezTo>
                  <a:cubicBezTo>
                    <a:pt x="0" y="828"/>
                    <a:pt x="0" y="1615"/>
                    <a:pt x="473" y="2119"/>
                  </a:cubicBezTo>
                  <a:cubicBezTo>
                    <a:pt x="696" y="2363"/>
                    <a:pt x="997" y="2488"/>
                    <a:pt x="1327" y="2488"/>
                  </a:cubicBezTo>
                  <a:cubicBezTo>
                    <a:pt x="1509" y="2488"/>
                    <a:pt x="1700" y="2450"/>
                    <a:pt x="1891" y="2371"/>
                  </a:cubicBezTo>
                  <a:lnTo>
                    <a:pt x="2237" y="2718"/>
                  </a:lnTo>
                  <a:cubicBezTo>
                    <a:pt x="1386" y="3695"/>
                    <a:pt x="914" y="4923"/>
                    <a:pt x="914" y="6215"/>
                  </a:cubicBezTo>
                  <a:cubicBezTo>
                    <a:pt x="914" y="9176"/>
                    <a:pt x="3340" y="11634"/>
                    <a:pt x="6301" y="11634"/>
                  </a:cubicBezTo>
                  <a:cubicBezTo>
                    <a:pt x="9231" y="11634"/>
                    <a:pt x="11689" y="9208"/>
                    <a:pt x="11689" y="6215"/>
                  </a:cubicBezTo>
                  <a:cubicBezTo>
                    <a:pt x="11689" y="4923"/>
                    <a:pt x="11216" y="3695"/>
                    <a:pt x="10365" y="2718"/>
                  </a:cubicBezTo>
                  <a:lnTo>
                    <a:pt x="10743" y="2371"/>
                  </a:lnTo>
                  <a:cubicBezTo>
                    <a:pt x="10901" y="2466"/>
                    <a:pt x="11059" y="2497"/>
                    <a:pt x="11248" y="2497"/>
                  </a:cubicBezTo>
                  <a:cubicBezTo>
                    <a:pt x="11909" y="2497"/>
                    <a:pt x="12476" y="1930"/>
                    <a:pt x="12476" y="1269"/>
                  </a:cubicBezTo>
                  <a:cubicBezTo>
                    <a:pt x="12476" y="607"/>
                    <a:pt x="11909" y="8"/>
                    <a:pt x="11248" y="8"/>
                  </a:cubicBezTo>
                  <a:cubicBezTo>
                    <a:pt x="10586" y="8"/>
                    <a:pt x="10019" y="544"/>
                    <a:pt x="10019" y="1269"/>
                  </a:cubicBezTo>
                  <a:cubicBezTo>
                    <a:pt x="10019" y="1458"/>
                    <a:pt x="10050" y="1615"/>
                    <a:pt x="10145" y="1773"/>
                  </a:cubicBezTo>
                  <a:lnTo>
                    <a:pt x="9798" y="2119"/>
                  </a:lnTo>
                  <a:cubicBezTo>
                    <a:pt x="9137" y="1584"/>
                    <a:pt x="8381" y="1206"/>
                    <a:pt x="7561" y="985"/>
                  </a:cubicBezTo>
                  <a:lnTo>
                    <a:pt x="7561" y="544"/>
                  </a:lnTo>
                  <a:lnTo>
                    <a:pt x="5073" y="544"/>
                  </a:lnTo>
                  <a:lnTo>
                    <a:pt x="5073" y="985"/>
                  </a:lnTo>
                  <a:cubicBezTo>
                    <a:pt x="4222" y="1206"/>
                    <a:pt x="3434" y="1584"/>
                    <a:pt x="2836" y="2119"/>
                  </a:cubicBezTo>
                  <a:lnTo>
                    <a:pt x="2458" y="1773"/>
                  </a:lnTo>
                  <a:cubicBezTo>
                    <a:pt x="2710" y="1269"/>
                    <a:pt x="2584" y="733"/>
                    <a:pt x="2237" y="355"/>
                  </a:cubicBezTo>
                  <a:cubicBezTo>
                    <a:pt x="2001" y="119"/>
                    <a:pt x="1686" y="1"/>
                    <a:pt x="136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8" name="Text 0"/>
          <p:cNvSpPr/>
          <p:nvPr/>
        </p:nvSpPr>
        <p:spPr>
          <a:xfrm>
            <a:off x="246680" y="955516"/>
            <a:ext cx="11753062" cy="7457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 defTabSz="871789">
              <a:buClr>
                <a:srgbClr val="000000"/>
              </a:buClr>
              <a:defRPr/>
            </a:pPr>
            <a:r>
              <a:rPr lang="ru-RU" sz="2800" b="1" kern="0" spc="-40" dirty="0">
                <a:solidFill>
                  <a:srgbClr val="00206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Arial"/>
              </a:rPr>
              <a:t>Основные задачи обучения русскому языку как иностранному</a:t>
            </a:r>
            <a:endParaRPr lang="ru-RU" sz="2800" b="1" kern="0" dirty="0">
              <a:solidFill>
                <a:srgbClr val="00206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  <a:sym typeface="Arial"/>
            </a:endParaRPr>
          </a:p>
        </p:txBody>
      </p:sp>
      <p:sp>
        <p:nvSpPr>
          <p:cNvPr id="60" name="Google Shape;547;p27"/>
          <p:cNvSpPr/>
          <p:nvPr/>
        </p:nvSpPr>
        <p:spPr>
          <a:xfrm>
            <a:off x="2323855" y="3040646"/>
            <a:ext cx="1643082" cy="1629609"/>
          </a:xfrm>
          <a:custGeom>
            <a:avLst/>
            <a:gdLst/>
            <a:ahLst/>
            <a:cxnLst/>
            <a:rect l="l" t="t" r="r" b="b"/>
            <a:pathLst>
              <a:path w="25486" h="25278" extrusionOk="0">
                <a:moveTo>
                  <a:pt x="12746" y="4905"/>
                </a:moveTo>
                <a:cubicBezTo>
                  <a:pt x="13701" y="4905"/>
                  <a:pt x="14672" y="5083"/>
                  <a:pt x="15613" y="5460"/>
                </a:cubicBezTo>
                <a:cubicBezTo>
                  <a:pt x="19580" y="7047"/>
                  <a:pt x="21508" y="11545"/>
                  <a:pt x="19923" y="15511"/>
                </a:cubicBezTo>
                <a:cubicBezTo>
                  <a:pt x="18714" y="18534"/>
                  <a:pt x="15811" y="20374"/>
                  <a:pt x="12742" y="20374"/>
                </a:cubicBezTo>
                <a:cubicBezTo>
                  <a:pt x="11786" y="20374"/>
                  <a:pt x="10814" y="20196"/>
                  <a:pt x="9873" y="19819"/>
                </a:cubicBezTo>
                <a:cubicBezTo>
                  <a:pt x="5908" y="18234"/>
                  <a:pt x="3978" y="13734"/>
                  <a:pt x="5563" y="9769"/>
                </a:cubicBezTo>
                <a:cubicBezTo>
                  <a:pt x="6772" y="6745"/>
                  <a:pt x="9676" y="4905"/>
                  <a:pt x="12746" y="4905"/>
                </a:cubicBezTo>
                <a:close/>
                <a:moveTo>
                  <a:pt x="15551" y="1"/>
                </a:moveTo>
                <a:cubicBezTo>
                  <a:pt x="15240" y="1"/>
                  <a:pt x="14946" y="187"/>
                  <a:pt x="14824" y="492"/>
                </a:cubicBezTo>
                <a:lnTo>
                  <a:pt x="14047" y="2435"/>
                </a:lnTo>
                <a:cubicBezTo>
                  <a:pt x="13612" y="2378"/>
                  <a:pt x="13174" y="2350"/>
                  <a:pt x="12736" y="2350"/>
                </a:cubicBezTo>
                <a:cubicBezTo>
                  <a:pt x="12218" y="2350"/>
                  <a:pt x="11700" y="2390"/>
                  <a:pt x="11187" y="2469"/>
                </a:cubicBezTo>
                <a:lnTo>
                  <a:pt x="10364" y="547"/>
                </a:lnTo>
                <a:cubicBezTo>
                  <a:pt x="10238" y="251"/>
                  <a:pt x="9949" y="73"/>
                  <a:pt x="9646" y="73"/>
                </a:cubicBezTo>
                <a:cubicBezTo>
                  <a:pt x="9543" y="73"/>
                  <a:pt x="9438" y="93"/>
                  <a:pt x="9338" y="137"/>
                </a:cubicBezTo>
                <a:lnTo>
                  <a:pt x="6036" y="1553"/>
                </a:lnTo>
                <a:cubicBezTo>
                  <a:pt x="5640" y="1722"/>
                  <a:pt x="5456" y="2182"/>
                  <a:pt x="5626" y="2579"/>
                </a:cubicBezTo>
                <a:lnTo>
                  <a:pt x="6449" y="4501"/>
                </a:lnTo>
                <a:cubicBezTo>
                  <a:pt x="5690" y="5085"/>
                  <a:pt x="5019" y="5775"/>
                  <a:pt x="4452" y="6549"/>
                </a:cubicBezTo>
                <a:lnTo>
                  <a:pt x="2510" y="5772"/>
                </a:lnTo>
                <a:cubicBezTo>
                  <a:pt x="2414" y="5734"/>
                  <a:pt x="2316" y="5716"/>
                  <a:pt x="2219" y="5716"/>
                </a:cubicBezTo>
                <a:cubicBezTo>
                  <a:pt x="1910" y="5716"/>
                  <a:pt x="1616" y="5901"/>
                  <a:pt x="1493" y="6208"/>
                </a:cubicBezTo>
                <a:lnTo>
                  <a:pt x="161" y="9542"/>
                </a:lnTo>
                <a:cubicBezTo>
                  <a:pt x="0" y="9944"/>
                  <a:pt x="194" y="10398"/>
                  <a:pt x="596" y="10558"/>
                </a:cubicBezTo>
                <a:lnTo>
                  <a:pt x="2537" y="11335"/>
                </a:lnTo>
                <a:cubicBezTo>
                  <a:pt x="2415" y="12285"/>
                  <a:pt x="2426" y="13249"/>
                  <a:pt x="2572" y="14195"/>
                </a:cubicBezTo>
                <a:lnTo>
                  <a:pt x="651" y="15018"/>
                </a:lnTo>
                <a:cubicBezTo>
                  <a:pt x="253" y="15189"/>
                  <a:pt x="71" y="15649"/>
                  <a:pt x="241" y="16046"/>
                </a:cubicBezTo>
                <a:lnTo>
                  <a:pt x="1655" y="19347"/>
                </a:lnTo>
                <a:cubicBezTo>
                  <a:pt x="1781" y="19643"/>
                  <a:pt x="2070" y="19821"/>
                  <a:pt x="2373" y="19821"/>
                </a:cubicBezTo>
                <a:cubicBezTo>
                  <a:pt x="2476" y="19821"/>
                  <a:pt x="2581" y="19800"/>
                  <a:pt x="2681" y="19756"/>
                </a:cubicBezTo>
                <a:lnTo>
                  <a:pt x="4603" y="18933"/>
                </a:lnTo>
                <a:cubicBezTo>
                  <a:pt x="5189" y="19692"/>
                  <a:pt x="5879" y="20365"/>
                  <a:pt x="6651" y="20930"/>
                </a:cubicBezTo>
                <a:lnTo>
                  <a:pt x="5874" y="22873"/>
                </a:lnTo>
                <a:cubicBezTo>
                  <a:pt x="5714" y="23273"/>
                  <a:pt x="5909" y="23728"/>
                  <a:pt x="6310" y="23888"/>
                </a:cubicBezTo>
                <a:lnTo>
                  <a:pt x="9645" y="25222"/>
                </a:lnTo>
                <a:cubicBezTo>
                  <a:pt x="9740" y="25260"/>
                  <a:pt x="9838" y="25278"/>
                  <a:pt x="9935" y="25278"/>
                </a:cubicBezTo>
                <a:cubicBezTo>
                  <a:pt x="10245" y="25278"/>
                  <a:pt x="10538" y="25092"/>
                  <a:pt x="10660" y="24786"/>
                </a:cubicBezTo>
                <a:lnTo>
                  <a:pt x="11437" y="22845"/>
                </a:lnTo>
                <a:cubicBezTo>
                  <a:pt x="11871" y="22901"/>
                  <a:pt x="12308" y="22929"/>
                  <a:pt x="12745" y="22929"/>
                </a:cubicBezTo>
                <a:cubicBezTo>
                  <a:pt x="13264" y="22929"/>
                  <a:pt x="13784" y="22889"/>
                  <a:pt x="14299" y="22810"/>
                </a:cubicBezTo>
                <a:lnTo>
                  <a:pt x="15122" y="24732"/>
                </a:lnTo>
                <a:cubicBezTo>
                  <a:pt x="15248" y="25028"/>
                  <a:pt x="15536" y="25206"/>
                  <a:pt x="15839" y="25206"/>
                </a:cubicBezTo>
                <a:cubicBezTo>
                  <a:pt x="15943" y="25206"/>
                  <a:pt x="16047" y="25185"/>
                  <a:pt x="16148" y="25142"/>
                </a:cubicBezTo>
                <a:lnTo>
                  <a:pt x="19449" y="23728"/>
                </a:lnTo>
                <a:cubicBezTo>
                  <a:pt x="19846" y="23558"/>
                  <a:pt x="20030" y="23098"/>
                  <a:pt x="19860" y="22701"/>
                </a:cubicBezTo>
                <a:lnTo>
                  <a:pt x="19037" y="20780"/>
                </a:lnTo>
                <a:cubicBezTo>
                  <a:pt x="19794" y="20194"/>
                  <a:pt x="20467" y="19503"/>
                  <a:pt x="21034" y="18732"/>
                </a:cubicBezTo>
                <a:lnTo>
                  <a:pt x="22975" y="19508"/>
                </a:lnTo>
                <a:cubicBezTo>
                  <a:pt x="23070" y="19546"/>
                  <a:pt x="23168" y="19564"/>
                  <a:pt x="23265" y="19564"/>
                </a:cubicBezTo>
                <a:cubicBezTo>
                  <a:pt x="23576" y="19564"/>
                  <a:pt x="23869" y="19378"/>
                  <a:pt x="23992" y="19073"/>
                </a:cubicBezTo>
                <a:lnTo>
                  <a:pt x="25326" y="15737"/>
                </a:lnTo>
                <a:cubicBezTo>
                  <a:pt x="25486" y="15337"/>
                  <a:pt x="25290" y="14882"/>
                  <a:pt x="24890" y="14722"/>
                </a:cubicBezTo>
                <a:lnTo>
                  <a:pt x="22948" y="13945"/>
                </a:lnTo>
                <a:cubicBezTo>
                  <a:pt x="23071" y="12994"/>
                  <a:pt x="23060" y="12032"/>
                  <a:pt x="22914" y="11084"/>
                </a:cubicBezTo>
                <a:lnTo>
                  <a:pt x="24835" y="10261"/>
                </a:lnTo>
                <a:cubicBezTo>
                  <a:pt x="25231" y="10091"/>
                  <a:pt x="25415" y="9631"/>
                  <a:pt x="25245" y="9234"/>
                </a:cubicBezTo>
                <a:lnTo>
                  <a:pt x="23830" y="5934"/>
                </a:lnTo>
                <a:cubicBezTo>
                  <a:pt x="23703" y="5637"/>
                  <a:pt x="23414" y="5459"/>
                  <a:pt x="23111" y="5459"/>
                </a:cubicBezTo>
                <a:cubicBezTo>
                  <a:pt x="23008" y="5459"/>
                  <a:pt x="22904" y="5479"/>
                  <a:pt x="22803" y="5522"/>
                </a:cubicBezTo>
                <a:lnTo>
                  <a:pt x="20882" y="6347"/>
                </a:lnTo>
                <a:cubicBezTo>
                  <a:pt x="20297" y="5588"/>
                  <a:pt x="19607" y="4915"/>
                  <a:pt x="18835" y="4348"/>
                </a:cubicBezTo>
                <a:lnTo>
                  <a:pt x="19610" y="2408"/>
                </a:lnTo>
                <a:cubicBezTo>
                  <a:pt x="19770" y="2006"/>
                  <a:pt x="19577" y="1551"/>
                  <a:pt x="19175" y="1391"/>
                </a:cubicBezTo>
                <a:lnTo>
                  <a:pt x="15841" y="57"/>
                </a:lnTo>
                <a:cubicBezTo>
                  <a:pt x="15745" y="19"/>
                  <a:pt x="15647" y="1"/>
                  <a:pt x="15551" y="1"/>
                </a:cubicBezTo>
                <a:close/>
              </a:path>
            </a:pathLst>
          </a:custGeom>
          <a:solidFill>
            <a:srgbClr val="32AAD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61" name="Google Shape;563;p27"/>
          <p:cNvGrpSpPr/>
          <p:nvPr/>
        </p:nvGrpSpPr>
        <p:grpSpPr>
          <a:xfrm>
            <a:off x="2920693" y="3633000"/>
            <a:ext cx="365740" cy="365772"/>
            <a:chOff x="5049725" y="1435050"/>
            <a:chExt cx="486550" cy="481850"/>
          </a:xfrm>
        </p:grpSpPr>
        <p:sp>
          <p:nvSpPr>
            <p:cNvPr id="62" name="Google Shape;564;p27"/>
            <p:cNvSpPr/>
            <p:nvPr/>
          </p:nvSpPr>
          <p:spPr>
            <a:xfrm>
              <a:off x="5136300" y="1519775"/>
              <a:ext cx="310550" cy="310550"/>
            </a:xfrm>
            <a:custGeom>
              <a:avLst/>
              <a:gdLst/>
              <a:ahLst/>
              <a:cxnLst/>
              <a:rect l="l" t="t" r="r" b="b"/>
              <a:pathLst>
                <a:path w="12422" h="12422" extrusionOk="0">
                  <a:moveTo>
                    <a:pt x="6209" y="1"/>
                  </a:moveTo>
                  <a:cubicBezTo>
                    <a:pt x="2786" y="1"/>
                    <a:pt x="0" y="2786"/>
                    <a:pt x="0" y="6213"/>
                  </a:cubicBezTo>
                  <a:cubicBezTo>
                    <a:pt x="0" y="9637"/>
                    <a:pt x="2786" y="12422"/>
                    <a:pt x="6209" y="12422"/>
                  </a:cubicBezTo>
                  <a:cubicBezTo>
                    <a:pt x="9636" y="12422"/>
                    <a:pt x="12422" y="9637"/>
                    <a:pt x="12422" y="6213"/>
                  </a:cubicBezTo>
                  <a:cubicBezTo>
                    <a:pt x="12422" y="5219"/>
                    <a:pt x="12160" y="4258"/>
                    <a:pt x="11711" y="3388"/>
                  </a:cubicBezTo>
                  <a:lnTo>
                    <a:pt x="11428" y="3388"/>
                  </a:lnTo>
                  <a:lnTo>
                    <a:pt x="10780" y="4036"/>
                  </a:lnTo>
                  <a:cubicBezTo>
                    <a:pt x="11112" y="4713"/>
                    <a:pt x="11286" y="5457"/>
                    <a:pt x="11292" y="6213"/>
                  </a:cubicBezTo>
                  <a:cubicBezTo>
                    <a:pt x="11292" y="9013"/>
                    <a:pt x="9010" y="11293"/>
                    <a:pt x="6209" y="11293"/>
                  </a:cubicBezTo>
                  <a:cubicBezTo>
                    <a:pt x="3409" y="11293"/>
                    <a:pt x="1129" y="9013"/>
                    <a:pt x="1129" y="6213"/>
                  </a:cubicBezTo>
                  <a:cubicBezTo>
                    <a:pt x="1129" y="3409"/>
                    <a:pt x="3409" y="1130"/>
                    <a:pt x="6209" y="1130"/>
                  </a:cubicBezTo>
                  <a:cubicBezTo>
                    <a:pt x="6965" y="1133"/>
                    <a:pt x="7709" y="1307"/>
                    <a:pt x="8387" y="1639"/>
                  </a:cubicBezTo>
                  <a:lnTo>
                    <a:pt x="9034" y="994"/>
                  </a:lnTo>
                  <a:lnTo>
                    <a:pt x="9034" y="708"/>
                  </a:lnTo>
                  <a:cubicBezTo>
                    <a:pt x="8164" y="260"/>
                    <a:pt x="7203" y="1"/>
                    <a:pt x="6209" y="1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565;p27"/>
            <p:cNvSpPr/>
            <p:nvPr/>
          </p:nvSpPr>
          <p:spPr>
            <a:xfrm>
              <a:off x="5184925" y="1576250"/>
              <a:ext cx="205475" cy="197625"/>
            </a:xfrm>
            <a:custGeom>
              <a:avLst/>
              <a:gdLst/>
              <a:ahLst/>
              <a:cxnLst/>
              <a:rect l="l" t="t" r="r" b="b"/>
              <a:pathLst>
                <a:path w="8219" h="7905" extrusionOk="0">
                  <a:moveTo>
                    <a:pt x="4264" y="0"/>
                  </a:moveTo>
                  <a:cubicBezTo>
                    <a:pt x="2665" y="0"/>
                    <a:pt x="1226" y="964"/>
                    <a:pt x="612" y="2439"/>
                  </a:cubicBezTo>
                  <a:cubicBezTo>
                    <a:pt x="0" y="3918"/>
                    <a:pt x="341" y="5616"/>
                    <a:pt x="1470" y="6748"/>
                  </a:cubicBezTo>
                  <a:cubicBezTo>
                    <a:pt x="2225" y="7503"/>
                    <a:pt x="3236" y="7904"/>
                    <a:pt x="4264" y="7904"/>
                  </a:cubicBezTo>
                  <a:cubicBezTo>
                    <a:pt x="4774" y="7904"/>
                    <a:pt x="5287" y="7806"/>
                    <a:pt x="5776" y="7603"/>
                  </a:cubicBezTo>
                  <a:cubicBezTo>
                    <a:pt x="7255" y="6992"/>
                    <a:pt x="8218" y="5550"/>
                    <a:pt x="8218" y="3954"/>
                  </a:cubicBezTo>
                  <a:cubicBezTo>
                    <a:pt x="8212" y="3502"/>
                    <a:pt x="8131" y="3059"/>
                    <a:pt x="7974" y="2638"/>
                  </a:cubicBezTo>
                  <a:lnTo>
                    <a:pt x="7050" y="3565"/>
                  </a:lnTo>
                  <a:cubicBezTo>
                    <a:pt x="7071" y="3692"/>
                    <a:pt x="7083" y="3821"/>
                    <a:pt x="7089" y="3954"/>
                  </a:cubicBezTo>
                  <a:cubicBezTo>
                    <a:pt x="7089" y="5095"/>
                    <a:pt x="6399" y="6125"/>
                    <a:pt x="5345" y="6562"/>
                  </a:cubicBezTo>
                  <a:cubicBezTo>
                    <a:pt x="4996" y="6706"/>
                    <a:pt x="4629" y="6776"/>
                    <a:pt x="4265" y="6776"/>
                  </a:cubicBezTo>
                  <a:cubicBezTo>
                    <a:pt x="3530" y="6776"/>
                    <a:pt x="2808" y="6489"/>
                    <a:pt x="2268" y="5947"/>
                  </a:cubicBezTo>
                  <a:cubicBezTo>
                    <a:pt x="1461" y="5140"/>
                    <a:pt x="1220" y="3927"/>
                    <a:pt x="1657" y="2873"/>
                  </a:cubicBezTo>
                  <a:cubicBezTo>
                    <a:pt x="2093" y="1816"/>
                    <a:pt x="3123" y="1129"/>
                    <a:pt x="4264" y="1129"/>
                  </a:cubicBezTo>
                  <a:cubicBezTo>
                    <a:pt x="4394" y="1132"/>
                    <a:pt x="4523" y="1144"/>
                    <a:pt x="4653" y="1168"/>
                  </a:cubicBezTo>
                  <a:lnTo>
                    <a:pt x="5580" y="241"/>
                  </a:lnTo>
                  <a:cubicBezTo>
                    <a:pt x="5159" y="84"/>
                    <a:pt x="4713" y="3"/>
                    <a:pt x="4264" y="0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566;p27"/>
            <p:cNvSpPr/>
            <p:nvPr/>
          </p:nvSpPr>
          <p:spPr>
            <a:xfrm>
              <a:off x="5049725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672" y="1"/>
                  </a:moveTo>
                  <a:cubicBezTo>
                    <a:pt x="4379" y="1"/>
                    <a:pt x="0" y="4307"/>
                    <a:pt x="0" y="9601"/>
                  </a:cubicBezTo>
                  <a:cubicBezTo>
                    <a:pt x="0" y="14892"/>
                    <a:pt x="4379" y="19273"/>
                    <a:pt x="9672" y="19273"/>
                  </a:cubicBezTo>
                  <a:cubicBezTo>
                    <a:pt x="14966" y="19273"/>
                    <a:pt x="19272" y="14892"/>
                    <a:pt x="19272" y="9601"/>
                  </a:cubicBezTo>
                  <a:cubicBezTo>
                    <a:pt x="19269" y="8204"/>
                    <a:pt x="18962" y="6821"/>
                    <a:pt x="18369" y="5557"/>
                  </a:cubicBezTo>
                  <a:lnTo>
                    <a:pt x="17646" y="6279"/>
                  </a:lnTo>
                  <a:cubicBezTo>
                    <a:pt x="17327" y="6599"/>
                    <a:pt x="16896" y="6776"/>
                    <a:pt x="16448" y="6776"/>
                  </a:cubicBezTo>
                  <a:lnTo>
                    <a:pt x="16430" y="6776"/>
                  </a:lnTo>
                  <a:cubicBezTo>
                    <a:pt x="16809" y="7671"/>
                    <a:pt x="17008" y="8628"/>
                    <a:pt x="17014" y="9601"/>
                  </a:cubicBezTo>
                  <a:cubicBezTo>
                    <a:pt x="17014" y="13648"/>
                    <a:pt x="13720" y="16939"/>
                    <a:pt x="9672" y="16939"/>
                  </a:cubicBezTo>
                  <a:cubicBezTo>
                    <a:pt x="5625" y="16939"/>
                    <a:pt x="2334" y="13648"/>
                    <a:pt x="2334" y="9601"/>
                  </a:cubicBezTo>
                  <a:cubicBezTo>
                    <a:pt x="2334" y="5554"/>
                    <a:pt x="5625" y="2259"/>
                    <a:pt x="9672" y="2259"/>
                  </a:cubicBezTo>
                  <a:cubicBezTo>
                    <a:pt x="10642" y="2265"/>
                    <a:pt x="11603" y="2464"/>
                    <a:pt x="12497" y="2844"/>
                  </a:cubicBezTo>
                  <a:lnTo>
                    <a:pt x="12497" y="2825"/>
                  </a:lnTo>
                  <a:cubicBezTo>
                    <a:pt x="12494" y="2374"/>
                    <a:pt x="12672" y="1943"/>
                    <a:pt x="12991" y="1627"/>
                  </a:cubicBezTo>
                  <a:lnTo>
                    <a:pt x="13713" y="904"/>
                  </a:lnTo>
                  <a:cubicBezTo>
                    <a:pt x="12449" y="311"/>
                    <a:pt x="11070" y="4"/>
                    <a:pt x="9672" y="1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567;p27"/>
            <p:cNvSpPr/>
            <p:nvPr/>
          </p:nvSpPr>
          <p:spPr>
            <a:xfrm>
              <a:off x="5245825" y="1435050"/>
              <a:ext cx="290450" cy="282350"/>
            </a:xfrm>
            <a:custGeom>
              <a:avLst/>
              <a:gdLst/>
              <a:ahLst/>
              <a:cxnLst/>
              <a:rect l="l" t="t" r="r" b="b"/>
              <a:pathLst>
                <a:path w="11618" h="11294" extrusionOk="0">
                  <a:moveTo>
                    <a:pt x="8601" y="1"/>
                  </a:moveTo>
                  <a:cubicBezTo>
                    <a:pt x="8461" y="1"/>
                    <a:pt x="8319" y="52"/>
                    <a:pt x="8203" y="168"/>
                  </a:cubicBezTo>
                  <a:lnTo>
                    <a:pt x="5945" y="2426"/>
                  </a:lnTo>
                  <a:cubicBezTo>
                    <a:pt x="5839" y="2531"/>
                    <a:pt x="5779" y="2676"/>
                    <a:pt x="5782" y="2826"/>
                  </a:cubicBezTo>
                  <a:lnTo>
                    <a:pt x="5782" y="4850"/>
                  </a:lnTo>
                  <a:lnTo>
                    <a:pt x="2554" y="8075"/>
                  </a:lnTo>
                  <a:cubicBezTo>
                    <a:pt x="2328" y="7967"/>
                    <a:pt x="2081" y="7906"/>
                    <a:pt x="1828" y="7906"/>
                  </a:cubicBezTo>
                  <a:cubicBezTo>
                    <a:pt x="1142" y="7906"/>
                    <a:pt x="525" y="8319"/>
                    <a:pt x="263" y="8951"/>
                  </a:cubicBezTo>
                  <a:cubicBezTo>
                    <a:pt x="1" y="9584"/>
                    <a:pt x="145" y="10312"/>
                    <a:pt x="630" y="10797"/>
                  </a:cubicBezTo>
                  <a:cubicBezTo>
                    <a:pt x="954" y="11122"/>
                    <a:pt x="1388" y="11294"/>
                    <a:pt x="1828" y="11294"/>
                  </a:cubicBezTo>
                  <a:cubicBezTo>
                    <a:pt x="2046" y="11294"/>
                    <a:pt x="2266" y="11251"/>
                    <a:pt x="2476" y="11165"/>
                  </a:cubicBezTo>
                  <a:cubicBezTo>
                    <a:pt x="3108" y="10903"/>
                    <a:pt x="3524" y="10285"/>
                    <a:pt x="3524" y="9602"/>
                  </a:cubicBezTo>
                  <a:cubicBezTo>
                    <a:pt x="3521" y="9349"/>
                    <a:pt x="3463" y="9102"/>
                    <a:pt x="3352" y="8876"/>
                  </a:cubicBezTo>
                  <a:lnTo>
                    <a:pt x="6580" y="5648"/>
                  </a:lnTo>
                  <a:lnTo>
                    <a:pt x="8604" y="5648"/>
                  </a:lnTo>
                  <a:cubicBezTo>
                    <a:pt x="8754" y="5648"/>
                    <a:pt x="8896" y="5588"/>
                    <a:pt x="9004" y="5482"/>
                  </a:cubicBezTo>
                  <a:lnTo>
                    <a:pt x="11263" y="3224"/>
                  </a:lnTo>
                  <a:cubicBezTo>
                    <a:pt x="11618" y="2869"/>
                    <a:pt x="11365" y="2260"/>
                    <a:pt x="10862" y="2260"/>
                  </a:cubicBezTo>
                  <a:lnTo>
                    <a:pt x="9170" y="2260"/>
                  </a:lnTo>
                  <a:lnTo>
                    <a:pt x="9170" y="568"/>
                  </a:lnTo>
                  <a:cubicBezTo>
                    <a:pt x="9170" y="226"/>
                    <a:pt x="8892" y="1"/>
                    <a:pt x="8601" y="1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6" name="Text 2"/>
          <p:cNvSpPr/>
          <p:nvPr/>
        </p:nvSpPr>
        <p:spPr>
          <a:xfrm>
            <a:off x="5953947" y="2478927"/>
            <a:ext cx="1292134" cy="3699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-44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       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 3"/>
          <p:cNvSpPr/>
          <p:nvPr/>
        </p:nvSpPr>
        <p:spPr>
          <a:xfrm>
            <a:off x="7051438" y="2098181"/>
            <a:ext cx="4700067" cy="1038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defRPr/>
            </a:pPr>
            <a:r>
              <a:rPr lang="ru-RU" sz="2400" kern="0" dirty="0">
                <a:solidFill>
                  <a:srgbClr val="00206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itchFamily="34" charset="0"/>
                <a:sym typeface="Arial"/>
              </a:rPr>
              <a:t>формирование </a:t>
            </a:r>
            <a:r>
              <a:rPr lang="ru-RU" sz="2400" b="1" kern="0" dirty="0">
                <a:solidFill>
                  <a:srgbClr val="C0504D">
                    <a:lumMod val="5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itchFamily="34" charset="0"/>
                <a:sym typeface="Arial"/>
              </a:rPr>
              <a:t>коммуникативно-речевой компетенции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 5"/>
          <p:cNvSpPr/>
          <p:nvPr/>
        </p:nvSpPr>
        <p:spPr>
          <a:xfrm>
            <a:off x="6828552" y="3855450"/>
            <a:ext cx="1202822" cy="396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 3"/>
          <p:cNvSpPr/>
          <p:nvPr/>
        </p:nvSpPr>
        <p:spPr>
          <a:xfrm>
            <a:off x="7307660" y="3601284"/>
            <a:ext cx="4491402" cy="12024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defRPr/>
            </a:pPr>
            <a:r>
              <a:rPr lang="ru-RU" sz="2400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формирование </a:t>
            </a:r>
            <a:r>
              <a:rPr lang="ru-RU" sz="2400" b="1" kern="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лингвистической компетенции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 3"/>
          <p:cNvSpPr/>
          <p:nvPr/>
        </p:nvSpPr>
        <p:spPr>
          <a:xfrm>
            <a:off x="6672329" y="4880711"/>
            <a:ext cx="4757893" cy="127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defRPr/>
            </a:pPr>
            <a:r>
              <a:rPr lang="ru-RU" sz="2400" b="1" kern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формирование </a:t>
            </a:r>
            <a:r>
              <a:rPr lang="ru-RU" sz="2400" b="1" kern="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ключевых </a:t>
            </a:r>
            <a:r>
              <a:rPr lang="ru-RU" sz="2400" b="1" kern="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общеучебных</a:t>
            </a:r>
            <a:r>
              <a:rPr lang="ru-RU" sz="2400" b="1" kern="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компетенций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6" name="Рисунок 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968" y="2478927"/>
            <a:ext cx="1878625" cy="295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3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8" name="Google Shape;1478;p45"/>
          <p:cNvGrpSpPr/>
          <p:nvPr/>
        </p:nvGrpSpPr>
        <p:grpSpPr>
          <a:xfrm>
            <a:off x="936966" y="1581875"/>
            <a:ext cx="9593078" cy="4934857"/>
            <a:chOff x="-109121" y="1206525"/>
            <a:chExt cx="2760239" cy="1797275"/>
          </a:xfrm>
        </p:grpSpPr>
        <p:sp>
          <p:nvSpPr>
            <p:cNvPr id="1479" name="Google Shape;1479;p45"/>
            <p:cNvSpPr/>
            <p:nvPr/>
          </p:nvSpPr>
          <p:spPr>
            <a:xfrm>
              <a:off x="1608525" y="13369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54"/>
                  </a:cubicBezTo>
                  <a:cubicBezTo>
                    <a:pt x="31754" y="217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-105194" y="1583650"/>
              <a:ext cx="1137169" cy="247975"/>
            </a:xfrm>
            <a:custGeom>
              <a:avLst/>
              <a:gdLst/>
              <a:ahLst/>
              <a:cxnLst/>
              <a:rect l="l" t="t" r="r" b="b"/>
              <a:pathLst>
                <a:path w="31802" h="9919" extrusionOk="0">
                  <a:moveTo>
                    <a:pt x="4965" y="1"/>
                  </a:moveTo>
                  <a:cubicBezTo>
                    <a:pt x="2227" y="1"/>
                    <a:pt x="0" y="2227"/>
                    <a:pt x="0" y="4966"/>
                  </a:cubicBezTo>
                  <a:cubicBezTo>
                    <a:pt x="0" y="7740"/>
                    <a:pt x="2227" y="9919"/>
                    <a:pt x="4965" y="9919"/>
                  </a:cubicBezTo>
                  <a:lnTo>
                    <a:pt x="31802" y="9919"/>
                  </a:lnTo>
                  <a:lnTo>
                    <a:pt x="31802" y="1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-108022" y="2299006"/>
              <a:ext cx="1123249" cy="248250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ru-RU" sz="2400" dirty="0">
                  <a:latin typeface="Times New Roman" panose="02020603050405020304" pitchFamily="18" charset="0"/>
                  <a:ea typeface="Calibri" panose="020F0502020204030204" pitchFamily="34" charset="0"/>
                </a:rPr>
                <a:t>Учет родного языка</a:t>
              </a:r>
              <a:endParaRPr sz="2540" b="1" dirty="0">
                <a:solidFill>
                  <a:srgbClr val="1F295C"/>
                </a:solidFill>
              </a:endParaRPr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608525" y="2009000"/>
              <a:ext cx="1042593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9"/>
                  </a:lnTo>
                  <a:lnTo>
                    <a:pt x="26789" y="9919"/>
                  </a:lnTo>
                  <a:cubicBezTo>
                    <a:pt x="29516" y="9919"/>
                    <a:pt x="31754" y="7692"/>
                    <a:pt x="31754" y="4966"/>
                  </a:cubicBezTo>
                  <a:cubicBezTo>
                    <a:pt x="31754" y="223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608525" y="27085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0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65"/>
                  </a:cubicBezTo>
                  <a:cubicBezTo>
                    <a:pt x="31754" y="2239"/>
                    <a:pt x="29516" y="0"/>
                    <a:pt x="26789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031950" y="25769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031950" y="26242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1270075" y="27073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19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031950" y="222600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168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1031950" y="2273325"/>
              <a:ext cx="239350" cy="378050"/>
            </a:xfrm>
            <a:custGeom>
              <a:avLst/>
              <a:gdLst/>
              <a:ahLst/>
              <a:cxnLst/>
              <a:rect l="l" t="t" r="r" b="b"/>
              <a:pathLst>
                <a:path w="9574" h="15122" extrusionOk="0">
                  <a:moveTo>
                    <a:pt x="1" y="1"/>
                  </a:moveTo>
                  <a:lnTo>
                    <a:pt x="1" y="9918"/>
                  </a:lnTo>
                  <a:lnTo>
                    <a:pt x="9526" y="1512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1270075" y="2355175"/>
              <a:ext cx="338475" cy="296200"/>
            </a:xfrm>
            <a:custGeom>
              <a:avLst/>
              <a:gdLst/>
              <a:ahLst/>
              <a:cxnLst/>
              <a:rect l="l" t="t" r="r" b="b"/>
              <a:pathLst>
                <a:path w="13539" h="11848" extrusionOk="0">
                  <a:moveTo>
                    <a:pt x="13538" y="1"/>
                  </a:moveTo>
                  <a:lnTo>
                    <a:pt x="49" y="1930"/>
                  </a:lnTo>
                  <a:lnTo>
                    <a:pt x="1" y="11847"/>
                  </a:lnTo>
                  <a:lnTo>
                    <a:pt x="13491" y="9966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1680550" y="1403875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0"/>
                  </a:moveTo>
                  <a:lnTo>
                    <a:pt x="1" y="4311"/>
                  </a:lnTo>
                  <a:lnTo>
                    <a:pt x="3715" y="217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875700" y="16643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0"/>
                  </a:moveTo>
                  <a:lnTo>
                    <a:pt x="0" y="2132"/>
                  </a:lnTo>
                  <a:lnTo>
                    <a:pt x="3715" y="4310"/>
                  </a:lnTo>
                  <a:lnTo>
                    <a:pt x="3715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875700" y="23489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1"/>
                  </a:moveTo>
                  <a:lnTo>
                    <a:pt x="0" y="2180"/>
                  </a:lnTo>
                  <a:lnTo>
                    <a:pt x="3715" y="4311"/>
                  </a:lnTo>
                  <a:lnTo>
                    <a:pt x="3715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1680550" y="2066150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1"/>
                  </a:moveTo>
                  <a:lnTo>
                    <a:pt x="1" y="4311"/>
                  </a:lnTo>
                  <a:lnTo>
                    <a:pt x="3715" y="213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1680550" y="2779350"/>
              <a:ext cx="92900" cy="106575"/>
            </a:xfrm>
            <a:custGeom>
              <a:avLst/>
              <a:gdLst/>
              <a:ahLst/>
              <a:cxnLst/>
              <a:rect l="l" t="t" r="r" b="b"/>
              <a:pathLst>
                <a:path w="3716" h="4263" extrusionOk="0">
                  <a:moveTo>
                    <a:pt x="1" y="0"/>
                  </a:moveTo>
                  <a:lnTo>
                    <a:pt x="1" y="4263"/>
                  </a:lnTo>
                  <a:lnTo>
                    <a:pt x="3715" y="21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49" name="Google Shape;1481;p45"/>
            <p:cNvSpPr/>
            <p:nvPr/>
          </p:nvSpPr>
          <p:spPr>
            <a:xfrm>
              <a:off x="-109121" y="2304300"/>
              <a:ext cx="1123249" cy="248250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ru-RU" sz="28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Развивающая</a:t>
              </a:r>
              <a:endParaRPr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07" name="Google Shape;1507;p45"/>
          <p:cNvSpPr txBox="1"/>
          <p:nvPr/>
        </p:nvSpPr>
        <p:spPr>
          <a:xfrm>
            <a:off x="-105772" y="5777946"/>
            <a:ext cx="4594679" cy="536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/>
            <a:endParaRPr lang="ru-RU" sz="28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08" name="Google Shape;1508;p45"/>
          <p:cNvSpPr txBox="1"/>
          <p:nvPr/>
        </p:nvSpPr>
        <p:spPr>
          <a:xfrm>
            <a:off x="977475" y="2454683"/>
            <a:ext cx="4128873" cy="11454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 Информационная</a:t>
            </a:r>
            <a:endParaRPr sz="2800" b="1" dirty="0">
              <a:solidFill>
                <a:srgbClr val="1F295C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09" name="Google Shape;1509;p45"/>
          <p:cNvSpPr txBox="1"/>
          <p:nvPr/>
        </p:nvSpPr>
        <p:spPr>
          <a:xfrm>
            <a:off x="6288416" y="4735318"/>
            <a:ext cx="5903584" cy="2343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ru-RU" sz="2540" b="1" dirty="0">
                <a:solidFill>
                  <a:srgbClr val="1F295C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              </a:t>
            </a:r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Мотивирующая</a:t>
            </a:r>
            <a:endParaRPr lang="en-US" sz="2800" b="1" dirty="0">
              <a:solidFill>
                <a:srgbClr val="1F295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0" name="Google Shape;1510;p45"/>
          <p:cNvSpPr txBox="1"/>
          <p:nvPr/>
        </p:nvSpPr>
        <p:spPr>
          <a:xfrm>
            <a:off x="7479751" y="3586365"/>
            <a:ext cx="4026089" cy="1070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ru-RU" sz="254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Воспитательная</a:t>
            </a:r>
            <a:endParaRPr sz="2800" dirty="0">
              <a:solidFill>
                <a:srgbClr val="00206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11" name="Google Shape;1511;p45"/>
          <p:cNvSpPr txBox="1"/>
          <p:nvPr/>
        </p:nvSpPr>
        <p:spPr>
          <a:xfrm>
            <a:off x="7600242" y="2183728"/>
            <a:ext cx="4358826" cy="36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Обучающая</a:t>
            </a:r>
            <a:endParaRPr sz="2800" b="1" dirty="0">
              <a:solidFill>
                <a:srgbClr val="1F295C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12" name="Google Shape;1512;p45"/>
          <p:cNvSpPr/>
          <p:nvPr/>
        </p:nvSpPr>
        <p:spPr>
          <a:xfrm>
            <a:off x="936966" y="2559905"/>
            <a:ext cx="2400278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4" tIns="114241" rIns="342754" bIns="114241" anchor="ctr" anchorCtr="0">
            <a:noAutofit/>
          </a:bodyPr>
          <a:lstStyle/>
          <a:p>
            <a:pPr lvl="0"/>
            <a:endParaRPr lang="ru-RU" sz="1524" dirty="0"/>
          </a:p>
        </p:txBody>
      </p:sp>
      <p:sp>
        <p:nvSpPr>
          <p:cNvPr id="1513" name="Google Shape;1513;p45"/>
          <p:cNvSpPr/>
          <p:nvPr/>
        </p:nvSpPr>
        <p:spPr>
          <a:xfrm>
            <a:off x="977475" y="3997118"/>
            <a:ext cx="2319260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4" tIns="114241" rIns="342754" bIns="114241" anchor="ctr" anchorCtr="0">
            <a:noAutofit/>
          </a:bodyPr>
          <a:lstStyle/>
          <a:p>
            <a:pPr lvl="0"/>
            <a:endParaRPr lang="ru-RU" sz="1524" dirty="0"/>
          </a:p>
        </p:txBody>
      </p:sp>
      <p:sp>
        <p:nvSpPr>
          <p:cNvPr id="1514" name="Google Shape;1514;p45"/>
          <p:cNvSpPr/>
          <p:nvPr/>
        </p:nvSpPr>
        <p:spPr>
          <a:xfrm>
            <a:off x="8831462" y="4934561"/>
            <a:ext cx="2400278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60" tIns="114241" rIns="342754" bIns="114241" anchor="ctr" anchorCtr="0">
            <a:noAutofit/>
          </a:bodyPr>
          <a:lstStyle/>
          <a:p>
            <a:pPr lvl="0"/>
            <a:endParaRPr lang="en-US" sz="1524" b="1" dirty="0"/>
          </a:p>
        </p:txBody>
      </p:sp>
      <p:sp>
        <p:nvSpPr>
          <p:cNvPr id="1515" name="Google Shape;1515;p45"/>
          <p:cNvSpPr/>
          <p:nvPr/>
        </p:nvSpPr>
        <p:spPr>
          <a:xfrm>
            <a:off x="8712421" y="3462597"/>
            <a:ext cx="2657103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37381" tIns="114241" rIns="342754" bIns="114241" anchor="ctr" anchorCtr="0">
            <a:noAutofit/>
          </a:bodyPr>
          <a:lstStyle/>
          <a:p>
            <a:endParaRPr lang="en-US" sz="1524" b="1" dirty="0"/>
          </a:p>
        </p:txBody>
      </p:sp>
      <p:sp>
        <p:nvSpPr>
          <p:cNvPr id="1516" name="Google Shape;1516;p45"/>
          <p:cNvSpPr txBox="1"/>
          <p:nvPr/>
        </p:nvSpPr>
        <p:spPr>
          <a:xfrm>
            <a:off x="9092739" y="1713735"/>
            <a:ext cx="2400278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endParaRPr lang="ru-RU" sz="1524" dirty="0"/>
          </a:p>
        </p:txBody>
      </p:sp>
      <p:sp>
        <p:nvSpPr>
          <p:cNvPr id="43" name="Заголовок 1"/>
          <p:cNvSpPr txBox="1">
            <a:spLocks/>
          </p:cNvSpPr>
          <p:nvPr/>
        </p:nvSpPr>
        <p:spPr>
          <a:xfrm>
            <a:off x="580572" y="745366"/>
            <a:ext cx="10692189" cy="1095640"/>
          </a:xfrm>
          <a:prstGeom prst="rect">
            <a:avLst/>
          </a:prstGeom>
        </p:spPr>
        <p:txBody>
          <a:bodyPr vert="horz" lIns="58057" tIns="29029" rIns="58057" bIns="29029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Функции учебника</a:t>
            </a:r>
            <a:endParaRPr lang="ru-RU" sz="3600" b="1" dirty="0">
              <a:solidFill>
                <a:srgbClr val="1F295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24734"/>
            <a:ext cx="12360884" cy="99445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3280"/>
            <a:ext cx="676715" cy="57307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0573" y="148744"/>
            <a:ext cx="27566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36966" y="181724"/>
            <a:ext cx="774259" cy="615749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79A00AA4-A59A-622D-D8D1-CE498A58F14A}"/>
              </a:ext>
            </a:extLst>
          </p:cNvPr>
          <p:cNvSpPr txBox="1"/>
          <p:nvPr/>
        </p:nvSpPr>
        <p:spPr>
          <a:xfrm>
            <a:off x="3764254" y="148743"/>
            <a:ext cx="2841262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562" y="1221201"/>
            <a:ext cx="1566808" cy="11583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83261" y="2620335"/>
            <a:ext cx="1579001" cy="11827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3106" y="5464132"/>
            <a:ext cx="1572904" cy="11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71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1" name="Google Shape;3561;p40">
            <a:extLst>
              <a:ext uri="{FF2B5EF4-FFF2-40B4-BE49-F238E27FC236}">
                <a16:creationId xmlns="" xmlns:a16="http://schemas.microsoft.com/office/drawing/2014/main" id="{1F83331F-380B-4DAF-A21F-41C23F3B5BE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19680" y="2750244"/>
            <a:ext cx="8939213" cy="1852612"/>
          </a:xfrm>
        </p:spPr>
        <p:txBody>
          <a:bodyPr lIns="106867" tIns="106867" rIns="106867" bIns="106867"/>
          <a:lstStyle/>
          <a:p>
            <a:pPr>
              <a:defRPr/>
            </a:pP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КОНЦЕПЦИЯ  УЧЕБНИКОВ ПО РУССКОМУ ЯЗЫКУ КАК ИНОСТРАННОМУ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ШКОЛ С УЗБЕКСКИМ И ДРУГИМИ ЯЗЫКАМИ ОБУЧЕНИЯ 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546100" y="1290638"/>
            <a:ext cx="1119187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08775A14-2772-4723-AA19-5493AC2F60D7}"/>
              </a:ext>
            </a:extLst>
          </p:cNvPr>
          <p:cNvSpPr/>
          <p:nvPr/>
        </p:nvSpPr>
        <p:spPr>
          <a:xfrm>
            <a:off x="8435975" y="315913"/>
            <a:ext cx="3848100" cy="498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670" b="1" spc="-40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670" b="1" spc="-40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670" b="1" spc="-40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670" b="1" dirty="0">
              <a:solidFill>
                <a:srgbClr val="7030A0"/>
              </a:solidFill>
              <a:cs typeface="+mn-cs"/>
            </a:endParaRPr>
          </a:p>
        </p:txBody>
      </p:sp>
      <p:pic>
        <p:nvPicPr>
          <p:cNvPr id="30725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7" y="1235611"/>
            <a:ext cx="2309123" cy="2027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Рисунок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460" y="1149472"/>
            <a:ext cx="2049818" cy="17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Рисунок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1390" y="1290180"/>
            <a:ext cx="1724659" cy="1270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Рисунок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4445135"/>
            <a:ext cx="2925762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Рисунок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4053345"/>
            <a:ext cx="2752725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2562"/>
            <a:ext cx="12360884" cy="99445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827" y="128163"/>
            <a:ext cx="676715" cy="57307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51131" y="180486"/>
            <a:ext cx="774259" cy="61574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76715" y="121130"/>
            <a:ext cx="24859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39361" y="128162"/>
            <a:ext cx="2834394" cy="686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35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p45"/>
          <p:cNvSpPr txBox="1">
            <a:spLocks noGrp="1"/>
          </p:cNvSpPr>
          <p:nvPr>
            <p:ph type="title"/>
          </p:nvPr>
        </p:nvSpPr>
        <p:spPr>
          <a:xfrm>
            <a:off x="1004208" y="753451"/>
            <a:ext cx="10869344" cy="1161184"/>
          </a:xfrm>
          <a:prstGeom prst="rect">
            <a:avLst/>
          </a:prstGeom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ctr" rtl="0"/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Методические подходы:</a:t>
            </a:r>
            <a:endParaRPr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2" name="Google Shape;1092;p45"/>
          <p:cNvSpPr/>
          <p:nvPr/>
        </p:nvSpPr>
        <p:spPr>
          <a:xfrm>
            <a:off x="3236292" y="1984391"/>
            <a:ext cx="2162169" cy="683523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93" name="Google Shape;1093;p45"/>
          <p:cNvSpPr/>
          <p:nvPr/>
        </p:nvSpPr>
        <p:spPr>
          <a:xfrm>
            <a:off x="1419367" y="1914636"/>
            <a:ext cx="1825231" cy="4344314"/>
          </a:xfrm>
          <a:custGeom>
            <a:avLst/>
            <a:gdLst/>
            <a:ahLst/>
            <a:cxnLst/>
            <a:rect l="l" t="t" r="r" b="b"/>
            <a:pathLst>
              <a:path w="69892" h="139806" extrusionOk="0">
                <a:moveTo>
                  <a:pt x="69892" y="1"/>
                </a:moveTo>
                <a:cubicBezTo>
                  <a:pt x="32139" y="1"/>
                  <a:pt x="1051" y="30518"/>
                  <a:pt x="1" y="67997"/>
                </a:cubicBezTo>
                <a:lnTo>
                  <a:pt x="1" y="69892"/>
                </a:lnTo>
                <a:cubicBezTo>
                  <a:pt x="1" y="108329"/>
                  <a:pt x="31568" y="139805"/>
                  <a:pt x="69892" y="139805"/>
                </a:cubicBezTo>
                <a:lnTo>
                  <a:pt x="69892" y="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94" name="Google Shape;1094;p45"/>
          <p:cNvSpPr/>
          <p:nvPr/>
        </p:nvSpPr>
        <p:spPr>
          <a:xfrm>
            <a:off x="3244567" y="2213562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9" y="0"/>
                </a:moveTo>
                <a:cubicBezTo>
                  <a:pt x="206" y="0"/>
                  <a:pt x="1" y="183"/>
                  <a:pt x="1" y="366"/>
                </a:cubicBezTo>
                <a:cubicBezTo>
                  <a:pt x="1" y="571"/>
                  <a:pt x="206" y="754"/>
                  <a:pt x="389" y="754"/>
                </a:cubicBezTo>
                <a:cubicBezTo>
                  <a:pt x="572" y="754"/>
                  <a:pt x="777" y="571"/>
                  <a:pt x="777" y="366"/>
                </a:cubicBezTo>
                <a:cubicBezTo>
                  <a:pt x="777" y="183"/>
                  <a:pt x="572" y="0"/>
                  <a:pt x="389" y="0"/>
                </a:cubicBezTo>
                <a:close/>
                <a:moveTo>
                  <a:pt x="3425" y="0"/>
                </a:moveTo>
                <a:cubicBezTo>
                  <a:pt x="3242" y="0"/>
                  <a:pt x="3059" y="183"/>
                  <a:pt x="3059" y="366"/>
                </a:cubicBezTo>
                <a:cubicBezTo>
                  <a:pt x="3059" y="571"/>
                  <a:pt x="3242" y="754"/>
                  <a:pt x="3425" y="754"/>
                </a:cubicBezTo>
                <a:cubicBezTo>
                  <a:pt x="3630" y="754"/>
                  <a:pt x="3813" y="571"/>
                  <a:pt x="3813" y="366"/>
                </a:cubicBezTo>
                <a:cubicBezTo>
                  <a:pt x="3813" y="183"/>
                  <a:pt x="3630" y="0"/>
                  <a:pt x="3425" y="0"/>
                </a:cubicBezTo>
                <a:close/>
                <a:moveTo>
                  <a:pt x="6483" y="0"/>
                </a:moveTo>
                <a:cubicBezTo>
                  <a:pt x="6278" y="0"/>
                  <a:pt x="6095" y="183"/>
                  <a:pt x="6095" y="366"/>
                </a:cubicBezTo>
                <a:cubicBezTo>
                  <a:pt x="6095" y="571"/>
                  <a:pt x="6278" y="754"/>
                  <a:pt x="6483" y="754"/>
                </a:cubicBezTo>
                <a:cubicBezTo>
                  <a:pt x="6666" y="754"/>
                  <a:pt x="6848" y="571"/>
                  <a:pt x="6848" y="366"/>
                </a:cubicBezTo>
                <a:cubicBezTo>
                  <a:pt x="6848" y="183"/>
                  <a:pt x="6666" y="0"/>
                  <a:pt x="6483" y="0"/>
                </a:cubicBezTo>
                <a:close/>
                <a:moveTo>
                  <a:pt x="9519" y="0"/>
                </a:moveTo>
                <a:cubicBezTo>
                  <a:pt x="9336" y="0"/>
                  <a:pt x="9131" y="183"/>
                  <a:pt x="9131" y="366"/>
                </a:cubicBezTo>
                <a:cubicBezTo>
                  <a:pt x="9131" y="571"/>
                  <a:pt x="9336" y="754"/>
                  <a:pt x="9519" y="754"/>
                </a:cubicBezTo>
                <a:cubicBezTo>
                  <a:pt x="9702" y="754"/>
                  <a:pt x="9907" y="571"/>
                  <a:pt x="9907" y="366"/>
                </a:cubicBezTo>
                <a:cubicBezTo>
                  <a:pt x="9907" y="183"/>
                  <a:pt x="9702" y="0"/>
                  <a:pt x="9519" y="0"/>
                </a:cubicBezTo>
                <a:close/>
                <a:moveTo>
                  <a:pt x="12555" y="0"/>
                </a:moveTo>
                <a:cubicBezTo>
                  <a:pt x="12372" y="0"/>
                  <a:pt x="12190" y="183"/>
                  <a:pt x="12190" y="366"/>
                </a:cubicBezTo>
                <a:cubicBezTo>
                  <a:pt x="12190" y="571"/>
                  <a:pt x="12372" y="754"/>
                  <a:pt x="12555" y="754"/>
                </a:cubicBezTo>
                <a:cubicBezTo>
                  <a:pt x="12760" y="754"/>
                  <a:pt x="12943" y="571"/>
                  <a:pt x="12943" y="366"/>
                </a:cubicBezTo>
                <a:cubicBezTo>
                  <a:pt x="12943" y="183"/>
                  <a:pt x="12760" y="0"/>
                  <a:pt x="12555" y="0"/>
                </a:cubicBezTo>
                <a:close/>
                <a:moveTo>
                  <a:pt x="15613" y="0"/>
                </a:moveTo>
                <a:cubicBezTo>
                  <a:pt x="15408" y="0"/>
                  <a:pt x="15225" y="183"/>
                  <a:pt x="15225" y="366"/>
                </a:cubicBezTo>
                <a:cubicBezTo>
                  <a:pt x="15225" y="571"/>
                  <a:pt x="15408" y="754"/>
                  <a:pt x="15613" y="754"/>
                </a:cubicBezTo>
                <a:cubicBezTo>
                  <a:pt x="15796" y="754"/>
                  <a:pt x="15979" y="571"/>
                  <a:pt x="15979" y="366"/>
                </a:cubicBezTo>
                <a:cubicBezTo>
                  <a:pt x="15979" y="183"/>
                  <a:pt x="15796" y="0"/>
                  <a:pt x="15613" y="0"/>
                </a:cubicBezTo>
                <a:close/>
                <a:moveTo>
                  <a:pt x="18649" y="0"/>
                </a:moveTo>
                <a:cubicBezTo>
                  <a:pt x="18467" y="0"/>
                  <a:pt x="18261" y="183"/>
                  <a:pt x="18261" y="366"/>
                </a:cubicBezTo>
                <a:cubicBezTo>
                  <a:pt x="18261" y="571"/>
                  <a:pt x="18467" y="754"/>
                  <a:pt x="18649" y="754"/>
                </a:cubicBezTo>
                <a:cubicBezTo>
                  <a:pt x="18832" y="754"/>
                  <a:pt x="19037" y="571"/>
                  <a:pt x="19037" y="366"/>
                </a:cubicBezTo>
                <a:cubicBezTo>
                  <a:pt x="19037" y="183"/>
                  <a:pt x="18832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320" y="183"/>
                  <a:pt x="21320" y="366"/>
                </a:cubicBezTo>
                <a:cubicBezTo>
                  <a:pt x="21320" y="571"/>
                  <a:pt x="21502" y="754"/>
                  <a:pt x="21685" y="754"/>
                </a:cubicBezTo>
                <a:cubicBezTo>
                  <a:pt x="21890" y="754"/>
                  <a:pt x="22073" y="571"/>
                  <a:pt x="22073" y="366"/>
                </a:cubicBezTo>
                <a:cubicBezTo>
                  <a:pt x="22073" y="183"/>
                  <a:pt x="21890" y="0"/>
                  <a:pt x="2168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95" name="Google Shape;1095;p45"/>
          <p:cNvSpPr/>
          <p:nvPr/>
        </p:nvSpPr>
        <p:spPr>
          <a:xfrm>
            <a:off x="4127228" y="1952741"/>
            <a:ext cx="529622" cy="529622"/>
          </a:xfrm>
          <a:custGeom>
            <a:avLst/>
            <a:gdLst/>
            <a:ahLst/>
            <a:cxnLst/>
            <a:rect l="l" t="t" r="r" b="b"/>
            <a:pathLst>
              <a:path w="17120" h="17120" extrusionOk="0">
                <a:moveTo>
                  <a:pt x="8560" y="1"/>
                </a:moveTo>
                <a:cubicBezTo>
                  <a:pt x="3812" y="1"/>
                  <a:pt x="1" y="3904"/>
                  <a:pt x="1" y="8560"/>
                </a:cubicBezTo>
                <a:cubicBezTo>
                  <a:pt x="1" y="13331"/>
                  <a:pt x="3812" y="17120"/>
                  <a:pt x="8560" y="17120"/>
                </a:cubicBezTo>
                <a:cubicBezTo>
                  <a:pt x="13330" y="17120"/>
                  <a:pt x="17119" y="13331"/>
                  <a:pt x="17119" y="8560"/>
                </a:cubicBezTo>
                <a:cubicBezTo>
                  <a:pt x="17119" y="3904"/>
                  <a:pt x="13330" y="1"/>
                  <a:pt x="856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ctr" defTabSz="1131527">
              <a:buClr>
                <a:srgbClr val="000000"/>
              </a:buClr>
              <a:defRPr/>
            </a:pPr>
            <a:r>
              <a:rPr lang="ru-RU" sz="3465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3465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96" name="Google Shape;1096;p45"/>
          <p:cNvSpPr txBox="1"/>
          <p:nvPr/>
        </p:nvSpPr>
        <p:spPr>
          <a:xfrm>
            <a:off x="4787248" y="2004404"/>
            <a:ext cx="1731047" cy="438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2475" kern="0" dirty="0">
              <a:solidFill>
                <a:srgbClr val="86BB70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97" name="Google Shape;1097;p45"/>
          <p:cNvSpPr/>
          <p:nvPr/>
        </p:nvSpPr>
        <p:spPr>
          <a:xfrm>
            <a:off x="5896029" y="1719948"/>
            <a:ext cx="5623482" cy="878640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226296" tIns="113132" rIns="113132" bIns="113132" anchor="ctr" anchorCtr="0">
            <a:noAutofit/>
          </a:bodyPr>
          <a:lstStyle/>
          <a:p>
            <a:pPr algn="r" defTabSz="1131527">
              <a:buClr>
                <a:srgbClr val="000000"/>
              </a:buClr>
              <a:buSzPts val="1100"/>
              <a:defRPr/>
            </a:pPr>
            <a:r>
              <a:rPr lang="ru-RU" sz="3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коммуникативно-деятельностный</a:t>
            </a:r>
            <a:endParaRPr sz="3600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098" name="Google Shape;1098;p45"/>
          <p:cNvSpPr/>
          <p:nvPr/>
        </p:nvSpPr>
        <p:spPr>
          <a:xfrm>
            <a:off x="7110558" y="2213562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9" y="0"/>
                </a:moveTo>
                <a:cubicBezTo>
                  <a:pt x="206" y="0"/>
                  <a:pt x="1" y="183"/>
                  <a:pt x="1" y="366"/>
                </a:cubicBezTo>
                <a:cubicBezTo>
                  <a:pt x="1" y="571"/>
                  <a:pt x="206" y="754"/>
                  <a:pt x="389" y="754"/>
                </a:cubicBezTo>
                <a:cubicBezTo>
                  <a:pt x="572" y="754"/>
                  <a:pt x="777" y="571"/>
                  <a:pt x="777" y="366"/>
                </a:cubicBezTo>
                <a:cubicBezTo>
                  <a:pt x="777" y="183"/>
                  <a:pt x="572" y="0"/>
                  <a:pt x="389" y="0"/>
                </a:cubicBezTo>
                <a:close/>
                <a:moveTo>
                  <a:pt x="3425" y="0"/>
                </a:moveTo>
                <a:cubicBezTo>
                  <a:pt x="3242" y="0"/>
                  <a:pt x="3059" y="183"/>
                  <a:pt x="3059" y="366"/>
                </a:cubicBezTo>
                <a:cubicBezTo>
                  <a:pt x="3059" y="571"/>
                  <a:pt x="3242" y="754"/>
                  <a:pt x="3425" y="754"/>
                </a:cubicBezTo>
                <a:cubicBezTo>
                  <a:pt x="3630" y="754"/>
                  <a:pt x="3813" y="571"/>
                  <a:pt x="3813" y="366"/>
                </a:cubicBezTo>
                <a:cubicBezTo>
                  <a:pt x="3813" y="183"/>
                  <a:pt x="3630" y="0"/>
                  <a:pt x="3425" y="0"/>
                </a:cubicBezTo>
                <a:close/>
                <a:moveTo>
                  <a:pt x="6483" y="0"/>
                </a:moveTo>
                <a:cubicBezTo>
                  <a:pt x="6278" y="0"/>
                  <a:pt x="6095" y="183"/>
                  <a:pt x="6095" y="366"/>
                </a:cubicBezTo>
                <a:cubicBezTo>
                  <a:pt x="6095" y="571"/>
                  <a:pt x="6278" y="754"/>
                  <a:pt x="6483" y="754"/>
                </a:cubicBezTo>
                <a:cubicBezTo>
                  <a:pt x="6666" y="754"/>
                  <a:pt x="6848" y="571"/>
                  <a:pt x="6848" y="366"/>
                </a:cubicBezTo>
                <a:cubicBezTo>
                  <a:pt x="6848" y="183"/>
                  <a:pt x="6666" y="0"/>
                  <a:pt x="6483" y="0"/>
                </a:cubicBezTo>
                <a:close/>
                <a:moveTo>
                  <a:pt x="9519" y="0"/>
                </a:moveTo>
                <a:cubicBezTo>
                  <a:pt x="9336" y="0"/>
                  <a:pt x="9131" y="183"/>
                  <a:pt x="9131" y="366"/>
                </a:cubicBezTo>
                <a:cubicBezTo>
                  <a:pt x="9131" y="571"/>
                  <a:pt x="9336" y="754"/>
                  <a:pt x="9519" y="754"/>
                </a:cubicBezTo>
                <a:cubicBezTo>
                  <a:pt x="9702" y="754"/>
                  <a:pt x="9907" y="571"/>
                  <a:pt x="9907" y="366"/>
                </a:cubicBezTo>
                <a:cubicBezTo>
                  <a:pt x="9907" y="183"/>
                  <a:pt x="9702" y="0"/>
                  <a:pt x="9519" y="0"/>
                </a:cubicBezTo>
                <a:close/>
                <a:moveTo>
                  <a:pt x="12555" y="0"/>
                </a:moveTo>
                <a:cubicBezTo>
                  <a:pt x="12372" y="0"/>
                  <a:pt x="12190" y="183"/>
                  <a:pt x="12190" y="366"/>
                </a:cubicBezTo>
                <a:cubicBezTo>
                  <a:pt x="12190" y="571"/>
                  <a:pt x="12372" y="754"/>
                  <a:pt x="12555" y="754"/>
                </a:cubicBezTo>
                <a:cubicBezTo>
                  <a:pt x="12760" y="754"/>
                  <a:pt x="12943" y="571"/>
                  <a:pt x="12943" y="366"/>
                </a:cubicBezTo>
                <a:cubicBezTo>
                  <a:pt x="12943" y="183"/>
                  <a:pt x="12760" y="0"/>
                  <a:pt x="12555" y="0"/>
                </a:cubicBezTo>
                <a:close/>
                <a:moveTo>
                  <a:pt x="15613" y="0"/>
                </a:moveTo>
                <a:cubicBezTo>
                  <a:pt x="15408" y="0"/>
                  <a:pt x="15225" y="183"/>
                  <a:pt x="15225" y="366"/>
                </a:cubicBezTo>
                <a:cubicBezTo>
                  <a:pt x="15225" y="571"/>
                  <a:pt x="15408" y="754"/>
                  <a:pt x="15613" y="754"/>
                </a:cubicBezTo>
                <a:cubicBezTo>
                  <a:pt x="15796" y="754"/>
                  <a:pt x="15979" y="571"/>
                  <a:pt x="15979" y="366"/>
                </a:cubicBezTo>
                <a:cubicBezTo>
                  <a:pt x="15979" y="183"/>
                  <a:pt x="15796" y="0"/>
                  <a:pt x="15613" y="0"/>
                </a:cubicBezTo>
                <a:close/>
                <a:moveTo>
                  <a:pt x="18649" y="0"/>
                </a:moveTo>
                <a:cubicBezTo>
                  <a:pt x="18467" y="0"/>
                  <a:pt x="18261" y="183"/>
                  <a:pt x="18261" y="366"/>
                </a:cubicBezTo>
                <a:cubicBezTo>
                  <a:pt x="18261" y="571"/>
                  <a:pt x="18467" y="754"/>
                  <a:pt x="18649" y="754"/>
                </a:cubicBezTo>
                <a:cubicBezTo>
                  <a:pt x="18832" y="754"/>
                  <a:pt x="19037" y="571"/>
                  <a:pt x="19037" y="366"/>
                </a:cubicBezTo>
                <a:cubicBezTo>
                  <a:pt x="19037" y="183"/>
                  <a:pt x="18832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320" y="183"/>
                  <a:pt x="21320" y="366"/>
                </a:cubicBezTo>
                <a:cubicBezTo>
                  <a:pt x="21320" y="571"/>
                  <a:pt x="21502" y="754"/>
                  <a:pt x="21685" y="754"/>
                </a:cubicBezTo>
                <a:cubicBezTo>
                  <a:pt x="21890" y="754"/>
                  <a:pt x="22073" y="571"/>
                  <a:pt x="22073" y="366"/>
                </a:cubicBezTo>
                <a:cubicBezTo>
                  <a:pt x="22073" y="183"/>
                  <a:pt x="21890" y="0"/>
                  <a:pt x="2168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99" name="Google Shape;1099;p45"/>
          <p:cNvSpPr/>
          <p:nvPr/>
        </p:nvSpPr>
        <p:spPr>
          <a:xfrm>
            <a:off x="3256569" y="5106755"/>
            <a:ext cx="2290799" cy="764734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0" name="Google Shape;1100;p45"/>
          <p:cNvSpPr/>
          <p:nvPr/>
        </p:nvSpPr>
        <p:spPr>
          <a:xfrm>
            <a:off x="1911671" y="2501667"/>
            <a:ext cx="1332926" cy="3189548"/>
          </a:xfrm>
          <a:custGeom>
            <a:avLst/>
            <a:gdLst/>
            <a:ahLst/>
            <a:cxnLst/>
            <a:rect l="l" t="t" r="r" b="b"/>
            <a:pathLst>
              <a:path w="51540" h="103102" extrusionOk="0">
                <a:moveTo>
                  <a:pt x="51540" y="0"/>
                </a:moveTo>
                <a:cubicBezTo>
                  <a:pt x="23214" y="0"/>
                  <a:pt x="0" y="23305"/>
                  <a:pt x="0" y="51540"/>
                </a:cubicBezTo>
                <a:cubicBezTo>
                  <a:pt x="0" y="79889"/>
                  <a:pt x="23214" y="103102"/>
                  <a:pt x="51540" y="103102"/>
                </a:cubicBezTo>
                <a:lnTo>
                  <a:pt x="5154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1" name="Google Shape;1101;p45"/>
          <p:cNvSpPr/>
          <p:nvPr/>
        </p:nvSpPr>
        <p:spPr>
          <a:xfrm>
            <a:off x="3265944" y="5482181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8" y="1"/>
                </a:moveTo>
                <a:cubicBezTo>
                  <a:pt x="183" y="1"/>
                  <a:pt x="0" y="183"/>
                  <a:pt x="0" y="389"/>
                </a:cubicBezTo>
                <a:cubicBezTo>
                  <a:pt x="0" y="571"/>
                  <a:pt x="183" y="754"/>
                  <a:pt x="388" y="754"/>
                </a:cubicBezTo>
                <a:cubicBezTo>
                  <a:pt x="571" y="754"/>
                  <a:pt x="754" y="571"/>
                  <a:pt x="754" y="389"/>
                </a:cubicBezTo>
                <a:cubicBezTo>
                  <a:pt x="754" y="183"/>
                  <a:pt x="571" y="1"/>
                  <a:pt x="388" y="1"/>
                </a:cubicBezTo>
                <a:close/>
                <a:moveTo>
                  <a:pt x="3424" y="1"/>
                </a:moveTo>
                <a:cubicBezTo>
                  <a:pt x="3241" y="1"/>
                  <a:pt x="3036" y="183"/>
                  <a:pt x="3036" y="389"/>
                </a:cubicBezTo>
                <a:cubicBezTo>
                  <a:pt x="3036" y="571"/>
                  <a:pt x="3241" y="754"/>
                  <a:pt x="3424" y="754"/>
                </a:cubicBezTo>
                <a:cubicBezTo>
                  <a:pt x="3607" y="754"/>
                  <a:pt x="3812" y="571"/>
                  <a:pt x="3812" y="389"/>
                </a:cubicBezTo>
                <a:cubicBezTo>
                  <a:pt x="3812" y="183"/>
                  <a:pt x="3607" y="1"/>
                  <a:pt x="3424" y="1"/>
                </a:cubicBezTo>
                <a:close/>
                <a:moveTo>
                  <a:pt x="6460" y="1"/>
                </a:moveTo>
                <a:cubicBezTo>
                  <a:pt x="6277" y="1"/>
                  <a:pt x="6095" y="183"/>
                  <a:pt x="6095" y="389"/>
                </a:cubicBezTo>
                <a:cubicBezTo>
                  <a:pt x="6095" y="571"/>
                  <a:pt x="6277" y="754"/>
                  <a:pt x="6460" y="754"/>
                </a:cubicBezTo>
                <a:cubicBezTo>
                  <a:pt x="6665" y="754"/>
                  <a:pt x="6848" y="571"/>
                  <a:pt x="6848" y="389"/>
                </a:cubicBezTo>
                <a:cubicBezTo>
                  <a:pt x="6848" y="183"/>
                  <a:pt x="6665" y="1"/>
                  <a:pt x="6460" y="1"/>
                </a:cubicBezTo>
                <a:close/>
                <a:moveTo>
                  <a:pt x="9518" y="1"/>
                </a:moveTo>
                <a:cubicBezTo>
                  <a:pt x="9313" y="1"/>
                  <a:pt x="9130" y="183"/>
                  <a:pt x="9130" y="389"/>
                </a:cubicBezTo>
                <a:cubicBezTo>
                  <a:pt x="9130" y="571"/>
                  <a:pt x="9313" y="754"/>
                  <a:pt x="9518" y="754"/>
                </a:cubicBezTo>
                <a:cubicBezTo>
                  <a:pt x="9701" y="754"/>
                  <a:pt x="9884" y="571"/>
                  <a:pt x="9884" y="389"/>
                </a:cubicBezTo>
                <a:cubicBezTo>
                  <a:pt x="9884" y="183"/>
                  <a:pt x="9701" y="1"/>
                  <a:pt x="9518" y="1"/>
                </a:cubicBezTo>
                <a:close/>
                <a:moveTo>
                  <a:pt x="12554" y="1"/>
                </a:moveTo>
                <a:cubicBezTo>
                  <a:pt x="12372" y="1"/>
                  <a:pt x="12166" y="183"/>
                  <a:pt x="12166" y="389"/>
                </a:cubicBezTo>
                <a:cubicBezTo>
                  <a:pt x="12166" y="571"/>
                  <a:pt x="12372" y="754"/>
                  <a:pt x="12554" y="754"/>
                </a:cubicBezTo>
                <a:cubicBezTo>
                  <a:pt x="12737" y="754"/>
                  <a:pt x="12942" y="571"/>
                  <a:pt x="12942" y="389"/>
                </a:cubicBezTo>
                <a:cubicBezTo>
                  <a:pt x="12942" y="183"/>
                  <a:pt x="12737" y="1"/>
                  <a:pt x="12554" y="1"/>
                </a:cubicBezTo>
                <a:close/>
                <a:moveTo>
                  <a:pt x="15590" y="1"/>
                </a:moveTo>
                <a:cubicBezTo>
                  <a:pt x="15407" y="1"/>
                  <a:pt x="15225" y="183"/>
                  <a:pt x="15225" y="389"/>
                </a:cubicBezTo>
                <a:cubicBezTo>
                  <a:pt x="15225" y="571"/>
                  <a:pt x="15407" y="754"/>
                  <a:pt x="15590" y="754"/>
                </a:cubicBezTo>
                <a:cubicBezTo>
                  <a:pt x="15795" y="754"/>
                  <a:pt x="15978" y="571"/>
                  <a:pt x="15978" y="389"/>
                </a:cubicBezTo>
                <a:cubicBezTo>
                  <a:pt x="15978" y="183"/>
                  <a:pt x="15795" y="1"/>
                  <a:pt x="15590" y="1"/>
                </a:cubicBezTo>
                <a:close/>
                <a:moveTo>
                  <a:pt x="18649" y="1"/>
                </a:moveTo>
                <a:cubicBezTo>
                  <a:pt x="18443" y="1"/>
                  <a:pt x="18261" y="183"/>
                  <a:pt x="18261" y="389"/>
                </a:cubicBezTo>
                <a:cubicBezTo>
                  <a:pt x="18261" y="571"/>
                  <a:pt x="18443" y="754"/>
                  <a:pt x="18649" y="754"/>
                </a:cubicBezTo>
                <a:cubicBezTo>
                  <a:pt x="18831" y="754"/>
                  <a:pt x="19014" y="571"/>
                  <a:pt x="19014" y="389"/>
                </a:cubicBezTo>
                <a:cubicBezTo>
                  <a:pt x="19014" y="183"/>
                  <a:pt x="18831" y="1"/>
                  <a:pt x="18649" y="1"/>
                </a:cubicBezTo>
                <a:close/>
                <a:moveTo>
                  <a:pt x="21684" y="1"/>
                </a:moveTo>
                <a:cubicBezTo>
                  <a:pt x="21502" y="1"/>
                  <a:pt x="21296" y="183"/>
                  <a:pt x="21296" y="389"/>
                </a:cubicBezTo>
                <a:cubicBezTo>
                  <a:pt x="21296" y="571"/>
                  <a:pt x="21502" y="754"/>
                  <a:pt x="21684" y="754"/>
                </a:cubicBezTo>
                <a:cubicBezTo>
                  <a:pt x="21867" y="754"/>
                  <a:pt x="22072" y="571"/>
                  <a:pt x="22072" y="389"/>
                </a:cubicBezTo>
                <a:cubicBezTo>
                  <a:pt x="22072" y="183"/>
                  <a:pt x="21867" y="1"/>
                  <a:pt x="21684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2" name="Google Shape;1102;p45"/>
          <p:cNvSpPr/>
          <p:nvPr/>
        </p:nvSpPr>
        <p:spPr>
          <a:xfrm>
            <a:off x="4127228" y="5254278"/>
            <a:ext cx="529622" cy="529622"/>
          </a:xfrm>
          <a:custGeom>
            <a:avLst/>
            <a:gdLst/>
            <a:ahLst/>
            <a:cxnLst/>
            <a:rect l="l" t="t" r="r" b="b"/>
            <a:pathLst>
              <a:path w="17120" h="17120" extrusionOk="0">
                <a:moveTo>
                  <a:pt x="8560" y="0"/>
                </a:moveTo>
                <a:cubicBezTo>
                  <a:pt x="3812" y="0"/>
                  <a:pt x="1" y="3903"/>
                  <a:pt x="1" y="8560"/>
                </a:cubicBezTo>
                <a:cubicBezTo>
                  <a:pt x="1" y="13307"/>
                  <a:pt x="3812" y="17119"/>
                  <a:pt x="8560" y="17119"/>
                </a:cubicBezTo>
                <a:cubicBezTo>
                  <a:pt x="13330" y="17119"/>
                  <a:pt x="17119" y="13307"/>
                  <a:pt x="17119" y="8560"/>
                </a:cubicBezTo>
                <a:cubicBezTo>
                  <a:pt x="17119" y="3903"/>
                  <a:pt x="13330" y="0"/>
                  <a:pt x="856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ctr" defTabSz="1131527">
              <a:buClr>
                <a:srgbClr val="000000"/>
              </a:buClr>
              <a:defRPr/>
            </a:pPr>
            <a:r>
              <a:rPr lang="ru-RU" sz="3465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endParaRPr sz="3465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04" name="Google Shape;1104;p45"/>
          <p:cNvSpPr/>
          <p:nvPr/>
        </p:nvSpPr>
        <p:spPr>
          <a:xfrm>
            <a:off x="5890263" y="5136722"/>
            <a:ext cx="5502293" cy="764734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226296" tIns="113132" rIns="113132" bIns="113132" anchor="ctr" anchorCtr="0">
            <a:noAutofit/>
          </a:bodyPr>
          <a:lstStyle/>
          <a:p>
            <a:pPr algn="r" defTabSz="1131527">
              <a:buClr>
                <a:srgbClr val="000000"/>
              </a:buClr>
              <a:buSzPts val="1100"/>
              <a:defRPr/>
            </a:pPr>
            <a:r>
              <a:rPr lang="ru-RU" sz="3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культурологический</a:t>
            </a:r>
            <a:endParaRPr sz="3600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05" name="Google Shape;1105;p45"/>
          <p:cNvSpPr/>
          <p:nvPr/>
        </p:nvSpPr>
        <p:spPr>
          <a:xfrm>
            <a:off x="7131935" y="5482181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8" y="1"/>
                </a:moveTo>
                <a:cubicBezTo>
                  <a:pt x="183" y="1"/>
                  <a:pt x="0" y="183"/>
                  <a:pt x="0" y="389"/>
                </a:cubicBezTo>
                <a:cubicBezTo>
                  <a:pt x="0" y="571"/>
                  <a:pt x="183" y="754"/>
                  <a:pt x="388" y="754"/>
                </a:cubicBezTo>
                <a:cubicBezTo>
                  <a:pt x="571" y="754"/>
                  <a:pt x="754" y="571"/>
                  <a:pt x="754" y="389"/>
                </a:cubicBezTo>
                <a:cubicBezTo>
                  <a:pt x="754" y="183"/>
                  <a:pt x="571" y="1"/>
                  <a:pt x="388" y="1"/>
                </a:cubicBezTo>
                <a:close/>
                <a:moveTo>
                  <a:pt x="3424" y="1"/>
                </a:moveTo>
                <a:cubicBezTo>
                  <a:pt x="3241" y="1"/>
                  <a:pt x="3036" y="183"/>
                  <a:pt x="3036" y="389"/>
                </a:cubicBezTo>
                <a:cubicBezTo>
                  <a:pt x="3036" y="571"/>
                  <a:pt x="3241" y="754"/>
                  <a:pt x="3424" y="754"/>
                </a:cubicBezTo>
                <a:cubicBezTo>
                  <a:pt x="3607" y="754"/>
                  <a:pt x="3812" y="571"/>
                  <a:pt x="3812" y="389"/>
                </a:cubicBezTo>
                <a:cubicBezTo>
                  <a:pt x="3812" y="183"/>
                  <a:pt x="3607" y="1"/>
                  <a:pt x="3424" y="1"/>
                </a:cubicBezTo>
                <a:close/>
                <a:moveTo>
                  <a:pt x="6460" y="1"/>
                </a:moveTo>
                <a:cubicBezTo>
                  <a:pt x="6277" y="1"/>
                  <a:pt x="6095" y="183"/>
                  <a:pt x="6095" y="389"/>
                </a:cubicBezTo>
                <a:cubicBezTo>
                  <a:pt x="6095" y="571"/>
                  <a:pt x="6277" y="754"/>
                  <a:pt x="6460" y="754"/>
                </a:cubicBezTo>
                <a:cubicBezTo>
                  <a:pt x="6665" y="754"/>
                  <a:pt x="6848" y="571"/>
                  <a:pt x="6848" y="389"/>
                </a:cubicBezTo>
                <a:cubicBezTo>
                  <a:pt x="6848" y="183"/>
                  <a:pt x="6665" y="1"/>
                  <a:pt x="6460" y="1"/>
                </a:cubicBezTo>
                <a:close/>
                <a:moveTo>
                  <a:pt x="9518" y="1"/>
                </a:moveTo>
                <a:cubicBezTo>
                  <a:pt x="9313" y="1"/>
                  <a:pt x="9130" y="183"/>
                  <a:pt x="9130" y="389"/>
                </a:cubicBezTo>
                <a:cubicBezTo>
                  <a:pt x="9130" y="571"/>
                  <a:pt x="9313" y="754"/>
                  <a:pt x="9518" y="754"/>
                </a:cubicBezTo>
                <a:cubicBezTo>
                  <a:pt x="9701" y="754"/>
                  <a:pt x="9884" y="571"/>
                  <a:pt x="9884" y="389"/>
                </a:cubicBezTo>
                <a:cubicBezTo>
                  <a:pt x="9884" y="183"/>
                  <a:pt x="9701" y="1"/>
                  <a:pt x="9518" y="1"/>
                </a:cubicBezTo>
                <a:close/>
                <a:moveTo>
                  <a:pt x="12554" y="1"/>
                </a:moveTo>
                <a:cubicBezTo>
                  <a:pt x="12372" y="1"/>
                  <a:pt x="12166" y="183"/>
                  <a:pt x="12166" y="389"/>
                </a:cubicBezTo>
                <a:cubicBezTo>
                  <a:pt x="12166" y="571"/>
                  <a:pt x="12372" y="754"/>
                  <a:pt x="12554" y="754"/>
                </a:cubicBezTo>
                <a:cubicBezTo>
                  <a:pt x="12737" y="754"/>
                  <a:pt x="12942" y="571"/>
                  <a:pt x="12942" y="389"/>
                </a:cubicBezTo>
                <a:cubicBezTo>
                  <a:pt x="12942" y="183"/>
                  <a:pt x="12737" y="1"/>
                  <a:pt x="12554" y="1"/>
                </a:cubicBezTo>
                <a:close/>
                <a:moveTo>
                  <a:pt x="15590" y="1"/>
                </a:moveTo>
                <a:cubicBezTo>
                  <a:pt x="15407" y="1"/>
                  <a:pt x="15225" y="183"/>
                  <a:pt x="15225" y="389"/>
                </a:cubicBezTo>
                <a:cubicBezTo>
                  <a:pt x="15225" y="571"/>
                  <a:pt x="15407" y="754"/>
                  <a:pt x="15590" y="754"/>
                </a:cubicBezTo>
                <a:cubicBezTo>
                  <a:pt x="15795" y="754"/>
                  <a:pt x="15978" y="571"/>
                  <a:pt x="15978" y="389"/>
                </a:cubicBezTo>
                <a:cubicBezTo>
                  <a:pt x="15978" y="183"/>
                  <a:pt x="15795" y="1"/>
                  <a:pt x="15590" y="1"/>
                </a:cubicBezTo>
                <a:close/>
                <a:moveTo>
                  <a:pt x="18649" y="1"/>
                </a:moveTo>
                <a:cubicBezTo>
                  <a:pt x="18443" y="1"/>
                  <a:pt x="18261" y="183"/>
                  <a:pt x="18261" y="389"/>
                </a:cubicBezTo>
                <a:cubicBezTo>
                  <a:pt x="18261" y="571"/>
                  <a:pt x="18443" y="754"/>
                  <a:pt x="18649" y="754"/>
                </a:cubicBezTo>
                <a:cubicBezTo>
                  <a:pt x="18831" y="754"/>
                  <a:pt x="19014" y="571"/>
                  <a:pt x="19014" y="389"/>
                </a:cubicBezTo>
                <a:cubicBezTo>
                  <a:pt x="19014" y="183"/>
                  <a:pt x="18831" y="1"/>
                  <a:pt x="18649" y="1"/>
                </a:cubicBezTo>
                <a:close/>
                <a:moveTo>
                  <a:pt x="21684" y="1"/>
                </a:moveTo>
                <a:cubicBezTo>
                  <a:pt x="21502" y="1"/>
                  <a:pt x="21296" y="183"/>
                  <a:pt x="21296" y="389"/>
                </a:cubicBezTo>
                <a:cubicBezTo>
                  <a:pt x="21296" y="571"/>
                  <a:pt x="21502" y="754"/>
                  <a:pt x="21684" y="754"/>
                </a:cubicBezTo>
                <a:cubicBezTo>
                  <a:pt x="21867" y="754"/>
                  <a:pt x="22072" y="571"/>
                  <a:pt x="22072" y="389"/>
                </a:cubicBezTo>
                <a:cubicBezTo>
                  <a:pt x="22072" y="183"/>
                  <a:pt x="21867" y="1"/>
                  <a:pt x="21684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6" name="Google Shape;1106;p45"/>
          <p:cNvSpPr/>
          <p:nvPr/>
        </p:nvSpPr>
        <p:spPr>
          <a:xfrm>
            <a:off x="3213047" y="3017742"/>
            <a:ext cx="2128584" cy="648121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7" name="Google Shape;1107;p45"/>
          <p:cNvSpPr/>
          <p:nvPr/>
        </p:nvSpPr>
        <p:spPr>
          <a:xfrm>
            <a:off x="2348050" y="3069371"/>
            <a:ext cx="896547" cy="2054140"/>
          </a:xfrm>
          <a:custGeom>
            <a:avLst/>
            <a:gdLst/>
            <a:ahLst/>
            <a:cxnLst/>
            <a:rect l="l" t="t" r="r" b="b"/>
            <a:pathLst>
              <a:path w="33189" h="66400" extrusionOk="0">
                <a:moveTo>
                  <a:pt x="33189" y="1"/>
                </a:moveTo>
                <a:cubicBezTo>
                  <a:pt x="14929" y="1"/>
                  <a:pt x="1" y="15043"/>
                  <a:pt x="1" y="33189"/>
                </a:cubicBezTo>
                <a:cubicBezTo>
                  <a:pt x="1" y="51449"/>
                  <a:pt x="14929" y="66399"/>
                  <a:pt x="33189" y="66399"/>
                </a:cubicBezTo>
                <a:lnTo>
                  <a:pt x="33189" y="1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8" name="Google Shape;1108;p45"/>
          <p:cNvSpPr/>
          <p:nvPr/>
        </p:nvSpPr>
        <p:spPr>
          <a:xfrm>
            <a:off x="3262232" y="3302866"/>
            <a:ext cx="682847" cy="24037"/>
          </a:xfrm>
          <a:custGeom>
            <a:avLst/>
            <a:gdLst/>
            <a:ahLst/>
            <a:cxnLst/>
            <a:rect l="l" t="t" r="r" b="b"/>
            <a:pathLst>
              <a:path w="22073" h="777" extrusionOk="0">
                <a:moveTo>
                  <a:pt x="389" y="0"/>
                </a:moveTo>
                <a:cubicBezTo>
                  <a:pt x="206" y="0"/>
                  <a:pt x="1" y="205"/>
                  <a:pt x="1" y="388"/>
                </a:cubicBezTo>
                <a:cubicBezTo>
                  <a:pt x="1" y="571"/>
                  <a:pt x="206" y="776"/>
                  <a:pt x="389" y="776"/>
                </a:cubicBezTo>
                <a:cubicBezTo>
                  <a:pt x="571" y="776"/>
                  <a:pt x="777" y="571"/>
                  <a:pt x="777" y="388"/>
                </a:cubicBezTo>
                <a:cubicBezTo>
                  <a:pt x="777" y="205"/>
                  <a:pt x="571" y="0"/>
                  <a:pt x="389" y="0"/>
                </a:cubicBezTo>
                <a:close/>
                <a:moveTo>
                  <a:pt x="3424" y="0"/>
                </a:moveTo>
                <a:cubicBezTo>
                  <a:pt x="3242" y="0"/>
                  <a:pt x="3059" y="205"/>
                  <a:pt x="3059" y="388"/>
                </a:cubicBezTo>
                <a:cubicBezTo>
                  <a:pt x="3059" y="571"/>
                  <a:pt x="3242" y="776"/>
                  <a:pt x="3424" y="776"/>
                </a:cubicBezTo>
                <a:cubicBezTo>
                  <a:pt x="3630" y="776"/>
                  <a:pt x="3812" y="571"/>
                  <a:pt x="3812" y="388"/>
                </a:cubicBezTo>
                <a:cubicBezTo>
                  <a:pt x="3812" y="205"/>
                  <a:pt x="3630" y="0"/>
                  <a:pt x="3424" y="0"/>
                </a:cubicBezTo>
                <a:close/>
                <a:moveTo>
                  <a:pt x="6483" y="0"/>
                </a:moveTo>
                <a:cubicBezTo>
                  <a:pt x="6277" y="0"/>
                  <a:pt x="6095" y="205"/>
                  <a:pt x="6095" y="388"/>
                </a:cubicBezTo>
                <a:cubicBezTo>
                  <a:pt x="6095" y="571"/>
                  <a:pt x="6277" y="776"/>
                  <a:pt x="6483" y="776"/>
                </a:cubicBezTo>
                <a:cubicBezTo>
                  <a:pt x="6665" y="776"/>
                  <a:pt x="6848" y="571"/>
                  <a:pt x="6848" y="388"/>
                </a:cubicBezTo>
                <a:cubicBezTo>
                  <a:pt x="6848" y="205"/>
                  <a:pt x="6665" y="0"/>
                  <a:pt x="6483" y="0"/>
                </a:cubicBezTo>
                <a:close/>
                <a:moveTo>
                  <a:pt x="9519" y="0"/>
                </a:moveTo>
                <a:cubicBezTo>
                  <a:pt x="9336" y="0"/>
                  <a:pt x="9131" y="205"/>
                  <a:pt x="9131" y="388"/>
                </a:cubicBezTo>
                <a:cubicBezTo>
                  <a:pt x="9131" y="571"/>
                  <a:pt x="9336" y="776"/>
                  <a:pt x="9519" y="776"/>
                </a:cubicBezTo>
                <a:cubicBezTo>
                  <a:pt x="9701" y="776"/>
                  <a:pt x="9907" y="571"/>
                  <a:pt x="9907" y="388"/>
                </a:cubicBezTo>
                <a:cubicBezTo>
                  <a:pt x="9907" y="205"/>
                  <a:pt x="9701" y="0"/>
                  <a:pt x="9519" y="0"/>
                </a:cubicBezTo>
                <a:close/>
                <a:moveTo>
                  <a:pt x="12554" y="0"/>
                </a:moveTo>
                <a:cubicBezTo>
                  <a:pt x="12372" y="0"/>
                  <a:pt x="12189" y="205"/>
                  <a:pt x="12189" y="388"/>
                </a:cubicBezTo>
                <a:cubicBezTo>
                  <a:pt x="12189" y="571"/>
                  <a:pt x="12372" y="776"/>
                  <a:pt x="12554" y="776"/>
                </a:cubicBezTo>
                <a:cubicBezTo>
                  <a:pt x="12760" y="776"/>
                  <a:pt x="12942" y="571"/>
                  <a:pt x="12942" y="388"/>
                </a:cubicBezTo>
                <a:cubicBezTo>
                  <a:pt x="12942" y="205"/>
                  <a:pt x="12760" y="0"/>
                  <a:pt x="12554" y="0"/>
                </a:cubicBezTo>
                <a:close/>
                <a:moveTo>
                  <a:pt x="15613" y="0"/>
                </a:moveTo>
                <a:cubicBezTo>
                  <a:pt x="15408" y="0"/>
                  <a:pt x="15225" y="205"/>
                  <a:pt x="15225" y="388"/>
                </a:cubicBezTo>
                <a:cubicBezTo>
                  <a:pt x="15225" y="571"/>
                  <a:pt x="15408" y="776"/>
                  <a:pt x="15613" y="776"/>
                </a:cubicBezTo>
                <a:cubicBezTo>
                  <a:pt x="15796" y="776"/>
                  <a:pt x="15978" y="571"/>
                  <a:pt x="15978" y="388"/>
                </a:cubicBezTo>
                <a:cubicBezTo>
                  <a:pt x="15978" y="205"/>
                  <a:pt x="15796" y="0"/>
                  <a:pt x="15613" y="0"/>
                </a:cubicBezTo>
                <a:close/>
                <a:moveTo>
                  <a:pt x="18649" y="0"/>
                </a:moveTo>
                <a:cubicBezTo>
                  <a:pt x="18466" y="0"/>
                  <a:pt x="18261" y="205"/>
                  <a:pt x="18261" y="388"/>
                </a:cubicBezTo>
                <a:cubicBezTo>
                  <a:pt x="18261" y="571"/>
                  <a:pt x="18466" y="776"/>
                  <a:pt x="18649" y="776"/>
                </a:cubicBezTo>
                <a:cubicBezTo>
                  <a:pt x="18831" y="776"/>
                  <a:pt x="19037" y="571"/>
                  <a:pt x="19037" y="388"/>
                </a:cubicBezTo>
                <a:cubicBezTo>
                  <a:pt x="19037" y="205"/>
                  <a:pt x="18831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319" y="205"/>
                  <a:pt x="21319" y="388"/>
                </a:cubicBezTo>
                <a:cubicBezTo>
                  <a:pt x="21319" y="571"/>
                  <a:pt x="21502" y="776"/>
                  <a:pt x="21685" y="776"/>
                </a:cubicBezTo>
                <a:cubicBezTo>
                  <a:pt x="21890" y="776"/>
                  <a:pt x="22073" y="571"/>
                  <a:pt x="22073" y="388"/>
                </a:cubicBezTo>
                <a:cubicBezTo>
                  <a:pt x="22073" y="205"/>
                  <a:pt x="21890" y="0"/>
                  <a:pt x="216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9" name="Google Shape;1109;p45"/>
          <p:cNvSpPr/>
          <p:nvPr/>
        </p:nvSpPr>
        <p:spPr>
          <a:xfrm>
            <a:off x="4079495" y="3050073"/>
            <a:ext cx="529622" cy="529622"/>
          </a:xfrm>
          <a:custGeom>
            <a:avLst/>
            <a:gdLst/>
            <a:ahLst/>
            <a:cxnLst/>
            <a:rect l="l" t="t" r="r" b="b"/>
            <a:pathLst>
              <a:path w="17120" h="17120" extrusionOk="0">
                <a:moveTo>
                  <a:pt x="8560" y="0"/>
                </a:moveTo>
                <a:cubicBezTo>
                  <a:pt x="3812" y="0"/>
                  <a:pt x="1" y="3789"/>
                  <a:pt x="1" y="8560"/>
                </a:cubicBezTo>
                <a:cubicBezTo>
                  <a:pt x="1" y="13216"/>
                  <a:pt x="3812" y="17119"/>
                  <a:pt x="8560" y="17119"/>
                </a:cubicBezTo>
                <a:cubicBezTo>
                  <a:pt x="13330" y="17119"/>
                  <a:pt x="17119" y="13216"/>
                  <a:pt x="17119" y="8560"/>
                </a:cubicBezTo>
                <a:cubicBezTo>
                  <a:pt x="17119" y="3789"/>
                  <a:pt x="13330" y="0"/>
                  <a:pt x="856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ctr" defTabSz="1131527">
              <a:buClr>
                <a:srgbClr val="000000"/>
              </a:buClr>
              <a:defRPr/>
            </a:pPr>
            <a:r>
              <a:rPr lang="ru-RU" sz="3465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3465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10" name="Google Shape;1110;p45"/>
          <p:cNvSpPr txBox="1"/>
          <p:nvPr/>
        </p:nvSpPr>
        <p:spPr>
          <a:xfrm>
            <a:off x="4787248" y="3101544"/>
            <a:ext cx="1731047" cy="439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2228" kern="0" dirty="0">
              <a:solidFill>
                <a:srgbClr val="5B87B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11" name="Google Shape;1111;p45"/>
          <p:cNvSpPr/>
          <p:nvPr/>
        </p:nvSpPr>
        <p:spPr>
          <a:xfrm>
            <a:off x="5769074" y="2932635"/>
            <a:ext cx="5623482" cy="764734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226296" tIns="113132" rIns="113132" bIns="113132" anchor="ctr" anchorCtr="0">
            <a:noAutofit/>
          </a:bodyPr>
          <a:lstStyle/>
          <a:p>
            <a:pPr algn="r" defTabSz="1131527">
              <a:buClr>
                <a:srgbClr val="000000"/>
              </a:buClr>
              <a:buSzPts val="1100"/>
              <a:defRPr/>
            </a:pPr>
            <a:r>
              <a:rPr lang="ru-RU" sz="3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когнитивный</a:t>
            </a:r>
            <a:endParaRPr sz="3600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12" name="Google Shape;1112;p45"/>
          <p:cNvSpPr/>
          <p:nvPr/>
        </p:nvSpPr>
        <p:spPr>
          <a:xfrm>
            <a:off x="7128222" y="3302866"/>
            <a:ext cx="682847" cy="24037"/>
          </a:xfrm>
          <a:custGeom>
            <a:avLst/>
            <a:gdLst/>
            <a:ahLst/>
            <a:cxnLst/>
            <a:rect l="l" t="t" r="r" b="b"/>
            <a:pathLst>
              <a:path w="22073" h="777" extrusionOk="0">
                <a:moveTo>
                  <a:pt x="389" y="0"/>
                </a:moveTo>
                <a:cubicBezTo>
                  <a:pt x="206" y="0"/>
                  <a:pt x="1" y="205"/>
                  <a:pt x="1" y="388"/>
                </a:cubicBezTo>
                <a:cubicBezTo>
                  <a:pt x="1" y="571"/>
                  <a:pt x="206" y="776"/>
                  <a:pt x="389" y="776"/>
                </a:cubicBezTo>
                <a:cubicBezTo>
                  <a:pt x="571" y="776"/>
                  <a:pt x="777" y="571"/>
                  <a:pt x="777" y="388"/>
                </a:cubicBezTo>
                <a:cubicBezTo>
                  <a:pt x="777" y="205"/>
                  <a:pt x="571" y="0"/>
                  <a:pt x="389" y="0"/>
                </a:cubicBezTo>
                <a:close/>
                <a:moveTo>
                  <a:pt x="3424" y="0"/>
                </a:moveTo>
                <a:cubicBezTo>
                  <a:pt x="3242" y="0"/>
                  <a:pt x="3059" y="205"/>
                  <a:pt x="3059" y="388"/>
                </a:cubicBezTo>
                <a:cubicBezTo>
                  <a:pt x="3059" y="571"/>
                  <a:pt x="3242" y="776"/>
                  <a:pt x="3424" y="776"/>
                </a:cubicBezTo>
                <a:cubicBezTo>
                  <a:pt x="3630" y="776"/>
                  <a:pt x="3812" y="571"/>
                  <a:pt x="3812" y="388"/>
                </a:cubicBezTo>
                <a:cubicBezTo>
                  <a:pt x="3812" y="205"/>
                  <a:pt x="3630" y="0"/>
                  <a:pt x="3424" y="0"/>
                </a:cubicBezTo>
                <a:close/>
                <a:moveTo>
                  <a:pt x="6483" y="0"/>
                </a:moveTo>
                <a:cubicBezTo>
                  <a:pt x="6277" y="0"/>
                  <a:pt x="6095" y="205"/>
                  <a:pt x="6095" y="388"/>
                </a:cubicBezTo>
                <a:cubicBezTo>
                  <a:pt x="6095" y="571"/>
                  <a:pt x="6277" y="776"/>
                  <a:pt x="6483" y="776"/>
                </a:cubicBezTo>
                <a:cubicBezTo>
                  <a:pt x="6665" y="776"/>
                  <a:pt x="6848" y="571"/>
                  <a:pt x="6848" y="388"/>
                </a:cubicBezTo>
                <a:cubicBezTo>
                  <a:pt x="6848" y="205"/>
                  <a:pt x="6665" y="0"/>
                  <a:pt x="6483" y="0"/>
                </a:cubicBezTo>
                <a:close/>
                <a:moveTo>
                  <a:pt x="9519" y="0"/>
                </a:moveTo>
                <a:cubicBezTo>
                  <a:pt x="9336" y="0"/>
                  <a:pt x="9131" y="205"/>
                  <a:pt x="9131" y="388"/>
                </a:cubicBezTo>
                <a:cubicBezTo>
                  <a:pt x="9131" y="571"/>
                  <a:pt x="9336" y="776"/>
                  <a:pt x="9519" y="776"/>
                </a:cubicBezTo>
                <a:cubicBezTo>
                  <a:pt x="9701" y="776"/>
                  <a:pt x="9907" y="571"/>
                  <a:pt x="9907" y="388"/>
                </a:cubicBezTo>
                <a:cubicBezTo>
                  <a:pt x="9907" y="205"/>
                  <a:pt x="9701" y="0"/>
                  <a:pt x="9519" y="0"/>
                </a:cubicBezTo>
                <a:close/>
                <a:moveTo>
                  <a:pt x="12554" y="0"/>
                </a:moveTo>
                <a:cubicBezTo>
                  <a:pt x="12372" y="0"/>
                  <a:pt x="12189" y="205"/>
                  <a:pt x="12189" y="388"/>
                </a:cubicBezTo>
                <a:cubicBezTo>
                  <a:pt x="12189" y="571"/>
                  <a:pt x="12372" y="776"/>
                  <a:pt x="12554" y="776"/>
                </a:cubicBezTo>
                <a:cubicBezTo>
                  <a:pt x="12760" y="776"/>
                  <a:pt x="12942" y="571"/>
                  <a:pt x="12942" y="388"/>
                </a:cubicBezTo>
                <a:cubicBezTo>
                  <a:pt x="12942" y="205"/>
                  <a:pt x="12760" y="0"/>
                  <a:pt x="12554" y="0"/>
                </a:cubicBezTo>
                <a:close/>
                <a:moveTo>
                  <a:pt x="15613" y="0"/>
                </a:moveTo>
                <a:cubicBezTo>
                  <a:pt x="15408" y="0"/>
                  <a:pt x="15225" y="205"/>
                  <a:pt x="15225" y="388"/>
                </a:cubicBezTo>
                <a:cubicBezTo>
                  <a:pt x="15225" y="571"/>
                  <a:pt x="15408" y="776"/>
                  <a:pt x="15613" y="776"/>
                </a:cubicBezTo>
                <a:cubicBezTo>
                  <a:pt x="15796" y="776"/>
                  <a:pt x="15978" y="571"/>
                  <a:pt x="15978" y="388"/>
                </a:cubicBezTo>
                <a:cubicBezTo>
                  <a:pt x="15978" y="205"/>
                  <a:pt x="15796" y="0"/>
                  <a:pt x="15613" y="0"/>
                </a:cubicBezTo>
                <a:close/>
                <a:moveTo>
                  <a:pt x="18649" y="0"/>
                </a:moveTo>
                <a:cubicBezTo>
                  <a:pt x="18466" y="0"/>
                  <a:pt x="18261" y="205"/>
                  <a:pt x="18261" y="388"/>
                </a:cubicBezTo>
                <a:cubicBezTo>
                  <a:pt x="18261" y="571"/>
                  <a:pt x="18466" y="776"/>
                  <a:pt x="18649" y="776"/>
                </a:cubicBezTo>
                <a:cubicBezTo>
                  <a:pt x="18831" y="776"/>
                  <a:pt x="19037" y="571"/>
                  <a:pt x="19037" y="388"/>
                </a:cubicBezTo>
                <a:cubicBezTo>
                  <a:pt x="19037" y="205"/>
                  <a:pt x="18831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319" y="205"/>
                  <a:pt x="21319" y="388"/>
                </a:cubicBezTo>
                <a:cubicBezTo>
                  <a:pt x="21319" y="571"/>
                  <a:pt x="21502" y="776"/>
                  <a:pt x="21685" y="776"/>
                </a:cubicBezTo>
                <a:cubicBezTo>
                  <a:pt x="21890" y="776"/>
                  <a:pt x="22073" y="571"/>
                  <a:pt x="22073" y="388"/>
                </a:cubicBezTo>
                <a:cubicBezTo>
                  <a:pt x="22073" y="205"/>
                  <a:pt x="21890" y="0"/>
                  <a:pt x="216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3" name="Google Shape;1113;p45"/>
          <p:cNvSpPr/>
          <p:nvPr/>
        </p:nvSpPr>
        <p:spPr>
          <a:xfrm>
            <a:off x="4300933" y="4434903"/>
            <a:ext cx="17695" cy="14850"/>
          </a:xfrm>
          <a:custGeom>
            <a:avLst/>
            <a:gdLst/>
            <a:ahLst/>
            <a:cxnLst/>
            <a:rect l="l" t="t" r="r" b="b"/>
            <a:pathLst>
              <a:path w="572" h="480" extrusionOk="0">
                <a:moveTo>
                  <a:pt x="1" y="0"/>
                </a:moveTo>
                <a:lnTo>
                  <a:pt x="1" y="479"/>
                </a:lnTo>
                <a:lnTo>
                  <a:pt x="571" y="479"/>
                </a:lnTo>
                <a:lnTo>
                  <a:pt x="5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4" name="Google Shape;1114;p45"/>
          <p:cNvSpPr/>
          <p:nvPr/>
        </p:nvSpPr>
        <p:spPr>
          <a:xfrm>
            <a:off x="3265944" y="4067385"/>
            <a:ext cx="2096710" cy="764734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5" name="Google Shape;1115;p45"/>
          <p:cNvSpPr/>
          <p:nvPr/>
        </p:nvSpPr>
        <p:spPr>
          <a:xfrm>
            <a:off x="2785603" y="3637107"/>
            <a:ext cx="458995" cy="917959"/>
          </a:xfrm>
          <a:custGeom>
            <a:avLst/>
            <a:gdLst/>
            <a:ahLst/>
            <a:cxnLst/>
            <a:rect l="l" t="t" r="r" b="b"/>
            <a:pathLst>
              <a:path w="14837" h="29673" extrusionOk="0">
                <a:moveTo>
                  <a:pt x="14837" y="0"/>
                </a:moveTo>
                <a:cubicBezTo>
                  <a:pt x="6665" y="0"/>
                  <a:pt x="0" y="6665"/>
                  <a:pt x="0" y="14837"/>
                </a:cubicBezTo>
                <a:cubicBezTo>
                  <a:pt x="0" y="23122"/>
                  <a:pt x="6665" y="29673"/>
                  <a:pt x="14837" y="29673"/>
                </a:cubicBezTo>
                <a:lnTo>
                  <a:pt x="14837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6" name="Google Shape;1116;p45"/>
          <p:cNvSpPr/>
          <p:nvPr/>
        </p:nvSpPr>
        <p:spPr>
          <a:xfrm>
            <a:off x="3256571" y="4389931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9" y="0"/>
                </a:moveTo>
                <a:cubicBezTo>
                  <a:pt x="184" y="0"/>
                  <a:pt x="1" y="91"/>
                  <a:pt x="1" y="365"/>
                </a:cubicBezTo>
                <a:cubicBezTo>
                  <a:pt x="1" y="571"/>
                  <a:pt x="184" y="753"/>
                  <a:pt x="389" y="753"/>
                </a:cubicBezTo>
                <a:cubicBezTo>
                  <a:pt x="572" y="753"/>
                  <a:pt x="754" y="571"/>
                  <a:pt x="754" y="365"/>
                </a:cubicBezTo>
                <a:cubicBezTo>
                  <a:pt x="754" y="91"/>
                  <a:pt x="572" y="0"/>
                  <a:pt x="389" y="0"/>
                </a:cubicBezTo>
                <a:close/>
                <a:moveTo>
                  <a:pt x="3425" y="0"/>
                </a:moveTo>
                <a:cubicBezTo>
                  <a:pt x="3242" y="0"/>
                  <a:pt x="3037" y="91"/>
                  <a:pt x="3037" y="365"/>
                </a:cubicBezTo>
                <a:cubicBezTo>
                  <a:pt x="3037" y="571"/>
                  <a:pt x="3242" y="753"/>
                  <a:pt x="3425" y="753"/>
                </a:cubicBezTo>
                <a:cubicBezTo>
                  <a:pt x="3607" y="753"/>
                  <a:pt x="3813" y="571"/>
                  <a:pt x="3813" y="365"/>
                </a:cubicBezTo>
                <a:cubicBezTo>
                  <a:pt x="3813" y="91"/>
                  <a:pt x="3607" y="0"/>
                  <a:pt x="3425" y="0"/>
                </a:cubicBezTo>
                <a:close/>
                <a:moveTo>
                  <a:pt x="6460" y="0"/>
                </a:moveTo>
                <a:cubicBezTo>
                  <a:pt x="6278" y="0"/>
                  <a:pt x="6095" y="91"/>
                  <a:pt x="6095" y="365"/>
                </a:cubicBezTo>
                <a:cubicBezTo>
                  <a:pt x="6095" y="571"/>
                  <a:pt x="6278" y="753"/>
                  <a:pt x="6460" y="753"/>
                </a:cubicBezTo>
                <a:cubicBezTo>
                  <a:pt x="6666" y="753"/>
                  <a:pt x="6848" y="571"/>
                  <a:pt x="6848" y="365"/>
                </a:cubicBezTo>
                <a:cubicBezTo>
                  <a:pt x="6848" y="91"/>
                  <a:pt x="6666" y="0"/>
                  <a:pt x="6460" y="0"/>
                </a:cubicBezTo>
                <a:close/>
                <a:moveTo>
                  <a:pt x="9519" y="0"/>
                </a:moveTo>
                <a:cubicBezTo>
                  <a:pt x="9314" y="0"/>
                  <a:pt x="9131" y="91"/>
                  <a:pt x="9131" y="365"/>
                </a:cubicBezTo>
                <a:cubicBezTo>
                  <a:pt x="9131" y="571"/>
                  <a:pt x="9314" y="753"/>
                  <a:pt x="9519" y="753"/>
                </a:cubicBezTo>
                <a:cubicBezTo>
                  <a:pt x="9702" y="753"/>
                  <a:pt x="9884" y="571"/>
                  <a:pt x="9884" y="365"/>
                </a:cubicBezTo>
                <a:cubicBezTo>
                  <a:pt x="9884" y="91"/>
                  <a:pt x="9702" y="0"/>
                  <a:pt x="9519" y="0"/>
                </a:cubicBezTo>
                <a:close/>
                <a:moveTo>
                  <a:pt x="12555" y="0"/>
                </a:moveTo>
                <a:cubicBezTo>
                  <a:pt x="12372" y="0"/>
                  <a:pt x="12167" y="91"/>
                  <a:pt x="12167" y="365"/>
                </a:cubicBezTo>
                <a:cubicBezTo>
                  <a:pt x="12167" y="571"/>
                  <a:pt x="12372" y="753"/>
                  <a:pt x="12555" y="753"/>
                </a:cubicBezTo>
                <a:cubicBezTo>
                  <a:pt x="12737" y="753"/>
                  <a:pt x="12943" y="571"/>
                  <a:pt x="12943" y="365"/>
                </a:cubicBezTo>
                <a:cubicBezTo>
                  <a:pt x="12943" y="91"/>
                  <a:pt x="12737" y="0"/>
                  <a:pt x="12555" y="0"/>
                </a:cubicBezTo>
                <a:close/>
                <a:moveTo>
                  <a:pt x="15591" y="0"/>
                </a:moveTo>
                <a:cubicBezTo>
                  <a:pt x="15408" y="0"/>
                  <a:pt x="15225" y="91"/>
                  <a:pt x="15225" y="365"/>
                </a:cubicBezTo>
                <a:cubicBezTo>
                  <a:pt x="15225" y="571"/>
                  <a:pt x="15408" y="753"/>
                  <a:pt x="15591" y="753"/>
                </a:cubicBezTo>
                <a:cubicBezTo>
                  <a:pt x="15796" y="753"/>
                  <a:pt x="15979" y="571"/>
                  <a:pt x="15979" y="365"/>
                </a:cubicBezTo>
                <a:cubicBezTo>
                  <a:pt x="15979" y="91"/>
                  <a:pt x="15796" y="0"/>
                  <a:pt x="15591" y="0"/>
                </a:cubicBezTo>
                <a:close/>
                <a:moveTo>
                  <a:pt x="18649" y="0"/>
                </a:moveTo>
                <a:cubicBezTo>
                  <a:pt x="18444" y="0"/>
                  <a:pt x="18261" y="91"/>
                  <a:pt x="18261" y="365"/>
                </a:cubicBezTo>
                <a:cubicBezTo>
                  <a:pt x="18261" y="571"/>
                  <a:pt x="18444" y="753"/>
                  <a:pt x="18649" y="753"/>
                </a:cubicBezTo>
                <a:cubicBezTo>
                  <a:pt x="18832" y="753"/>
                  <a:pt x="19014" y="571"/>
                  <a:pt x="19014" y="365"/>
                </a:cubicBezTo>
                <a:cubicBezTo>
                  <a:pt x="19014" y="91"/>
                  <a:pt x="18832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297" y="91"/>
                  <a:pt x="21297" y="365"/>
                </a:cubicBezTo>
                <a:cubicBezTo>
                  <a:pt x="21297" y="571"/>
                  <a:pt x="21502" y="753"/>
                  <a:pt x="21685" y="753"/>
                </a:cubicBezTo>
                <a:cubicBezTo>
                  <a:pt x="21868" y="753"/>
                  <a:pt x="22073" y="571"/>
                  <a:pt x="22073" y="365"/>
                </a:cubicBezTo>
                <a:cubicBezTo>
                  <a:pt x="22073" y="91"/>
                  <a:pt x="21868" y="0"/>
                  <a:pt x="2168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7" name="Google Shape;1117;p45"/>
          <p:cNvSpPr/>
          <p:nvPr/>
        </p:nvSpPr>
        <p:spPr>
          <a:xfrm>
            <a:off x="4127228" y="4155181"/>
            <a:ext cx="529622" cy="529622"/>
          </a:xfrm>
          <a:custGeom>
            <a:avLst/>
            <a:gdLst/>
            <a:ahLst/>
            <a:cxnLst/>
            <a:rect l="l" t="t" r="r" b="b"/>
            <a:pathLst>
              <a:path w="17120" h="17120" extrusionOk="0">
                <a:moveTo>
                  <a:pt x="8560" y="1"/>
                </a:moveTo>
                <a:cubicBezTo>
                  <a:pt x="3812" y="1"/>
                  <a:pt x="1" y="3790"/>
                  <a:pt x="1" y="8560"/>
                </a:cubicBezTo>
                <a:cubicBezTo>
                  <a:pt x="1" y="13308"/>
                  <a:pt x="3812" y="17120"/>
                  <a:pt x="8560" y="17120"/>
                </a:cubicBezTo>
                <a:cubicBezTo>
                  <a:pt x="13330" y="17120"/>
                  <a:pt x="17119" y="13308"/>
                  <a:pt x="17119" y="8560"/>
                </a:cubicBezTo>
                <a:cubicBezTo>
                  <a:pt x="17119" y="3790"/>
                  <a:pt x="13330" y="1"/>
                  <a:pt x="856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ctr" defTabSz="1131527">
              <a:buClr>
                <a:srgbClr val="000000"/>
              </a:buClr>
              <a:defRPr/>
            </a:pPr>
            <a:r>
              <a:rPr lang="ru-RU" sz="3465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3465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18" name="Google Shape;1118;p45"/>
          <p:cNvSpPr txBox="1"/>
          <p:nvPr/>
        </p:nvSpPr>
        <p:spPr>
          <a:xfrm>
            <a:off x="2732470" y="4134895"/>
            <a:ext cx="1731047" cy="439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2475" kern="0" dirty="0">
              <a:solidFill>
                <a:srgbClr val="405377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19" name="Google Shape;1119;p45"/>
          <p:cNvSpPr/>
          <p:nvPr/>
        </p:nvSpPr>
        <p:spPr>
          <a:xfrm>
            <a:off x="5890263" y="4096086"/>
            <a:ext cx="5623482" cy="764734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226296" tIns="113132" rIns="113132" bIns="113132" anchor="ctr" anchorCtr="0">
            <a:noAutofit/>
          </a:bodyPr>
          <a:lstStyle/>
          <a:p>
            <a:pPr algn="r" defTabSz="1131527">
              <a:buClr>
                <a:srgbClr val="000000"/>
              </a:buClr>
              <a:buSzPts val="1100"/>
              <a:defRPr/>
            </a:pPr>
            <a:r>
              <a:rPr lang="ru-RU" sz="36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текстоцентрический</a:t>
            </a:r>
            <a:endParaRPr sz="3600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20" name="Google Shape;1120;p45"/>
          <p:cNvSpPr/>
          <p:nvPr/>
        </p:nvSpPr>
        <p:spPr>
          <a:xfrm>
            <a:off x="6852306" y="4378268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9" y="0"/>
                </a:moveTo>
                <a:cubicBezTo>
                  <a:pt x="184" y="0"/>
                  <a:pt x="1" y="91"/>
                  <a:pt x="1" y="365"/>
                </a:cubicBezTo>
                <a:cubicBezTo>
                  <a:pt x="1" y="571"/>
                  <a:pt x="184" y="753"/>
                  <a:pt x="389" y="753"/>
                </a:cubicBezTo>
                <a:cubicBezTo>
                  <a:pt x="572" y="753"/>
                  <a:pt x="754" y="571"/>
                  <a:pt x="754" y="365"/>
                </a:cubicBezTo>
                <a:cubicBezTo>
                  <a:pt x="754" y="91"/>
                  <a:pt x="572" y="0"/>
                  <a:pt x="389" y="0"/>
                </a:cubicBezTo>
                <a:close/>
                <a:moveTo>
                  <a:pt x="3425" y="0"/>
                </a:moveTo>
                <a:cubicBezTo>
                  <a:pt x="3242" y="0"/>
                  <a:pt x="3037" y="91"/>
                  <a:pt x="3037" y="365"/>
                </a:cubicBezTo>
                <a:cubicBezTo>
                  <a:pt x="3037" y="571"/>
                  <a:pt x="3242" y="753"/>
                  <a:pt x="3425" y="753"/>
                </a:cubicBezTo>
                <a:cubicBezTo>
                  <a:pt x="3607" y="753"/>
                  <a:pt x="3813" y="571"/>
                  <a:pt x="3813" y="365"/>
                </a:cubicBezTo>
                <a:cubicBezTo>
                  <a:pt x="3813" y="91"/>
                  <a:pt x="3607" y="0"/>
                  <a:pt x="3425" y="0"/>
                </a:cubicBezTo>
                <a:close/>
                <a:moveTo>
                  <a:pt x="6460" y="0"/>
                </a:moveTo>
                <a:cubicBezTo>
                  <a:pt x="6278" y="0"/>
                  <a:pt x="6095" y="91"/>
                  <a:pt x="6095" y="365"/>
                </a:cubicBezTo>
                <a:cubicBezTo>
                  <a:pt x="6095" y="571"/>
                  <a:pt x="6278" y="753"/>
                  <a:pt x="6460" y="753"/>
                </a:cubicBezTo>
                <a:cubicBezTo>
                  <a:pt x="6666" y="753"/>
                  <a:pt x="6848" y="571"/>
                  <a:pt x="6848" y="365"/>
                </a:cubicBezTo>
                <a:cubicBezTo>
                  <a:pt x="6848" y="91"/>
                  <a:pt x="6666" y="0"/>
                  <a:pt x="6460" y="0"/>
                </a:cubicBezTo>
                <a:close/>
                <a:moveTo>
                  <a:pt x="9519" y="0"/>
                </a:moveTo>
                <a:cubicBezTo>
                  <a:pt x="9314" y="0"/>
                  <a:pt x="9131" y="91"/>
                  <a:pt x="9131" y="365"/>
                </a:cubicBezTo>
                <a:cubicBezTo>
                  <a:pt x="9131" y="571"/>
                  <a:pt x="9314" y="753"/>
                  <a:pt x="9519" y="753"/>
                </a:cubicBezTo>
                <a:cubicBezTo>
                  <a:pt x="9702" y="753"/>
                  <a:pt x="9884" y="571"/>
                  <a:pt x="9884" y="365"/>
                </a:cubicBezTo>
                <a:cubicBezTo>
                  <a:pt x="9884" y="91"/>
                  <a:pt x="9702" y="0"/>
                  <a:pt x="9519" y="0"/>
                </a:cubicBezTo>
                <a:close/>
                <a:moveTo>
                  <a:pt x="12555" y="0"/>
                </a:moveTo>
                <a:cubicBezTo>
                  <a:pt x="12372" y="0"/>
                  <a:pt x="12167" y="91"/>
                  <a:pt x="12167" y="365"/>
                </a:cubicBezTo>
                <a:cubicBezTo>
                  <a:pt x="12167" y="571"/>
                  <a:pt x="12372" y="753"/>
                  <a:pt x="12555" y="753"/>
                </a:cubicBezTo>
                <a:cubicBezTo>
                  <a:pt x="12737" y="753"/>
                  <a:pt x="12943" y="571"/>
                  <a:pt x="12943" y="365"/>
                </a:cubicBezTo>
                <a:cubicBezTo>
                  <a:pt x="12943" y="91"/>
                  <a:pt x="12737" y="0"/>
                  <a:pt x="12555" y="0"/>
                </a:cubicBezTo>
                <a:close/>
                <a:moveTo>
                  <a:pt x="15591" y="0"/>
                </a:moveTo>
                <a:cubicBezTo>
                  <a:pt x="15408" y="0"/>
                  <a:pt x="15225" y="91"/>
                  <a:pt x="15225" y="365"/>
                </a:cubicBezTo>
                <a:cubicBezTo>
                  <a:pt x="15225" y="571"/>
                  <a:pt x="15408" y="753"/>
                  <a:pt x="15591" y="753"/>
                </a:cubicBezTo>
                <a:cubicBezTo>
                  <a:pt x="15796" y="753"/>
                  <a:pt x="15979" y="571"/>
                  <a:pt x="15979" y="365"/>
                </a:cubicBezTo>
                <a:cubicBezTo>
                  <a:pt x="15979" y="91"/>
                  <a:pt x="15796" y="0"/>
                  <a:pt x="15591" y="0"/>
                </a:cubicBezTo>
                <a:close/>
                <a:moveTo>
                  <a:pt x="18649" y="0"/>
                </a:moveTo>
                <a:cubicBezTo>
                  <a:pt x="18444" y="0"/>
                  <a:pt x="18261" y="91"/>
                  <a:pt x="18261" y="365"/>
                </a:cubicBezTo>
                <a:cubicBezTo>
                  <a:pt x="18261" y="571"/>
                  <a:pt x="18444" y="753"/>
                  <a:pt x="18649" y="753"/>
                </a:cubicBezTo>
                <a:cubicBezTo>
                  <a:pt x="18832" y="753"/>
                  <a:pt x="19014" y="571"/>
                  <a:pt x="19014" y="365"/>
                </a:cubicBezTo>
                <a:cubicBezTo>
                  <a:pt x="19014" y="91"/>
                  <a:pt x="18832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297" y="91"/>
                  <a:pt x="21297" y="365"/>
                </a:cubicBezTo>
                <a:cubicBezTo>
                  <a:pt x="21297" y="571"/>
                  <a:pt x="21502" y="753"/>
                  <a:pt x="21685" y="753"/>
                </a:cubicBezTo>
                <a:cubicBezTo>
                  <a:pt x="21868" y="753"/>
                  <a:pt x="22073" y="571"/>
                  <a:pt x="22073" y="365"/>
                </a:cubicBezTo>
                <a:cubicBezTo>
                  <a:pt x="22073" y="91"/>
                  <a:pt x="21868" y="0"/>
                  <a:pt x="2168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DC63FCB9-287A-4568-924F-9A07679C6C6E}"/>
              </a:ext>
            </a:extLst>
          </p:cNvPr>
          <p:cNvSpPr/>
          <p:nvPr/>
        </p:nvSpPr>
        <p:spPr>
          <a:xfrm>
            <a:off x="-156750" y="1078173"/>
            <a:ext cx="248716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844137"/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Концепция создания учебника нового поколения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Graphic 2">
            <a:extLst>
              <a:ext uri="{FF2B5EF4-FFF2-40B4-BE49-F238E27FC236}">
                <a16:creationId xmlns:a16="http://schemas.microsoft.com/office/drawing/2014/main" xmlns="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55185" y="119476"/>
            <a:ext cx="677333" cy="56801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32518" y="69498"/>
            <a:ext cx="2961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6021" y="86258"/>
            <a:ext cx="774259" cy="61574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79495" y="0"/>
            <a:ext cx="2648852" cy="702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623999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B8730F4-CC27-8749-B78B-ECC9B164C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72" y="1569491"/>
            <a:ext cx="10591066" cy="171237"/>
          </a:xfrm>
        </p:spPr>
        <p:txBody>
          <a:bodyPr>
            <a:noAutofit/>
          </a:bodyPr>
          <a:lstStyle/>
          <a:p>
            <a:pPr marL="565735" indent="-565735">
              <a:defRPr/>
            </a:pPr>
            <a:r>
              <a:rPr lang="ru-RU" sz="3432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Уровневый подход в обучении РКИ </a:t>
            </a:r>
            <a:r>
              <a:rPr lang="ru-RU" sz="305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школах с узбекским и другими языками обучения реализуется следующим </a:t>
            </a:r>
            <a:r>
              <a:rPr lang="ru-RU" sz="3051" dirty="0">
                <a:solidFill>
                  <a:srgbClr val="0070C0"/>
                </a:solidFill>
              </a:rPr>
              <a:t>способом:</a:t>
            </a:r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391DBB68-D037-4D42-B012-E6BA3048F46E}"/>
              </a:ext>
            </a:extLst>
          </p:cNvPr>
          <p:cNvSpPr txBox="1">
            <a:spLocks/>
          </p:cNvSpPr>
          <p:nvPr/>
        </p:nvSpPr>
        <p:spPr>
          <a:xfrm>
            <a:off x="882650" y="1385888"/>
            <a:ext cx="10504488" cy="4779962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0" tIns="0" rIns="0" bIns="0">
            <a:normAutofit fontScale="97500"/>
          </a:bodyPr>
          <a:lstStyle>
            <a:lvl1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solidFill>
                  <a:srgbClr val="262626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5pPr>
            <a:lvl6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6pPr>
            <a:lvl7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7pPr>
            <a:lvl8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8pPr>
            <a:lvl9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hangingPunct="1">
              <a:defRPr/>
            </a:pPr>
            <a:endParaRPr lang="x-none" sz="2475" b="0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="" xmlns:a16="http://schemas.microsoft.com/office/drawing/2014/main" id="{D67B028E-6942-405F-A855-5AE7A4E095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518622"/>
              </p:ext>
            </p:extLst>
          </p:nvPr>
        </p:nvGraphicFramePr>
        <p:xfrm>
          <a:off x="681038" y="1955800"/>
          <a:ext cx="10504486" cy="4779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2662">
                  <a:extLst>
                    <a:ext uri="{9D8B030D-6E8A-4147-A177-3AD203B41FA5}">
                      <a16:colId xmlns="" xmlns:a16="http://schemas.microsoft.com/office/drawing/2014/main" val="3899377668"/>
                    </a:ext>
                  </a:extLst>
                </a:gridCol>
                <a:gridCol w="2670608">
                  <a:extLst>
                    <a:ext uri="{9D8B030D-6E8A-4147-A177-3AD203B41FA5}">
                      <a16:colId xmlns="" xmlns:a16="http://schemas.microsoft.com/office/drawing/2014/main" val="1116882590"/>
                    </a:ext>
                  </a:extLst>
                </a:gridCol>
                <a:gridCol w="2670608">
                  <a:extLst>
                    <a:ext uri="{9D8B030D-6E8A-4147-A177-3AD203B41FA5}">
                      <a16:colId xmlns="" xmlns:a16="http://schemas.microsoft.com/office/drawing/2014/main" val="1546550959"/>
                    </a:ext>
                  </a:extLst>
                </a:gridCol>
                <a:gridCol w="2670608">
                  <a:extLst>
                    <a:ext uri="{9D8B030D-6E8A-4147-A177-3AD203B41FA5}">
                      <a16:colId xmlns="" xmlns:a16="http://schemas.microsoft.com/office/drawing/2014/main" val="2340514851"/>
                    </a:ext>
                  </a:extLst>
                </a:gridCol>
              </a:tblGrid>
              <a:tr h="955993"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А1.1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1.1</a:t>
                      </a: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16561039"/>
                  </a:ext>
                </a:extLst>
              </a:tr>
              <a:tr h="955993"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 1.2</a:t>
                      </a: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1.2</a:t>
                      </a: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97132502"/>
                  </a:ext>
                </a:extLst>
              </a:tr>
              <a:tr h="955993"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 2.1</a:t>
                      </a: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1.3</a:t>
                      </a: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23131510"/>
                  </a:ext>
                </a:extLst>
              </a:tr>
              <a:tr h="955993"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 2.2</a:t>
                      </a: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1.1+</a:t>
                      </a: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74576507"/>
                  </a:ext>
                </a:extLst>
              </a:tr>
              <a:tr h="955993"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 2.3</a:t>
                      </a: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1.2+</a:t>
                      </a: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1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</a:t>
                      </a:r>
                      <a:r>
                        <a:rPr lang="ru-RU" sz="51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</a:t>
                      </a:r>
                      <a:endParaRPr lang="ru-RU" sz="51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082" marR="87082" marT="43538" marB="4353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41828954"/>
                  </a:ext>
                </a:extLst>
              </a:tr>
            </a:tbl>
          </a:graphicData>
        </a:graphic>
      </p:graphicFrame>
      <p:pic>
        <p:nvPicPr>
          <p:cNvPr id="7" name="Graphic 2">
            <a:extLst>
              <a:ext uri="{FF2B5EF4-FFF2-40B4-BE49-F238E27FC236}">
                <a16:creationId xmlns:a16="http://schemas.microsoft.com/office/drawing/2014/main" xmlns="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18739" y="129580"/>
            <a:ext cx="677333" cy="56801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27798" y="74727"/>
            <a:ext cx="2947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2058" y="149774"/>
            <a:ext cx="774259" cy="61574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16318" y="0"/>
            <a:ext cx="2801454" cy="685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4327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bject 66">
            <a:extLst>
              <a:ext uri="{FF2B5EF4-FFF2-40B4-BE49-F238E27FC236}">
                <a16:creationId xmlns="" xmlns:a16="http://schemas.microsoft.com/office/drawing/2014/main" id="{B79BD52B-F70B-40BB-BCB6-ABD960001A44}"/>
              </a:ext>
            </a:extLst>
          </p:cNvPr>
          <p:cNvSpPr/>
          <p:nvPr/>
        </p:nvSpPr>
        <p:spPr>
          <a:xfrm>
            <a:off x="10364788" y="5942013"/>
            <a:ext cx="1481137" cy="720725"/>
          </a:xfrm>
          <a:custGeom>
            <a:avLst/>
            <a:gdLst/>
            <a:ahLst/>
            <a:cxnLst/>
            <a:rect l="l" t="t" r="r" b="b"/>
            <a:pathLst>
              <a:path w="1809115" h="1369695">
                <a:moveTo>
                  <a:pt x="0" y="1369295"/>
                </a:moveTo>
                <a:lnTo>
                  <a:pt x="1121" y="1360804"/>
                </a:lnTo>
                <a:lnTo>
                  <a:pt x="8800" y="1302662"/>
                </a:lnTo>
                <a:lnTo>
                  <a:pt x="16479" y="1244520"/>
                </a:lnTo>
                <a:lnTo>
                  <a:pt x="24158" y="1186377"/>
                </a:lnTo>
                <a:lnTo>
                  <a:pt x="31837" y="1128235"/>
                </a:lnTo>
                <a:lnTo>
                  <a:pt x="39516" y="1070093"/>
                </a:lnTo>
                <a:lnTo>
                  <a:pt x="47195" y="1011950"/>
                </a:lnTo>
                <a:lnTo>
                  <a:pt x="54874" y="953808"/>
                </a:lnTo>
                <a:lnTo>
                  <a:pt x="62554" y="895666"/>
                </a:lnTo>
                <a:lnTo>
                  <a:pt x="70233" y="837524"/>
                </a:lnTo>
                <a:lnTo>
                  <a:pt x="77912" y="779381"/>
                </a:lnTo>
                <a:lnTo>
                  <a:pt x="85591" y="721239"/>
                </a:lnTo>
                <a:lnTo>
                  <a:pt x="93270" y="663097"/>
                </a:lnTo>
                <a:lnTo>
                  <a:pt x="100950" y="604954"/>
                </a:lnTo>
                <a:lnTo>
                  <a:pt x="168090" y="581173"/>
                </a:lnTo>
                <a:lnTo>
                  <a:pt x="235231" y="557392"/>
                </a:lnTo>
                <a:lnTo>
                  <a:pt x="302371" y="533611"/>
                </a:lnTo>
                <a:lnTo>
                  <a:pt x="369511" y="509830"/>
                </a:lnTo>
                <a:lnTo>
                  <a:pt x="436651" y="486049"/>
                </a:lnTo>
                <a:lnTo>
                  <a:pt x="503791" y="462268"/>
                </a:lnTo>
                <a:lnTo>
                  <a:pt x="570932" y="438487"/>
                </a:lnTo>
                <a:lnTo>
                  <a:pt x="638072" y="414706"/>
                </a:lnTo>
                <a:lnTo>
                  <a:pt x="705212" y="390925"/>
                </a:lnTo>
                <a:lnTo>
                  <a:pt x="772352" y="367144"/>
                </a:lnTo>
                <a:lnTo>
                  <a:pt x="839492" y="343363"/>
                </a:lnTo>
                <a:lnTo>
                  <a:pt x="906632" y="319581"/>
                </a:lnTo>
                <a:lnTo>
                  <a:pt x="973772" y="295800"/>
                </a:lnTo>
                <a:lnTo>
                  <a:pt x="1040912" y="272019"/>
                </a:lnTo>
                <a:lnTo>
                  <a:pt x="1108053" y="248238"/>
                </a:lnTo>
                <a:lnTo>
                  <a:pt x="1175193" y="224457"/>
                </a:lnTo>
                <a:lnTo>
                  <a:pt x="1242333" y="200676"/>
                </a:lnTo>
                <a:lnTo>
                  <a:pt x="1309473" y="176895"/>
                </a:lnTo>
                <a:lnTo>
                  <a:pt x="1376614" y="153114"/>
                </a:lnTo>
                <a:lnTo>
                  <a:pt x="1443754" y="129333"/>
                </a:lnTo>
                <a:lnTo>
                  <a:pt x="1510894" y="105551"/>
                </a:lnTo>
                <a:lnTo>
                  <a:pt x="1578034" y="81770"/>
                </a:lnTo>
                <a:lnTo>
                  <a:pt x="1645175" y="57988"/>
                </a:lnTo>
                <a:lnTo>
                  <a:pt x="1712315" y="34207"/>
                </a:lnTo>
                <a:lnTo>
                  <a:pt x="1779455" y="10425"/>
                </a:lnTo>
                <a:lnTo>
                  <a:pt x="18088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68" name="object 67">
            <a:extLst>
              <a:ext uri="{FF2B5EF4-FFF2-40B4-BE49-F238E27FC236}">
                <a16:creationId xmlns="" xmlns:a16="http://schemas.microsoft.com/office/drawing/2014/main" id="{53475294-630F-4C7E-A943-226492E925C4}"/>
              </a:ext>
            </a:extLst>
          </p:cNvPr>
          <p:cNvSpPr/>
          <p:nvPr/>
        </p:nvSpPr>
        <p:spPr>
          <a:xfrm>
            <a:off x="10490200" y="6010275"/>
            <a:ext cx="1355725" cy="652463"/>
          </a:xfrm>
          <a:custGeom>
            <a:avLst/>
            <a:gdLst/>
            <a:ahLst/>
            <a:cxnLst/>
            <a:rect l="l" t="t" r="r" b="b"/>
            <a:pathLst>
              <a:path w="1655444" h="1238250">
                <a:moveTo>
                  <a:pt x="0" y="1237956"/>
                </a:moveTo>
                <a:lnTo>
                  <a:pt x="7135" y="1189295"/>
                </a:lnTo>
                <a:lnTo>
                  <a:pt x="15158" y="1134584"/>
                </a:lnTo>
                <a:lnTo>
                  <a:pt x="23182" y="1079872"/>
                </a:lnTo>
                <a:lnTo>
                  <a:pt x="31205" y="1025160"/>
                </a:lnTo>
                <a:lnTo>
                  <a:pt x="39228" y="970449"/>
                </a:lnTo>
                <a:lnTo>
                  <a:pt x="47251" y="915737"/>
                </a:lnTo>
                <a:lnTo>
                  <a:pt x="55274" y="861026"/>
                </a:lnTo>
                <a:lnTo>
                  <a:pt x="63298" y="806314"/>
                </a:lnTo>
                <a:lnTo>
                  <a:pt x="71321" y="751603"/>
                </a:lnTo>
                <a:lnTo>
                  <a:pt x="79344" y="696891"/>
                </a:lnTo>
                <a:lnTo>
                  <a:pt x="87367" y="642179"/>
                </a:lnTo>
                <a:lnTo>
                  <a:pt x="95391" y="587467"/>
                </a:lnTo>
                <a:lnTo>
                  <a:pt x="103414" y="532756"/>
                </a:lnTo>
                <a:lnTo>
                  <a:pt x="166991" y="510927"/>
                </a:lnTo>
                <a:lnTo>
                  <a:pt x="230568" y="489098"/>
                </a:lnTo>
                <a:lnTo>
                  <a:pt x="294145" y="467269"/>
                </a:lnTo>
                <a:lnTo>
                  <a:pt x="357722" y="445440"/>
                </a:lnTo>
                <a:lnTo>
                  <a:pt x="421299" y="423611"/>
                </a:lnTo>
                <a:lnTo>
                  <a:pt x="484876" y="401782"/>
                </a:lnTo>
                <a:lnTo>
                  <a:pt x="548453" y="379953"/>
                </a:lnTo>
                <a:lnTo>
                  <a:pt x="612030" y="358124"/>
                </a:lnTo>
                <a:lnTo>
                  <a:pt x="675607" y="336295"/>
                </a:lnTo>
                <a:lnTo>
                  <a:pt x="739184" y="314466"/>
                </a:lnTo>
                <a:lnTo>
                  <a:pt x="802761" y="292637"/>
                </a:lnTo>
                <a:lnTo>
                  <a:pt x="866338" y="270808"/>
                </a:lnTo>
                <a:lnTo>
                  <a:pt x="929915" y="248979"/>
                </a:lnTo>
                <a:lnTo>
                  <a:pt x="993492" y="227151"/>
                </a:lnTo>
                <a:lnTo>
                  <a:pt x="1057069" y="205322"/>
                </a:lnTo>
                <a:lnTo>
                  <a:pt x="1120646" y="183493"/>
                </a:lnTo>
                <a:lnTo>
                  <a:pt x="1184222" y="161664"/>
                </a:lnTo>
                <a:lnTo>
                  <a:pt x="1247799" y="139835"/>
                </a:lnTo>
                <a:lnTo>
                  <a:pt x="1311376" y="118006"/>
                </a:lnTo>
                <a:lnTo>
                  <a:pt x="1374953" y="96177"/>
                </a:lnTo>
                <a:lnTo>
                  <a:pt x="1438530" y="74348"/>
                </a:lnTo>
                <a:lnTo>
                  <a:pt x="1502108" y="52519"/>
                </a:lnTo>
                <a:lnTo>
                  <a:pt x="1565685" y="30690"/>
                </a:lnTo>
                <a:lnTo>
                  <a:pt x="1629262" y="8861"/>
                </a:lnTo>
                <a:lnTo>
                  <a:pt x="1655072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69" name="object 68">
            <a:extLst>
              <a:ext uri="{FF2B5EF4-FFF2-40B4-BE49-F238E27FC236}">
                <a16:creationId xmlns="" xmlns:a16="http://schemas.microsoft.com/office/drawing/2014/main" id="{EF50754D-5D3A-477D-BDF9-58CC1DD5AD7D}"/>
              </a:ext>
            </a:extLst>
          </p:cNvPr>
          <p:cNvSpPr/>
          <p:nvPr/>
        </p:nvSpPr>
        <p:spPr>
          <a:xfrm>
            <a:off x="10617200" y="6080125"/>
            <a:ext cx="1228725" cy="582613"/>
          </a:xfrm>
          <a:custGeom>
            <a:avLst/>
            <a:gdLst/>
            <a:ahLst/>
            <a:cxnLst/>
            <a:rect l="l" t="t" r="r" b="b"/>
            <a:pathLst>
              <a:path w="1501140" h="1108709">
                <a:moveTo>
                  <a:pt x="0" y="1108210"/>
                </a:moveTo>
                <a:lnTo>
                  <a:pt x="13374" y="1026238"/>
                </a:lnTo>
                <a:lnTo>
                  <a:pt x="21741" y="974957"/>
                </a:lnTo>
                <a:lnTo>
                  <a:pt x="30108" y="923677"/>
                </a:lnTo>
                <a:lnTo>
                  <a:pt x="38475" y="872396"/>
                </a:lnTo>
                <a:lnTo>
                  <a:pt x="46842" y="821115"/>
                </a:lnTo>
                <a:lnTo>
                  <a:pt x="55209" y="769835"/>
                </a:lnTo>
                <a:lnTo>
                  <a:pt x="63576" y="718554"/>
                </a:lnTo>
                <a:lnTo>
                  <a:pt x="71943" y="667273"/>
                </a:lnTo>
                <a:lnTo>
                  <a:pt x="80310" y="615993"/>
                </a:lnTo>
                <a:lnTo>
                  <a:pt x="88677" y="564712"/>
                </a:lnTo>
                <a:lnTo>
                  <a:pt x="97044" y="513432"/>
                </a:lnTo>
                <a:lnTo>
                  <a:pt x="105411" y="462151"/>
                </a:lnTo>
                <a:lnTo>
                  <a:pt x="165425" y="442274"/>
                </a:lnTo>
                <a:lnTo>
                  <a:pt x="225439" y="422397"/>
                </a:lnTo>
                <a:lnTo>
                  <a:pt x="285453" y="402521"/>
                </a:lnTo>
                <a:lnTo>
                  <a:pt x="345467" y="382644"/>
                </a:lnTo>
                <a:lnTo>
                  <a:pt x="405481" y="362767"/>
                </a:lnTo>
                <a:lnTo>
                  <a:pt x="465495" y="342890"/>
                </a:lnTo>
                <a:lnTo>
                  <a:pt x="525508" y="323013"/>
                </a:lnTo>
                <a:lnTo>
                  <a:pt x="585522" y="303136"/>
                </a:lnTo>
                <a:lnTo>
                  <a:pt x="645536" y="283260"/>
                </a:lnTo>
                <a:lnTo>
                  <a:pt x="705550" y="263383"/>
                </a:lnTo>
                <a:lnTo>
                  <a:pt x="765564" y="243506"/>
                </a:lnTo>
                <a:lnTo>
                  <a:pt x="825578" y="223629"/>
                </a:lnTo>
                <a:lnTo>
                  <a:pt x="885592" y="203753"/>
                </a:lnTo>
                <a:lnTo>
                  <a:pt x="945606" y="183876"/>
                </a:lnTo>
                <a:lnTo>
                  <a:pt x="1005619" y="164000"/>
                </a:lnTo>
                <a:lnTo>
                  <a:pt x="1065633" y="144123"/>
                </a:lnTo>
                <a:lnTo>
                  <a:pt x="1125647" y="124246"/>
                </a:lnTo>
                <a:lnTo>
                  <a:pt x="1185660" y="104370"/>
                </a:lnTo>
                <a:lnTo>
                  <a:pt x="1245674" y="84494"/>
                </a:lnTo>
                <a:lnTo>
                  <a:pt x="1305688" y="64617"/>
                </a:lnTo>
                <a:lnTo>
                  <a:pt x="1365702" y="44740"/>
                </a:lnTo>
                <a:lnTo>
                  <a:pt x="1425716" y="24864"/>
                </a:lnTo>
                <a:lnTo>
                  <a:pt x="1485730" y="4987"/>
                </a:lnTo>
                <a:lnTo>
                  <a:pt x="150078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0" name="object 69">
            <a:extLst>
              <a:ext uri="{FF2B5EF4-FFF2-40B4-BE49-F238E27FC236}">
                <a16:creationId xmlns="" xmlns:a16="http://schemas.microsoft.com/office/drawing/2014/main" id="{52AA9427-9773-4793-982D-9BB7DFB53E96}"/>
              </a:ext>
            </a:extLst>
          </p:cNvPr>
          <p:cNvSpPr/>
          <p:nvPr/>
        </p:nvSpPr>
        <p:spPr>
          <a:xfrm>
            <a:off x="10744200" y="6146800"/>
            <a:ext cx="1101725" cy="515938"/>
          </a:xfrm>
          <a:custGeom>
            <a:avLst/>
            <a:gdLst/>
            <a:ahLst/>
            <a:cxnLst/>
            <a:rect l="l" t="t" r="r" b="b"/>
            <a:pathLst>
              <a:path w="1346200" h="980440">
                <a:moveTo>
                  <a:pt x="0" y="980364"/>
                </a:moveTo>
                <a:lnTo>
                  <a:pt x="2315" y="967645"/>
                </a:lnTo>
                <a:lnTo>
                  <a:pt x="11026" y="919795"/>
                </a:lnTo>
                <a:lnTo>
                  <a:pt x="19737" y="871945"/>
                </a:lnTo>
                <a:lnTo>
                  <a:pt x="28448" y="824095"/>
                </a:lnTo>
                <a:lnTo>
                  <a:pt x="37159" y="776245"/>
                </a:lnTo>
                <a:lnTo>
                  <a:pt x="45870" y="728395"/>
                </a:lnTo>
                <a:lnTo>
                  <a:pt x="54581" y="680545"/>
                </a:lnTo>
                <a:lnTo>
                  <a:pt x="63292" y="632695"/>
                </a:lnTo>
                <a:lnTo>
                  <a:pt x="72003" y="584845"/>
                </a:lnTo>
                <a:lnTo>
                  <a:pt x="80714" y="536995"/>
                </a:lnTo>
                <a:lnTo>
                  <a:pt x="89425" y="489145"/>
                </a:lnTo>
                <a:lnTo>
                  <a:pt x="98135" y="441295"/>
                </a:lnTo>
                <a:lnTo>
                  <a:pt x="106846" y="393445"/>
                </a:lnTo>
                <a:lnTo>
                  <a:pt x="163297" y="375520"/>
                </a:lnTo>
                <a:lnTo>
                  <a:pt x="219747" y="357595"/>
                </a:lnTo>
                <a:lnTo>
                  <a:pt x="276198" y="339671"/>
                </a:lnTo>
                <a:lnTo>
                  <a:pt x="332648" y="321746"/>
                </a:lnTo>
                <a:lnTo>
                  <a:pt x="389099" y="303822"/>
                </a:lnTo>
                <a:lnTo>
                  <a:pt x="445549" y="285897"/>
                </a:lnTo>
                <a:lnTo>
                  <a:pt x="502000" y="267973"/>
                </a:lnTo>
                <a:lnTo>
                  <a:pt x="558450" y="250048"/>
                </a:lnTo>
                <a:lnTo>
                  <a:pt x="614901" y="232124"/>
                </a:lnTo>
                <a:lnTo>
                  <a:pt x="671351" y="214199"/>
                </a:lnTo>
                <a:lnTo>
                  <a:pt x="727802" y="196275"/>
                </a:lnTo>
                <a:lnTo>
                  <a:pt x="784252" y="178350"/>
                </a:lnTo>
                <a:lnTo>
                  <a:pt x="840703" y="160426"/>
                </a:lnTo>
                <a:lnTo>
                  <a:pt x="897153" y="142501"/>
                </a:lnTo>
                <a:lnTo>
                  <a:pt x="953604" y="124577"/>
                </a:lnTo>
                <a:lnTo>
                  <a:pt x="1010055" y="106652"/>
                </a:lnTo>
                <a:lnTo>
                  <a:pt x="1066505" y="88727"/>
                </a:lnTo>
                <a:lnTo>
                  <a:pt x="1122956" y="70802"/>
                </a:lnTo>
                <a:lnTo>
                  <a:pt x="1179406" y="52878"/>
                </a:lnTo>
                <a:lnTo>
                  <a:pt x="1235857" y="34953"/>
                </a:lnTo>
                <a:lnTo>
                  <a:pt x="1292308" y="17029"/>
                </a:lnTo>
                <a:lnTo>
                  <a:pt x="134594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1" name="object 70">
            <a:extLst>
              <a:ext uri="{FF2B5EF4-FFF2-40B4-BE49-F238E27FC236}">
                <a16:creationId xmlns="" xmlns:a16="http://schemas.microsoft.com/office/drawing/2014/main" id="{9A9F593E-C41F-4B11-AEE0-0222C08A54FF}"/>
              </a:ext>
            </a:extLst>
          </p:cNvPr>
          <p:cNvSpPr/>
          <p:nvPr/>
        </p:nvSpPr>
        <p:spPr>
          <a:xfrm>
            <a:off x="10871200" y="6213475"/>
            <a:ext cx="974725" cy="449263"/>
          </a:xfrm>
          <a:custGeom>
            <a:avLst/>
            <a:gdLst/>
            <a:ahLst/>
            <a:cxnLst/>
            <a:rect l="l" t="t" r="r" b="b"/>
            <a:pathLst>
              <a:path w="1190625" h="855345">
                <a:moveTo>
                  <a:pt x="0" y="854794"/>
                </a:moveTo>
                <a:lnTo>
                  <a:pt x="7984" y="815626"/>
                </a:lnTo>
                <a:lnTo>
                  <a:pt x="17038" y="771207"/>
                </a:lnTo>
                <a:lnTo>
                  <a:pt x="26093" y="726787"/>
                </a:lnTo>
                <a:lnTo>
                  <a:pt x="35147" y="682368"/>
                </a:lnTo>
                <a:lnTo>
                  <a:pt x="44202" y="637948"/>
                </a:lnTo>
                <a:lnTo>
                  <a:pt x="53257" y="593529"/>
                </a:lnTo>
                <a:lnTo>
                  <a:pt x="62311" y="549109"/>
                </a:lnTo>
                <a:lnTo>
                  <a:pt x="71366" y="504690"/>
                </a:lnTo>
                <a:lnTo>
                  <a:pt x="80421" y="460271"/>
                </a:lnTo>
                <a:lnTo>
                  <a:pt x="89476" y="415851"/>
                </a:lnTo>
                <a:lnTo>
                  <a:pt x="98530" y="371432"/>
                </a:lnTo>
                <a:lnTo>
                  <a:pt x="107585" y="327013"/>
                </a:lnTo>
                <a:lnTo>
                  <a:pt x="160473" y="311041"/>
                </a:lnTo>
                <a:lnTo>
                  <a:pt x="213360" y="295069"/>
                </a:lnTo>
                <a:lnTo>
                  <a:pt x="266248" y="279097"/>
                </a:lnTo>
                <a:lnTo>
                  <a:pt x="319136" y="263124"/>
                </a:lnTo>
                <a:lnTo>
                  <a:pt x="372023" y="247152"/>
                </a:lnTo>
                <a:lnTo>
                  <a:pt x="424911" y="231180"/>
                </a:lnTo>
                <a:lnTo>
                  <a:pt x="477798" y="215208"/>
                </a:lnTo>
                <a:lnTo>
                  <a:pt x="530686" y="199236"/>
                </a:lnTo>
                <a:lnTo>
                  <a:pt x="583573" y="183264"/>
                </a:lnTo>
                <a:lnTo>
                  <a:pt x="636460" y="167292"/>
                </a:lnTo>
                <a:lnTo>
                  <a:pt x="689348" y="151320"/>
                </a:lnTo>
                <a:lnTo>
                  <a:pt x="742235" y="135347"/>
                </a:lnTo>
                <a:lnTo>
                  <a:pt x="795123" y="119375"/>
                </a:lnTo>
                <a:lnTo>
                  <a:pt x="848010" y="103403"/>
                </a:lnTo>
                <a:lnTo>
                  <a:pt x="900897" y="87431"/>
                </a:lnTo>
                <a:lnTo>
                  <a:pt x="953784" y="71459"/>
                </a:lnTo>
                <a:lnTo>
                  <a:pt x="1006672" y="55486"/>
                </a:lnTo>
                <a:lnTo>
                  <a:pt x="1059559" y="39514"/>
                </a:lnTo>
                <a:lnTo>
                  <a:pt x="1112446" y="23542"/>
                </a:lnTo>
                <a:lnTo>
                  <a:pt x="1165333" y="7570"/>
                </a:lnTo>
                <a:lnTo>
                  <a:pt x="119040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2" name="object 71">
            <a:extLst>
              <a:ext uri="{FF2B5EF4-FFF2-40B4-BE49-F238E27FC236}">
                <a16:creationId xmlns="" xmlns:a16="http://schemas.microsoft.com/office/drawing/2014/main" id="{74A2A75B-D446-40F4-A1FD-B3F1962179FD}"/>
              </a:ext>
            </a:extLst>
          </p:cNvPr>
          <p:cNvSpPr/>
          <p:nvPr/>
        </p:nvSpPr>
        <p:spPr>
          <a:xfrm>
            <a:off x="10998200" y="6276975"/>
            <a:ext cx="847725" cy="385763"/>
          </a:xfrm>
          <a:custGeom>
            <a:avLst/>
            <a:gdLst/>
            <a:ahLst/>
            <a:cxnLst/>
            <a:rect l="l" t="t" r="r" b="b"/>
            <a:pathLst>
              <a:path w="1034415" h="732154">
                <a:moveTo>
                  <a:pt x="0" y="731999"/>
                </a:moveTo>
                <a:lnTo>
                  <a:pt x="13472" y="673243"/>
                </a:lnTo>
                <a:lnTo>
                  <a:pt x="22870" y="632255"/>
                </a:lnTo>
                <a:lnTo>
                  <a:pt x="32269" y="591266"/>
                </a:lnTo>
                <a:lnTo>
                  <a:pt x="41668" y="550278"/>
                </a:lnTo>
                <a:lnTo>
                  <a:pt x="51066" y="509289"/>
                </a:lnTo>
                <a:lnTo>
                  <a:pt x="60465" y="468301"/>
                </a:lnTo>
                <a:lnTo>
                  <a:pt x="69864" y="427312"/>
                </a:lnTo>
                <a:lnTo>
                  <a:pt x="79262" y="386324"/>
                </a:lnTo>
                <a:lnTo>
                  <a:pt x="88661" y="345335"/>
                </a:lnTo>
                <a:lnTo>
                  <a:pt x="98060" y="304346"/>
                </a:lnTo>
                <a:lnTo>
                  <a:pt x="107458" y="263358"/>
                </a:lnTo>
                <a:lnTo>
                  <a:pt x="156783" y="249338"/>
                </a:lnTo>
                <a:lnTo>
                  <a:pt x="206107" y="235318"/>
                </a:lnTo>
                <a:lnTo>
                  <a:pt x="255431" y="221298"/>
                </a:lnTo>
                <a:lnTo>
                  <a:pt x="304755" y="207278"/>
                </a:lnTo>
                <a:lnTo>
                  <a:pt x="354080" y="193258"/>
                </a:lnTo>
                <a:lnTo>
                  <a:pt x="403404" y="179238"/>
                </a:lnTo>
                <a:lnTo>
                  <a:pt x="452728" y="165218"/>
                </a:lnTo>
                <a:lnTo>
                  <a:pt x="502052" y="151198"/>
                </a:lnTo>
                <a:lnTo>
                  <a:pt x="551376" y="137178"/>
                </a:lnTo>
                <a:lnTo>
                  <a:pt x="600701" y="123158"/>
                </a:lnTo>
                <a:lnTo>
                  <a:pt x="650025" y="109138"/>
                </a:lnTo>
                <a:lnTo>
                  <a:pt x="699349" y="95118"/>
                </a:lnTo>
                <a:lnTo>
                  <a:pt x="748674" y="81098"/>
                </a:lnTo>
                <a:lnTo>
                  <a:pt x="797998" y="67078"/>
                </a:lnTo>
                <a:lnTo>
                  <a:pt x="847322" y="53058"/>
                </a:lnTo>
                <a:lnTo>
                  <a:pt x="896647" y="39038"/>
                </a:lnTo>
                <a:lnTo>
                  <a:pt x="945971" y="25018"/>
                </a:lnTo>
                <a:lnTo>
                  <a:pt x="995296" y="10998"/>
                </a:lnTo>
                <a:lnTo>
                  <a:pt x="10339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3" name="object 72">
            <a:extLst>
              <a:ext uri="{FF2B5EF4-FFF2-40B4-BE49-F238E27FC236}">
                <a16:creationId xmlns="" xmlns:a16="http://schemas.microsoft.com/office/drawing/2014/main" id="{F48EB172-1984-4622-BE38-5123DB415E20}"/>
              </a:ext>
            </a:extLst>
          </p:cNvPr>
          <p:cNvSpPr/>
          <p:nvPr/>
        </p:nvSpPr>
        <p:spPr>
          <a:xfrm>
            <a:off x="11126788" y="6340475"/>
            <a:ext cx="719137" cy="322263"/>
          </a:xfrm>
          <a:custGeom>
            <a:avLst/>
            <a:gdLst/>
            <a:ahLst/>
            <a:cxnLst/>
            <a:rect l="l" t="t" r="r" b="b"/>
            <a:pathLst>
              <a:path w="876934" h="612775">
                <a:moveTo>
                  <a:pt x="0" y="612624"/>
                </a:moveTo>
                <a:lnTo>
                  <a:pt x="18542" y="541142"/>
                </a:lnTo>
                <a:lnTo>
                  <a:pt x="28284" y="503585"/>
                </a:lnTo>
                <a:lnTo>
                  <a:pt x="38026" y="466027"/>
                </a:lnTo>
                <a:lnTo>
                  <a:pt x="47769" y="428469"/>
                </a:lnTo>
                <a:lnTo>
                  <a:pt x="57511" y="390912"/>
                </a:lnTo>
                <a:lnTo>
                  <a:pt x="67253" y="353354"/>
                </a:lnTo>
                <a:lnTo>
                  <a:pt x="76996" y="315797"/>
                </a:lnTo>
                <a:lnTo>
                  <a:pt x="86738" y="278239"/>
                </a:lnTo>
                <a:lnTo>
                  <a:pt x="96480" y="240682"/>
                </a:lnTo>
                <a:lnTo>
                  <a:pt x="106222" y="203124"/>
                </a:lnTo>
                <a:lnTo>
                  <a:pt x="151984" y="191056"/>
                </a:lnTo>
                <a:lnTo>
                  <a:pt x="197745" y="178988"/>
                </a:lnTo>
                <a:lnTo>
                  <a:pt x="243506" y="166920"/>
                </a:lnTo>
                <a:lnTo>
                  <a:pt x="289267" y="154852"/>
                </a:lnTo>
                <a:lnTo>
                  <a:pt x="335029" y="142784"/>
                </a:lnTo>
                <a:lnTo>
                  <a:pt x="380790" y="130717"/>
                </a:lnTo>
                <a:lnTo>
                  <a:pt x="426551" y="118649"/>
                </a:lnTo>
                <a:lnTo>
                  <a:pt x="472312" y="106581"/>
                </a:lnTo>
                <a:lnTo>
                  <a:pt x="518074" y="94513"/>
                </a:lnTo>
                <a:lnTo>
                  <a:pt x="563835" y="82445"/>
                </a:lnTo>
                <a:lnTo>
                  <a:pt x="609596" y="70378"/>
                </a:lnTo>
                <a:lnTo>
                  <a:pt x="655357" y="58310"/>
                </a:lnTo>
                <a:lnTo>
                  <a:pt x="701118" y="46242"/>
                </a:lnTo>
                <a:lnTo>
                  <a:pt x="746880" y="34175"/>
                </a:lnTo>
                <a:lnTo>
                  <a:pt x="792641" y="22107"/>
                </a:lnTo>
                <a:lnTo>
                  <a:pt x="838402" y="10039"/>
                </a:lnTo>
                <a:lnTo>
                  <a:pt x="87647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4" name="object 73">
            <a:extLst>
              <a:ext uri="{FF2B5EF4-FFF2-40B4-BE49-F238E27FC236}">
                <a16:creationId xmlns="" xmlns:a16="http://schemas.microsoft.com/office/drawing/2014/main" id="{809E0300-A541-41AE-B001-B7EAC233676C}"/>
              </a:ext>
            </a:extLst>
          </p:cNvPr>
          <p:cNvSpPr/>
          <p:nvPr/>
        </p:nvSpPr>
        <p:spPr>
          <a:xfrm>
            <a:off x="11256963" y="6400800"/>
            <a:ext cx="588962" cy="261938"/>
          </a:xfrm>
          <a:custGeom>
            <a:avLst/>
            <a:gdLst/>
            <a:ahLst/>
            <a:cxnLst/>
            <a:rect l="l" t="t" r="r" b="b"/>
            <a:pathLst>
              <a:path w="717550" h="497840">
                <a:moveTo>
                  <a:pt x="0" y="497539"/>
                </a:moveTo>
                <a:lnTo>
                  <a:pt x="12772" y="454321"/>
                </a:lnTo>
                <a:lnTo>
                  <a:pt x="32945" y="386067"/>
                </a:lnTo>
                <a:lnTo>
                  <a:pt x="53118" y="317813"/>
                </a:lnTo>
                <a:lnTo>
                  <a:pt x="73291" y="249558"/>
                </a:lnTo>
                <a:lnTo>
                  <a:pt x="93464" y="181303"/>
                </a:lnTo>
                <a:lnTo>
                  <a:pt x="145749" y="137061"/>
                </a:lnTo>
                <a:lnTo>
                  <a:pt x="187946" y="126945"/>
                </a:lnTo>
                <a:lnTo>
                  <a:pt x="230144" y="116830"/>
                </a:lnTo>
                <a:lnTo>
                  <a:pt x="272342" y="106715"/>
                </a:lnTo>
                <a:lnTo>
                  <a:pt x="314539" y="96599"/>
                </a:lnTo>
                <a:lnTo>
                  <a:pt x="356737" y="86484"/>
                </a:lnTo>
                <a:lnTo>
                  <a:pt x="398935" y="76369"/>
                </a:lnTo>
                <a:lnTo>
                  <a:pt x="441133" y="66253"/>
                </a:lnTo>
                <a:lnTo>
                  <a:pt x="483331" y="56138"/>
                </a:lnTo>
                <a:lnTo>
                  <a:pt x="525529" y="46023"/>
                </a:lnTo>
                <a:lnTo>
                  <a:pt x="567726" y="35907"/>
                </a:lnTo>
                <a:lnTo>
                  <a:pt x="609924" y="25792"/>
                </a:lnTo>
                <a:lnTo>
                  <a:pt x="652122" y="15676"/>
                </a:lnTo>
                <a:lnTo>
                  <a:pt x="694320" y="5561"/>
                </a:lnTo>
                <a:lnTo>
                  <a:pt x="71751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5" name="object 74">
            <a:extLst>
              <a:ext uri="{FF2B5EF4-FFF2-40B4-BE49-F238E27FC236}">
                <a16:creationId xmlns="" xmlns:a16="http://schemas.microsoft.com/office/drawing/2014/main" id="{760ABC91-701C-4612-9891-C75F3633FBB5}"/>
              </a:ext>
            </a:extLst>
          </p:cNvPr>
          <p:cNvSpPr/>
          <p:nvPr/>
        </p:nvSpPr>
        <p:spPr>
          <a:xfrm>
            <a:off x="11388725" y="6457950"/>
            <a:ext cx="457200" cy="204788"/>
          </a:xfrm>
          <a:custGeom>
            <a:avLst/>
            <a:gdLst/>
            <a:ahLst/>
            <a:cxnLst/>
            <a:rect l="l" t="t" r="r" b="b"/>
            <a:pathLst>
              <a:path w="556894" h="387984">
                <a:moveTo>
                  <a:pt x="0" y="387927"/>
                </a:moveTo>
                <a:lnTo>
                  <a:pt x="15511" y="342275"/>
                </a:lnTo>
                <a:lnTo>
                  <a:pt x="36371" y="280883"/>
                </a:lnTo>
                <a:lnTo>
                  <a:pt x="57232" y="219490"/>
                </a:lnTo>
                <a:lnTo>
                  <a:pt x="78092" y="158097"/>
                </a:lnTo>
                <a:lnTo>
                  <a:pt x="98953" y="96704"/>
                </a:lnTo>
                <a:lnTo>
                  <a:pt x="137587" y="88541"/>
                </a:lnTo>
                <a:lnTo>
                  <a:pt x="176222" y="80378"/>
                </a:lnTo>
                <a:lnTo>
                  <a:pt x="214857" y="72215"/>
                </a:lnTo>
                <a:lnTo>
                  <a:pt x="253492" y="64052"/>
                </a:lnTo>
                <a:lnTo>
                  <a:pt x="292126" y="55889"/>
                </a:lnTo>
                <a:lnTo>
                  <a:pt x="330761" y="47726"/>
                </a:lnTo>
                <a:lnTo>
                  <a:pt x="369396" y="39563"/>
                </a:lnTo>
                <a:lnTo>
                  <a:pt x="408031" y="31399"/>
                </a:lnTo>
                <a:lnTo>
                  <a:pt x="446666" y="23236"/>
                </a:lnTo>
                <a:lnTo>
                  <a:pt x="485301" y="15073"/>
                </a:lnTo>
                <a:lnTo>
                  <a:pt x="523935" y="6910"/>
                </a:lnTo>
                <a:lnTo>
                  <a:pt x="556641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6" name="object 75">
            <a:extLst>
              <a:ext uri="{FF2B5EF4-FFF2-40B4-BE49-F238E27FC236}">
                <a16:creationId xmlns="" xmlns:a16="http://schemas.microsoft.com/office/drawing/2014/main" id="{FB1F1F79-7967-4EAE-B53D-B14A55A8723F}"/>
              </a:ext>
            </a:extLst>
          </p:cNvPr>
          <p:cNvSpPr/>
          <p:nvPr/>
        </p:nvSpPr>
        <p:spPr>
          <a:xfrm>
            <a:off x="11523663" y="6511925"/>
            <a:ext cx="322262" cy="150813"/>
          </a:xfrm>
          <a:custGeom>
            <a:avLst/>
            <a:gdLst/>
            <a:ahLst/>
            <a:cxnLst/>
            <a:rect l="l" t="t" r="r" b="b"/>
            <a:pathLst>
              <a:path w="393700" h="285750">
                <a:moveTo>
                  <a:pt x="0" y="285459"/>
                </a:moveTo>
                <a:lnTo>
                  <a:pt x="16289" y="244237"/>
                </a:lnTo>
                <a:lnTo>
                  <a:pt x="37837" y="189706"/>
                </a:lnTo>
                <a:lnTo>
                  <a:pt x="59385" y="135175"/>
                </a:lnTo>
                <a:lnTo>
                  <a:pt x="70159" y="107909"/>
                </a:lnTo>
                <a:lnTo>
                  <a:pt x="80933" y="80643"/>
                </a:lnTo>
                <a:lnTo>
                  <a:pt x="126778" y="47167"/>
                </a:lnTo>
                <a:lnTo>
                  <a:pt x="196921" y="34745"/>
                </a:lnTo>
                <a:lnTo>
                  <a:pt x="267064" y="22322"/>
                </a:lnTo>
                <a:lnTo>
                  <a:pt x="337207" y="9900"/>
                </a:lnTo>
                <a:lnTo>
                  <a:pt x="372279" y="3689"/>
                </a:lnTo>
                <a:lnTo>
                  <a:pt x="393113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7" name="object 76">
            <a:extLst>
              <a:ext uri="{FF2B5EF4-FFF2-40B4-BE49-F238E27FC236}">
                <a16:creationId xmlns="" xmlns:a16="http://schemas.microsoft.com/office/drawing/2014/main" id="{3331B1D0-01EB-49B4-BDCD-FEE9E259C893}"/>
              </a:ext>
            </a:extLst>
          </p:cNvPr>
          <p:cNvSpPr/>
          <p:nvPr/>
        </p:nvSpPr>
        <p:spPr>
          <a:xfrm>
            <a:off x="11660188" y="6561138"/>
            <a:ext cx="185737" cy="101600"/>
          </a:xfrm>
          <a:custGeom>
            <a:avLst/>
            <a:gdLst/>
            <a:ahLst/>
            <a:cxnLst/>
            <a:rect l="l" t="t" r="r" b="b"/>
            <a:pathLst>
              <a:path w="226059" h="193040">
                <a:moveTo>
                  <a:pt x="0" y="192556"/>
                </a:moveTo>
                <a:lnTo>
                  <a:pt x="2844" y="186458"/>
                </a:lnTo>
                <a:lnTo>
                  <a:pt x="13962" y="162623"/>
                </a:lnTo>
                <a:lnTo>
                  <a:pt x="25080" y="138789"/>
                </a:lnTo>
                <a:lnTo>
                  <a:pt x="47315" y="91119"/>
                </a:lnTo>
                <a:lnTo>
                  <a:pt x="69550" y="43450"/>
                </a:lnTo>
                <a:lnTo>
                  <a:pt x="80668" y="19616"/>
                </a:lnTo>
                <a:lnTo>
                  <a:pt x="112176" y="15357"/>
                </a:lnTo>
                <a:lnTo>
                  <a:pt x="143685" y="11098"/>
                </a:lnTo>
                <a:lnTo>
                  <a:pt x="175193" y="6839"/>
                </a:lnTo>
                <a:lnTo>
                  <a:pt x="206702" y="2580"/>
                </a:lnTo>
                <a:lnTo>
                  <a:pt x="22579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8" name="object 77">
            <a:extLst>
              <a:ext uri="{FF2B5EF4-FFF2-40B4-BE49-F238E27FC236}">
                <a16:creationId xmlns="" xmlns:a16="http://schemas.microsoft.com/office/drawing/2014/main" id="{1900CD45-6D12-4548-B76D-679F3FE972AE}"/>
              </a:ext>
            </a:extLst>
          </p:cNvPr>
          <p:cNvSpPr/>
          <p:nvPr/>
        </p:nvSpPr>
        <p:spPr>
          <a:xfrm>
            <a:off x="11780838" y="6581775"/>
            <a:ext cx="65087" cy="80963"/>
          </a:xfrm>
          <a:custGeom>
            <a:avLst/>
            <a:gdLst/>
            <a:ahLst/>
            <a:cxnLst/>
            <a:rect l="l" t="t" r="r" b="b"/>
            <a:pathLst>
              <a:path w="53340" h="93979">
                <a:moveTo>
                  <a:pt x="0" y="93941"/>
                </a:moveTo>
                <a:lnTo>
                  <a:pt x="29541" y="41351"/>
                </a:lnTo>
                <a:lnTo>
                  <a:pt x="52465" y="542"/>
                </a:lnTo>
                <a:lnTo>
                  <a:pt x="5277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="" xmlns:a16="http://schemas.microsoft.com/office/drawing/2014/main" id="{EB12CB59-90B6-4DAF-94D4-976B9CBC66E6}"/>
              </a:ext>
            </a:extLst>
          </p:cNvPr>
          <p:cNvCxnSpPr/>
          <p:nvPr/>
        </p:nvCxnSpPr>
        <p:spPr>
          <a:xfrm>
            <a:off x="588963" y="1019189"/>
            <a:ext cx="1107122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6" name="TextBox 17">
            <a:extLst>
              <a:ext uri="{FF2B5EF4-FFF2-40B4-BE49-F238E27FC236}">
                <a16:creationId xmlns="" xmlns:a16="http://schemas.microsoft.com/office/drawing/2014/main" id="{988BF16A-64F2-4E01-9991-6B32BBBC3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46" y="1095323"/>
            <a:ext cx="1170199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2400" b="1" kern="0" dirty="0">
                <a:solidFill>
                  <a:srgbClr val="032F6E"/>
                </a:solidFill>
                <a:cs typeface="Arial" panose="020B0604020202020204" pitchFamily="34" charset="0"/>
                <a:sym typeface="Arial"/>
              </a:rPr>
              <a:t>Основной целью обучения </a:t>
            </a:r>
            <a:r>
              <a:rPr lang="ru-RU" altLang="ru-RU" sz="2400" b="1" kern="0" dirty="0" smtClean="0">
                <a:solidFill>
                  <a:srgbClr val="032F6E"/>
                </a:solidFill>
                <a:cs typeface="Arial" panose="020B0604020202020204" pitchFamily="34" charset="0"/>
                <a:sym typeface="Arial"/>
              </a:rPr>
              <a:t>РКИ является </a:t>
            </a:r>
            <a:r>
              <a:rPr lang="ru-RU" altLang="ru-RU" sz="2400" b="1" kern="0" dirty="0">
                <a:solidFill>
                  <a:srgbClr val="032F6E"/>
                </a:solidFill>
                <a:cs typeface="Arial" panose="020B0604020202020204" pitchFamily="34" charset="0"/>
                <a:sym typeface="Arial"/>
              </a:rPr>
              <a:t>практическое овладение русским языком для пользования им в важнейших сферах общения</a:t>
            </a:r>
            <a:endParaRPr lang="en-US" altLang="ru-RU" sz="2400" b="1" kern="0" dirty="0">
              <a:solidFill>
                <a:srgbClr val="032F6E"/>
              </a:solidFill>
              <a:cs typeface="Arial" panose="020B0604020202020204" pitchFamily="34" charset="0"/>
              <a:sym typeface="Arial"/>
            </a:endParaRPr>
          </a:p>
        </p:txBody>
      </p:sp>
      <p:sp>
        <p:nvSpPr>
          <p:cNvPr id="10257" name="Google Shape;914;p18">
            <a:extLst>
              <a:ext uri="{FF2B5EF4-FFF2-40B4-BE49-F238E27FC236}">
                <a16:creationId xmlns="" xmlns:a16="http://schemas.microsoft.com/office/drawing/2014/main" id="{9765D103-3939-469C-B987-4588DE149465}"/>
              </a:ext>
            </a:extLst>
          </p:cNvPr>
          <p:cNvSpPr>
            <a:spLocks/>
          </p:cNvSpPr>
          <p:nvPr/>
        </p:nvSpPr>
        <p:spPr bwMode="auto">
          <a:xfrm>
            <a:off x="1274763" y="4995863"/>
            <a:ext cx="1257300" cy="314325"/>
          </a:xfrm>
          <a:custGeom>
            <a:avLst/>
            <a:gdLst>
              <a:gd name="T0" fmla="*/ 1267762 w 30562"/>
              <a:gd name="T1" fmla="*/ 44 h 7645"/>
              <a:gd name="T2" fmla="*/ 1229760 w 30562"/>
              <a:gd name="T3" fmla="*/ 12951 h 7645"/>
              <a:gd name="T4" fmla="*/ 661119 w 30562"/>
              <a:gd name="T5" fmla="*/ 207700 h 7645"/>
              <a:gd name="T6" fmla="*/ 100802 w 30562"/>
              <a:gd name="T7" fmla="*/ 18489 h 7645"/>
              <a:gd name="T8" fmla="*/ 65720 w 30562"/>
              <a:gd name="T9" fmla="*/ 6846 h 7645"/>
              <a:gd name="T10" fmla="*/ 16604 w 30562"/>
              <a:gd name="T11" fmla="*/ 29522 h 7645"/>
              <a:gd name="T12" fmla="*/ 1395 w 30562"/>
              <a:gd name="T13" fmla="*/ 77882 h 7645"/>
              <a:gd name="T14" fmla="*/ 24885 w 30562"/>
              <a:gd name="T15" fmla="*/ 117913 h 7645"/>
              <a:gd name="T16" fmla="*/ 661119 w 30562"/>
              <a:gd name="T17" fmla="*/ 333375 h 7645"/>
              <a:gd name="T18" fmla="*/ 1307028 w 30562"/>
              <a:gd name="T19" fmla="*/ 112419 h 7645"/>
              <a:gd name="T20" fmla="*/ 1330518 w 30562"/>
              <a:gd name="T21" fmla="*/ 65454 h 7645"/>
              <a:gd name="T22" fmla="*/ 1312563 w 30562"/>
              <a:gd name="T23" fmla="*/ 18489 h 7645"/>
              <a:gd name="T24" fmla="*/ 1267762 w 30562"/>
              <a:gd name="T25" fmla="*/ 44 h 764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0562"/>
              <a:gd name="T40" fmla="*/ 0 h 7645"/>
              <a:gd name="T41" fmla="*/ 30562 w 30562"/>
              <a:gd name="T42" fmla="*/ 7645 h 764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0562" h="7645" extrusionOk="0">
                <a:moveTo>
                  <a:pt x="29090" y="1"/>
                </a:moveTo>
                <a:cubicBezTo>
                  <a:pt x="28782" y="1"/>
                  <a:pt x="28474" y="98"/>
                  <a:pt x="28218" y="297"/>
                </a:cubicBezTo>
                <a:cubicBezTo>
                  <a:pt x="24449" y="3243"/>
                  <a:pt x="19952" y="4763"/>
                  <a:pt x="15170" y="4763"/>
                </a:cubicBezTo>
                <a:cubicBezTo>
                  <a:pt x="10483" y="4763"/>
                  <a:pt x="6049" y="3274"/>
                  <a:pt x="2313" y="424"/>
                </a:cubicBezTo>
                <a:cubicBezTo>
                  <a:pt x="2080" y="243"/>
                  <a:pt x="1796" y="157"/>
                  <a:pt x="1508" y="157"/>
                </a:cubicBezTo>
                <a:cubicBezTo>
                  <a:pt x="1088" y="157"/>
                  <a:pt x="662" y="340"/>
                  <a:pt x="381" y="677"/>
                </a:cubicBezTo>
                <a:cubicBezTo>
                  <a:pt x="127" y="994"/>
                  <a:pt x="1" y="1374"/>
                  <a:pt x="32" y="1786"/>
                </a:cubicBezTo>
                <a:cubicBezTo>
                  <a:pt x="96" y="2166"/>
                  <a:pt x="286" y="2483"/>
                  <a:pt x="571" y="2704"/>
                </a:cubicBezTo>
                <a:cubicBezTo>
                  <a:pt x="4783" y="5934"/>
                  <a:pt x="9850" y="7645"/>
                  <a:pt x="15170" y="7645"/>
                </a:cubicBezTo>
                <a:cubicBezTo>
                  <a:pt x="20586" y="7645"/>
                  <a:pt x="25716" y="5903"/>
                  <a:pt x="29991" y="2578"/>
                </a:cubicBezTo>
                <a:cubicBezTo>
                  <a:pt x="30435" y="2229"/>
                  <a:pt x="30530" y="1754"/>
                  <a:pt x="30530" y="1501"/>
                </a:cubicBezTo>
                <a:cubicBezTo>
                  <a:pt x="30561" y="1279"/>
                  <a:pt x="30530" y="804"/>
                  <a:pt x="30118" y="424"/>
                </a:cubicBezTo>
                <a:cubicBezTo>
                  <a:pt x="29839" y="145"/>
                  <a:pt x="29465" y="1"/>
                  <a:pt x="29090" y="1"/>
                </a:cubicBezTo>
                <a:close/>
              </a:path>
            </a:pathLst>
          </a:custGeom>
          <a:solidFill>
            <a:srgbClr val="F2CF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58" name="Google Shape;915;p18">
            <a:extLst>
              <a:ext uri="{FF2B5EF4-FFF2-40B4-BE49-F238E27FC236}">
                <a16:creationId xmlns="" xmlns:a16="http://schemas.microsoft.com/office/drawing/2014/main" id="{4A09E665-2A66-4816-BDFC-ED4276E4A817}"/>
              </a:ext>
            </a:extLst>
          </p:cNvPr>
          <p:cNvSpPr>
            <a:spLocks/>
          </p:cNvSpPr>
          <p:nvPr/>
        </p:nvSpPr>
        <p:spPr bwMode="auto">
          <a:xfrm>
            <a:off x="980531" y="1960563"/>
            <a:ext cx="1982787" cy="2794000"/>
          </a:xfrm>
          <a:custGeom>
            <a:avLst/>
            <a:gdLst>
              <a:gd name="T0" fmla="*/ 1044833 w 48264"/>
              <a:gd name="T1" fmla="*/ 0 h 67995"/>
              <a:gd name="T2" fmla="*/ 0 w 48264"/>
              <a:gd name="T3" fmla="*/ 1065147 h 67995"/>
              <a:gd name="T4" fmla="*/ 0 w 48264"/>
              <a:gd name="T5" fmla="*/ 2526222 h 67995"/>
              <a:gd name="T6" fmla="*/ 77314 w 48264"/>
              <a:gd name="T7" fmla="*/ 2922194 h 67995"/>
              <a:gd name="T8" fmla="*/ 117323 w 48264"/>
              <a:gd name="T9" fmla="*/ 2959443 h 67995"/>
              <a:gd name="T10" fmla="*/ 137545 w 48264"/>
              <a:gd name="T11" fmla="*/ 2962231 h 67995"/>
              <a:gd name="T12" fmla="*/ 169795 w 48264"/>
              <a:gd name="T13" fmla="*/ 2952560 h 67995"/>
              <a:gd name="T14" fmla="*/ 194637 w 48264"/>
              <a:gd name="T15" fmla="*/ 2876668 h 67995"/>
              <a:gd name="T16" fmla="*/ 125603 w 48264"/>
              <a:gd name="T17" fmla="*/ 2526222 h 67995"/>
              <a:gd name="T18" fmla="*/ 125603 w 48264"/>
              <a:gd name="T19" fmla="*/ 1051336 h 67995"/>
              <a:gd name="T20" fmla="*/ 401651 w 48264"/>
              <a:gd name="T21" fmla="*/ 390439 h 67995"/>
              <a:gd name="T22" fmla="*/ 1051283 w 48264"/>
              <a:gd name="T23" fmla="*/ 124033 h 67995"/>
              <a:gd name="T24" fmla="*/ 1066929 w 48264"/>
              <a:gd name="T25" fmla="*/ 124163 h 67995"/>
              <a:gd name="T26" fmla="*/ 1979230 w 48264"/>
              <a:gd name="T27" fmla="*/ 1063753 h 67995"/>
              <a:gd name="T28" fmla="*/ 1979230 w 48264"/>
              <a:gd name="T29" fmla="*/ 2526222 h 67995"/>
              <a:gd name="T30" fmla="*/ 1929546 w 48264"/>
              <a:gd name="T31" fmla="*/ 2827002 h 67995"/>
              <a:gd name="T32" fmla="*/ 1957134 w 48264"/>
              <a:gd name="T33" fmla="*/ 2901500 h 67995"/>
              <a:gd name="T34" fmla="*/ 1985941 w 48264"/>
              <a:gd name="T35" fmla="*/ 2909124 h 67995"/>
              <a:gd name="T36" fmla="*/ 2010957 w 48264"/>
              <a:gd name="T37" fmla="*/ 2904245 h 67995"/>
              <a:gd name="T38" fmla="*/ 2048220 w 48264"/>
              <a:gd name="T39" fmla="*/ 2865602 h 67995"/>
              <a:gd name="T40" fmla="*/ 2103438 w 48264"/>
              <a:gd name="T41" fmla="*/ 2526222 h 67995"/>
              <a:gd name="T42" fmla="*/ 2103438 w 48264"/>
              <a:gd name="T43" fmla="*/ 1051336 h 67995"/>
              <a:gd name="T44" fmla="*/ 1792873 w 48264"/>
              <a:gd name="T45" fmla="*/ 304919 h 67995"/>
              <a:gd name="T46" fmla="*/ 1051719 w 48264"/>
              <a:gd name="T47" fmla="*/ 0 h 6799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8264"/>
              <a:gd name="T73" fmla="*/ 0 h 67995"/>
              <a:gd name="T74" fmla="*/ 48264 w 48264"/>
              <a:gd name="T75" fmla="*/ 67995 h 6799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8264" h="67995" extrusionOk="0">
                <a:moveTo>
                  <a:pt x="23974" y="0"/>
                </a:moveTo>
                <a:cubicBezTo>
                  <a:pt x="10768" y="95"/>
                  <a:pt x="0" y="11053"/>
                  <a:pt x="0" y="24449"/>
                </a:cubicBezTo>
                <a:lnTo>
                  <a:pt x="0" y="57986"/>
                </a:lnTo>
                <a:cubicBezTo>
                  <a:pt x="0" y="61121"/>
                  <a:pt x="602" y="64193"/>
                  <a:pt x="1774" y="67075"/>
                </a:cubicBezTo>
                <a:cubicBezTo>
                  <a:pt x="1995" y="67645"/>
                  <a:pt x="2439" y="67835"/>
                  <a:pt x="2692" y="67930"/>
                </a:cubicBezTo>
                <a:cubicBezTo>
                  <a:pt x="2808" y="67959"/>
                  <a:pt x="2969" y="67994"/>
                  <a:pt x="3156" y="67994"/>
                </a:cubicBezTo>
                <a:cubicBezTo>
                  <a:pt x="3379" y="67994"/>
                  <a:pt x="3637" y="67944"/>
                  <a:pt x="3896" y="67772"/>
                </a:cubicBezTo>
                <a:cubicBezTo>
                  <a:pt x="4466" y="67392"/>
                  <a:pt x="4719" y="66663"/>
                  <a:pt x="4466" y="66030"/>
                </a:cubicBezTo>
                <a:cubicBezTo>
                  <a:pt x="3421" y="63465"/>
                  <a:pt x="2882" y="60773"/>
                  <a:pt x="2882" y="57986"/>
                </a:cubicBezTo>
                <a:lnTo>
                  <a:pt x="2882" y="24132"/>
                </a:lnTo>
                <a:cubicBezTo>
                  <a:pt x="2882" y="18400"/>
                  <a:pt x="5131" y="13016"/>
                  <a:pt x="9216" y="8962"/>
                </a:cubicBezTo>
                <a:cubicBezTo>
                  <a:pt x="13247" y="5024"/>
                  <a:pt x="18523" y="2847"/>
                  <a:pt x="24122" y="2847"/>
                </a:cubicBezTo>
                <a:cubicBezTo>
                  <a:pt x="24241" y="2847"/>
                  <a:pt x="24361" y="2848"/>
                  <a:pt x="24481" y="2850"/>
                </a:cubicBezTo>
                <a:cubicBezTo>
                  <a:pt x="36040" y="3040"/>
                  <a:pt x="45414" y="12699"/>
                  <a:pt x="45414" y="24417"/>
                </a:cubicBezTo>
                <a:lnTo>
                  <a:pt x="45414" y="57986"/>
                </a:lnTo>
                <a:cubicBezTo>
                  <a:pt x="45414" y="60329"/>
                  <a:pt x="45034" y="62673"/>
                  <a:pt x="44274" y="64890"/>
                </a:cubicBezTo>
                <a:cubicBezTo>
                  <a:pt x="44052" y="65523"/>
                  <a:pt x="44337" y="66251"/>
                  <a:pt x="44907" y="66600"/>
                </a:cubicBezTo>
                <a:cubicBezTo>
                  <a:pt x="45140" y="66731"/>
                  <a:pt x="45367" y="66775"/>
                  <a:pt x="45568" y="66775"/>
                </a:cubicBezTo>
                <a:cubicBezTo>
                  <a:pt x="45804" y="66775"/>
                  <a:pt x="46005" y="66714"/>
                  <a:pt x="46142" y="66663"/>
                </a:cubicBezTo>
                <a:cubicBezTo>
                  <a:pt x="46364" y="66600"/>
                  <a:pt x="46807" y="66346"/>
                  <a:pt x="46997" y="65776"/>
                </a:cubicBezTo>
                <a:cubicBezTo>
                  <a:pt x="47852" y="63275"/>
                  <a:pt x="48264" y="60646"/>
                  <a:pt x="48264" y="57986"/>
                </a:cubicBezTo>
                <a:lnTo>
                  <a:pt x="48264" y="24132"/>
                </a:lnTo>
                <a:cubicBezTo>
                  <a:pt x="48264" y="17640"/>
                  <a:pt x="45730" y="11559"/>
                  <a:pt x="41138" y="6999"/>
                </a:cubicBezTo>
                <a:cubicBezTo>
                  <a:pt x="36578" y="2470"/>
                  <a:pt x="30561" y="0"/>
                  <a:pt x="24132" y="0"/>
                </a:cubicBezTo>
                <a:close/>
              </a:path>
            </a:pathLst>
          </a:custGeom>
          <a:solidFill>
            <a:srgbClr val="F2CF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59" name="Google Shape;916;p18">
            <a:extLst>
              <a:ext uri="{FF2B5EF4-FFF2-40B4-BE49-F238E27FC236}">
                <a16:creationId xmlns="" xmlns:a16="http://schemas.microsoft.com/office/drawing/2014/main" id="{92AC05A7-076B-4A45-A8CA-BA4F786A82F9}"/>
              </a:ext>
            </a:extLst>
          </p:cNvPr>
          <p:cNvSpPr>
            <a:spLocks/>
          </p:cNvSpPr>
          <p:nvPr/>
        </p:nvSpPr>
        <p:spPr bwMode="auto">
          <a:xfrm>
            <a:off x="4062413" y="5021263"/>
            <a:ext cx="1255712" cy="314325"/>
          </a:xfrm>
          <a:custGeom>
            <a:avLst/>
            <a:gdLst>
              <a:gd name="T0" fmla="*/ 1267719 w 30562"/>
              <a:gd name="T1" fmla="*/ 44 h 7645"/>
              <a:gd name="T2" fmla="*/ 1229760 w 30562"/>
              <a:gd name="T3" fmla="*/ 12951 h 7645"/>
              <a:gd name="T4" fmla="*/ 662514 w 30562"/>
              <a:gd name="T5" fmla="*/ 207700 h 7645"/>
              <a:gd name="T6" fmla="*/ 100759 w 30562"/>
              <a:gd name="T7" fmla="*/ 18489 h 7645"/>
              <a:gd name="T8" fmla="*/ 65676 w 30562"/>
              <a:gd name="T9" fmla="*/ 6846 h 7645"/>
              <a:gd name="T10" fmla="*/ 16561 w 30562"/>
              <a:gd name="T11" fmla="*/ 29522 h 7645"/>
              <a:gd name="T12" fmla="*/ 2789 w 30562"/>
              <a:gd name="T13" fmla="*/ 77882 h 7645"/>
              <a:gd name="T14" fmla="*/ 24841 w 30562"/>
              <a:gd name="T15" fmla="*/ 117913 h 7645"/>
              <a:gd name="T16" fmla="*/ 662514 w 30562"/>
              <a:gd name="T17" fmla="*/ 333375 h 7645"/>
              <a:gd name="T18" fmla="*/ 1307028 w 30562"/>
              <a:gd name="T19" fmla="*/ 112419 h 7645"/>
              <a:gd name="T20" fmla="*/ 1331869 w 30562"/>
              <a:gd name="T21" fmla="*/ 65454 h 7645"/>
              <a:gd name="T22" fmla="*/ 1312563 w 30562"/>
              <a:gd name="T23" fmla="*/ 18489 h 7645"/>
              <a:gd name="T24" fmla="*/ 1267719 w 30562"/>
              <a:gd name="T25" fmla="*/ 44 h 764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0562"/>
              <a:gd name="T40" fmla="*/ 0 h 7645"/>
              <a:gd name="T41" fmla="*/ 30562 w 30562"/>
              <a:gd name="T42" fmla="*/ 7645 h 764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0562" h="7645" extrusionOk="0">
                <a:moveTo>
                  <a:pt x="29089" y="1"/>
                </a:moveTo>
                <a:cubicBezTo>
                  <a:pt x="28782" y="1"/>
                  <a:pt x="28474" y="98"/>
                  <a:pt x="28218" y="297"/>
                </a:cubicBezTo>
                <a:cubicBezTo>
                  <a:pt x="24449" y="3243"/>
                  <a:pt x="19952" y="4763"/>
                  <a:pt x="15202" y="4763"/>
                </a:cubicBezTo>
                <a:cubicBezTo>
                  <a:pt x="10515" y="4763"/>
                  <a:pt x="6049" y="3274"/>
                  <a:pt x="2312" y="424"/>
                </a:cubicBezTo>
                <a:cubicBezTo>
                  <a:pt x="2080" y="243"/>
                  <a:pt x="1795" y="157"/>
                  <a:pt x="1507" y="157"/>
                </a:cubicBezTo>
                <a:cubicBezTo>
                  <a:pt x="1088" y="157"/>
                  <a:pt x="662" y="340"/>
                  <a:pt x="380" y="677"/>
                </a:cubicBezTo>
                <a:cubicBezTo>
                  <a:pt x="127" y="994"/>
                  <a:pt x="0" y="1374"/>
                  <a:pt x="64" y="1786"/>
                </a:cubicBezTo>
                <a:cubicBezTo>
                  <a:pt x="95" y="2166"/>
                  <a:pt x="285" y="2483"/>
                  <a:pt x="570" y="2704"/>
                </a:cubicBezTo>
                <a:cubicBezTo>
                  <a:pt x="4814" y="5934"/>
                  <a:pt x="9850" y="7645"/>
                  <a:pt x="15202" y="7645"/>
                </a:cubicBezTo>
                <a:cubicBezTo>
                  <a:pt x="20617" y="7645"/>
                  <a:pt x="25716" y="5903"/>
                  <a:pt x="29991" y="2578"/>
                </a:cubicBezTo>
                <a:cubicBezTo>
                  <a:pt x="30434" y="2229"/>
                  <a:pt x="30529" y="1754"/>
                  <a:pt x="30561" y="1501"/>
                </a:cubicBezTo>
                <a:cubicBezTo>
                  <a:pt x="30561" y="1279"/>
                  <a:pt x="30529" y="804"/>
                  <a:pt x="30118" y="424"/>
                </a:cubicBezTo>
                <a:cubicBezTo>
                  <a:pt x="29839" y="145"/>
                  <a:pt x="29465" y="1"/>
                  <a:pt x="29089" y="1"/>
                </a:cubicBezTo>
                <a:close/>
              </a:path>
            </a:pathLst>
          </a:custGeom>
          <a:solidFill>
            <a:srgbClr val="0171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0" name="Google Shape;917;p18">
            <a:extLst>
              <a:ext uri="{FF2B5EF4-FFF2-40B4-BE49-F238E27FC236}">
                <a16:creationId xmlns="" xmlns:a16="http://schemas.microsoft.com/office/drawing/2014/main" id="{D9EAD511-D92A-4A52-A892-7C5963FFC566}"/>
              </a:ext>
            </a:extLst>
          </p:cNvPr>
          <p:cNvSpPr>
            <a:spLocks/>
          </p:cNvSpPr>
          <p:nvPr/>
        </p:nvSpPr>
        <p:spPr bwMode="auto">
          <a:xfrm>
            <a:off x="3694113" y="1960563"/>
            <a:ext cx="1985962" cy="2794000"/>
          </a:xfrm>
          <a:custGeom>
            <a:avLst/>
            <a:gdLst>
              <a:gd name="T0" fmla="*/ 1044929 w 48296"/>
              <a:gd name="T1" fmla="*/ 0 h 67995"/>
              <a:gd name="T2" fmla="*/ 0 w 48296"/>
              <a:gd name="T3" fmla="*/ 1065147 h 67995"/>
              <a:gd name="T4" fmla="*/ 0 w 48296"/>
              <a:gd name="T5" fmla="*/ 2526222 h 67995"/>
              <a:gd name="T6" fmla="*/ 78673 w 48296"/>
              <a:gd name="T7" fmla="*/ 2922194 h 67995"/>
              <a:gd name="T8" fmla="*/ 117333 w 48296"/>
              <a:gd name="T9" fmla="*/ 2959443 h 67995"/>
              <a:gd name="T10" fmla="*/ 137557 w 48296"/>
              <a:gd name="T11" fmla="*/ 2962231 h 67995"/>
              <a:gd name="T12" fmla="*/ 169767 w 48296"/>
              <a:gd name="T13" fmla="*/ 2952560 h 67995"/>
              <a:gd name="T14" fmla="*/ 194611 w 48296"/>
              <a:gd name="T15" fmla="*/ 2876668 h 67995"/>
              <a:gd name="T16" fmla="*/ 125615 w 48296"/>
              <a:gd name="T17" fmla="*/ 2526222 h 67995"/>
              <a:gd name="T18" fmla="*/ 125615 w 48296"/>
              <a:gd name="T19" fmla="*/ 1051336 h 67995"/>
              <a:gd name="T20" fmla="*/ 403039 w 48296"/>
              <a:gd name="T21" fmla="*/ 390439 h 67995"/>
              <a:gd name="T22" fmla="*/ 1051379 w 48296"/>
              <a:gd name="T23" fmla="*/ 124033 h 67995"/>
              <a:gd name="T24" fmla="*/ 1066983 w 48296"/>
              <a:gd name="T25" fmla="*/ 124163 h 67995"/>
              <a:gd name="T26" fmla="*/ 1979410 w 48296"/>
              <a:gd name="T27" fmla="*/ 1063753 h 67995"/>
              <a:gd name="T28" fmla="*/ 1979410 w 48296"/>
              <a:gd name="T29" fmla="*/ 2526222 h 67995"/>
              <a:gd name="T30" fmla="*/ 1929679 w 48296"/>
              <a:gd name="T31" fmla="*/ 2827002 h 67995"/>
              <a:gd name="T32" fmla="*/ 1958707 w 48296"/>
              <a:gd name="T33" fmla="*/ 2901500 h 67995"/>
              <a:gd name="T34" fmla="*/ 1987343 w 48296"/>
              <a:gd name="T35" fmla="*/ 2909124 h 67995"/>
              <a:gd name="T36" fmla="*/ 2011141 w 48296"/>
              <a:gd name="T37" fmla="*/ 2904245 h 67995"/>
              <a:gd name="T38" fmla="*/ 2048407 w 48296"/>
              <a:gd name="T39" fmla="*/ 2865602 h 67995"/>
              <a:gd name="T40" fmla="*/ 2104981 w 48296"/>
              <a:gd name="T41" fmla="*/ 2526222 h 67995"/>
              <a:gd name="T42" fmla="*/ 2104981 w 48296"/>
              <a:gd name="T43" fmla="*/ 1051336 h 67995"/>
              <a:gd name="T44" fmla="*/ 1794432 w 48296"/>
              <a:gd name="T45" fmla="*/ 304919 h 67995"/>
              <a:gd name="T46" fmla="*/ 1053210 w 48296"/>
              <a:gd name="T47" fmla="*/ 0 h 6799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8296"/>
              <a:gd name="T73" fmla="*/ 0 h 67995"/>
              <a:gd name="T74" fmla="*/ 48296 w 48296"/>
              <a:gd name="T75" fmla="*/ 67995 h 6799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8296" h="67995" extrusionOk="0">
                <a:moveTo>
                  <a:pt x="23974" y="0"/>
                </a:moveTo>
                <a:cubicBezTo>
                  <a:pt x="10768" y="95"/>
                  <a:pt x="0" y="11053"/>
                  <a:pt x="0" y="24449"/>
                </a:cubicBezTo>
                <a:lnTo>
                  <a:pt x="0" y="57986"/>
                </a:lnTo>
                <a:cubicBezTo>
                  <a:pt x="0" y="61121"/>
                  <a:pt x="602" y="64193"/>
                  <a:pt x="1805" y="67075"/>
                </a:cubicBezTo>
                <a:cubicBezTo>
                  <a:pt x="2027" y="67645"/>
                  <a:pt x="2470" y="67835"/>
                  <a:pt x="2692" y="67930"/>
                </a:cubicBezTo>
                <a:cubicBezTo>
                  <a:pt x="2808" y="67959"/>
                  <a:pt x="2969" y="67994"/>
                  <a:pt x="3156" y="67994"/>
                </a:cubicBezTo>
                <a:cubicBezTo>
                  <a:pt x="3379" y="67994"/>
                  <a:pt x="3637" y="67944"/>
                  <a:pt x="3895" y="67772"/>
                </a:cubicBezTo>
                <a:cubicBezTo>
                  <a:pt x="4497" y="67392"/>
                  <a:pt x="4719" y="66663"/>
                  <a:pt x="4465" y="66030"/>
                </a:cubicBezTo>
                <a:cubicBezTo>
                  <a:pt x="3420" y="63465"/>
                  <a:pt x="2882" y="60773"/>
                  <a:pt x="2882" y="57986"/>
                </a:cubicBezTo>
                <a:lnTo>
                  <a:pt x="2882" y="24132"/>
                </a:lnTo>
                <a:cubicBezTo>
                  <a:pt x="2882" y="18400"/>
                  <a:pt x="5130" y="13016"/>
                  <a:pt x="9247" y="8962"/>
                </a:cubicBezTo>
                <a:cubicBezTo>
                  <a:pt x="13247" y="5024"/>
                  <a:pt x="18523" y="2847"/>
                  <a:pt x="24122" y="2847"/>
                </a:cubicBezTo>
                <a:cubicBezTo>
                  <a:pt x="24241" y="2847"/>
                  <a:pt x="24361" y="2848"/>
                  <a:pt x="24480" y="2850"/>
                </a:cubicBezTo>
                <a:cubicBezTo>
                  <a:pt x="36040" y="3040"/>
                  <a:pt x="45414" y="12699"/>
                  <a:pt x="45414" y="24417"/>
                </a:cubicBezTo>
                <a:lnTo>
                  <a:pt x="45414" y="57986"/>
                </a:lnTo>
                <a:cubicBezTo>
                  <a:pt x="45414" y="60329"/>
                  <a:pt x="45034" y="62673"/>
                  <a:pt x="44273" y="64890"/>
                </a:cubicBezTo>
                <a:cubicBezTo>
                  <a:pt x="44052" y="65523"/>
                  <a:pt x="44337" y="66251"/>
                  <a:pt x="44939" y="66600"/>
                </a:cubicBezTo>
                <a:cubicBezTo>
                  <a:pt x="45172" y="66731"/>
                  <a:pt x="45398" y="66775"/>
                  <a:pt x="45596" y="66775"/>
                </a:cubicBezTo>
                <a:cubicBezTo>
                  <a:pt x="45829" y="66775"/>
                  <a:pt x="46022" y="66714"/>
                  <a:pt x="46142" y="66663"/>
                </a:cubicBezTo>
                <a:cubicBezTo>
                  <a:pt x="46364" y="66600"/>
                  <a:pt x="46807" y="66346"/>
                  <a:pt x="46997" y="65776"/>
                </a:cubicBezTo>
                <a:cubicBezTo>
                  <a:pt x="47852" y="63275"/>
                  <a:pt x="48295" y="60646"/>
                  <a:pt x="48295" y="57986"/>
                </a:cubicBezTo>
                <a:lnTo>
                  <a:pt x="48295" y="24132"/>
                </a:lnTo>
                <a:cubicBezTo>
                  <a:pt x="48295" y="17640"/>
                  <a:pt x="45762" y="11559"/>
                  <a:pt x="41170" y="6999"/>
                </a:cubicBezTo>
                <a:cubicBezTo>
                  <a:pt x="36610" y="2470"/>
                  <a:pt x="30561" y="0"/>
                  <a:pt x="24164" y="0"/>
                </a:cubicBezTo>
                <a:close/>
              </a:path>
            </a:pathLst>
          </a:custGeom>
          <a:solidFill>
            <a:srgbClr val="0171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1" name="Google Shape;918;p18">
            <a:extLst>
              <a:ext uri="{FF2B5EF4-FFF2-40B4-BE49-F238E27FC236}">
                <a16:creationId xmlns="" xmlns:a16="http://schemas.microsoft.com/office/drawing/2014/main" id="{288ABFBA-FC00-43FA-AEC5-3ADB96154669}"/>
              </a:ext>
            </a:extLst>
          </p:cNvPr>
          <p:cNvSpPr>
            <a:spLocks/>
          </p:cNvSpPr>
          <p:nvPr/>
        </p:nvSpPr>
        <p:spPr bwMode="auto">
          <a:xfrm>
            <a:off x="6837363" y="5021263"/>
            <a:ext cx="1255712" cy="314325"/>
          </a:xfrm>
          <a:custGeom>
            <a:avLst/>
            <a:gdLst>
              <a:gd name="T0" fmla="*/ 1268936 w 30561"/>
              <a:gd name="T1" fmla="*/ 44 h 7645"/>
              <a:gd name="T2" fmla="*/ 1229756 w 30561"/>
              <a:gd name="T3" fmla="*/ 12951 h 7645"/>
              <a:gd name="T4" fmla="*/ 662491 w 30561"/>
              <a:gd name="T5" fmla="*/ 207700 h 7645"/>
              <a:gd name="T6" fmla="*/ 102156 w 30561"/>
              <a:gd name="T7" fmla="*/ 18489 h 7645"/>
              <a:gd name="T8" fmla="*/ 66245 w 30561"/>
              <a:gd name="T9" fmla="*/ 7457 h 7645"/>
              <a:gd name="T10" fmla="*/ 16561 w 30561"/>
              <a:gd name="T11" fmla="*/ 29522 h 7645"/>
              <a:gd name="T12" fmla="*/ 2789 w 30561"/>
              <a:gd name="T13" fmla="*/ 77882 h 7645"/>
              <a:gd name="T14" fmla="*/ 24842 w 30561"/>
              <a:gd name="T15" fmla="*/ 117913 h 7645"/>
              <a:gd name="T16" fmla="*/ 662491 w 30561"/>
              <a:gd name="T17" fmla="*/ 333375 h 7645"/>
              <a:gd name="T18" fmla="*/ 1307070 w 30561"/>
              <a:gd name="T19" fmla="*/ 112419 h 7645"/>
              <a:gd name="T20" fmla="*/ 1331912 w 30561"/>
              <a:gd name="T21" fmla="*/ 65454 h 7645"/>
              <a:gd name="T22" fmla="*/ 1313956 w 30561"/>
              <a:gd name="T23" fmla="*/ 18489 h 7645"/>
              <a:gd name="T24" fmla="*/ 1268936 w 30561"/>
              <a:gd name="T25" fmla="*/ 44 h 764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0561"/>
              <a:gd name="T40" fmla="*/ 0 h 7645"/>
              <a:gd name="T41" fmla="*/ 30561 w 30561"/>
              <a:gd name="T42" fmla="*/ 7645 h 764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0561" h="7645" extrusionOk="0">
                <a:moveTo>
                  <a:pt x="29116" y="1"/>
                </a:moveTo>
                <a:cubicBezTo>
                  <a:pt x="28804" y="1"/>
                  <a:pt x="28488" y="98"/>
                  <a:pt x="28217" y="297"/>
                </a:cubicBezTo>
                <a:cubicBezTo>
                  <a:pt x="24480" y="3243"/>
                  <a:pt x="19952" y="4763"/>
                  <a:pt x="15201" y="4763"/>
                </a:cubicBezTo>
                <a:cubicBezTo>
                  <a:pt x="10514" y="4763"/>
                  <a:pt x="6049" y="3274"/>
                  <a:pt x="2344" y="424"/>
                </a:cubicBezTo>
                <a:cubicBezTo>
                  <a:pt x="2090" y="266"/>
                  <a:pt x="1805" y="171"/>
                  <a:pt x="1520" y="171"/>
                </a:cubicBezTo>
                <a:cubicBezTo>
                  <a:pt x="1109" y="171"/>
                  <a:pt x="665" y="361"/>
                  <a:pt x="380" y="677"/>
                </a:cubicBezTo>
                <a:cubicBezTo>
                  <a:pt x="127" y="994"/>
                  <a:pt x="0" y="1374"/>
                  <a:pt x="64" y="1786"/>
                </a:cubicBezTo>
                <a:cubicBezTo>
                  <a:pt x="95" y="2166"/>
                  <a:pt x="285" y="2483"/>
                  <a:pt x="570" y="2704"/>
                </a:cubicBezTo>
                <a:cubicBezTo>
                  <a:pt x="4814" y="5934"/>
                  <a:pt x="9849" y="7645"/>
                  <a:pt x="15201" y="7645"/>
                </a:cubicBezTo>
                <a:cubicBezTo>
                  <a:pt x="20617" y="7645"/>
                  <a:pt x="25716" y="5903"/>
                  <a:pt x="29991" y="2578"/>
                </a:cubicBezTo>
                <a:cubicBezTo>
                  <a:pt x="30434" y="2229"/>
                  <a:pt x="30529" y="1754"/>
                  <a:pt x="30561" y="1501"/>
                </a:cubicBezTo>
                <a:cubicBezTo>
                  <a:pt x="30561" y="1279"/>
                  <a:pt x="30529" y="804"/>
                  <a:pt x="30149" y="424"/>
                </a:cubicBezTo>
                <a:cubicBezTo>
                  <a:pt x="29871" y="145"/>
                  <a:pt x="29496" y="1"/>
                  <a:pt x="29116" y="1"/>
                </a:cubicBezTo>
                <a:close/>
              </a:path>
            </a:pathLst>
          </a:custGeom>
          <a:solidFill>
            <a:srgbClr val="04BF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2" name="Google Shape;919;p18">
            <a:extLst>
              <a:ext uri="{FF2B5EF4-FFF2-40B4-BE49-F238E27FC236}">
                <a16:creationId xmlns="" xmlns:a16="http://schemas.microsoft.com/office/drawing/2014/main" id="{1A965880-C13C-4B0F-94B7-572608A3910A}"/>
              </a:ext>
            </a:extLst>
          </p:cNvPr>
          <p:cNvSpPr>
            <a:spLocks/>
          </p:cNvSpPr>
          <p:nvPr/>
        </p:nvSpPr>
        <p:spPr bwMode="auto">
          <a:xfrm>
            <a:off x="6470650" y="1960563"/>
            <a:ext cx="1982788" cy="2794000"/>
          </a:xfrm>
          <a:custGeom>
            <a:avLst/>
            <a:gdLst>
              <a:gd name="T0" fmla="*/ 1042629 w 48265"/>
              <a:gd name="T1" fmla="*/ 0 h 67995"/>
              <a:gd name="T2" fmla="*/ 44 w 48265"/>
              <a:gd name="T3" fmla="*/ 1065147 h 67995"/>
              <a:gd name="T4" fmla="*/ 44 w 48265"/>
              <a:gd name="T5" fmla="*/ 2526222 h 67995"/>
              <a:gd name="T6" fmla="*/ 77254 w 48265"/>
              <a:gd name="T7" fmla="*/ 2922194 h 67995"/>
              <a:gd name="T8" fmla="*/ 117232 w 48265"/>
              <a:gd name="T9" fmla="*/ 2959443 h 67995"/>
              <a:gd name="T10" fmla="*/ 136436 w 48265"/>
              <a:gd name="T11" fmla="*/ 2962231 h 67995"/>
              <a:gd name="T12" fmla="*/ 169663 w 48265"/>
              <a:gd name="T13" fmla="*/ 2952560 h 67995"/>
              <a:gd name="T14" fmla="*/ 193092 w 48265"/>
              <a:gd name="T15" fmla="*/ 2876668 h 67995"/>
              <a:gd name="T16" fmla="*/ 124156 w 48265"/>
              <a:gd name="T17" fmla="*/ 2526222 h 67995"/>
              <a:gd name="T18" fmla="*/ 124156 w 48265"/>
              <a:gd name="T19" fmla="*/ 1051336 h 67995"/>
              <a:gd name="T20" fmla="*/ 401340 w 48265"/>
              <a:gd name="T21" fmla="*/ 390439 h 67995"/>
              <a:gd name="T22" fmla="*/ 1049118 w 48265"/>
              <a:gd name="T23" fmla="*/ 124033 h 67995"/>
              <a:gd name="T24" fmla="*/ 1064708 w 48265"/>
              <a:gd name="T25" fmla="*/ 124163 h 67995"/>
              <a:gd name="T26" fmla="*/ 1977694 w 48265"/>
              <a:gd name="T27" fmla="*/ 1063753 h 67995"/>
              <a:gd name="T28" fmla="*/ 1977694 w 48265"/>
              <a:gd name="T29" fmla="*/ 2526222 h 67995"/>
              <a:gd name="T30" fmla="*/ 1926656 w 48265"/>
              <a:gd name="T31" fmla="*/ 2827002 h 67995"/>
              <a:gd name="T32" fmla="*/ 1955615 w 48265"/>
              <a:gd name="T33" fmla="*/ 2901500 h 67995"/>
              <a:gd name="T34" fmla="*/ 1984270 w 48265"/>
              <a:gd name="T35" fmla="*/ 2909124 h 67995"/>
              <a:gd name="T36" fmla="*/ 2008047 w 48265"/>
              <a:gd name="T37" fmla="*/ 2904245 h 67995"/>
              <a:gd name="T38" fmla="*/ 2045281 w 48265"/>
              <a:gd name="T39" fmla="*/ 2865602 h 67995"/>
              <a:gd name="T40" fmla="*/ 2101806 w 48265"/>
              <a:gd name="T41" fmla="*/ 2526222 h 67995"/>
              <a:gd name="T42" fmla="*/ 2101806 w 48265"/>
              <a:gd name="T43" fmla="*/ 1051336 h 67995"/>
              <a:gd name="T44" fmla="*/ 1791526 w 48265"/>
              <a:gd name="T45" fmla="*/ 304919 h 67995"/>
              <a:gd name="T46" fmla="*/ 1050903 w 48265"/>
              <a:gd name="T47" fmla="*/ 0 h 6799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8265"/>
              <a:gd name="T73" fmla="*/ 0 h 67995"/>
              <a:gd name="T74" fmla="*/ 48265 w 48265"/>
              <a:gd name="T75" fmla="*/ 67995 h 6799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8265" h="67995" extrusionOk="0">
                <a:moveTo>
                  <a:pt x="23942" y="0"/>
                </a:moveTo>
                <a:cubicBezTo>
                  <a:pt x="10736" y="95"/>
                  <a:pt x="1" y="11053"/>
                  <a:pt x="1" y="24449"/>
                </a:cubicBezTo>
                <a:lnTo>
                  <a:pt x="1" y="57986"/>
                </a:lnTo>
                <a:cubicBezTo>
                  <a:pt x="1" y="61121"/>
                  <a:pt x="602" y="64193"/>
                  <a:pt x="1774" y="67075"/>
                </a:cubicBezTo>
                <a:cubicBezTo>
                  <a:pt x="1996" y="67645"/>
                  <a:pt x="2439" y="67835"/>
                  <a:pt x="2692" y="67930"/>
                </a:cubicBezTo>
                <a:cubicBezTo>
                  <a:pt x="2794" y="67959"/>
                  <a:pt x="2947" y="67994"/>
                  <a:pt x="3133" y="67994"/>
                </a:cubicBezTo>
                <a:cubicBezTo>
                  <a:pt x="3354" y="67994"/>
                  <a:pt x="3620" y="67944"/>
                  <a:pt x="3896" y="67772"/>
                </a:cubicBezTo>
                <a:cubicBezTo>
                  <a:pt x="4466" y="67392"/>
                  <a:pt x="4688" y="66663"/>
                  <a:pt x="4434" y="66030"/>
                </a:cubicBezTo>
                <a:cubicBezTo>
                  <a:pt x="3389" y="63465"/>
                  <a:pt x="2851" y="60773"/>
                  <a:pt x="2851" y="57986"/>
                </a:cubicBezTo>
                <a:lnTo>
                  <a:pt x="2851" y="24132"/>
                </a:lnTo>
                <a:cubicBezTo>
                  <a:pt x="2851" y="18400"/>
                  <a:pt x="5131" y="13016"/>
                  <a:pt x="9216" y="8962"/>
                </a:cubicBezTo>
                <a:cubicBezTo>
                  <a:pt x="13216" y="5024"/>
                  <a:pt x="18491" y="2847"/>
                  <a:pt x="24091" y="2847"/>
                </a:cubicBezTo>
                <a:cubicBezTo>
                  <a:pt x="24210" y="2847"/>
                  <a:pt x="24329" y="2848"/>
                  <a:pt x="24449" y="2850"/>
                </a:cubicBezTo>
                <a:cubicBezTo>
                  <a:pt x="36008" y="3040"/>
                  <a:pt x="45414" y="12699"/>
                  <a:pt x="45414" y="24417"/>
                </a:cubicBezTo>
                <a:lnTo>
                  <a:pt x="45414" y="57986"/>
                </a:lnTo>
                <a:cubicBezTo>
                  <a:pt x="45414" y="60329"/>
                  <a:pt x="45002" y="62673"/>
                  <a:pt x="44242" y="64890"/>
                </a:cubicBezTo>
                <a:cubicBezTo>
                  <a:pt x="44021" y="65523"/>
                  <a:pt x="44306" y="66251"/>
                  <a:pt x="44907" y="66600"/>
                </a:cubicBezTo>
                <a:cubicBezTo>
                  <a:pt x="45140" y="66731"/>
                  <a:pt x="45367" y="66775"/>
                  <a:pt x="45565" y="66775"/>
                </a:cubicBezTo>
                <a:cubicBezTo>
                  <a:pt x="45798" y="66775"/>
                  <a:pt x="45991" y="66714"/>
                  <a:pt x="46111" y="66663"/>
                </a:cubicBezTo>
                <a:cubicBezTo>
                  <a:pt x="46364" y="66600"/>
                  <a:pt x="46776" y="66346"/>
                  <a:pt x="46966" y="65776"/>
                </a:cubicBezTo>
                <a:cubicBezTo>
                  <a:pt x="47821" y="63275"/>
                  <a:pt x="48264" y="60646"/>
                  <a:pt x="48264" y="57986"/>
                </a:cubicBezTo>
                <a:lnTo>
                  <a:pt x="48264" y="24132"/>
                </a:lnTo>
                <a:cubicBezTo>
                  <a:pt x="48264" y="17640"/>
                  <a:pt x="45731" y="11559"/>
                  <a:pt x="41139" y="6999"/>
                </a:cubicBezTo>
                <a:cubicBezTo>
                  <a:pt x="36578" y="2470"/>
                  <a:pt x="30530" y="0"/>
                  <a:pt x="24132" y="0"/>
                </a:cubicBezTo>
                <a:close/>
              </a:path>
            </a:pathLst>
          </a:custGeom>
          <a:solidFill>
            <a:srgbClr val="04BF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3" name="Google Shape;920;p18">
            <a:extLst>
              <a:ext uri="{FF2B5EF4-FFF2-40B4-BE49-F238E27FC236}">
                <a16:creationId xmlns="" xmlns:a16="http://schemas.microsoft.com/office/drawing/2014/main" id="{9F67F00F-EC48-4C51-A878-6EB8EB11B069}"/>
              </a:ext>
            </a:extLst>
          </p:cNvPr>
          <p:cNvSpPr>
            <a:spLocks/>
          </p:cNvSpPr>
          <p:nvPr/>
        </p:nvSpPr>
        <p:spPr bwMode="auto">
          <a:xfrm>
            <a:off x="9612313" y="5021263"/>
            <a:ext cx="1255712" cy="314325"/>
          </a:xfrm>
          <a:custGeom>
            <a:avLst/>
            <a:gdLst>
              <a:gd name="T0" fmla="*/ 1267762 w 30562"/>
              <a:gd name="T1" fmla="*/ 44 h 7645"/>
              <a:gd name="T2" fmla="*/ 1229760 w 30562"/>
              <a:gd name="T3" fmla="*/ 12951 h 7645"/>
              <a:gd name="T4" fmla="*/ 661119 w 30562"/>
              <a:gd name="T5" fmla="*/ 207700 h 7645"/>
              <a:gd name="T6" fmla="*/ 100802 w 30562"/>
              <a:gd name="T7" fmla="*/ 18489 h 7645"/>
              <a:gd name="T8" fmla="*/ 65022 w 30562"/>
              <a:gd name="T9" fmla="*/ 6846 h 7645"/>
              <a:gd name="T10" fmla="*/ 15210 w 30562"/>
              <a:gd name="T11" fmla="*/ 29522 h 7645"/>
              <a:gd name="T12" fmla="*/ 1395 w 30562"/>
              <a:gd name="T13" fmla="*/ 77882 h 7645"/>
              <a:gd name="T14" fmla="*/ 24885 w 30562"/>
              <a:gd name="T15" fmla="*/ 117913 h 7645"/>
              <a:gd name="T16" fmla="*/ 661119 w 30562"/>
              <a:gd name="T17" fmla="*/ 333375 h 7645"/>
              <a:gd name="T18" fmla="*/ 1305677 w 30562"/>
              <a:gd name="T19" fmla="*/ 112419 h 7645"/>
              <a:gd name="T20" fmla="*/ 1330518 w 30562"/>
              <a:gd name="T21" fmla="*/ 65454 h 7645"/>
              <a:gd name="T22" fmla="*/ 1312563 w 30562"/>
              <a:gd name="T23" fmla="*/ 18489 h 7645"/>
              <a:gd name="T24" fmla="*/ 1267762 w 30562"/>
              <a:gd name="T25" fmla="*/ 44 h 764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0562"/>
              <a:gd name="T40" fmla="*/ 0 h 7645"/>
              <a:gd name="T41" fmla="*/ 30562 w 30562"/>
              <a:gd name="T42" fmla="*/ 7645 h 764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0562" h="7645" extrusionOk="0">
                <a:moveTo>
                  <a:pt x="29090" y="1"/>
                </a:moveTo>
                <a:cubicBezTo>
                  <a:pt x="28782" y="1"/>
                  <a:pt x="28474" y="98"/>
                  <a:pt x="28218" y="297"/>
                </a:cubicBezTo>
                <a:cubicBezTo>
                  <a:pt x="24449" y="3243"/>
                  <a:pt x="19921" y="4763"/>
                  <a:pt x="15170" y="4763"/>
                </a:cubicBezTo>
                <a:cubicBezTo>
                  <a:pt x="10483" y="4763"/>
                  <a:pt x="6049" y="3274"/>
                  <a:pt x="2313" y="424"/>
                </a:cubicBezTo>
                <a:cubicBezTo>
                  <a:pt x="2067" y="243"/>
                  <a:pt x="1780" y="157"/>
                  <a:pt x="1492" y="157"/>
                </a:cubicBezTo>
                <a:cubicBezTo>
                  <a:pt x="1072" y="157"/>
                  <a:pt x="649" y="340"/>
                  <a:pt x="349" y="677"/>
                </a:cubicBezTo>
                <a:cubicBezTo>
                  <a:pt x="96" y="994"/>
                  <a:pt x="1" y="1374"/>
                  <a:pt x="32" y="1786"/>
                </a:cubicBezTo>
                <a:cubicBezTo>
                  <a:pt x="64" y="2166"/>
                  <a:pt x="254" y="2483"/>
                  <a:pt x="571" y="2704"/>
                </a:cubicBezTo>
                <a:cubicBezTo>
                  <a:pt x="4783" y="5934"/>
                  <a:pt x="9850" y="7645"/>
                  <a:pt x="15170" y="7645"/>
                </a:cubicBezTo>
                <a:cubicBezTo>
                  <a:pt x="20586" y="7645"/>
                  <a:pt x="25716" y="5903"/>
                  <a:pt x="29960" y="2578"/>
                </a:cubicBezTo>
                <a:cubicBezTo>
                  <a:pt x="30435" y="2229"/>
                  <a:pt x="30530" y="1754"/>
                  <a:pt x="30530" y="1501"/>
                </a:cubicBezTo>
                <a:cubicBezTo>
                  <a:pt x="30561" y="1279"/>
                  <a:pt x="30498" y="804"/>
                  <a:pt x="30118" y="424"/>
                </a:cubicBezTo>
                <a:cubicBezTo>
                  <a:pt x="29839" y="145"/>
                  <a:pt x="29465" y="1"/>
                  <a:pt x="29090" y="1"/>
                </a:cubicBezTo>
                <a:close/>
              </a:path>
            </a:pathLst>
          </a:custGeom>
          <a:solidFill>
            <a:srgbClr val="F2778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4" name="Google Shape;921;p18">
            <a:extLst>
              <a:ext uri="{FF2B5EF4-FFF2-40B4-BE49-F238E27FC236}">
                <a16:creationId xmlns="" xmlns:a16="http://schemas.microsoft.com/office/drawing/2014/main" id="{24DF73DD-664B-47BF-B27E-728237F83B2A}"/>
              </a:ext>
            </a:extLst>
          </p:cNvPr>
          <p:cNvSpPr>
            <a:spLocks/>
          </p:cNvSpPr>
          <p:nvPr/>
        </p:nvSpPr>
        <p:spPr bwMode="auto">
          <a:xfrm>
            <a:off x="9244013" y="1960563"/>
            <a:ext cx="1984375" cy="2794000"/>
          </a:xfrm>
          <a:custGeom>
            <a:avLst/>
            <a:gdLst>
              <a:gd name="T0" fmla="*/ 1043438 w 48264"/>
              <a:gd name="T1" fmla="*/ 0 h 67995"/>
              <a:gd name="T2" fmla="*/ 0 w 48264"/>
              <a:gd name="T3" fmla="*/ 1065147 h 67995"/>
              <a:gd name="T4" fmla="*/ 0 w 48264"/>
              <a:gd name="T5" fmla="*/ 2526222 h 67995"/>
              <a:gd name="T6" fmla="*/ 77314 w 48264"/>
              <a:gd name="T7" fmla="*/ 2922194 h 67995"/>
              <a:gd name="T8" fmla="*/ 117323 w 48264"/>
              <a:gd name="T9" fmla="*/ 2959443 h 67995"/>
              <a:gd name="T10" fmla="*/ 136542 w 48264"/>
              <a:gd name="T11" fmla="*/ 2962231 h 67995"/>
              <a:gd name="T12" fmla="*/ 169795 w 48264"/>
              <a:gd name="T13" fmla="*/ 2952560 h 67995"/>
              <a:gd name="T14" fmla="*/ 193242 w 48264"/>
              <a:gd name="T15" fmla="*/ 2876668 h 67995"/>
              <a:gd name="T16" fmla="*/ 124252 w 48264"/>
              <a:gd name="T17" fmla="*/ 2526222 h 67995"/>
              <a:gd name="T18" fmla="*/ 124252 w 48264"/>
              <a:gd name="T19" fmla="*/ 1051336 h 67995"/>
              <a:gd name="T20" fmla="*/ 401651 w 48264"/>
              <a:gd name="T21" fmla="*/ 390439 h 67995"/>
              <a:gd name="T22" fmla="*/ 1049976 w 48264"/>
              <a:gd name="T23" fmla="*/ 124033 h 67995"/>
              <a:gd name="T24" fmla="*/ 1065534 w 48264"/>
              <a:gd name="T25" fmla="*/ 124163 h 67995"/>
              <a:gd name="T26" fmla="*/ 1979230 w 48264"/>
              <a:gd name="T27" fmla="*/ 1063753 h 67995"/>
              <a:gd name="T28" fmla="*/ 1979230 w 48264"/>
              <a:gd name="T29" fmla="*/ 2526222 h 67995"/>
              <a:gd name="T30" fmla="*/ 1928152 w 48264"/>
              <a:gd name="T31" fmla="*/ 2827002 h 67995"/>
              <a:gd name="T32" fmla="*/ 1957134 w 48264"/>
              <a:gd name="T33" fmla="*/ 2901500 h 67995"/>
              <a:gd name="T34" fmla="*/ 1985810 w 48264"/>
              <a:gd name="T35" fmla="*/ 2909124 h 67995"/>
              <a:gd name="T36" fmla="*/ 2009606 w 48264"/>
              <a:gd name="T37" fmla="*/ 2904245 h 67995"/>
              <a:gd name="T38" fmla="*/ 2046869 w 48264"/>
              <a:gd name="T39" fmla="*/ 2865602 h 67995"/>
              <a:gd name="T40" fmla="*/ 2103438 w 48264"/>
              <a:gd name="T41" fmla="*/ 2526222 h 67995"/>
              <a:gd name="T42" fmla="*/ 2103438 w 48264"/>
              <a:gd name="T43" fmla="*/ 1051336 h 67995"/>
              <a:gd name="T44" fmla="*/ 1792873 w 48264"/>
              <a:gd name="T45" fmla="*/ 304919 h 67995"/>
              <a:gd name="T46" fmla="*/ 1051719 w 48264"/>
              <a:gd name="T47" fmla="*/ 0 h 6799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8264"/>
              <a:gd name="T73" fmla="*/ 0 h 67995"/>
              <a:gd name="T74" fmla="*/ 48264 w 48264"/>
              <a:gd name="T75" fmla="*/ 67995 h 6799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8264" h="67995" extrusionOk="0">
                <a:moveTo>
                  <a:pt x="23942" y="0"/>
                </a:moveTo>
                <a:cubicBezTo>
                  <a:pt x="10736" y="95"/>
                  <a:pt x="0" y="11053"/>
                  <a:pt x="0" y="24449"/>
                </a:cubicBezTo>
                <a:lnTo>
                  <a:pt x="0" y="57986"/>
                </a:lnTo>
                <a:cubicBezTo>
                  <a:pt x="0" y="61121"/>
                  <a:pt x="602" y="64193"/>
                  <a:pt x="1774" y="67075"/>
                </a:cubicBezTo>
                <a:cubicBezTo>
                  <a:pt x="1995" y="67645"/>
                  <a:pt x="2439" y="67835"/>
                  <a:pt x="2692" y="67930"/>
                </a:cubicBezTo>
                <a:cubicBezTo>
                  <a:pt x="2793" y="67959"/>
                  <a:pt x="2947" y="67994"/>
                  <a:pt x="3133" y="67994"/>
                </a:cubicBezTo>
                <a:cubicBezTo>
                  <a:pt x="3354" y="67994"/>
                  <a:pt x="3620" y="67944"/>
                  <a:pt x="3896" y="67772"/>
                </a:cubicBezTo>
                <a:cubicBezTo>
                  <a:pt x="4466" y="67392"/>
                  <a:pt x="4687" y="66663"/>
                  <a:pt x="4434" y="66030"/>
                </a:cubicBezTo>
                <a:cubicBezTo>
                  <a:pt x="3389" y="63465"/>
                  <a:pt x="2851" y="60773"/>
                  <a:pt x="2851" y="57986"/>
                </a:cubicBezTo>
                <a:lnTo>
                  <a:pt x="2851" y="24132"/>
                </a:lnTo>
                <a:cubicBezTo>
                  <a:pt x="2851" y="18400"/>
                  <a:pt x="5131" y="13016"/>
                  <a:pt x="9216" y="8962"/>
                </a:cubicBezTo>
                <a:cubicBezTo>
                  <a:pt x="13216" y="5024"/>
                  <a:pt x="18522" y="2847"/>
                  <a:pt x="24092" y="2847"/>
                </a:cubicBezTo>
                <a:cubicBezTo>
                  <a:pt x="24211" y="2847"/>
                  <a:pt x="24330" y="2848"/>
                  <a:pt x="24449" y="2850"/>
                </a:cubicBezTo>
                <a:cubicBezTo>
                  <a:pt x="36008" y="3040"/>
                  <a:pt x="45414" y="12699"/>
                  <a:pt x="45414" y="24417"/>
                </a:cubicBezTo>
                <a:lnTo>
                  <a:pt x="45414" y="57986"/>
                </a:lnTo>
                <a:cubicBezTo>
                  <a:pt x="45414" y="60329"/>
                  <a:pt x="45002" y="62673"/>
                  <a:pt x="44242" y="64890"/>
                </a:cubicBezTo>
                <a:cubicBezTo>
                  <a:pt x="44020" y="65523"/>
                  <a:pt x="44305" y="66251"/>
                  <a:pt x="44907" y="66600"/>
                </a:cubicBezTo>
                <a:cubicBezTo>
                  <a:pt x="45140" y="66731"/>
                  <a:pt x="45367" y="66775"/>
                  <a:pt x="45565" y="66775"/>
                </a:cubicBezTo>
                <a:cubicBezTo>
                  <a:pt x="45797" y="66775"/>
                  <a:pt x="45991" y="66714"/>
                  <a:pt x="46111" y="66663"/>
                </a:cubicBezTo>
                <a:cubicBezTo>
                  <a:pt x="46364" y="66600"/>
                  <a:pt x="46776" y="66346"/>
                  <a:pt x="46966" y="65776"/>
                </a:cubicBezTo>
                <a:cubicBezTo>
                  <a:pt x="47821" y="63275"/>
                  <a:pt x="48264" y="60646"/>
                  <a:pt x="48264" y="57986"/>
                </a:cubicBezTo>
                <a:lnTo>
                  <a:pt x="48264" y="24132"/>
                </a:lnTo>
                <a:cubicBezTo>
                  <a:pt x="48264" y="17640"/>
                  <a:pt x="45730" y="11559"/>
                  <a:pt x="41138" y="6999"/>
                </a:cubicBezTo>
                <a:cubicBezTo>
                  <a:pt x="36578" y="2470"/>
                  <a:pt x="30561" y="0"/>
                  <a:pt x="24132" y="0"/>
                </a:cubicBezTo>
                <a:close/>
              </a:path>
            </a:pathLst>
          </a:custGeom>
          <a:solidFill>
            <a:srgbClr val="F2778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5" name="Google Shape;1089;p18">
            <a:extLst>
              <a:ext uri="{FF2B5EF4-FFF2-40B4-BE49-F238E27FC236}">
                <a16:creationId xmlns="" xmlns:a16="http://schemas.microsoft.com/office/drawing/2014/main" id="{B6A6B6A7-30D9-4FBF-8C96-3CFA96734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813" y="3995738"/>
            <a:ext cx="17145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altLang="ru-RU" sz="1509" kern="0">
              <a:solidFill>
                <a:prstClr val="black"/>
              </a:solidFill>
              <a:latin typeface="Roboto" panose="020B0604020202020204" charset="0"/>
              <a:cs typeface="Roboto" panose="020B0604020202020204" charset="0"/>
              <a:sym typeface="Roboto" panose="020B0604020202020204" charset="0"/>
            </a:endParaRPr>
          </a:p>
        </p:txBody>
      </p:sp>
      <p:sp>
        <p:nvSpPr>
          <p:cNvPr id="10266" name="Google Shape;1093;p18">
            <a:extLst>
              <a:ext uri="{FF2B5EF4-FFF2-40B4-BE49-F238E27FC236}">
                <a16:creationId xmlns="" xmlns:a16="http://schemas.microsoft.com/office/drawing/2014/main" id="{E31D0979-D857-4F37-B933-05987CDAC2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2687638"/>
            <a:ext cx="1714500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altLang="ru-RU" sz="1509" kern="0">
              <a:solidFill>
                <a:prstClr val="black"/>
              </a:solidFill>
              <a:latin typeface="Roboto" panose="020B0604020202020204" charset="0"/>
              <a:cs typeface="Roboto" panose="020B0604020202020204" charset="0"/>
              <a:sym typeface="Roboto" panose="020B0604020202020204" charset="0"/>
            </a:endParaRPr>
          </a:p>
        </p:txBody>
      </p:sp>
      <p:sp>
        <p:nvSpPr>
          <p:cNvPr id="10267" name="Прямоугольник 213">
            <a:extLst>
              <a:ext uri="{FF2B5EF4-FFF2-40B4-BE49-F238E27FC236}">
                <a16:creationId xmlns="" xmlns:a16="http://schemas.microsoft.com/office/drawing/2014/main" id="{EB38011A-53D2-462D-8801-965F3A1E68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025" y="2614613"/>
            <a:ext cx="2135188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3051" b="1" kern="0" dirty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Обиходно-бытовой</a:t>
            </a:r>
          </a:p>
        </p:txBody>
      </p:sp>
      <p:sp>
        <p:nvSpPr>
          <p:cNvPr id="10268" name="Прямоугольник 215">
            <a:extLst>
              <a:ext uri="{FF2B5EF4-FFF2-40B4-BE49-F238E27FC236}">
                <a16:creationId xmlns="" xmlns:a16="http://schemas.microsoft.com/office/drawing/2014/main" id="{FF710010-4125-44EF-9843-EAA23D2DC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0788" y="2309813"/>
            <a:ext cx="186372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3051" b="1" kern="0" dirty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Учебной </a:t>
            </a:r>
          </a:p>
        </p:txBody>
      </p:sp>
      <p:sp>
        <p:nvSpPr>
          <p:cNvPr id="10269" name="Прямоугольник 216">
            <a:extLst>
              <a:ext uri="{FF2B5EF4-FFF2-40B4-BE49-F238E27FC236}">
                <a16:creationId xmlns="" xmlns:a16="http://schemas.microsoft.com/office/drawing/2014/main" id="{7554714C-9750-45A9-9001-38EC5259CE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3825" y="2273300"/>
            <a:ext cx="1917700" cy="197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3051" b="1" kern="0" dirty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Общественно-</a:t>
            </a:r>
            <a:r>
              <a:rPr lang="ru-RU" altLang="ru-RU" sz="3051" b="1" kern="0" dirty="0" err="1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полити</a:t>
            </a:r>
            <a:r>
              <a:rPr lang="ru-RU" altLang="ru-RU" sz="3051" b="1" kern="0" dirty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-ческой</a:t>
            </a:r>
          </a:p>
        </p:txBody>
      </p:sp>
      <p:sp>
        <p:nvSpPr>
          <p:cNvPr id="10270" name="Прямоугольник 217">
            <a:extLst>
              <a:ext uri="{FF2B5EF4-FFF2-40B4-BE49-F238E27FC236}">
                <a16:creationId xmlns="" xmlns:a16="http://schemas.microsoft.com/office/drawing/2014/main" id="{A657D5E7-F817-484E-80A0-7A5BA5938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25" y="2530475"/>
            <a:ext cx="1814513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2670" b="1" kern="0" dirty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Социально-культур-ной</a:t>
            </a:r>
            <a:endParaRPr lang="ru-RU" altLang="ru-RU" sz="1604" b="1" kern="0" dirty="0">
              <a:solidFill>
                <a:prstClr val="black"/>
              </a:solidFill>
              <a:cs typeface="Arial" panose="020B0604020202020204" pitchFamily="34" charset="0"/>
              <a:sym typeface="Arial"/>
            </a:endParaRPr>
          </a:p>
        </p:txBody>
      </p:sp>
      <p:pic>
        <p:nvPicPr>
          <p:cNvPr id="44062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731" y="4628370"/>
            <a:ext cx="3715603" cy="222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3" name="Рисунок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788" y="4581080"/>
            <a:ext cx="3652836" cy="2276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59077"/>
            <a:ext cx="12360884" cy="994455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78846" y="130660"/>
            <a:ext cx="677333" cy="56801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6179" y="113441"/>
            <a:ext cx="28058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53204" y="158649"/>
            <a:ext cx="774259" cy="6157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09383" y="77788"/>
            <a:ext cx="2561267" cy="685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96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391DBB68-D037-4D42-B012-E6BA3048F46E}"/>
              </a:ext>
            </a:extLst>
          </p:cNvPr>
          <p:cNvSpPr txBox="1">
            <a:spLocks/>
          </p:cNvSpPr>
          <p:nvPr/>
        </p:nvSpPr>
        <p:spPr>
          <a:xfrm>
            <a:off x="327546" y="1046485"/>
            <a:ext cx="8245030" cy="17401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t">
            <a:normAutofit fontScale="97500"/>
          </a:bodyPr>
          <a:lstStyle>
            <a:lvl1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solidFill>
                  <a:srgbClr val="262626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5pPr>
            <a:lvl6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6pPr>
            <a:lvl7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7pPr>
            <a:lvl8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8pPr>
            <a:lvl9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ru-RU" sz="2475" b="0" dirty="0">
                <a:solidFill>
                  <a:prstClr val="black"/>
                </a:solidFill>
              </a:rPr>
              <a:t>	</a:t>
            </a:r>
          </a:p>
          <a:p>
            <a:r>
              <a:rPr lang="ru-RU" sz="3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 видам речевой деятельности</a:t>
            </a:r>
            <a:endParaRPr lang="ru-RU" sz="3300" b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55326" y="2483689"/>
            <a:ext cx="4180194" cy="852917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6574" tIns="56574" rIns="56574" bIns="56574" numCol="1" spcCol="38100" rtlCol="0" anchor="ctr">
            <a:spAutoFit/>
          </a:bodyPr>
          <a:lstStyle/>
          <a:p>
            <a:pPr defTabSz="1276587" hangingPunct="0"/>
            <a:r>
              <a:rPr lang="ru-RU" sz="48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Рецептивные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15414" y="4852259"/>
            <a:ext cx="4460018" cy="943653"/>
          </a:xfrm>
          <a:prstGeom prst="round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6574" tIns="56574" rIns="56574" bIns="56574" numCol="1" spcCol="38100" rtlCol="0" anchor="ctr">
            <a:spAutoFit/>
          </a:bodyPr>
          <a:lstStyle/>
          <a:p>
            <a:pPr defTabSz="1276587" hangingPunct="0"/>
            <a:r>
              <a:rPr lang="ru-RU" sz="48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  <a:t>Продуктивные</a:t>
            </a:r>
            <a:endParaRPr lang="ru-RU" sz="48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04791" y="2452577"/>
            <a:ext cx="4866059" cy="148848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6574" tIns="56574" rIns="56574" bIns="56574" numCol="1" spcCol="38100" rtlCol="0" anchor="ctr">
            <a:spAutoFit/>
          </a:bodyPr>
          <a:lstStyle/>
          <a:p>
            <a:pPr defTabSz="1276587" hangingPunct="0"/>
            <a:r>
              <a:rPr lang="ru-RU" sz="4000" dirty="0" err="1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  <a:t>Аудирование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  <a:t/>
            </a:r>
            <a:b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</a:b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  <a:t>Чтение</a:t>
            </a:r>
            <a:endParaRPr lang="ru-RU" sz="40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501234" y="4412910"/>
            <a:ext cx="4669615" cy="162469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6574" tIns="56574" rIns="56574" bIns="56574" numCol="1" spcCol="38100" rtlCol="0" anchor="ctr">
            <a:spAutoFit/>
          </a:bodyPr>
          <a:lstStyle/>
          <a:p>
            <a:pPr defTabSz="1276587" hangingPunct="0"/>
            <a:r>
              <a:rPr lang="ru-RU" sz="44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  <a:t>Говорение</a:t>
            </a:r>
            <a:br>
              <a:rPr lang="ru-RU" sz="44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</a:br>
            <a:r>
              <a:rPr lang="ru-RU" sz="44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  <a:t>Письмо</a:t>
            </a:r>
            <a:endParaRPr lang="ru-RU" sz="44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5448301" y="3060970"/>
            <a:ext cx="675763" cy="983671"/>
          </a:xfrm>
          <a:prstGeom prst="rightArrow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6574" tIns="56574" rIns="56574" bIns="56574" numCol="1" spcCol="38100" rtlCol="0" anchor="ctr">
            <a:spAutoFit/>
          </a:bodyPr>
          <a:lstStyle/>
          <a:p>
            <a:pPr defTabSz="1276587" hangingPunct="0"/>
            <a:endParaRPr lang="ru-RU" sz="2475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5550452" y="4832247"/>
            <a:ext cx="675763" cy="983671"/>
          </a:xfrm>
          <a:prstGeom prst="rightArrow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6574" tIns="56574" rIns="56574" bIns="56574" numCol="1" spcCol="38100" rtlCol="0" anchor="ctr">
            <a:spAutoFit/>
          </a:bodyPr>
          <a:lstStyle/>
          <a:p>
            <a:pPr defTabSz="1276587" hangingPunct="0"/>
            <a:endParaRPr lang="ru-RU" sz="2475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F5A01A8-2E1B-4172-84E3-C39AB6F66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90" y="3538321"/>
            <a:ext cx="1774852" cy="1230676"/>
          </a:xfrm>
          <a:prstGeom prst="rect">
            <a:avLst/>
          </a:prstGeom>
        </p:spPr>
      </p:pic>
      <p:pic>
        <p:nvPicPr>
          <p:cNvPr id="1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6598"/>
            <a:ext cx="12360884" cy="99445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63990" y="139102"/>
            <a:ext cx="677333" cy="56801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15414" y="74727"/>
            <a:ext cx="28148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7265" y="90017"/>
            <a:ext cx="774259" cy="61574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091524" y="90016"/>
            <a:ext cx="2732358" cy="685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042464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75465094"/>
              </p:ext>
            </p:extLst>
          </p:nvPr>
        </p:nvGraphicFramePr>
        <p:xfrm>
          <a:off x="678256" y="0"/>
          <a:ext cx="11075292" cy="6583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381525" y="1577366"/>
            <a:ext cx="2794031" cy="36091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753105" y="3634737"/>
            <a:ext cx="2794031" cy="126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844137"/>
            <a:r>
              <a:rPr lang="ru-RU" sz="3810" b="1" dirty="0">
                <a:solidFill>
                  <a:srgbClr val="002060"/>
                </a:solidFill>
              </a:rPr>
              <a:t>Построение уроков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14241" y="74727"/>
            <a:ext cx="677333" cy="568011"/>
          </a:xfrm>
          <a:prstGeom prst="rect">
            <a:avLst/>
          </a:prstGeom>
          <a:solidFill>
            <a:schemeClr val="tx2"/>
          </a:solidFill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0766" y="50857"/>
            <a:ext cx="774259" cy="615749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468246391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94C4AD9-9E63-FBFA-8A5C-E480C782C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E1DD14FE-3022-F035-E1B6-F4360D754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74C7076-01B5-FBDB-5A39-1523E6E312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2766386" y="74753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1F35B44-F836-CBBF-6B13-8B2028A77A9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37745" y="74753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FF06D82-8158-5FE5-E287-67E677F1BFEA}"/>
              </a:ext>
            </a:extLst>
          </p:cNvPr>
          <p:cNvSpPr txBox="1"/>
          <p:nvPr/>
        </p:nvSpPr>
        <p:spPr>
          <a:xfrm>
            <a:off x="753322" y="-9236"/>
            <a:ext cx="21378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DE79311-73C7-AC32-3396-BBBDD15A40CC}"/>
              </a:ext>
            </a:extLst>
          </p:cNvPr>
          <p:cNvSpPr txBox="1"/>
          <p:nvPr/>
        </p:nvSpPr>
        <p:spPr>
          <a:xfrm>
            <a:off x="3552719" y="74753"/>
            <a:ext cx="2725252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олилиния: фигура 6">
            <a:extLst>
              <a:ext uri="{FF2B5EF4-FFF2-40B4-BE49-F238E27FC236}">
                <a16:creationId xmlns:a16="http://schemas.microsoft.com/office/drawing/2014/main" xmlns="" id="{100DB619-BE00-4BB3-A3DE-88775FEA0BC9}"/>
              </a:ext>
            </a:extLst>
          </p:cNvPr>
          <p:cNvSpPr/>
          <p:nvPr/>
        </p:nvSpPr>
        <p:spPr>
          <a:xfrm rot="5400000">
            <a:off x="3474122" y="1652319"/>
            <a:ext cx="2314092" cy="2314092"/>
          </a:xfrm>
          <a:custGeom>
            <a:avLst/>
            <a:gdLst>
              <a:gd name="connsiteX0" fmla="*/ 0 w 2314092"/>
              <a:gd name="connsiteY0" fmla="*/ 0 h 2314092"/>
              <a:gd name="connsiteX1" fmla="*/ 1675758 w 2314092"/>
              <a:gd name="connsiteY1" fmla="*/ 0 h 2314092"/>
              <a:gd name="connsiteX2" fmla="*/ 1683432 w 2314092"/>
              <a:gd name="connsiteY2" fmla="*/ 76121 h 2314092"/>
              <a:gd name="connsiteX3" fmla="*/ 2237971 w 2314092"/>
              <a:gd name="connsiteY3" fmla="*/ 630660 h 2314092"/>
              <a:gd name="connsiteX4" fmla="*/ 2314092 w 2314092"/>
              <a:gd name="connsiteY4" fmla="*/ 638334 h 2314092"/>
              <a:gd name="connsiteX5" fmla="*/ 2314092 w 2314092"/>
              <a:gd name="connsiteY5" fmla="*/ 2314092 h 2314092"/>
              <a:gd name="connsiteX6" fmla="*/ 2137740 w 2314092"/>
              <a:gd name="connsiteY6" fmla="*/ 2305187 h 2314092"/>
              <a:gd name="connsiteX7" fmla="*/ 8905 w 2314092"/>
              <a:gd name="connsiteY7" fmla="*/ 176352 h 2314092"/>
              <a:gd name="connsiteX8" fmla="*/ 0 w 2314092"/>
              <a:gd name="connsiteY8" fmla="*/ 0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2" h="2314092">
                <a:moveTo>
                  <a:pt x="0" y="0"/>
                </a:moveTo>
                <a:lnTo>
                  <a:pt x="1675758" y="0"/>
                </a:lnTo>
                <a:lnTo>
                  <a:pt x="1683432" y="76121"/>
                </a:lnTo>
                <a:cubicBezTo>
                  <a:pt x="1740390" y="354468"/>
                  <a:pt x="1959624" y="573702"/>
                  <a:pt x="2237971" y="630660"/>
                </a:cubicBezTo>
                <a:lnTo>
                  <a:pt x="2314092" y="638334"/>
                </a:lnTo>
                <a:lnTo>
                  <a:pt x="2314092" y="2314092"/>
                </a:lnTo>
                <a:lnTo>
                  <a:pt x="2137740" y="2305187"/>
                </a:lnTo>
                <a:cubicBezTo>
                  <a:pt x="1015266" y="2191193"/>
                  <a:pt x="122899" y="1298827"/>
                  <a:pt x="8905" y="17635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7" name="Полилиния: фигура 7">
            <a:extLst>
              <a:ext uri="{FF2B5EF4-FFF2-40B4-BE49-F238E27FC236}">
                <a16:creationId xmlns:a16="http://schemas.microsoft.com/office/drawing/2014/main" xmlns="" id="{4EAF7148-9674-46E2-B841-467ED7C392BB}"/>
              </a:ext>
            </a:extLst>
          </p:cNvPr>
          <p:cNvSpPr/>
          <p:nvPr/>
        </p:nvSpPr>
        <p:spPr>
          <a:xfrm rot="5400000">
            <a:off x="5923214" y="1652319"/>
            <a:ext cx="2314092" cy="2314092"/>
          </a:xfrm>
          <a:custGeom>
            <a:avLst/>
            <a:gdLst>
              <a:gd name="connsiteX0" fmla="*/ 0 w 2314092"/>
              <a:gd name="connsiteY0" fmla="*/ 2314092 h 2314092"/>
              <a:gd name="connsiteX1" fmla="*/ 8905 w 2314092"/>
              <a:gd name="connsiteY1" fmla="*/ 2137740 h 2314092"/>
              <a:gd name="connsiteX2" fmla="*/ 2137740 w 2314092"/>
              <a:gd name="connsiteY2" fmla="*/ 8905 h 2314092"/>
              <a:gd name="connsiteX3" fmla="*/ 2314092 w 2314092"/>
              <a:gd name="connsiteY3" fmla="*/ 0 h 2314092"/>
              <a:gd name="connsiteX4" fmla="*/ 2314092 w 2314092"/>
              <a:gd name="connsiteY4" fmla="*/ 1675759 h 2314092"/>
              <a:gd name="connsiteX5" fmla="*/ 2237971 w 2314092"/>
              <a:gd name="connsiteY5" fmla="*/ 1683432 h 2314092"/>
              <a:gd name="connsiteX6" fmla="*/ 1683432 w 2314092"/>
              <a:gd name="connsiteY6" fmla="*/ 2237971 h 2314092"/>
              <a:gd name="connsiteX7" fmla="*/ 1675758 w 2314092"/>
              <a:gd name="connsiteY7" fmla="*/ 2314092 h 2314092"/>
              <a:gd name="connsiteX8" fmla="*/ 0 w 2314092"/>
              <a:gd name="connsiteY8" fmla="*/ 2314092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2" h="2314092">
                <a:moveTo>
                  <a:pt x="0" y="2314092"/>
                </a:moveTo>
                <a:lnTo>
                  <a:pt x="8905" y="2137740"/>
                </a:lnTo>
                <a:cubicBezTo>
                  <a:pt x="122899" y="1015266"/>
                  <a:pt x="1015266" y="122899"/>
                  <a:pt x="2137740" y="8905"/>
                </a:cubicBezTo>
                <a:lnTo>
                  <a:pt x="2314092" y="0"/>
                </a:lnTo>
                <a:lnTo>
                  <a:pt x="2314092" y="1675759"/>
                </a:lnTo>
                <a:lnTo>
                  <a:pt x="2237971" y="1683432"/>
                </a:lnTo>
                <a:cubicBezTo>
                  <a:pt x="1959624" y="1740390"/>
                  <a:pt x="1740390" y="1959625"/>
                  <a:pt x="1683432" y="2237971"/>
                </a:cubicBezTo>
                <a:lnTo>
                  <a:pt x="1675758" y="2314092"/>
                </a:lnTo>
                <a:lnTo>
                  <a:pt x="0" y="23140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8" name="Полилиния: фигура 8">
            <a:extLst>
              <a:ext uri="{FF2B5EF4-FFF2-40B4-BE49-F238E27FC236}">
                <a16:creationId xmlns:a16="http://schemas.microsoft.com/office/drawing/2014/main" xmlns="" id="{D0BA6B06-8C4B-4D78-8589-26AE484D0120}"/>
              </a:ext>
            </a:extLst>
          </p:cNvPr>
          <p:cNvSpPr/>
          <p:nvPr/>
        </p:nvSpPr>
        <p:spPr>
          <a:xfrm rot="5400000">
            <a:off x="3474123" y="4101410"/>
            <a:ext cx="2314091" cy="2314092"/>
          </a:xfrm>
          <a:custGeom>
            <a:avLst/>
            <a:gdLst>
              <a:gd name="connsiteX0" fmla="*/ 0 w 2314091"/>
              <a:gd name="connsiteY0" fmla="*/ 2314092 h 2314092"/>
              <a:gd name="connsiteX1" fmla="*/ 0 w 2314091"/>
              <a:gd name="connsiteY1" fmla="*/ 638334 h 2314092"/>
              <a:gd name="connsiteX2" fmla="*/ 76121 w 2314091"/>
              <a:gd name="connsiteY2" fmla="*/ 630660 h 2314092"/>
              <a:gd name="connsiteX3" fmla="*/ 630660 w 2314091"/>
              <a:gd name="connsiteY3" fmla="*/ 76121 h 2314092"/>
              <a:gd name="connsiteX4" fmla="*/ 638334 w 2314091"/>
              <a:gd name="connsiteY4" fmla="*/ 0 h 2314092"/>
              <a:gd name="connsiteX5" fmla="*/ 2314091 w 2314091"/>
              <a:gd name="connsiteY5" fmla="*/ 0 h 2314092"/>
              <a:gd name="connsiteX6" fmla="*/ 2305187 w 2314091"/>
              <a:gd name="connsiteY6" fmla="*/ 176352 h 2314092"/>
              <a:gd name="connsiteX7" fmla="*/ 176352 w 2314091"/>
              <a:gd name="connsiteY7" fmla="*/ 2305187 h 2314092"/>
              <a:gd name="connsiteX8" fmla="*/ 0 w 2314091"/>
              <a:gd name="connsiteY8" fmla="*/ 2314092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1" h="2314092">
                <a:moveTo>
                  <a:pt x="0" y="2314092"/>
                </a:moveTo>
                <a:lnTo>
                  <a:pt x="0" y="638334"/>
                </a:lnTo>
                <a:lnTo>
                  <a:pt x="76121" y="630660"/>
                </a:lnTo>
                <a:cubicBezTo>
                  <a:pt x="354468" y="573702"/>
                  <a:pt x="573702" y="354468"/>
                  <a:pt x="630660" y="76121"/>
                </a:cubicBezTo>
                <a:lnTo>
                  <a:pt x="638334" y="0"/>
                </a:lnTo>
                <a:lnTo>
                  <a:pt x="2314091" y="0"/>
                </a:lnTo>
                <a:lnTo>
                  <a:pt x="2305187" y="176352"/>
                </a:lnTo>
                <a:cubicBezTo>
                  <a:pt x="2191193" y="1298827"/>
                  <a:pt x="1298826" y="2191193"/>
                  <a:pt x="176352" y="2305187"/>
                </a:cubicBezTo>
                <a:lnTo>
                  <a:pt x="0" y="23140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9" name="Полилиния: фигура 9">
            <a:extLst>
              <a:ext uri="{FF2B5EF4-FFF2-40B4-BE49-F238E27FC236}">
                <a16:creationId xmlns:a16="http://schemas.microsoft.com/office/drawing/2014/main" xmlns="" id="{D2170833-F1CC-43AA-9427-2D7EC30D26D4}"/>
              </a:ext>
            </a:extLst>
          </p:cNvPr>
          <p:cNvSpPr/>
          <p:nvPr/>
        </p:nvSpPr>
        <p:spPr>
          <a:xfrm rot="5400000">
            <a:off x="5923215" y="4101410"/>
            <a:ext cx="2314091" cy="2314092"/>
          </a:xfrm>
          <a:custGeom>
            <a:avLst/>
            <a:gdLst>
              <a:gd name="connsiteX0" fmla="*/ 0 w 2314091"/>
              <a:gd name="connsiteY0" fmla="*/ 1675759 h 2314092"/>
              <a:gd name="connsiteX1" fmla="*/ 0 w 2314091"/>
              <a:gd name="connsiteY1" fmla="*/ 0 h 2314092"/>
              <a:gd name="connsiteX2" fmla="*/ 176352 w 2314091"/>
              <a:gd name="connsiteY2" fmla="*/ 8905 h 2314092"/>
              <a:gd name="connsiteX3" fmla="*/ 2305187 w 2314091"/>
              <a:gd name="connsiteY3" fmla="*/ 2137740 h 2314092"/>
              <a:gd name="connsiteX4" fmla="*/ 2314091 w 2314091"/>
              <a:gd name="connsiteY4" fmla="*/ 2314092 h 2314092"/>
              <a:gd name="connsiteX5" fmla="*/ 638334 w 2314091"/>
              <a:gd name="connsiteY5" fmla="*/ 2314092 h 2314092"/>
              <a:gd name="connsiteX6" fmla="*/ 630660 w 2314091"/>
              <a:gd name="connsiteY6" fmla="*/ 2237971 h 2314092"/>
              <a:gd name="connsiteX7" fmla="*/ 76121 w 2314091"/>
              <a:gd name="connsiteY7" fmla="*/ 1683432 h 2314092"/>
              <a:gd name="connsiteX8" fmla="*/ 0 w 2314091"/>
              <a:gd name="connsiteY8" fmla="*/ 1675759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1" h="2314092">
                <a:moveTo>
                  <a:pt x="0" y="1675759"/>
                </a:moveTo>
                <a:lnTo>
                  <a:pt x="0" y="0"/>
                </a:lnTo>
                <a:lnTo>
                  <a:pt x="176352" y="8905"/>
                </a:lnTo>
                <a:cubicBezTo>
                  <a:pt x="1298827" y="122899"/>
                  <a:pt x="2191193" y="1015266"/>
                  <a:pt x="2305187" y="2137740"/>
                </a:cubicBezTo>
                <a:lnTo>
                  <a:pt x="2314091" y="2314092"/>
                </a:lnTo>
                <a:lnTo>
                  <a:pt x="638334" y="2314092"/>
                </a:lnTo>
                <a:lnTo>
                  <a:pt x="630660" y="2237971"/>
                </a:lnTo>
                <a:cubicBezTo>
                  <a:pt x="573702" y="1959625"/>
                  <a:pt x="354468" y="1740390"/>
                  <a:pt x="76121" y="1683432"/>
                </a:cubicBezTo>
                <a:lnTo>
                  <a:pt x="0" y="167575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8EDA7516-E992-4BE0-AB3D-C15C602A2AFC}"/>
              </a:ext>
            </a:extLst>
          </p:cNvPr>
          <p:cNvSpPr txBox="1"/>
          <p:nvPr/>
        </p:nvSpPr>
        <p:spPr>
          <a:xfrm>
            <a:off x="4344070" y="2301533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1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09532DC5-A483-4087-86C2-F36A4E4749B1}"/>
              </a:ext>
            </a:extLst>
          </p:cNvPr>
          <p:cNvSpPr txBox="1"/>
          <p:nvPr/>
        </p:nvSpPr>
        <p:spPr>
          <a:xfrm>
            <a:off x="6793162" y="230243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2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1F6F943E-A868-4F70-A84B-FBFC2FA55004}"/>
              </a:ext>
            </a:extLst>
          </p:cNvPr>
          <p:cNvSpPr txBox="1"/>
          <p:nvPr/>
        </p:nvSpPr>
        <p:spPr>
          <a:xfrm>
            <a:off x="4370679" y="4679977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3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8035D4AB-43FF-41F2-855F-38D6E00A3F4A}"/>
              </a:ext>
            </a:extLst>
          </p:cNvPr>
          <p:cNvSpPr txBox="1"/>
          <p:nvPr/>
        </p:nvSpPr>
        <p:spPr>
          <a:xfrm>
            <a:off x="6858496" y="4622524"/>
            <a:ext cx="5741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4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4062B81C-CFCD-4E17-96F3-6EAF25DE01DD}"/>
              </a:ext>
            </a:extLst>
          </p:cNvPr>
          <p:cNvSpPr txBox="1"/>
          <p:nvPr/>
        </p:nvSpPr>
        <p:spPr>
          <a:xfrm>
            <a:off x="-29956" y="1945943"/>
            <a:ext cx="29211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редставляет </a:t>
            </a:r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собой визуальный способ представления информации.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2BEA67CE-6233-4AE7-8BC8-379ECC1E0642}"/>
              </a:ext>
            </a:extLst>
          </p:cNvPr>
          <p:cNvSpPr txBox="1"/>
          <p:nvPr/>
        </p:nvSpPr>
        <p:spPr>
          <a:xfrm>
            <a:off x="8924027" y="2230438"/>
            <a:ext cx="33377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Визуальное обучение более эффективно для многих людей</a:t>
            </a:r>
            <a:r>
              <a:rPr lang="ru-RU" sz="24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2C39B8DC-8BC5-402B-B28C-331E36C3F9B3}"/>
              </a:ext>
            </a:extLst>
          </p:cNvPr>
          <p:cNvSpPr txBox="1"/>
          <p:nvPr/>
        </p:nvSpPr>
        <p:spPr>
          <a:xfrm>
            <a:off x="-29956" y="4596736"/>
            <a:ext cx="34559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Облегчает </a:t>
            </a:r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восприятие сложных тем, привлекает внимание и повышает запоминаемость.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24CA376B-AAE7-492F-9186-442CACBEA0E3}"/>
              </a:ext>
            </a:extLst>
          </p:cNvPr>
          <p:cNvSpPr txBox="1"/>
          <p:nvPr/>
        </p:nvSpPr>
        <p:spPr>
          <a:xfrm>
            <a:off x="8237306" y="4852139"/>
            <a:ext cx="39546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Привлекает </a:t>
            </a:r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 к ключевым моментам и облегчает понимание материала.</a:t>
            </a:r>
          </a:p>
        </p:txBody>
      </p:sp>
      <p:cxnSp>
        <p:nvCxnSpPr>
          <p:cNvPr id="52" name="Прямая соединительная линия 51">
            <a:extLst>
              <a:ext uri="{FF2B5EF4-FFF2-40B4-BE49-F238E27FC236}">
                <a16:creationId xmlns:a16="http://schemas.microsoft.com/office/drawing/2014/main" xmlns="" id="{AFADB8D0-8E57-41B1-BD5C-BAE14BBBE8D4}"/>
              </a:ext>
            </a:extLst>
          </p:cNvPr>
          <p:cNvCxnSpPr>
            <a:cxnSpLocks/>
          </p:cNvCxnSpPr>
          <p:nvPr/>
        </p:nvCxnSpPr>
        <p:spPr>
          <a:xfrm>
            <a:off x="2525714" y="2684509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:a16="http://schemas.microsoft.com/office/drawing/2014/main" xmlns="" id="{20E5F32B-4355-4536-9CB7-AD3A97A8AE9E}"/>
              </a:ext>
            </a:extLst>
          </p:cNvPr>
          <p:cNvCxnSpPr>
            <a:cxnSpLocks/>
          </p:cNvCxnSpPr>
          <p:nvPr/>
        </p:nvCxnSpPr>
        <p:spPr>
          <a:xfrm>
            <a:off x="3044494" y="2704145"/>
            <a:ext cx="508224" cy="412852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>
            <a:extLst>
              <a:ext uri="{FF2B5EF4-FFF2-40B4-BE49-F238E27FC236}">
                <a16:creationId xmlns:a16="http://schemas.microsoft.com/office/drawing/2014/main" xmlns="" id="{9FE356A3-595B-4FE1-8305-5919F48C5ACF}"/>
              </a:ext>
            </a:extLst>
          </p:cNvPr>
          <p:cNvCxnSpPr>
            <a:cxnSpLocks/>
          </p:cNvCxnSpPr>
          <p:nvPr/>
        </p:nvCxnSpPr>
        <p:spPr>
          <a:xfrm>
            <a:off x="8899610" y="2611023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>
            <a:extLst>
              <a:ext uri="{FF2B5EF4-FFF2-40B4-BE49-F238E27FC236}">
                <a16:creationId xmlns:a16="http://schemas.microsoft.com/office/drawing/2014/main" xmlns="" id="{1FC8F1A9-31B5-45D2-A8B7-68B256C1B923}"/>
              </a:ext>
            </a:extLst>
          </p:cNvPr>
          <p:cNvCxnSpPr>
            <a:cxnSpLocks/>
          </p:cNvCxnSpPr>
          <p:nvPr/>
        </p:nvCxnSpPr>
        <p:spPr>
          <a:xfrm flipH="1">
            <a:off x="8306159" y="2611023"/>
            <a:ext cx="596626" cy="399252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>
            <a:extLst>
              <a:ext uri="{FF2B5EF4-FFF2-40B4-BE49-F238E27FC236}">
                <a16:creationId xmlns:a16="http://schemas.microsoft.com/office/drawing/2014/main" xmlns="" id="{2098F24B-7127-4A9D-9EB5-4DDA597363ED}"/>
              </a:ext>
            </a:extLst>
          </p:cNvPr>
          <p:cNvCxnSpPr>
            <a:cxnSpLocks/>
          </p:cNvCxnSpPr>
          <p:nvPr/>
        </p:nvCxnSpPr>
        <p:spPr>
          <a:xfrm>
            <a:off x="8683355" y="5404189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>
            <a:extLst>
              <a:ext uri="{FF2B5EF4-FFF2-40B4-BE49-F238E27FC236}">
                <a16:creationId xmlns:a16="http://schemas.microsoft.com/office/drawing/2014/main" xmlns="" id="{A976000B-39E7-4D7B-B588-BA093BE92FD1}"/>
              </a:ext>
            </a:extLst>
          </p:cNvPr>
          <p:cNvCxnSpPr>
            <a:cxnSpLocks/>
          </p:cNvCxnSpPr>
          <p:nvPr/>
        </p:nvCxnSpPr>
        <p:spPr>
          <a:xfrm flipH="1" flipV="1">
            <a:off x="8164813" y="4971427"/>
            <a:ext cx="530479" cy="432762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>
            <a:extLst>
              <a:ext uri="{FF2B5EF4-FFF2-40B4-BE49-F238E27FC236}">
                <a16:creationId xmlns:a16="http://schemas.microsoft.com/office/drawing/2014/main" xmlns="" id="{52226FB1-F1D5-4D3D-8A88-8831F2BE1DE9}"/>
              </a:ext>
            </a:extLst>
          </p:cNvPr>
          <p:cNvCxnSpPr>
            <a:cxnSpLocks/>
          </p:cNvCxnSpPr>
          <p:nvPr/>
        </p:nvCxnSpPr>
        <p:spPr>
          <a:xfrm>
            <a:off x="2525714" y="5369495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>
            <a:extLst>
              <a:ext uri="{FF2B5EF4-FFF2-40B4-BE49-F238E27FC236}">
                <a16:creationId xmlns:a16="http://schemas.microsoft.com/office/drawing/2014/main" xmlns="" id="{C4B252BE-4D8D-4046-A3D9-EBCE30369587}"/>
              </a:ext>
            </a:extLst>
          </p:cNvPr>
          <p:cNvCxnSpPr>
            <a:cxnSpLocks/>
          </p:cNvCxnSpPr>
          <p:nvPr/>
        </p:nvCxnSpPr>
        <p:spPr>
          <a:xfrm flipV="1">
            <a:off x="3007058" y="5032255"/>
            <a:ext cx="418946" cy="33724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1358699" y="708396"/>
            <a:ext cx="9579628" cy="797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5500"/>
              </a:lnSpc>
              <a:defRPr/>
            </a:pPr>
            <a:r>
              <a:rPr lang="ru-RU" sz="3200" b="1" kern="0" spc="-89" dirty="0">
                <a:solidFill>
                  <a:srgbClr val="7030A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П</a:t>
            </a:r>
            <a:r>
              <a:rPr lang="en-US" sz="3200" b="1" kern="0" spc="-89" dirty="0" err="1" smtClean="0">
                <a:solidFill>
                  <a:srgbClr val="7030A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реимущества</a:t>
            </a:r>
            <a:r>
              <a:rPr lang="en-US" sz="3200" b="1" kern="0" spc="-89" dirty="0" smtClean="0">
                <a:solidFill>
                  <a:srgbClr val="7030A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</a:t>
            </a:r>
            <a:r>
              <a:rPr lang="en-US" sz="3200" b="1" kern="0" spc="-89" dirty="0" err="1">
                <a:solidFill>
                  <a:srgbClr val="7030A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визуального</a:t>
            </a:r>
            <a:r>
              <a:rPr lang="en-US" sz="3200" b="1" kern="0" spc="-89" dirty="0">
                <a:solidFill>
                  <a:srgbClr val="7030A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</a:t>
            </a:r>
            <a:r>
              <a:rPr lang="en-US" sz="3200" b="1" kern="0" spc="-89" dirty="0" err="1">
                <a:solidFill>
                  <a:srgbClr val="7030A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обучения</a:t>
            </a:r>
            <a:endParaRPr lang="en-US" sz="3200" b="1" kern="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18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CCEC002-17C0-E64E-D9F6-15B8B8F6B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74DCBE5F-4540-2E32-4F15-57FA198B0D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3601C29-7BB0-C939-4FB6-B71EFFE299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84950" y="73678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8C5F4FB-E066-72DE-F830-7638A9C2DD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86351" y="127860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870792C-C0DB-9A92-E0F1-DAD4AC20BEDE}"/>
              </a:ext>
            </a:extLst>
          </p:cNvPr>
          <p:cNvSpPr txBox="1"/>
          <p:nvPr/>
        </p:nvSpPr>
        <p:spPr>
          <a:xfrm>
            <a:off x="794729" y="98337"/>
            <a:ext cx="23755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795EA80-6C3F-3A9D-95FB-0B5ACD9BE97E}"/>
              </a:ext>
            </a:extLst>
          </p:cNvPr>
          <p:cNvSpPr txBox="1"/>
          <p:nvPr/>
        </p:nvSpPr>
        <p:spPr>
          <a:xfrm>
            <a:off x="3778660" y="45233"/>
            <a:ext cx="2849531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трелка: шеврон 4">
            <a:extLst>
              <a:ext uri="{FF2B5EF4-FFF2-40B4-BE49-F238E27FC236}">
                <a16:creationId xmlns:a16="http://schemas.microsoft.com/office/drawing/2014/main" xmlns="" id="{ECE75415-B150-40F9-931E-3411873B625C}"/>
              </a:ext>
            </a:extLst>
          </p:cNvPr>
          <p:cNvSpPr/>
          <p:nvPr/>
        </p:nvSpPr>
        <p:spPr>
          <a:xfrm>
            <a:off x="2239817" y="3690610"/>
            <a:ext cx="3352718" cy="652024"/>
          </a:xfrm>
          <a:prstGeom prst="chevron">
            <a:avLst>
              <a:gd name="adj" fmla="val 58912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Стрелка: шеврон 91">
            <a:extLst>
              <a:ext uri="{FF2B5EF4-FFF2-40B4-BE49-F238E27FC236}">
                <a16:creationId xmlns:a16="http://schemas.microsoft.com/office/drawing/2014/main" xmlns="" id="{48C17C91-31F2-42D9-955E-63870130CCB4}"/>
              </a:ext>
            </a:extLst>
          </p:cNvPr>
          <p:cNvSpPr/>
          <p:nvPr/>
        </p:nvSpPr>
        <p:spPr>
          <a:xfrm>
            <a:off x="4489815" y="3690610"/>
            <a:ext cx="3352718" cy="652024"/>
          </a:xfrm>
          <a:prstGeom prst="chevron">
            <a:avLst>
              <a:gd name="adj" fmla="val 5891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Стрелка: шеврон 93">
            <a:extLst>
              <a:ext uri="{FF2B5EF4-FFF2-40B4-BE49-F238E27FC236}">
                <a16:creationId xmlns:a16="http://schemas.microsoft.com/office/drawing/2014/main" xmlns="" id="{BB3B7A49-90AE-40F7-AAF4-60B2543DF174}"/>
              </a:ext>
            </a:extLst>
          </p:cNvPr>
          <p:cNvSpPr/>
          <p:nvPr/>
        </p:nvSpPr>
        <p:spPr>
          <a:xfrm>
            <a:off x="6739815" y="3690610"/>
            <a:ext cx="3352718" cy="652024"/>
          </a:xfrm>
          <a:prstGeom prst="chevron">
            <a:avLst>
              <a:gd name="adj" fmla="val 58912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xmlns="" id="{3363B380-27C8-4A26-A7B1-A346CCFC4114}"/>
              </a:ext>
            </a:extLst>
          </p:cNvPr>
          <p:cNvSpPr/>
          <p:nvPr/>
        </p:nvSpPr>
        <p:spPr>
          <a:xfrm>
            <a:off x="3314416" y="3827096"/>
            <a:ext cx="259097" cy="2590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>
            <a:extLst>
              <a:ext uri="{FF2B5EF4-FFF2-40B4-BE49-F238E27FC236}">
                <a16:creationId xmlns:a16="http://schemas.microsoft.com/office/drawing/2014/main" xmlns="" id="{C25E64F9-09F9-4814-A2B1-19E73BDA83A1}"/>
              </a:ext>
            </a:extLst>
          </p:cNvPr>
          <p:cNvSpPr/>
          <p:nvPr/>
        </p:nvSpPr>
        <p:spPr>
          <a:xfrm>
            <a:off x="5564413" y="3827096"/>
            <a:ext cx="259097" cy="2590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xmlns="" id="{1C71C7A4-2B62-467D-B6E4-BB9B8D54C29F}"/>
              </a:ext>
            </a:extLst>
          </p:cNvPr>
          <p:cNvSpPr/>
          <p:nvPr/>
        </p:nvSpPr>
        <p:spPr>
          <a:xfrm>
            <a:off x="7813887" y="3827096"/>
            <a:ext cx="259097" cy="2590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xmlns="" id="{4963C330-4BEE-478C-8B2D-E04E4289F087}"/>
              </a:ext>
            </a:extLst>
          </p:cNvPr>
          <p:cNvCxnSpPr/>
          <p:nvPr/>
        </p:nvCxnSpPr>
        <p:spPr>
          <a:xfrm>
            <a:off x="1414658" y="4413576"/>
            <a:ext cx="1" cy="572800"/>
          </a:xfrm>
          <a:prstGeom prst="line">
            <a:avLst/>
          </a:prstGeom>
          <a:ln w="254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xmlns="" id="{6885BC86-019A-4A33-A510-46F813B46A86}"/>
              </a:ext>
            </a:extLst>
          </p:cNvPr>
          <p:cNvCxnSpPr/>
          <p:nvPr/>
        </p:nvCxnSpPr>
        <p:spPr>
          <a:xfrm>
            <a:off x="5852001" y="2945669"/>
            <a:ext cx="1" cy="572800"/>
          </a:xfrm>
          <a:prstGeom prst="line">
            <a:avLst/>
          </a:prstGeom>
          <a:ln w="25400">
            <a:solidFill>
              <a:schemeClr val="accent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xmlns="" id="{CDFE1742-8440-4BB3-B752-3F357C204D22}"/>
              </a:ext>
            </a:extLst>
          </p:cNvPr>
          <p:cNvCxnSpPr/>
          <p:nvPr/>
        </p:nvCxnSpPr>
        <p:spPr>
          <a:xfrm>
            <a:off x="10424596" y="4664255"/>
            <a:ext cx="1" cy="572800"/>
          </a:xfrm>
          <a:prstGeom prst="line">
            <a:avLst/>
          </a:prstGeom>
          <a:ln w="25400"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Круг: прозрачная заливка 10">
            <a:extLst>
              <a:ext uri="{FF2B5EF4-FFF2-40B4-BE49-F238E27FC236}">
                <a16:creationId xmlns:a16="http://schemas.microsoft.com/office/drawing/2014/main" xmlns="" id="{4BE139DC-E3E0-4D2C-9D37-6A5565B3AB0A}"/>
              </a:ext>
            </a:extLst>
          </p:cNvPr>
          <p:cNvSpPr/>
          <p:nvPr/>
        </p:nvSpPr>
        <p:spPr>
          <a:xfrm>
            <a:off x="5220248" y="1503317"/>
            <a:ext cx="1263507" cy="1263507"/>
          </a:xfrm>
          <a:prstGeom prst="donut">
            <a:avLst>
              <a:gd name="adj" fmla="val 8904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Круг: прозрачная заливка 15">
            <a:extLst>
              <a:ext uri="{FF2B5EF4-FFF2-40B4-BE49-F238E27FC236}">
                <a16:creationId xmlns:a16="http://schemas.microsoft.com/office/drawing/2014/main" xmlns="" id="{C9652DBB-FAF7-4C01-AF5A-13E81AA8CE4C}"/>
              </a:ext>
            </a:extLst>
          </p:cNvPr>
          <p:cNvSpPr/>
          <p:nvPr/>
        </p:nvSpPr>
        <p:spPr>
          <a:xfrm>
            <a:off x="9903097" y="5099911"/>
            <a:ext cx="1263507" cy="1263507"/>
          </a:xfrm>
          <a:prstGeom prst="donut">
            <a:avLst>
              <a:gd name="adj" fmla="val 8904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0" name="Круг: прозрачная заливка 17">
            <a:extLst>
              <a:ext uri="{FF2B5EF4-FFF2-40B4-BE49-F238E27FC236}">
                <a16:creationId xmlns:a16="http://schemas.microsoft.com/office/drawing/2014/main" xmlns="" id="{8DDD3C6F-8D95-4B47-8E5D-91C5D8A68663}"/>
              </a:ext>
            </a:extLst>
          </p:cNvPr>
          <p:cNvSpPr/>
          <p:nvPr/>
        </p:nvSpPr>
        <p:spPr>
          <a:xfrm>
            <a:off x="794729" y="4972409"/>
            <a:ext cx="1263507" cy="1263507"/>
          </a:xfrm>
          <a:prstGeom prst="donut">
            <a:avLst>
              <a:gd name="adj" fmla="val 8904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99839891-CDF8-4EB2-814A-E42C33F6DB2B}"/>
              </a:ext>
            </a:extLst>
          </p:cNvPr>
          <p:cNvSpPr txBox="1"/>
          <p:nvPr/>
        </p:nvSpPr>
        <p:spPr>
          <a:xfrm>
            <a:off x="8030957" y="2018721"/>
            <a:ext cx="30936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Заполните пропуски глаголом </a:t>
            </a:r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правильной форме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95216865-9BF0-46BF-A260-B4A1375CC743}"/>
              </a:ext>
            </a:extLst>
          </p:cNvPr>
          <p:cNvSpPr txBox="1"/>
          <p:nvPr/>
        </p:nvSpPr>
        <p:spPr>
          <a:xfrm>
            <a:off x="1896396" y="4296924"/>
            <a:ext cx="8421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 smtClean="0">
              <a:solidFill>
                <a:srgbClr val="0070C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Сопоставление слов с синонимами/антонимами.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Составление собственного текста по заданной теме.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Пересказ текста с использованием другой лексики.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Ответы на вопросы по прочитанному тексту.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9E8CE4FD-30B6-4948-B96C-9482E8D80AAE}"/>
              </a:ext>
            </a:extLst>
          </p:cNvPr>
          <p:cNvSpPr txBox="1"/>
          <p:nvPr/>
        </p:nvSpPr>
        <p:spPr>
          <a:xfrm>
            <a:off x="1092537" y="1854329"/>
            <a:ext cx="39816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Составьте предложения, используя слова из списка. Перефразируйте предложения, используя </a:t>
            </a:r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ru-RU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10EDD49C-78D3-4CBD-8B4F-746E7416F4B6}"/>
              </a:ext>
            </a:extLst>
          </p:cNvPr>
          <p:cNvSpPr txBox="1"/>
          <p:nvPr/>
        </p:nvSpPr>
        <p:spPr>
          <a:xfrm>
            <a:off x="6843290" y="1433087"/>
            <a:ext cx="5212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Заполнение пропусков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F30EADC6-B72B-4B81-B88C-58116A4BE829}"/>
              </a:ext>
            </a:extLst>
          </p:cNvPr>
          <p:cNvSpPr txBox="1"/>
          <p:nvPr/>
        </p:nvSpPr>
        <p:spPr>
          <a:xfrm>
            <a:off x="98085" y="1502784"/>
            <a:ext cx="5209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Трансформация </a:t>
            </a: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предложений</a:t>
            </a:r>
            <a:endParaRPr lang="ru-RU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3" name="Google Shape;5813;p42"/>
          <p:cNvGrpSpPr/>
          <p:nvPr/>
        </p:nvGrpSpPr>
        <p:grpSpPr>
          <a:xfrm>
            <a:off x="1065082" y="5259053"/>
            <a:ext cx="699856" cy="734849"/>
            <a:chOff x="322414" y="3587763"/>
            <a:chExt cx="457200" cy="480060"/>
          </a:xfrm>
        </p:grpSpPr>
        <p:sp>
          <p:nvSpPr>
            <p:cNvPr id="64" name="Google Shape;5814;p42"/>
            <p:cNvSpPr/>
            <p:nvPr/>
          </p:nvSpPr>
          <p:spPr>
            <a:xfrm>
              <a:off x="521157" y="4033612"/>
              <a:ext cx="60169" cy="34210"/>
            </a:xfrm>
            <a:custGeom>
              <a:avLst/>
              <a:gdLst/>
              <a:ahLst/>
              <a:cxnLst/>
              <a:rect l="l" t="t" r="r" b="b"/>
              <a:pathLst>
                <a:path w="264" h="153" extrusionOk="0">
                  <a:moveTo>
                    <a:pt x="0" y="0"/>
                  </a:moveTo>
                  <a:lnTo>
                    <a:pt x="0" y="54"/>
                  </a:lnTo>
                  <a:cubicBezTo>
                    <a:pt x="0" y="107"/>
                    <a:pt x="45" y="152"/>
                    <a:pt x="99" y="152"/>
                  </a:cubicBezTo>
                  <a:lnTo>
                    <a:pt x="163" y="152"/>
                  </a:lnTo>
                  <a:cubicBezTo>
                    <a:pt x="219" y="152"/>
                    <a:pt x="264" y="107"/>
                    <a:pt x="264" y="54"/>
                  </a:cubicBezTo>
                  <a:lnTo>
                    <a:pt x="26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5815;p42"/>
            <p:cNvSpPr/>
            <p:nvPr/>
          </p:nvSpPr>
          <p:spPr>
            <a:xfrm>
              <a:off x="425888" y="3672729"/>
              <a:ext cx="249792" cy="293580"/>
            </a:xfrm>
            <a:custGeom>
              <a:avLst/>
              <a:gdLst/>
              <a:ahLst/>
              <a:cxnLst/>
              <a:rect l="l" t="t" r="r" b="b"/>
              <a:pathLst>
                <a:path w="1096" h="1313" extrusionOk="0">
                  <a:moveTo>
                    <a:pt x="549" y="0"/>
                  </a:moveTo>
                  <a:cubicBezTo>
                    <a:pt x="538" y="0"/>
                    <a:pt x="526" y="1"/>
                    <a:pt x="515" y="2"/>
                  </a:cubicBezTo>
                  <a:cubicBezTo>
                    <a:pt x="239" y="19"/>
                    <a:pt x="16" y="248"/>
                    <a:pt x="5" y="524"/>
                  </a:cubicBezTo>
                  <a:cubicBezTo>
                    <a:pt x="1" y="655"/>
                    <a:pt x="42" y="775"/>
                    <a:pt x="112" y="873"/>
                  </a:cubicBezTo>
                  <a:cubicBezTo>
                    <a:pt x="157" y="931"/>
                    <a:pt x="194" y="995"/>
                    <a:pt x="215" y="1064"/>
                  </a:cubicBezTo>
                  <a:cubicBezTo>
                    <a:pt x="260" y="1207"/>
                    <a:pt x="393" y="1312"/>
                    <a:pt x="549" y="1312"/>
                  </a:cubicBezTo>
                  <a:cubicBezTo>
                    <a:pt x="708" y="1312"/>
                    <a:pt x="840" y="1207"/>
                    <a:pt x="883" y="1064"/>
                  </a:cubicBezTo>
                  <a:cubicBezTo>
                    <a:pt x="905" y="995"/>
                    <a:pt x="943" y="931"/>
                    <a:pt x="986" y="873"/>
                  </a:cubicBezTo>
                  <a:cubicBezTo>
                    <a:pt x="1055" y="783"/>
                    <a:pt x="1095" y="670"/>
                    <a:pt x="1095" y="548"/>
                  </a:cubicBezTo>
                  <a:cubicBezTo>
                    <a:pt x="1095" y="244"/>
                    <a:pt x="851" y="0"/>
                    <a:pt x="54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5816;p42"/>
            <p:cNvSpPr/>
            <p:nvPr/>
          </p:nvSpPr>
          <p:spPr>
            <a:xfrm>
              <a:off x="494719" y="3952671"/>
              <a:ext cx="113045" cy="102630"/>
            </a:xfrm>
            <a:custGeom>
              <a:avLst/>
              <a:gdLst/>
              <a:ahLst/>
              <a:cxnLst/>
              <a:rect l="l" t="t" r="r" b="b"/>
              <a:pathLst>
                <a:path w="496" h="459" extrusionOk="0">
                  <a:moveTo>
                    <a:pt x="1" y="0"/>
                  </a:moveTo>
                  <a:lnTo>
                    <a:pt x="1" y="270"/>
                  </a:lnTo>
                  <a:cubicBezTo>
                    <a:pt x="1" y="373"/>
                    <a:pt x="84" y="459"/>
                    <a:pt x="187" y="459"/>
                  </a:cubicBezTo>
                  <a:lnTo>
                    <a:pt x="309" y="459"/>
                  </a:lnTo>
                  <a:cubicBezTo>
                    <a:pt x="412" y="459"/>
                    <a:pt x="496" y="373"/>
                    <a:pt x="496" y="270"/>
                  </a:cubicBezTo>
                  <a:lnTo>
                    <a:pt x="496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5817;p42"/>
            <p:cNvSpPr/>
            <p:nvPr/>
          </p:nvSpPr>
          <p:spPr>
            <a:xfrm>
              <a:off x="483095" y="3937690"/>
              <a:ext cx="136292" cy="15204"/>
            </a:xfrm>
            <a:custGeom>
              <a:avLst/>
              <a:gdLst/>
              <a:ahLst/>
              <a:cxnLst/>
              <a:rect l="l" t="t" r="r" b="b"/>
              <a:pathLst>
                <a:path w="598" h="68" extrusionOk="0">
                  <a:moveTo>
                    <a:pt x="26" y="1"/>
                  </a:moveTo>
                  <a:cubicBezTo>
                    <a:pt x="11" y="1"/>
                    <a:pt x="0" y="12"/>
                    <a:pt x="0" y="27"/>
                  </a:cubicBezTo>
                  <a:lnTo>
                    <a:pt x="0" y="42"/>
                  </a:lnTo>
                  <a:cubicBezTo>
                    <a:pt x="0" y="57"/>
                    <a:pt x="11" y="67"/>
                    <a:pt x="26" y="67"/>
                  </a:cubicBezTo>
                  <a:lnTo>
                    <a:pt x="572" y="67"/>
                  </a:lnTo>
                  <a:cubicBezTo>
                    <a:pt x="587" y="67"/>
                    <a:pt x="598" y="57"/>
                    <a:pt x="598" y="42"/>
                  </a:cubicBezTo>
                  <a:lnTo>
                    <a:pt x="598" y="27"/>
                  </a:lnTo>
                  <a:cubicBezTo>
                    <a:pt x="598" y="12"/>
                    <a:pt x="587" y="1"/>
                    <a:pt x="572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5818;p42"/>
            <p:cNvSpPr/>
            <p:nvPr/>
          </p:nvSpPr>
          <p:spPr>
            <a:xfrm>
              <a:off x="518650" y="3856301"/>
              <a:ext cx="65183" cy="54334"/>
            </a:xfrm>
            <a:custGeom>
              <a:avLst/>
              <a:gdLst/>
              <a:ahLst/>
              <a:cxnLst/>
              <a:rect l="l" t="t" r="r" b="b"/>
              <a:pathLst>
                <a:path w="286" h="243" fill="none" extrusionOk="0">
                  <a:moveTo>
                    <a:pt x="286" y="1"/>
                  </a:moveTo>
                  <a:lnTo>
                    <a:pt x="142" y="243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5819;p42"/>
            <p:cNvSpPr/>
            <p:nvPr/>
          </p:nvSpPr>
          <p:spPr>
            <a:xfrm>
              <a:off x="551015" y="3587763"/>
              <a:ext cx="228" cy="49414"/>
            </a:xfrm>
            <a:custGeom>
              <a:avLst/>
              <a:gdLst/>
              <a:ahLst/>
              <a:cxnLst/>
              <a:rect l="l" t="t" r="r" b="b"/>
              <a:pathLst>
                <a:path w="1" h="221" fill="none" extrusionOk="0">
                  <a:moveTo>
                    <a:pt x="0" y="0"/>
                  </a:moveTo>
                  <a:lnTo>
                    <a:pt x="0" y="221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5820;p42"/>
            <p:cNvSpPr/>
            <p:nvPr/>
          </p:nvSpPr>
          <p:spPr>
            <a:xfrm>
              <a:off x="630102" y="3609675"/>
              <a:ext cx="21652" cy="44719"/>
            </a:xfrm>
            <a:custGeom>
              <a:avLst/>
              <a:gdLst/>
              <a:ahLst/>
              <a:cxnLst/>
              <a:rect l="l" t="t" r="r" b="b"/>
              <a:pathLst>
                <a:path w="95" h="200" fill="none" extrusionOk="0">
                  <a:moveTo>
                    <a:pt x="94" y="1"/>
                  </a:moveTo>
                  <a:lnTo>
                    <a:pt x="0" y="200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5821;p42"/>
            <p:cNvSpPr/>
            <p:nvPr/>
          </p:nvSpPr>
          <p:spPr>
            <a:xfrm>
              <a:off x="693918" y="3670940"/>
              <a:ext cx="38745" cy="31974"/>
            </a:xfrm>
            <a:custGeom>
              <a:avLst/>
              <a:gdLst/>
              <a:ahLst/>
              <a:cxnLst/>
              <a:rect l="l" t="t" r="r" b="b"/>
              <a:pathLst>
                <a:path w="170" h="143" fill="none" extrusionOk="0">
                  <a:moveTo>
                    <a:pt x="170" y="1"/>
                  </a:moveTo>
                  <a:lnTo>
                    <a:pt x="1" y="142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5822;p42"/>
            <p:cNvSpPr/>
            <p:nvPr/>
          </p:nvSpPr>
          <p:spPr>
            <a:xfrm>
              <a:off x="731069" y="3760602"/>
              <a:ext cx="48545" cy="12745"/>
            </a:xfrm>
            <a:custGeom>
              <a:avLst/>
              <a:gdLst/>
              <a:ahLst/>
              <a:cxnLst/>
              <a:rect l="l" t="t" r="r" b="b"/>
              <a:pathLst>
                <a:path w="213" h="57" fill="none" extrusionOk="0">
                  <a:moveTo>
                    <a:pt x="212" y="0"/>
                  </a:moveTo>
                  <a:lnTo>
                    <a:pt x="0" y="56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5823;p42"/>
            <p:cNvSpPr/>
            <p:nvPr/>
          </p:nvSpPr>
          <p:spPr>
            <a:xfrm>
              <a:off x="450959" y="3609675"/>
              <a:ext cx="21652" cy="44719"/>
            </a:xfrm>
            <a:custGeom>
              <a:avLst/>
              <a:gdLst/>
              <a:ahLst/>
              <a:cxnLst/>
              <a:rect l="l" t="t" r="r" b="b"/>
              <a:pathLst>
                <a:path w="95" h="200" fill="none" extrusionOk="0">
                  <a:moveTo>
                    <a:pt x="0" y="1"/>
                  </a:moveTo>
                  <a:lnTo>
                    <a:pt x="94" y="200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5824;p42"/>
            <p:cNvSpPr/>
            <p:nvPr/>
          </p:nvSpPr>
          <p:spPr>
            <a:xfrm>
              <a:off x="369821" y="3670940"/>
              <a:ext cx="38745" cy="31974"/>
            </a:xfrm>
            <a:custGeom>
              <a:avLst/>
              <a:gdLst/>
              <a:ahLst/>
              <a:cxnLst/>
              <a:rect l="l" t="t" r="r" b="b"/>
              <a:pathLst>
                <a:path w="170" h="143" fill="none" extrusionOk="0">
                  <a:moveTo>
                    <a:pt x="1" y="1"/>
                  </a:moveTo>
                  <a:lnTo>
                    <a:pt x="170" y="142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5825;p42"/>
            <p:cNvSpPr/>
            <p:nvPr/>
          </p:nvSpPr>
          <p:spPr>
            <a:xfrm>
              <a:off x="322414" y="3760602"/>
              <a:ext cx="49001" cy="12745"/>
            </a:xfrm>
            <a:custGeom>
              <a:avLst/>
              <a:gdLst/>
              <a:ahLst/>
              <a:cxnLst/>
              <a:rect l="l" t="t" r="r" b="b"/>
              <a:pathLst>
                <a:path w="215" h="57" fill="none" extrusionOk="0">
                  <a:moveTo>
                    <a:pt x="1" y="0"/>
                  </a:moveTo>
                  <a:lnTo>
                    <a:pt x="215" y="56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6" name="Google Shape;5735;p42"/>
          <p:cNvGrpSpPr/>
          <p:nvPr/>
        </p:nvGrpSpPr>
        <p:grpSpPr>
          <a:xfrm>
            <a:off x="5624181" y="1854329"/>
            <a:ext cx="455640" cy="597268"/>
            <a:chOff x="5879446" y="1807628"/>
            <a:chExt cx="455640" cy="597268"/>
          </a:xfrm>
        </p:grpSpPr>
        <p:sp>
          <p:nvSpPr>
            <p:cNvPr id="77" name="Google Shape;5736;p42"/>
            <p:cNvSpPr/>
            <p:nvPr/>
          </p:nvSpPr>
          <p:spPr>
            <a:xfrm>
              <a:off x="5879446" y="1807628"/>
              <a:ext cx="455640" cy="597268"/>
            </a:xfrm>
            <a:custGeom>
              <a:avLst/>
              <a:gdLst/>
              <a:ahLst/>
              <a:cxnLst/>
              <a:rect l="l" t="t" r="r" b="b"/>
              <a:pathLst>
                <a:path w="1837" h="2408" extrusionOk="0">
                  <a:moveTo>
                    <a:pt x="1" y="0"/>
                  </a:moveTo>
                  <a:lnTo>
                    <a:pt x="1" y="2408"/>
                  </a:lnTo>
                  <a:lnTo>
                    <a:pt x="1836" y="2408"/>
                  </a:lnTo>
                  <a:lnTo>
                    <a:pt x="1836" y="0"/>
                  </a:ln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5737;p42"/>
            <p:cNvSpPr/>
            <p:nvPr/>
          </p:nvSpPr>
          <p:spPr>
            <a:xfrm>
              <a:off x="5909707" y="1807628"/>
              <a:ext cx="20587" cy="597268"/>
            </a:xfrm>
            <a:custGeom>
              <a:avLst/>
              <a:gdLst/>
              <a:ahLst/>
              <a:cxnLst/>
              <a:rect l="l" t="t" r="r" b="b"/>
              <a:pathLst>
                <a:path w="83" h="2408" extrusionOk="0">
                  <a:moveTo>
                    <a:pt x="1" y="0"/>
                  </a:moveTo>
                  <a:lnTo>
                    <a:pt x="1" y="2408"/>
                  </a:lnTo>
                  <a:lnTo>
                    <a:pt x="82" y="2408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5738;p42"/>
            <p:cNvSpPr/>
            <p:nvPr/>
          </p:nvSpPr>
          <p:spPr>
            <a:xfrm>
              <a:off x="5984614" y="1875094"/>
              <a:ext cx="262669" cy="124514"/>
            </a:xfrm>
            <a:custGeom>
              <a:avLst/>
              <a:gdLst/>
              <a:ahLst/>
              <a:cxnLst/>
              <a:rect l="l" t="t" r="r" b="b"/>
              <a:pathLst>
                <a:path w="1059" h="502" extrusionOk="0">
                  <a:moveTo>
                    <a:pt x="1" y="0"/>
                  </a:moveTo>
                  <a:lnTo>
                    <a:pt x="1" y="502"/>
                  </a:lnTo>
                  <a:lnTo>
                    <a:pt x="1059" y="502"/>
                  </a:lnTo>
                  <a:lnTo>
                    <a:pt x="1059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5739;p42"/>
            <p:cNvSpPr/>
            <p:nvPr/>
          </p:nvSpPr>
          <p:spPr>
            <a:xfrm>
              <a:off x="5984614" y="2017466"/>
              <a:ext cx="262669" cy="17859"/>
            </a:xfrm>
            <a:custGeom>
              <a:avLst/>
              <a:gdLst/>
              <a:ahLst/>
              <a:cxnLst/>
              <a:rect l="l" t="t" r="r" b="b"/>
              <a:pathLst>
                <a:path w="1059" h="72" extrusionOk="0">
                  <a:moveTo>
                    <a:pt x="1" y="0"/>
                  </a:moveTo>
                  <a:lnTo>
                    <a:pt x="1" y="71"/>
                  </a:lnTo>
                  <a:lnTo>
                    <a:pt x="1059" y="71"/>
                  </a:lnTo>
                  <a:lnTo>
                    <a:pt x="1059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1" name="Google Shape;440;p20"/>
          <p:cNvGrpSpPr/>
          <p:nvPr/>
        </p:nvGrpSpPr>
        <p:grpSpPr>
          <a:xfrm>
            <a:off x="10209167" y="5374198"/>
            <a:ext cx="651365" cy="675057"/>
            <a:chOff x="2250519" y="2854808"/>
            <a:chExt cx="536742" cy="536464"/>
          </a:xfrm>
          <a:solidFill>
            <a:schemeClr val="accent1">
              <a:lumMod val="75000"/>
            </a:schemeClr>
          </a:solidFill>
        </p:grpSpPr>
        <p:sp>
          <p:nvSpPr>
            <p:cNvPr id="82" name="Google Shape;441;p20"/>
            <p:cNvSpPr/>
            <p:nvPr/>
          </p:nvSpPr>
          <p:spPr>
            <a:xfrm>
              <a:off x="2442024" y="3042425"/>
              <a:ext cx="153732" cy="157620"/>
            </a:xfrm>
            <a:custGeom>
              <a:avLst/>
              <a:gdLst/>
              <a:ahLst/>
              <a:cxnLst/>
              <a:rect l="l" t="t" r="r" b="b"/>
              <a:pathLst>
                <a:path w="1107" h="1135" extrusionOk="0">
                  <a:moveTo>
                    <a:pt x="566" y="242"/>
                  </a:moveTo>
                  <a:cubicBezTo>
                    <a:pt x="728" y="242"/>
                    <a:pt x="890" y="379"/>
                    <a:pt x="890" y="567"/>
                  </a:cubicBezTo>
                  <a:cubicBezTo>
                    <a:pt x="890" y="757"/>
                    <a:pt x="728" y="919"/>
                    <a:pt x="566" y="919"/>
                  </a:cubicBezTo>
                  <a:cubicBezTo>
                    <a:pt x="378" y="919"/>
                    <a:pt x="216" y="757"/>
                    <a:pt x="216" y="567"/>
                  </a:cubicBezTo>
                  <a:cubicBezTo>
                    <a:pt x="216" y="379"/>
                    <a:pt x="378" y="242"/>
                    <a:pt x="566" y="242"/>
                  </a:cubicBezTo>
                  <a:close/>
                  <a:moveTo>
                    <a:pt x="566" y="0"/>
                  </a:moveTo>
                  <a:cubicBezTo>
                    <a:pt x="242" y="0"/>
                    <a:pt x="0" y="271"/>
                    <a:pt x="0" y="567"/>
                  </a:cubicBezTo>
                  <a:cubicBezTo>
                    <a:pt x="0" y="891"/>
                    <a:pt x="242" y="1135"/>
                    <a:pt x="566" y="1135"/>
                  </a:cubicBezTo>
                  <a:cubicBezTo>
                    <a:pt x="864" y="1135"/>
                    <a:pt x="1106" y="891"/>
                    <a:pt x="1106" y="567"/>
                  </a:cubicBezTo>
                  <a:cubicBezTo>
                    <a:pt x="1106" y="271"/>
                    <a:pt x="864" y="0"/>
                    <a:pt x="5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442;p20"/>
            <p:cNvSpPr/>
            <p:nvPr/>
          </p:nvSpPr>
          <p:spPr>
            <a:xfrm>
              <a:off x="2498128" y="3098530"/>
              <a:ext cx="41523" cy="45134"/>
            </a:xfrm>
            <a:custGeom>
              <a:avLst/>
              <a:gdLst/>
              <a:ahLst/>
              <a:cxnLst/>
              <a:rect l="l" t="t" r="r" b="b"/>
              <a:pathLst>
                <a:path w="299" h="325" extrusionOk="0">
                  <a:moveTo>
                    <a:pt x="162" y="1"/>
                  </a:moveTo>
                  <a:lnTo>
                    <a:pt x="0" y="163"/>
                  </a:lnTo>
                  <a:lnTo>
                    <a:pt x="162" y="325"/>
                  </a:lnTo>
                  <a:lnTo>
                    <a:pt x="298" y="163"/>
                  </a:lnTo>
                  <a:lnTo>
                    <a:pt x="16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443;p20"/>
            <p:cNvSpPr/>
            <p:nvPr/>
          </p:nvSpPr>
          <p:spPr>
            <a:xfrm>
              <a:off x="2314400" y="2854808"/>
              <a:ext cx="408841" cy="536464"/>
            </a:xfrm>
            <a:custGeom>
              <a:avLst/>
              <a:gdLst/>
              <a:ahLst/>
              <a:cxnLst/>
              <a:rect l="l" t="t" r="r" b="b"/>
              <a:pathLst>
                <a:path w="2944" h="3863" extrusionOk="0">
                  <a:moveTo>
                    <a:pt x="487" y="2918"/>
                  </a:moveTo>
                  <a:cubicBezTo>
                    <a:pt x="513" y="3052"/>
                    <a:pt x="541" y="3188"/>
                    <a:pt x="567" y="3296"/>
                  </a:cubicBezTo>
                  <a:cubicBezTo>
                    <a:pt x="459" y="3322"/>
                    <a:pt x="351" y="3376"/>
                    <a:pt x="243" y="3430"/>
                  </a:cubicBezTo>
                  <a:cubicBezTo>
                    <a:pt x="271" y="3242"/>
                    <a:pt x="351" y="3052"/>
                    <a:pt x="487" y="2918"/>
                  </a:cubicBezTo>
                  <a:close/>
                  <a:moveTo>
                    <a:pt x="2458" y="2918"/>
                  </a:moveTo>
                  <a:cubicBezTo>
                    <a:pt x="2594" y="3052"/>
                    <a:pt x="2674" y="3242"/>
                    <a:pt x="2702" y="3430"/>
                  </a:cubicBezTo>
                  <a:cubicBezTo>
                    <a:pt x="2594" y="3376"/>
                    <a:pt x="2486" y="3322"/>
                    <a:pt x="2378" y="3296"/>
                  </a:cubicBezTo>
                  <a:cubicBezTo>
                    <a:pt x="2404" y="3188"/>
                    <a:pt x="2432" y="3052"/>
                    <a:pt x="2458" y="2918"/>
                  </a:cubicBezTo>
                  <a:close/>
                  <a:moveTo>
                    <a:pt x="1485" y="379"/>
                  </a:moveTo>
                  <a:lnTo>
                    <a:pt x="1593" y="513"/>
                  </a:lnTo>
                  <a:cubicBezTo>
                    <a:pt x="2242" y="1405"/>
                    <a:pt x="2432" y="2458"/>
                    <a:pt x="2108" y="3484"/>
                  </a:cubicBezTo>
                  <a:cubicBezTo>
                    <a:pt x="1945" y="3376"/>
                    <a:pt x="1755" y="3322"/>
                    <a:pt x="1593" y="3322"/>
                  </a:cubicBezTo>
                  <a:lnTo>
                    <a:pt x="1593" y="2728"/>
                  </a:lnTo>
                  <a:lnTo>
                    <a:pt x="1351" y="2728"/>
                  </a:lnTo>
                  <a:lnTo>
                    <a:pt x="1351" y="3322"/>
                  </a:lnTo>
                  <a:cubicBezTo>
                    <a:pt x="1189" y="3322"/>
                    <a:pt x="999" y="3376"/>
                    <a:pt x="865" y="3484"/>
                  </a:cubicBezTo>
                  <a:cubicBezTo>
                    <a:pt x="513" y="2458"/>
                    <a:pt x="703" y="1405"/>
                    <a:pt x="1377" y="513"/>
                  </a:cubicBezTo>
                  <a:lnTo>
                    <a:pt x="1485" y="379"/>
                  </a:lnTo>
                  <a:close/>
                  <a:moveTo>
                    <a:pt x="1485" y="1"/>
                  </a:moveTo>
                  <a:lnTo>
                    <a:pt x="1189" y="379"/>
                  </a:lnTo>
                  <a:cubicBezTo>
                    <a:pt x="811" y="865"/>
                    <a:pt x="595" y="1405"/>
                    <a:pt x="487" y="1972"/>
                  </a:cubicBezTo>
                  <a:cubicBezTo>
                    <a:pt x="459" y="2188"/>
                    <a:pt x="459" y="2432"/>
                    <a:pt x="459" y="2648"/>
                  </a:cubicBezTo>
                  <a:cubicBezTo>
                    <a:pt x="325" y="2756"/>
                    <a:pt x="217" y="2864"/>
                    <a:pt x="135" y="3026"/>
                  </a:cubicBezTo>
                  <a:cubicBezTo>
                    <a:pt x="55" y="3188"/>
                    <a:pt x="1" y="3350"/>
                    <a:pt x="1" y="3538"/>
                  </a:cubicBezTo>
                  <a:lnTo>
                    <a:pt x="1" y="3862"/>
                  </a:lnTo>
                  <a:lnTo>
                    <a:pt x="243" y="3674"/>
                  </a:lnTo>
                  <a:cubicBezTo>
                    <a:pt x="351" y="3592"/>
                    <a:pt x="487" y="3538"/>
                    <a:pt x="621" y="3512"/>
                  </a:cubicBezTo>
                  <a:cubicBezTo>
                    <a:pt x="675" y="3646"/>
                    <a:pt x="703" y="3728"/>
                    <a:pt x="757" y="3862"/>
                  </a:cubicBezTo>
                  <a:cubicBezTo>
                    <a:pt x="811" y="3808"/>
                    <a:pt x="999" y="3592"/>
                    <a:pt x="1351" y="3538"/>
                  </a:cubicBezTo>
                  <a:lnTo>
                    <a:pt x="1351" y="3836"/>
                  </a:lnTo>
                  <a:lnTo>
                    <a:pt x="1593" y="3836"/>
                  </a:lnTo>
                  <a:lnTo>
                    <a:pt x="1593" y="3538"/>
                  </a:lnTo>
                  <a:cubicBezTo>
                    <a:pt x="1945" y="3592"/>
                    <a:pt x="2133" y="3808"/>
                    <a:pt x="2187" y="3862"/>
                  </a:cubicBezTo>
                  <a:cubicBezTo>
                    <a:pt x="2242" y="3728"/>
                    <a:pt x="2270" y="3646"/>
                    <a:pt x="2324" y="3512"/>
                  </a:cubicBezTo>
                  <a:cubicBezTo>
                    <a:pt x="2458" y="3538"/>
                    <a:pt x="2594" y="3592"/>
                    <a:pt x="2702" y="3674"/>
                  </a:cubicBezTo>
                  <a:lnTo>
                    <a:pt x="2944" y="3862"/>
                  </a:lnTo>
                  <a:lnTo>
                    <a:pt x="2944" y="3538"/>
                  </a:lnTo>
                  <a:cubicBezTo>
                    <a:pt x="2944" y="3188"/>
                    <a:pt x="2782" y="2864"/>
                    <a:pt x="2486" y="2648"/>
                  </a:cubicBezTo>
                  <a:cubicBezTo>
                    <a:pt x="2486" y="2432"/>
                    <a:pt x="2486" y="2188"/>
                    <a:pt x="2458" y="1972"/>
                  </a:cubicBezTo>
                  <a:cubicBezTo>
                    <a:pt x="2378" y="1405"/>
                    <a:pt x="2133" y="865"/>
                    <a:pt x="1755" y="379"/>
                  </a:cubicBezTo>
                  <a:lnTo>
                    <a:pt x="148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444;p20"/>
            <p:cNvSpPr/>
            <p:nvPr/>
          </p:nvSpPr>
          <p:spPr>
            <a:xfrm>
              <a:off x="2250519" y="2982432"/>
              <a:ext cx="97627" cy="30135"/>
            </a:xfrm>
            <a:custGeom>
              <a:avLst/>
              <a:gdLst/>
              <a:ahLst/>
              <a:cxnLst/>
              <a:rect l="l" t="t" r="r" b="b"/>
              <a:pathLst>
                <a:path w="703" h="217" extrusionOk="0">
                  <a:moveTo>
                    <a:pt x="0" y="0"/>
                  </a:moveTo>
                  <a:lnTo>
                    <a:pt x="0" y="216"/>
                  </a:lnTo>
                  <a:lnTo>
                    <a:pt x="703" y="216"/>
                  </a:lnTo>
                  <a:lnTo>
                    <a:pt x="70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445;p20"/>
            <p:cNvSpPr/>
            <p:nvPr/>
          </p:nvSpPr>
          <p:spPr>
            <a:xfrm>
              <a:off x="2689495" y="2982432"/>
              <a:ext cx="97766" cy="30135"/>
            </a:xfrm>
            <a:custGeom>
              <a:avLst/>
              <a:gdLst/>
              <a:ahLst/>
              <a:cxnLst/>
              <a:rect l="l" t="t" r="r" b="b"/>
              <a:pathLst>
                <a:path w="704" h="217" extrusionOk="0">
                  <a:moveTo>
                    <a:pt x="1" y="0"/>
                  </a:moveTo>
                  <a:lnTo>
                    <a:pt x="1" y="216"/>
                  </a:lnTo>
                  <a:lnTo>
                    <a:pt x="703" y="216"/>
                  </a:lnTo>
                  <a:lnTo>
                    <a:pt x="70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446;p20"/>
            <p:cNvSpPr/>
            <p:nvPr/>
          </p:nvSpPr>
          <p:spPr>
            <a:xfrm>
              <a:off x="2273016" y="2869807"/>
              <a:ext cx="97627" cy="67770"/>
            </a:xfrm>
            <a:custGeom>
              <a:avLst/>
              <a:gdLst/>
              <a:ahLst/>
              <a:cxnLst/>
              <a:rect l="l" t="t" r="r" b="b"/>
              <a:pathLst>
                <a:path w="703" h="488" extrusionOk="0">
                  <a:moveTo>
                    <a:pt x="83" y="1"/>
                  </a:moveTo>
                  <a:lnTo>
                    <a:pt x="0" y="217"/>
                  </a:lnTo>
                  <a:lnTo>
                    <a:pt x="595" y="487"/>
                  </a:lnTo>
                  <a:lnTo>
                    <a:pt x="703" y="297"/>
                  </a:lnTo>
                  <a:lnTo>
                    <a:pt x="8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447;p20"/>
            <p:cNvSpPr/>
            <p:nvPr/>
          </p:nvSpPr>
          <p:spPr>
            <a:xfrm>
              <a:off x="2666997" y="3057423"/>
              <a:ext cx="101238" cy="67631"/>
            </a:xfrm>
            <a:custGeom>
              <a:avLst/>
              <a:gdLst/>
              <a:ahLst/>
              <a:cxnLst/>
              <a:rect l="l" t="t" r="r" b="b"/>
              <a:pathLst>
                <a:path w="729" h="487" extrusionOk="0">
                  <a:moveTo>
                    <a:pt x="109" y="1"/>
                  </a:moveTo>
                  <a:lnTo>
                    <a:pt x="1" y="189"/>
                  </a:lnTo>
                  <a:lnTo>
                    <a:pt x="621" y="487"/>
                  </a:lnTo>
                  <a:lnTo>
                    <a:pt x="729" y="271"/>
                  </a:lnTo>
                  <a:lnTo>
                    <a:pt x="109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448;p20"/>
            <p:cNvSpPr/>
            <p:nvPr/>
          </p:nvSpPr>
          <p:spPr>
            <a:xfrm>
              <a:off x="2273016" y="3057423"/>
              <a:ext cx="97627" cy="67631"/>
            </a:xfrm>
            <a:custGeom>
              <a:avLst/>
              <a:gdLst/>
              <a:ahLst/>
              <a:cxnLst/>
              <a:rect l="l" t="t" r="r" b="b"/>
              <a:pathLst>
                <a:path w="703" h="487" extrusionOk="0">
                  <a:moveTo>
                    <a:pt x="595" y="1"/>
                  </a:moveTo>
                  <a:lnTo>
                    <a:pt x="0" y="271"/>
                  </a:lnTo>
                  <a:lnTo>
                    <a:pt x="83" y="487"/>
                  </a:lnTo>
                  <a:lnTo>
                    <a:pt x="703" y="189"/>
                  </a:lnTo>
                  <a:lnTo>
                    <a:pt x="59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449;p20"/>
            <p:cNvSpPr/>
            <p:nvPr/>
          </p:nvSpPr>
          <p:spPr>
            <a:xfrm>
              <a:off x="2666997" y="2869807"/>
              <a:ext cx="101238" cy="67770"/>
            </a:xfrm>
            <a:custGeom>
              <a:avLst/>
              <a:gdLst/>
              <a:ahLst/>
              <a:cxnLst/>
              <a:rect l="l" t="t" r="r" b="b"/>
              <a:pathLst>
                <a:path w="729" h="488" extrusionOk="0">
                  <a:moveTo>
                    <a:pt x="621" y="1"/>
                  </a:moveTo>
                  <a:lnTo>
                    <a:pt x="1" y="297"/>
                  </a:lnTo>
                  <a:lnTo>
                    <a:pt x="109" y="487"/>
                  </a:lnTo>
                  <a:lnTo>
                    <a:pt x="729" y="217"/>
                  </a:lnTo>
                  <a:lnTo>
                    <a:pt x="62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2" name="Прямоугольник 91"/>
          <p:cNvSpPr/>
          <p:nvPr/>
        </p:nvSpPr>
        <p:spPr>
          <a:xfrm>
            <a:off x="794729" y="853666"/>
            <a:ext cx="7855740" cy="58477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Грамматико-лексические упражнения</a:t>
            </a:r>
          </a:p>
        </p:txBody>
      </p:sp>
    </p:spTree>
    <p:extLst>
      <p:ext uri="{BB962C8B-B14F-4D97-AF65-F5344CB8AC3E}">
        <p14:creationId xmlns:p14="http://schemas.microsoft.com/office/powerpoint/2010/main" val="14132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7E236AD-ADCD-CD40-7051-9513DB830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1CCA371B-C4B7-1AEC-D187-B9DD5596C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8242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0DA42FB-E685-C6FD-F740-853CC50D018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84951" y="61326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E6AC927-6549-871A-0FDB-B324533759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209973" y="52922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28A044A-94FE-2610-D2D0-2355596A871E}"/>
              </a:ext>
            </a:extLst>
          </p:cNvPr>
          <p:cNvSpPr txBox="1"/>
          <p:nvPr/>
        </p:nvSpPr>
        <p:spPr>
          <a:xfrm>
            <a:off x="887307" y="0"/>
            <a:ext cx="22829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C7F68F7-3B39-A681-AE60-4286AF03073A}"/>
              </a:ext>
            </a:extLst>
          </p:cNvPr>
          <p:cNvSpPr txBox="1"/>
          <p:nvPr/>
        </p:nvSpPr>
        <p:spPr>
          <a:xfrm>
            <a:off x="3859047" y="52922"/>
            <a:ext cx="2405276" cy="635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1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hape 4"/>
          <p:cNvSpPr/>
          <p:nvPr/>
        </p:nvSpPr>
        <p:spPr>
          <a:xfrm flipV="1">
            <a:off x="277768" y="6635877"/>
            <a:ext cx="11746592" cy="151491"/>
          </a:xfrm>
          <a:prstGeom prst="roundRect">
            <a:avLst>
              <a:gd name="adj" fmla="val 635580"/>
            </a:avLst>
          </a:prstGeom>
          <a:solidFill>
            <a:srgbClr val="DABADD"/>
          </a:solidFill>
          <a:ln/>
        </p:spPr>
      </p:sp>
      <p:sp>
        <p:nvSpPr>
          <p:cNvPr id="26" name="Google Shape;1569;p41"/>
          <p:cNvSpPr txBox="1">
            <a:spLocks/>
          </p:cNvSpPr>
          <p:nvPr/>
        </p:nvSpPr>
        <p:spPr>
          <a:xfrm>
            <a:off x="277768" y="1062312"/>
            <a:ext cx="11375025" cy="893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9pPr>
          </a:lstStyle>
          <a:p>
            <a:pPr>
              <a:lnSpc>
                <a:spcPts val="5500"/>
              </a:lnSpc>
              <a:buClrTx/>
              <a:buSzTx/>
              <a:defRPr/>
            </a:pPr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принципы интеграции лексики и грамматики:</a:t>
            </a:r>
          </a:p>
          <a:p>
            <a:pPr lvl="0">
              <a:lnSpc>
                <a:spcPts val="5500"/>
              </a:lnSpc>
              <a:buClrTx/>
              <a:buSzTx/>
              <a:defRPr/>
            </a:pPr>
            <a:endParaRPr lang="en-US" sz="3200" b="1" kern="0" dirty="0">
              <a:solidFill>
                <a:srgbClr val="7030A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Google Shape;1570;p41"/>
          <p:cNvSpPr/>
          <p:nvPr/>
        </p:nvSpPr>
        <p:spPr>
          <a:xfrm>
            <a:off x="4334076" y="2555186"/>
            <a:ext cx="3529763" cy="1959631"/>
          </a:xfrm>
          <a:custGeom>
            <a:avLst/>
            <a:gdLst/>
            <a:ahLst/>
            <a:cxnLst/>
            <a:rect l="l" t="t" r="r" b="b"/>
            <a:pathLst>
              <a:path w="98446" h="57225" extrusionOk="0">
                <a:moveTo>
                  <a:pt x="49240" y="0"/>
                </a:moveTo>
                <a:cubicBezTo>
                  <a:pt x="22089" y="0"/>
                  <a:pt x="1" y="22088"/>
                  <a:pt x="1" y="49205"/>
                </a:cubicBezTo>
                <a:cubicBezTo>
                  <a:pt x="1" y="53657"/>
                  <a:pt x="3603" y="57225"/>
                  <a:pt x="8021" y="57225"/>
                </a:cubicBezTo>
                <a:cubicBezTo>
                  <a:pt x="12472" y="57225"/>
                  <a:pt x="16040" y="53657"/>
                  <a:pt x="16040" y="49205"/>
                </a:cubicBezTo>
                <a:cubicBezTo>
                  <a:pt x="16040" y="30923"/>
                  <a:pt x="30924" y="16039"/>
                  <a:pt x="49240" y="16039"/>
                </a:cubicBezTo>
                <a:cubicBezTo>
                  <a:pt x="67556" y="16039"/>
                  <a:pt x="82440" y="30923"/>
                  <a:pt x="82440" y="49205"/>
                </a:cubicBezTo>
                <a:cubicBezTo>
                  <a:pt x="82440" y="53657"/>
                  <a:pt x="86008" y="57225"/>
                  <a:pt x="90460" y="57225"/>
                </a:cubicBezTo>
                <a:cubicBezTo>
                  <a:pt x="94877" y="57225"/>
                  <a:pt x="98445" y="53657"/>
                  <a:pt x="98445" y="49205"/>
                </a:cubicBezTo>
                <a:cubicBezTo>
                  <a:pt x="98445" y="22088"/>
                  <a:pt x="76391" y="0"/>
                  <a:pt x="49240" y="0"/>
                </a:cubicBezTo>
                <a:close/>
              </a:path>
            </a:pathLst>
          </a:custGeom>
          <a:solidFill>
            <a:srgbClr val="A09EF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" name="Google Shape;1571;p41"/>
          <p:cNvSpPr/>
          <p:nvPr/>
        </p:nvSpPr>
        <p:spPr>
          <a:xfrm>
            <a:off x="7386930" y="3898943"/>
            <a:ext cx="3621356" cy="2290842"/>
          </a:xfrm>
          <a:custGeom>
            <a:avLst/>
            <a:gdLst/>
            <a:ahLst/>
            <a:cxnLst/>
            <a:rect l="l" t="t" r="r" b="b"/>
            <a:pathLst>
              <a:path w="98446" h="57259" extrusionOk="0">
                <a:moveTo>
                  <a:pt x="8021" y="0"/>
                </a:moveTo>
                <a:cubicBezTo>
                  <a:pt x="3569" y="0"/>
                  <a:pt x="1" y="3602"/>
                  <a:pt x="1" y="8020"/>
                </a:cubicBezTo>
                <a:cubicBezTo>
                  <a:pt x="1" y="35171"/>
                  <a:pt x="22055" y="57259"/>
                  <a:pt x="49206" y="57259"/>
                </a:cubicBezTo>
                <a:cubicBezTo>
                  <a:pt x="76357" y="57259"/>
                  <a:pt x="98445" y="35171"/>
                  <a:pt x="98445" y="8020"/>
                </a:cubicBezTo>
                <a:cubicBezTo>
                  <a:pt x="98445" y="3602"/>
                  <a:pt x="94843" y="0"/>
                  <a:pt x="90426" y="0"/>
                </a:cubicBezTo>
                <a:cubicBezTo>
                  <a:pt x="85974" y="0"/>
                  <a:pt x="82406" y="3602"/>
                  <a:pt x="82406" y="8020"/>
                </a:cubicBezTo>
                <a:cubicBezTo>
                  <a:pt x="82406" y="26336"/>
                  <a:pt x="67522" y="41220"/>
                  <a:pt x="49206" y="41220"/>
                </a:cubicBezTo>
                <a:cubicBezTo>
                  <a:pt x="30924" y="41220"/>
                  <a:pt x="16006" y="26336"/>
                  <a:pt x="16006" y="8020"/>
                </a:cubicBezTo>
                <a:cubicBezTo>
                  <a:pt x="16006" y="3602"/>
                  <a:pt x="12438" y="0"/>
                  <a:pt x="8021" y="0"/>
                </a:cubicBezTo>
                <a:close/>
              </a:path>
            </a:pathLst>
          </a:custGeom>
          <a:solidFill>
            <a:srgbClr val="6BD9FE">
              <a:alpha val="547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9" name="Google Shape;1572;p41"/>
          <p:cNvSpPr/>
          <p:nvPr/>
        </p:nvSpPr>
        <p:spPr>
          <a:xfrm>
            <a:off x="2066963" y="3748728"/>
            <a:ext cx="1928141" cy="1927947"/>
          </a:xfrm>
          <a:custGeom>
            <a:avLst/>
            <a:gdLst/>
            <a:ahLst/>
            <a:cxnLst/>
            <a:rect l="l" t="t" r="r" b="b"/>
            <a:pathLst>
              <a:path w="65925" h="65924" extrusionOk="0">
                <a:moveTo>
                  <a:pt x="32962" y="0"/>
                </a:moveTo>
                <a:cubicBezTo>
                  <a:pt x="14748" y="0"/>
                  <a:pt x="0" y="14748"/>
                  <a:pt x="0" y="32962"/>
                </a:cubicBezTo>
                <a:cubicBezTo>
                  <a:pt x="0" y="51176"/>
                  <a:pt x="14748" y="65924"/>
                  <a:pt x="32962" y="65924"/>
                </a:cubicBezTo>
                <a:cubicBezTo>
                  <a:pt x="51176" y="65924"/>
                  <a:pt x="65924" y="51176"/>
                  <a:pt x="65924" y="32962"/>
                </a:cubicBezTo>
                <a:cubicBezTo>
                  <a:pt x="65924" y="14748"/>
                  <a:pt x="51176" y="0"/>
                  <a:pt x="32962" y="0"/>
                </a:cubicBez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" name="Google Shape;1573;p41"/>
          <p:cNvSpPr/>
          <p:nvPr/>
        </p:nvSpPr>
        <p:spPr>
          <a:xfrm>
            <a:off x="5077765" y="3174378"/>
            <a:ext cx="1928141" cy="1927947"/>
          </a:xfrm>
          <a:custGeom>
            <a:avLst/>
            <a:gdLst/>
            <a:ahLst/>
            <a:cxnLst/>
            <a:rect l="l" t="t" r="r" b="b"/>
            <a:pathLst>
              <a:path w="65925" h="65924" extrusionOk="0">
                <a:moveTo>
                  <a:pt x="32962" y="0"/>
                </a:moveTo>
                <a:cubicBezTo>
                  <a:pt x="14748" y="0"/>
                  <a:pt x="0" y="14748"/>
                  <a:pt x="0" y="32962"/>
                </a:cubicBezTo>
                <a:cubicBezTo>
                  <a:pt x="0" y="51176"/>
                  <a:pt x="14748" y="65924"/>
                  <a:pt x="32962" y="65924"/>
                </a:cubicBezTo>
                <a:cubicBezTo>
                  <a:pt x="51176" y="65924"/>
                  <a:pt x="65924" y="51176"/>
                  <a:pt x="65924" y="32962"/>
                </a:cubicBezTo>
                <a:cubicBezTo>
                  <a:pt x="65924" y="14748"/>
                  <a:pt x="51176" y="0"/>
                  <a:pt x="32962" y="0"/>
                </a:cubicBez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1" name="Google Shape;1574;p41"/>
          <p:cNvSpPr/>
          <p:nvPr/>
        </p:nvSpPr>
        <p:spPr>
          <a:xfrm>
            <a:off x="7970473" y="3993132"/>
            <a:ext cx="2645018" cy="1037646"/>
          </a:xfrm>
          <a:custGeom>
            <a:avLst/>
            <a:gdLst/>
            <a:ahLst/>
            <a:cxnLst/>
            <a:rect l="l" t="t" r="r" b="b"/>
            <a:pathLst>
              <a:path w="65925" h="65924" extrusionOk="0">
                <a:moveTo>
                  <a:pt x="32962" y="0"/>
                </a:moveTo>
                <a:cubicBezTo>
                  <a:pt x="14748" y="0"/>
                  <a:pt x="0" y="14748"/>
                  <a:pt x="0" y="32962"/>
                </a:cubicBezTo>
                <a:cubicBezTo>
                  <a:pt x="0" y="51176"/>
                  <a:pt x="14748" y="65924"/>
                  <a:pt x="32962" y="65924"/>
                </a:cubicBezTo>
                <a:cubicBezTo>
                  <a:pt x="51176" y="65924"/>
                  <a:pt x="65924" y="51176"/>
                  <a:pt x="65924" y="32962"/>
                </a:cubicBezTo>
                <a:cubicBezTo>
                  <a:pt x="65924" y="14748"/>
                  <a:pt x="51176" y="0"/>
                  <a:pt x="32962" y="0"/>
                </a:cubicBez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lnSpc>
                <a:spcPts val="2750"/>
              </a:lnSpc>
              <a:defRPr/>
            </a:pPr>
            <a:r>
              <a:rPr lang="ru-RU" sz="2400" b="1" kern="0" spc="-44" dirty="0" smtClean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Активность учащихся</a:t>
            </a:r>
            <a:endParaRPr lang="en-US" sz="2400" b="1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Google Shape;1575;p41"/>
          <p:cNvSpPr/>
          <p:nvPr/>
        </p:nvSpPr>
        <p:spPr>
          <a:xfrm>
            <a:off x="1189629" y="4138351"/>
            <a:ext cx="3641880" cy="1919948"/>
          </a:xfrm>
          <a:custGeom>
            <a:avLst/>
            <a:gdLst/>
            <a:ahLst/>
            <a:cxnLst/>
            <a:rect l="l" t="t" r="r" b="b"/>
            <a:pathLst>
              <a:path w="98446" h="57259" extrusionOk="0">
                <a:moveTo>
                  <a:pt x="8021" y="0"/>
                </a:moveTo>
                <a:cubicBezTo>
                  <a:pt x="3603" y="0"/>
                  <a:pt x="1" y="3602"/>
                  <a:pt x="1" y="8020"/>
                </a:cubicBezTo>
                <a:cubicBezTo>
                  <a:pt x="1" y="35171"/>
                  <a:pt x="22089" y="57259"/>
                  <a:pt x="49240" y="57259"/>
                </a:cubicBezTo>
                <a:cubicBezTo>
                  <a:pt x="76391" y="57259"/>
                  <a:pt x="98445" y="35171"/>
                  <a:pt x="98445" y="8020"/>
                </a:cubicBezTo>
                <a:cubicBezTo>
                  <a:pt x="98445" y="3602"/>
                  <a:pt x="94877" y="0"/>
                  <a:pt x="90426" y="0"/>
                </a:cubicBezTo>
                <a:cubicBezTo>
                  <a:pt x="86008" y="0"/>
                  <a:pt x="82406" y="3602"/>
                  <a:pt x="82406" y="8020"/>
                </a:cubicBezTo>
                <a:cubicBezTo>
                  <a:pt x="82406" y="26336"/>
                  <a:pt x="67522" y="41220"/>
                  <a:pt x="49240" y="41220"/>
                </a:cubicBezTo>
                <a:cubicBezTo>
                  <a:pt x="30924" y="41220"/>
                  <a:pt x="16040" y="26336"/>
                  <a:pt x="16040" y="8020"/>
                </a:cubicBezTo>
                <a:cubicBezTo>
                  <a:pt x="16040" y="3602"/>
                  <a:pt x="12438" y="0"/>
                  <a:pt x="8021" y="0"/>
                </a:cubicBezTo>
                <a:close/>
              </a:path>
            </a:pathLst>
          </a:custGeom>
          <a:solidFill>
            <a:srgbClr val="FA47E3">
              <a:alpha val="396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42" name="Google Shape;1585;p41"/>
          <p:cNvGrpSpPr/>
          <p:nvPr/>
        </p:nvGrpSpPr>
        <p:grpSpPr>
          <a:xfrm>
            <a:off x="1358699" y="4229473"/>
            <a:ext cx="216325" cy="216291"/>
            <a:chOff x="2685825" y="840375"/>
            <a:chExt cx="481900" cy="481825"/>
          </a:xfrm>
        </p:grpSpPr>
        <p:sp>
          <p:nvSpPr>
            <p:cNvPr id="43" name="Google Shape;1586;p41"/>
            <p:cNvSpPr/>
            <p:nvPr/>
          </p:nvSpPr>
          <p:spPr>
            <a:xfrm>
              <a:off x="2685825" y="840375"/>
              <a:ext cx="481900" cy="481825"/>
            </a:xfrm>
            <a:custGeom>
              <a:avLst/>
              <a:gdLst/>
              <a:ahLst/>
              <a:cxnLst/>
              <a:rect l="l" t="t" r="r" b="b"/>
              <a:pathLst>
                <a:path w="19276" h="19273" extrusionOk="0">
                  <a:moveTo>
                    <a:pt x="9600" y="4592"/>
                  </a:moveTo>
                  <a:cubicBezTo>
                    <a:pt x="12403" y="4592"/>
                    <a:pt x="14683" y="6872"/>
                    <a:pt x="14683" y="9675"/>
                  </a:cubicBezTo>
                  <a:cubicBezTo>
                    <a:pt x="14683" y="12476"/>
                    <a:pt x="12403" y="14755"/>
                    <a:pt x="9600" y="14755"/>
                  </a:cubicBezTo>
                  <a:cubicBezTo>
                    <a:pt x="6799" y="14755"/>
                    <a:pt x="4520" y="12476"/>
                    <a:pt x="4520" y="9675"/>
                  </a:cubicBezTo>
                  <a:cubicBezTo>
                    <a:pt x="4520" y="6872"/>
                    <a:pt x="6799" y="4592"/>
                    <a:pt x="9600" y="4592"/>
                  </a:cubicBezTo>
                  <a:close/>
                  <a:moveTo>
                    <a:pt x="8471" y="0"/>
                  </a:moveTo>
                  <a:cubicBezTo>
                    <a:pt x="8212" y="0"/>
                    <a:pt x="7986" y="175"/>
                    <a:pt x="7923" y="428"/>
                  </a:cubicBezTo>
                  <a:lnTo>
                    <a:pt x="7691" y="1427"/>
                  </a:lnTo>
                  <a:cubicBezTo>
                    <a:pt x="6778" y="1635"/>
                    <a:pt x="5908" y="1993"/>
                    <a:pt x="5116" y="2490"/>
                  </a:cubicBezTo>
                  <a:lnTo>
                    <a:pt x="4300" y="2002"/>
                  </a:lnTo>
                  <a:cubicBezTo>
                    <a:pt x="4210" y="1949"/>
                    <a:pt x="4110" y="1922"/>
                    <a:pt x="4010" y="1922"/>
                  </a:cubicBezTo>
                  <a:cubicBezTo>
                    <a:pt x="3864" y="1922"/>
                    <a:pt x="3719" y="1978"/>
                    <a:pt x="3611" y="2087"/>
                  </a:cubicBezTo>
                  <a:lnTo>
                    <a:pt x="2015" y="3683"/>
                  </a:lnTo>
                  <a:cubicBezTo>
                    <a:pt x="1831" y="3866"/>
                    <a:pt x="1798" y="4153"/>
                    <a:pt x="1930" y="4372"/>
                  </a:cubicBezTo>
                  <a:lnTo>
                    <a:pt x="2418" y="5188"/>
                  </a:lnTo>
                  <a:cubicBezTo>
                    <a:pt x="1921" y="5980"/>
                    <a:pt x="1563" y="6851"/>
                    <a:pt x="1355" y="7766"/>
                  </a:cubicBezTo>
                  <a:lnTo>
                    <a:pt x="431" y="7995"/>
                  </a:lnTo>
                  <a:cubicBezTo>
                    <a:pt x="178" y="8058"/>
                    <a:pt x="0" y="8284"/>
                    <a:pt x="3" y="8546"/>
                  </a:cubicBezTo>
                  <a:lnTo>
                    <a:pt x="3" y="10804"/>
                  </a:lnTo>
                  <a:cubicBezTo>
                    <a:pt x="0" y="11060"/>
                    <a:pt x="178" y="11286"/>
                    <a:pt x="428" y="11349"/>
                  </a:cubicBezTo>
                  <a:lnTo>
                    <a:pt x="1352" y="11581"/>
                  </a:lnTo>
                  <a:cubicBezTo>
                    <a:pt x="1560" y="12494"/>
                    <a:pt x="1921" y="13364"/>
                    <a:pt x="2418" y="14159"/>
                  </a:cubicBezTo>
                  <a:lnTo>
                    <a:pt x="1927" y="14972"/>
                  </a:lnTo>
                  <a:cubicBezTo>
                    <a:pt x="1795" y="15195"/>
                    <a:pt x="1831" y="15478"/>
                    <a:pt x="2012" y="15662"/>
                  </a:cubicBezTo>
                  <a:lnTo>
                    <a:pt x="3611" y="17261"/>
                  </a:lnTo>
                  <a:cubicBezTo>
                    <a:pt x="3720" y="17368"/>
                    <a:pt x="3864" y="17424"/>
                    <a:pt x="4011" y="17424"/>
                  </a:cubicBezTo>
                  <a:cubicBezTo>
                    <a:pt x="4110" y="17424"/>
                    <a:pt x="4210" y="17398"/>
                    <a:pt x="4300" y="17345"/>
                  </a:cubicBezTo>
                  <a:lnTo>
                    <a:pt x="5113" y="16854"/>
                  </a:lnTo>
                  <a:cubicBezTo>
                    <a:pt x="5908" y="17351"/>
                    <a:pt x="6778" y="17712"/>
                    <a:pt x="7691" y="17920"/>
                  </a:cubicBezTo>
                  <a:lnTo>
                    <a:pt x="7923" y="18844"/>
                  </a:lnTo>
                  <a:cubicBezTo>
                    <a:pt x="7983" y="19094"/>
                    <a:pt x="8212" y="19272"/>
                    <a:pt x="8471" y="19272"/>
                  </a:cubicBezTo>
                  <a:lnTo>
                    <a:pt x="10729" y="19272"/>
                  </a:lnTo>
                  <a:cubicBezTo>
                    <a:pt x="10988" y="19272"/>
                    <a:pt x="11214" y="19097"/>
                    <a:pt x="11277" y="18844"/>
                  </a:cubicBezTo>
                  <a:lnTo>
                    <a:pt x="11509" y="17920"/>
                  </a:lnTo>
                  <a:cubicBezTo>
                    <a:pt x="12421" y="17712"/>
                    <a:pt x="13292" y="17354"/>
                    <a:pt x="14084" y="16857"/>
                  </a:cubicBezTo>
                  <a:lnTo>
                    <a:pt x="14900" y="17345"/>
                  </a:lnTo>
                  <a:cubicBezTo>
                    <a:pt x="14989" y="17399"/>
                    <a:pt x="15090" y="17425"/>
                    <a:pt x="15190" y="17425"/>
                  </a:cubicBezTo>
                  <a:cubicBezTo>
                    <a:pt x="15336" y="17425"/>
                    <a:pt x="15480" y="17369"/>
                    <a:pt x="15589" y="17261"/>
                  </a:cubicBezTo>
                  <a:lnTo>
                    <a:pt x="17185" y="15665"/>
                  </a:lnTo>
                  <a:cubicBezTo>
                    <a:pt x="17369" y="15481"/>
                    <a:pt x="17402" y="15195"/>
                    <a:pt x="17270" y="14975"/>
                  </a:cubicBezTo>
                  <a:lnTo>
                    <a:pt x="16782" y="14159"/>
                  </a:lnTo>
                  <a:cubicBezTo>
                    <a:pt x="17279" y="13367"/>
                    <a:pt x="17637" y="12497"/>
                    <a:pt x="17845" y="11584"/>
                  </a:cubicBezTo>
                  <a:lnTo>
                    <a:pt x="18844" y="11352"/>
                  </a:lnTo>
                  <a:cubicBezTo>
                    <a:pt x="19097" y="11289"/>
                    <a:pt x="19275" y="11063"/>
                    <a:pt x="19275" y="10804"/>
                  </a:cubicBezTo>
                  <a:lnTo>
                    <a:pt x="19275" y="8546"/>
                  </a:lnTo>
                  <a:cubicBezTo>
                    <a:pt x="19275" y="8287"/>
                    <a:pt x="19097" y="8061"/>
                    <a:pt x="18847" y="7998"/>
                  </a:cubicBezTo>
                  <a:lnTo>
                    <a:pt x="17848" y="7766"/>
                  </a:lnTo>
                  <a:cubicBezTo>
                    <a:pt x="17640" y="6854"/>
                    <a:pt x="17279" y="5983"/>
                    <a:pt x="16782" y="5188"/>
                  </a:cubicBezTo>
                  <a:lnTo>
                    <a:pt x="17273" y="4375"/>
                  </a:lnTo>
                  <a:cubicBezTo>
                    <a:pt x="17405" y="4153"/>
                    <a:pt x="17369" y="3869"/>
                    <a:pt x="17188" y="3686"/>
                  </a:cubicBezTo>
                  <a:lnTo>
                    <a:pt x="15589" y="2090"/>
                  </a:lnTo>
                  <a:cubicBezTo>
                    <a:pt x="15480" y="1980"/>
                    <a:pt x="15335" y="1923"/>
                    <a:pt x="15188" y="1923"/>
                  </a:cubicBezTo>
                  <a:cubicBezTo>
                    <a:pt x="15089" y="1923"/>
                    <a:pt x="14989" y="1949"/>
                    <a:pt x="14900" y="2002"/>
                  </a:cubicBezTo>
                  <a:lnTo>
                    <a:pt x="14087" y="2493"/>
                  </a:lnTo>
                  <a:cubicBezTo>
                    <a:pt x="13292" y="1996"/>
                    <a:pt x="12421" y="1635"/>
                    <a:pt x="11509" y="1427"/>
                  </a:cubicBezTo>
                  <a:lnTo>
                    <a:pt x="11277" y="428"/>
                  </a:lnTo>
                  <a:cubicBezTo>
                    <a:pt x="11217" y="178"/>
                    <a:pt x="10988" y="0"/>
                    <a:pt x="1072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587;p41"/>
            <p:cNvSpPr/>
            <p:nvPr/>
          </p:nvSpPr>
          <p:spPr>
            <a:xfrm>
              <a:off x="2819200" y="983400"/>
              <a:ext cx="205475" cy="197625"/>
            </a:xfrm>
            <a:custGeom>
              <a:avLst/>
              <a:gdLst/>
              <a:ahLst/>
              <a:cxnLst/>
              <a:rect l="l" t="t" r="r" b="b"/>
              <a:pathLst>
                <a:path w="8219" h="7905" extrusionOk="0">
                  <a:moveTo>
                    <a:pt x="4265" y="1129"/>
                  </a:moveTo>
                  <a:cubicBezTo>
                    <a:pt x="4629" y="1129"/>
                    <a:pt x="4996" y="1199"/>
                    <a:pt x="5346" y="1343"/>
                  </a:cubicBezTo>
                  <a:cubicBezTo>
                    <a:pt x="6400" y="1780"/>
                    <a:pt x="7089" y="2810"/>
                    <a:pt x="7089" y="3954"/>
                  </a:cubicBezTo>
                  <a:cubicBezTo>
                    <a:pt x="7086" y="5511"/>
                    <a:pt x="5825" y="6773"/>
                    <a:pt x="4265" y="6776"/>
                  </a:cubicBezTo>
                  <a:cubicBezTo>
                    <a:pt x="3124" y="6776"/>
                    <a:pt x="2094" y="6089"/>
                    <a:pt x="1657" y="5032"/>
                  </a:cubicBezTo>
                  <a:cubicBezTo>
                    <a:pt x="1221" y="3978"/>
                    <a:pt x="1461" y="2765"/>
                    <a:pt x="2268" y="1958"/>
                  </a:cubicBezTo>
                  <a:cubicBezTo>
                    <a:pt x="2808" y="1416"/>
                    <a:pt x="3530" y="1129"/>
                    <a:pt x="4265" y="1129"/>
                  </a:cubicBezTo>
                  <a:close/>
                  <a:moveTo>
                    <a:pt x="4265" y="0"/>
                  </a:moveTo>
                  <a:cubicBezTo>
                    <a:pt x="2666" y="0"/>
                    <a:pt x="1227" y="964"/>
                    <a:pt x="612" y="2440"/>
                  </a:cubicBezTo>
                  <a:cubicBezTo>
                    <a:pt x="1" y="3918"/>
                    <a:pt x="341" y="5616"/>
                    <a:pt x="1470" y="6749"/>
                  </a:cubicBezTo>
                  <a:cubicBezTo>
                    <a:pt x="2226" y="7504"/>
                    <a:pt x="3237" y="7905"/>
                    <a:pt x="4265" y="7905"/>
                  </a:cubicBezTo>
                  <a:cubicBezTo>
                    <a:pt x="4774" y="7905"/>
                    <a:pt x="5288" y="7806"/>
                    <a:pt x="5777" y="7604"/>
                  </a:cubicBezTo>
                  <a:cubicBezTo>
                    <a:pt x="7255" y="6993"/>
                    <a:pt x="8219" y="5550"/>
                    <a:pt x="8219" y="3954"/>
                  </a:cubicBezTo>
                  <a:cubicBezTo>
                    <a:pt x="8216" y="1771"/>
                    <a:pt x="6448" y="3"/>
                    <a:pt x="42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5" name="Google Shape;1588;p41"/>
          <p:cNvSpPr/>
          <p:nvPr/>
        </p:nvSpPr>
        <p:spPr>
          <a:xfrm>
            <a:off x="7375892" y="4042292"/>
            <a:ext cx="329650" cy="388071"/>
          </a:xfrm>
          <a:custGeom>
            <a:avLst/>
            <a:gdLst/>
            <a:ahLst/>
            <a:cxnLst/>
            <a:rect l="l" t="t" r="r" b="b"/>
            <a:pathLst>
              <a:path w="19273" h="18069" extrusionOk="0">
                <a:moveTo>
                  <a:pt x="5456" y="7679"/>
                </a:moveTo>
                <a:cubicBezTo>
                  <a:pt x="6294" y="7679"/>
                  <a:pt x="6715" y="8694"/>
                  <a:pt x="6122" y="9284"/>
                </a:cubicBezTo>
                <a:cubicBezTo>
                  <a:pt x="5930" y="9476"/>
                  <a:pt x="5694" y="9562"/>
                  <a:pt x="5462" y="9562"/>
                </a:cubicBezTo>
                <a:cubicBezTo>
                  <a:pt x="4979" y="9562"/>
                  <a:pt x="4517" y="9188"/>
                  <a:pt x="4517" y="8622"/>
                </a:cubicBezTo>
                <a:cubicBezTo>
                  <a:pt x="4517" y="8101"/>
                  <a:pt x="4936" y="7679"/>
                  <a:pt x="5456" y="7679"/>
                </a:cubicBezTo>
                <a:close/>
                <a:moveTo>
                  <a:pt x="9636" y="7679"/>
                </a:moveTo>
                <a:cubicBezTo>
                  <a:pt x="10473" y="7679"/>
                  <a:pt x="10892" y="8694"/>
                  <a:pt x="10299" y="9284"/>
                </a:cubicBezTo>
                <a:cubicBezTo>
                  <a:pt x="10107" y="9476"/>
                  <a:pt x="9872" y="9562"/>
                  <a:pt x="9640" y="9562"/>
                </a:cubicBezTo>
                <a:cubicBezTo>
                  <a:pt x="9157" y="9562"/>
                  <a:pt x="8694" y="9188"/>
                  <a:pt x="8694" y="8622"/>
                </a:cubicBezTo>
                <a:cubicBezTo>
                  <a:pt x="8694" y="8101"/>
                  <a:pt x="9115" y="7679"/>
                  <a:pt x="9636" y="7679"/>
                </a:cubicBezTo>
                <a:close/>
                <a:moveTo>
                  <a:pt x="13813" y="7679"/>
                </a:moveTo>
                <a:cubicBezTo>
                  <a:pt x="14650" y="7679"/>
                  <a:pt x="15071" y="8694"/>
                  <a:pt x="14478" y="9284"/>
                </a:cubicBezTo>
                <a:cubicBezTo>
                  <a:pt x="14286" y="9476"/>
                  <a:pt x="14050" y="9562"/>
                  <a:pt x="13819" y="9562"/>
                </a:cubicBezTo>
                <a:cubicBezTo>
                  <a:pt x="13336" y="9562"/>
                  <a:pt x="12873" y="9188"/>
                  <a:pt x="12873" y="8622"/>
                </a:cubicBezTo>
                <a:cubicBezTo>
                  <a:pt x="12873" y="8101"/>
                  <a:pt x="13292" y="7679"/>
                  <a:pt x="13813" y="7679"/>
                </a:cubicBezTo>
                <a:close/>
                <a:moveTo>
                  <a:pt x="9597" y="1"/>
                </a:moveTo>
                <a:cubicBezTo>
                  <a:pt x="4303" y="1"/>
                  <a:pt x="0" y="3801"/>
                  <a:pt x="0" y="8471"/>
                </a:cubicBezTo>
                <a:cubicBezTo>
                  <a:pt x="0" y="10444"/>
                  <a:pt x="780" y="12356"/>
                  <a:pt x="2201" y="13870"/>
                </a:cubicBezTo>
                <a:cubicBezTo>
                  <a:pt x="2481" y="15033"/>
                  <a:pt x="2138" y="16258"/>
                  <a:pt x="1292" y="17104"/>
                </a:cubicBezTo>
                <a:cubicBezTo>
                  <a:pt x="940" y="17460"/>
                  <a:pt x="1190" y="18068"/>
                  <a:pt x="1692" y="18068"/>
                </a:cubicBezTo>
                <a:cubicBezTo>
                  <a:pt x="3300" y="18065"/>
                  <a:pt x="4845" y="17442"/>
                  <a:pt x="6005" y="16328"/>
                </a:cubicBezTo>
                <a:cubicBezTo>
                  <a:pt x="7150" y="16731"/>
                  <a:pt x="8357" y="16939"/>
                  <a:pt x="9571" y="16939"/>
                </a:cubicBezTo>
                <a:cubicBezTo>
                  <a:pt x="9579" y="16939"/>
                  <a:pt x="9588" y="16939"/>
                  <a:pt x="9597" y="16939"/>
                </a:cubicBezTo>
                <a:cubicBezTo>
                  <a:pt x="14891" y="16939"/>
                  <a:pt x="19272" y="13139"/>
                  <a:pt x="19272" y="8471"/>
                </a:cubicBezTo>
                <a:cubicBezTo>
                  <a:pt x="19272" y="3801"/>
                  <a:pt x="14891" y="1"/>
                  <a:pt x="9597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46" name="Google Shape;1589;p41"/>
          <p:cNvGrpSpPr/>
          <p:nvPr/>
        </p:nvGrpSpPr>
        <p:grpSpPr>
          <a:xfrm>
            <a:off x="10615491" y="4028085"/>
            <a:ext cx="259800" cy="197896"/>
            <a:chOff x="3271200" y="3863875"/>
            <a:chExt cx="481825" cy="366950"/>
          </a:xfrm>
        </p:grpSpPr>
        <p:sp>
          <p:nvSpPr>
            <p:cNvPr id="47" name="Google Shape;1590;p41"/>
            <p:cNvSpPr/>
            <p:nvPr/>
          </p:nvSpPr>
          <p:spPr>
            <a:xfrm>
              <a:off x="3271200" y="3920350"/>
              <a:ext cx="283225" cy="310475"/>
            </a:xfrm>
            <a:custGeom>
              <a:avLst/>
              <a:gdLst/>
              <a:ahLst/>
              <a:cxnLst/>
              <a:rect l="l" t="t" r="r" b="b"/>
              <a:pathLst>
                <a:path w="11329" h="12419" extrusionOk="0">
                  <a:moveTo>
                    <a:pt x="1693" y="0"/>
                  </a:moveTo>
                  <a:cubicBezTo>
                    <a:pt x="756" y="0"/>
                    <a:pt x="0" y="756"/>
                    <a:pt x="0" y="1693"/>
                  </a:cubicBezTo>
                  <a:lnTo>
                    <a:pt x="0" y="8468"/>
                  </a:lnTo>
                  <a:cubicBezTo>
                    <a:pt x="0" y="9405"/>
                    <a:pt x="756" y="10160"/>
                    <a:pt x="1693" y="10163"/>
                  </a:cubicBezTo>
                  <a:lnTo>
                    <a:pt x="2861" y="10163"/>
                  </a:lnTo>
                  <a:cubicBezTo>
                    <a:pt x="2861" y="11410"/>
                    <a:pt x="3870" y="12419"/>
                    <a:pt x="5120" y="12419"/>
                  </a:cubicBezTo>
                  <a:cubicBezTo>
                    <a:pt x="6366" y="12419"/>
                    <a:pt x="7378" y="11410"/>
                    <a:pt x="7378" y="10163"/>
                  </a:cubicBezTo>
                  <a:lnTo>
                    <a:pt x="9070" y="10163"/>
                  </a:lnTo>
                  <a:lnTo>
                    <a:pt x="9070" y="6679"/>
                  </a:lnTo>
                  <a:cubicBezTo>
                    <a:pt x="9070" y="6356"/>
                    <a:pt x="9350" y="6116"/>
                    <a:pt x="9645" y="6116"/>
                  </a:cubicBezTo>
                  <a:cubicBezTo>
                    <a:pt x="9705" y="6116"/>
                    <a:pt x="9765" y="6126"/>
                    <a:pt x="9823" y="6146"/>
                  </a:cubicBezTo>
                  <a:cubicBezTo>
                    <a:pt x="9938" y="6187"/>
                    <a:pt x="10055" y="6206"/>
                    <a:pt x="10172" y="6206"/>
                  </a:cubicBezTo>
                  <a:cubicBezTo>
                    <a:pt x="10766" y="6206"/>
                    <a:pt x="11329" y="5708"/>
                    <a:pt x="11329" y="5080"/>
                  </a:cubicBezTo>
                  <a:cubicBezTo>
                    <a:pt x="11329" y="4453"/>
                    <a:pt x="10766" y="3954"/>
                    <a:pt x="10172" y="3954"/>
                  </a:cubicBezTo>
                  <a:cubicBezTo>
                    <a:pt x="10055" y="3954"/>
                    <a:pt x="9938" y="3974"/>
                    <a:pt x="9823" y="4014"/>
                  </a:cubicBezTo>
                  <a:cubicBezTo>
                    <a:pt x="9759" y="4037"/>
                    <a:pt x="9695" y="4048"/>
                    <a:pt x="9632" y="4048"/>
                  </a:cubicBezTo>
                  <a:cubicBezTo>
                    <a:pt x="9333" y="4048"/>
                    <a:pt x="9070" y="3805"/>
                    <a:pt x="9070" y="3484"/>
                  </a:cubicBezTo>
                  <a:lnTo>
                    <a:pt x="9070" y="0"/>
                  </a:lnTo>
                  <a:lnTo>
                    <a:pt x="6381" y="0"/>
                  </a:lnTo>
                  <a:cubicBezTo>
                    <a:pt x="5894" y="0"/>
                    <a:pt x="5635" y="576"/>
                    <a:pt x="5960" y="940"/>
                  </a:cubicBezTo>
                  <a:cubicBezTo>
                    <a:pt x="6610" y="1669"/>
                    <a:pt x="6095" y="2822"/>
                    <a:pt x="5120" y="2822"/>
                  </a:cubicBezTo>
                  <a:cubicBezTo>
                    <a:pt x="4141" y="2822"/>
                    <a:pt x="3626" y="1669"/>
                    <a:pt x="4276" y="940"/>
                  </a:cubicBezTo>
                  <a:cubicBezTo>
                    <a:pt x="4602" y="576"/>
                    <a:pt x="4343" y="0"/>
                    <a:pt x="385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591;p41"/>
            <p:cNvSpPr/>
            <p:nvPr/>
          </p:nvSpPr>
          <p:spPr>
            <a:xfrm>
              <a:off x="3526175" y="3863875"/>
              <a:ext cx="226850" cy="310575"/>
            </a:xfrm>
            <a:custGeom>
              <a:avLst/>
              <a:gdLst/>
              <a:ahLst/>
              <a:cxnLst/>
              <a:rect l="l" t="t" r="r" b="b"/>
              <a:pathLst>
                <a:path w="9074" h="12423" extrusionOk="0">
                  <a:moveTo>
                    <a:pt x="3954" y="1"/>
                  </a:moveTo>
                  <a:cubicBezTo>
                    <a:pt x="2705" y="1"/>
                    <a:pt x="1696" y="1010"/>
                    <a:pt x="1696" y="2259"/>
                  </a:cubicBezTo>
                  <a:lnTo>
                    <a:pt x="1" y="2259"/>
                  </a:lnTo>
                  <a:lnTo>
                    <a:pt x="1" y="5081"/>
                  </a:lnTo>
                  <a:cubicBezTo>
                    <a:pt x="1247" y="5081"/>
                    <a:pt x="2259" y="6093"/>
                    <a:pt x="2259" y="7339"/>
                  </a:cubicBezTo>
                  <a:cubicBezTo>
                    <a:pt x="2259" y="8586"/>
                    <a:pt x="1247" y="9598"/>
                    <a:pt x="1" y="9598"/>
                  </a:cubicBezTo>
                  <a:lnTo>
                    <a:pt x="1" y="12422"/>
                  </a:lnTo>
                  <a:lnTo>
                    <a:pt x="7378" y="12422"/>
                  </a:lnTo>
                  <a:cubicBezTo>
                    <a:pt x="8315" y="12419"/>
                    <a:pt x="9070" y="11664"/>
                    <a:pt x="9073" y="10727"/>
                  </a:cubicBezTo>
                  <a:lnTo>
                    <a:pt x="9073" y="3952"/>
                  </a:lnTo>
                  <a:cubicBezTo>
                    <a:pt x="9070" y="3015"/>
                    <a:pt x="8315" y="2259"/>
                    <a:pt x="7378" y="2259"/>
                  </a:cubicBezTo>
                  <a:lnTo>
                    <a:pt x="6213" y="2259"/>
                  </a:lnTo>
                  <a:cubicBezTo>
                    <a:pt x="6213" y="1010"/>
                    <a:pt x="5201" y="1"/>
                    <a:pt x="39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49" name="Google Shape;1592;p41"/>
          <p:cNvGrpSpPr/>
          <p:nvPr/>
        </p:nvGrpSpPr>
        <p:grpSpPr>
          <a:xfrm>
            <a:off x="4538854" y="4149511"/>
            <a:ext cx="216291" cy="216291"/>
            <a:chOff x="5651375" y="3806450"/>
            <a:chExt cx="481825" cy="481825"/>
          </a:xfrm>
        </p:grpSpPr>
        <p:sp>
          <p:nvSpPr>
            <p:cNvPr id="50" name="Google Shape;1593;p41"/>
            <p:cNvSpPr/>
            <p:nvPr/>
          </p:nvSpPr>
          <p:spPr>
            <a:xfrm>
              <a:off x="5793425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3" y="1"/>
                    <a:pt x="0" y="251"/>
                    <a:pt x="0" y="564"/>
                  </a:cubicBezTo>
                  <a:cubicBezTo>
                    <a:pt x="0" y="877"/>
                    <a:pt x="253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594;p41"/>
            <p:cNvSpPr/>
            <p:nvPr/>
          </p:nvSpPr>
          <p:spPr>
            <a:xfrm>
              <a:off x="5794475" y="4089725"/>
              <a:ext cx="195600" cy="84725"/>
            </a:xfrm>
            <a:custGeom>
              <a:avLst/>
              <a:gdLst/>
              <a:ahLst/>
              <a:cxnLst/>
              <a:rect l="l" t="t" r="r" b="b"/>
              <a:pathLst>
                <a:path w="7824" h="3389" extrusionOk="0">
                  <a:moveTo>
                    <a:pt x="1" y="1"/>
                  </a:moveTo>
                  <a:cubicBezTo>
                    <a:pt x="284" y="1943"/>
                    <a:pt x="1949" y="3385"/>
                    <a:pt x="3912" y="3388"/>
                  </a:cubicBezTo>
                  <a:cubicBezTo>
                    <a:pt x="5875" y="3385"/>
                    <a:pt x="7541" y="1943"/>
                    <a:pt x="78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595;p41"/>
            <p:cNvSpPr/>
            <p:nvPr/>
          </p:nvSpPr>
          <p:spPr>
            <a:xfrm>
              <a:off x="5651375" y="3806450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6249" y="5686"/>
                  </a:moveTo>
                  <a:cubicBezTo>
                    <a:pt x="6932" y="5686"/>
                    <a:pt x="7549" y="6098"/>
                    <a:pt x="7811" y="6730"/>
                  </a:cubicBezTo>
                  <a:cubicBezTo>
                    <a:pt x="8073" y="7363"/>
                    <a:pt x="7929" y="8092"/>
                    <a:pt x="7444" y="8576"/>
                  </a:cubicBezTo>
                  <a:cubicBezTo>
                    <a:pt x="7122" y="8901"/>
                    <a:pt x="6689" y="9073"/>
                    <a:pt x="6248" y="9073"/>
                  </a:cubicBezTo>
                  <a:cubicBezTo>
                    <a:pt x="6029" y="9073"/>
                    <a:pt x="5808" y="9031"/>
                    <a:pt x="5598" y="8944"/>
                  </a:cubicBezTo>
                  <a:cubicBezTo>
                    <a:pt x="4966" y="8682"/>
                    <a:pt x="4553" y="8064"/>
                    <a:pt x="4553" y="7378"/>
                  </a:cubicBezTo>
                  <a:cubicBezTo>
                    <a:pt x="4556" y="6441"/>
                    <a:pt x="5312" y="5686"/>
                    <a:pt x="6249" y="5686"/>
                  </a:cubicBezTo>
                  <a:close/>
                  <a:moveTo>
                    <a:pt x="13024" y="5683"/>
                  </a:moveTo>
                  <a:cubicBezTo>
                    <a:pt x="13242" y="5683"/>
                    <a:pt x="13462" y="5725"/>
                    <a:pt x="13671" y="5812"/>
                  </a:cubicBezTo>
                  <a:cubicBezTo>
                    <a:pt x="14304" y="6074"/>
                    <a:pt x="14716" y="6691"/>
                    <a:pt x="14716" y="7378"/>
                  </a:cubicBezTo>
                  <a:cubicBezTo>
                    <a:pt x="14716" y="8314"/>
                    <a:pt x="13957" y="9073"/>
                    <a:pt x="13024" y="9073"/>
                  </a:cubicBezTo>
                  <a:cubicBezTo>
                    <a:pt x="12337" y="9073"/>
                    <a:pt x="11720" y="8658"/>
                    <a:pt x="11458" y="8025"/>
                  </a:cubicBezTo>
                  <a:cubicBezTo>
                    <a:pt x="11196" y="7393"/>
                    <a:pt x="11341" y="6664"/>
                    <a:pt x="11825" y="6179"/>
                  </a:cubicBezTo>
                  <a:cubicBezTo>
                    <a:pt x="12150" y="5855"/>
                    <a:pt x="12583" y="5683"/>
                    <a:pt x="13024" y="5683"/>
                  </a:cubicBezTo>
                  <a:close/>
                  <a:moveTo>
                    <a:pt x="14153" y="10202"/>
                  </a:moveTo>
                  <a:cubicBezTo>
                    <a:pt x="14463" y="10202"/>
                    <a:pt x="14716" y="10452"/>
                    <a:pt x="14716" y="10766"/>
                  </a:cubicBezTo>
                  <a:cubicBezTo>
                    <a:pt x="14716" y="13566"/>
                    <a:pt x="12437" y="15849"/>
                    <a:pt x="9636" y="15849"/>
                  </a:cubicBezTo>
                  <a:cubicBezTo>
                    <a:pt x="6833" y="15849"/>
                    <a:pt x="4553" y="13566"/>
                    <a:pt x="4553" y="10766"/>
                  </a:cubicBezTo>
                  <a:cubicBezTo>
                    <a:pt x="4553" y="10452"/>
                    <a:pt x="4806" y="10202"/>
                    <a:pt x="5119" y="10202"/>
                  </a:cubicBezTo>
                  <a:close/>
                  <a:moveTo>
                    <a:pt x="9636" y="0"/>
                  </a:moveTo>
                  <a:cubicBezTo>
                    <a:pt x="4342" y="0"/>
                    <a:pt x="0" y="4343"/>
                    <a:pt x="0" y="9636"/>
                  </a:cubicBezTo>
                  <a:cubicBezTo>
                    <a:pt x="0" y="14930"/>
                    <a:pt x="4342" y="19272"/>
                    <a:pt x="9636" y="19272"/>
                  </a:cubicBezTo>
                  <a:cubicBezTo>
                    <a:pt x="14927" y="19272"/>
                    <a:pt x="19272" y="14930"/>
                    <a:pt x="19272" y="9636"/>
                  </a:cubicBezTo>
                  <a:cubicBezTo>
                    <a:pt x="19272" y="4343"/>
                    <a:pt x="14930" y="0"/>
                    <a:pt x="9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" name="Google Shape;1596;p41"/>
            <p:cNvSpPr/>
            <p:nvPr/>
          </p:nvSpPr>
          <p:spPr>
            <a:xfrm>
              <a:off x="5962800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4" y="1"/>
                    <a:pt x="1" y="251"/>
                    <a:pt x="1" y="564"/>
                  </a:cubicBezTo>
                  <a:cubicBezTo>
                    <a:pt x="1" y="877"/>
                    <a:pt x="254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Text 3"/>
          <p:cNvSpPr/>
          <p:nvPr/>
        </p:nvSpPr>
        <p:spPr>
          <a:xfrm>
            <a:off x="1990759" y="3911039"/>
            <a:ext cx="2165068" cy="12567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 algn="ctr">
              <a:lnSpc>
                <a:spcPts val="275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Коммуникативная </a:t>
            </a:r>
            <a:endParaRPr lang="ru-RU" sz="2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lnSpc>
                <a:spcPts val="275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направленность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Text 8"/>
          <p:cNvSpPr/>
          <p:nvPr/>
        </p:nvSpPr>
        <p:spPr>
          <a:xfrm>
            <a:off x="4968949" y="3777297"/>
            <a:ext cx="2137073" cy="7896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>
              <a:lnSpc>
                <a:spcPts val="275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Постепенность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 4"/>
          <p:cNvSpPr/>
          <p:nvPr/>
        </p:nvSpPr>
        <p:spPr>
          <a:xfrm>
            <a:off x="725714" y="2611963"/>
            <a:ext cx="3327454" cy="13287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>
              <a:lnSpc>
                <a:spcPts val="3000"/>
              </a:lnSpc>
              <a:defRPr/>
            </a:pPr>
            <a:r>
              <a:rPr lang="ru-RU" sz="2400" b="1" kern="0" spc="-38" dirty="0">
                <a:solidFill>
                  <a:prstClr val="black">
                    <a:lumMod val="75000"/>
                    <a:lumOff val="25000"/>
                  </a:prstClr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 </a:t>
            </a:r>
            <a:r>
              <a:rPr lang="ru-RU" sz="2400" b="1" kern="0" spc="-38" dirty="0" err="1">
                <a:solidFill>
                  <a:srgbClr val="002060"/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Контекстуализация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 9"/>
          <p:cNvSpPr/>
          <p:nvPr/>
        </p:nvSpPr>
        <p:spPr>
          <a:xfrm>
            <a:off x="4171602" y="5449344"/>
            <a:ext cx="3731765" cy="1565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spc="-38" noProof="0" dirty="0" smtClean="0">
                <a:solidFill>
                  <a:srgbClr val="002060"/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Связь с интересами учащихся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 14"/>
          <p:cNvSpPr/>
          <p:nvPr/>
        </p:nvSpPr>
        <p:spPr>
          <a:xfrm>
            <a:off x="8189105" y="2301613"/>
            <a:ext cx="3463688" cy="107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lnSpc>
                <a:spcPts val="3000"/>
              </a:lnSpc>
              <a:defRPr/>
            </a:pPr>
            <a:r>
              <a:rPr lang="ru-RU" sz="2400" b="1" kern="0" spc="-38" dirty="0">
                <a:solidFill>
                  <a:srgbClr val="002060"/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Многократное повторение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3079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5A4D8B9-8D13-5689-0079-C5CF2EB6D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49DB952-77B7-69CE-C59E-B5076E791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020" y="-13496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20AED7F-06C6-C9C4-12F3-78F6255B0F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2573022" y="48282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9DD428A-D5D4-C668-ADD8-2D62DD5839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81976" y="68438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FD8B585-2FEF-3505-BE8E-3D97DE8B493B}"/>
              </a:ext>
            </a:extLst>
          </p:cNvPr>
          <p:cNvSpPr txBox="1"/>
          <p:nvPr/>
        </p:nvSpPr>
        <p:spPr>
          <a:xfrm>
            <a:off x="749523" y="21254"/>
            <a:ext cx="1811583" cy="717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1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9A00AA4-A59A-622D-D8D1-CE498A58F14A}"/>
              </a:ext>
            </a:extLst>
          </p:cNvPr>
          <p:cNvSpPr txBox="1"/>
          <p:nvPr/>
        </p:nvSpPr>
        <p:spPr>
          <a:xfrm>
            <a:off x="3310628" y="11941"/>
            <a:ext cx="2367239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Google Shape;549;p23"/>
          <p:cNvGrpSpPr/>
          <p:nvPr/>
        </p:nvGrpSpPr>
        <p:grpSpPr>
          <a:xfrm>
            <a:off x="2975652" y="2005957"/>
            <a:ext cx="6158076" cy="3952707"/>
            <a:chOff x="-477107" y="218123"/>
            <a:chExt cx="8439597" cy="5122826"/>
          </a:xfrm>
        </p:grpSpPr>
        <p:sp>
          <p:nvSpPr>
            <p:cNvPr id="22" name="Google Shape;550;p23"/>
            <p:cNvSpPr/>
            <p:nvPr/>
          </p:nvSpPr>
          <p:spPr>
            <a:xfrm>
              <a:off x="1374595" y="1970444"/>
              <a:ext cx="2463112" cy="2189755"/>
            </a:xfrm>
            <a:custGeom>
              <a:avLst/>
              <a:gdLst/>
              <a:ahLst/>
              <a:cxnLst/>
              <a:rect l="l" t="t" r="r" b="b"/>
              <a:pathLst>
                <a:path w="70579" h="70579" extrusionOk="0">
                  <a:moveTo>
                    <a:pt x="35290" y="0"/>
                  </a:moveTo>
                  <a:cubicBezTo>
                    <a:pt x="15812" y="0"/>
                    <a:pt x="1" y="15812"/>
                    <a:pt x="1" y="35289"/>
                  </a:cubicBezTo>
                  <a:cubicBezTo>
                    <a:pt x="1" y="35931"/>
                    <a:pt x="1" y="36527"/>
                    <a:pt x="46" y="37122"/>
                  </a:cubicBezTo>
                  <a:cubicBezTo>
                    <a:pt x="46" y="37352"/>
                    <a:pt x="92" y="37535"/>
                    <a:pt x="92" y="37718"/>
                  </a:cubicBezTo>
                  <a:cubicBezTo>
                    <a:pt x="138" y="38131"/>
                    <a:pt x="138" y="38543"/>
                    <a:pt x="184" y="38956"/>
                  </a:cubicBezTo>
                  <a:cubicBezTo>
                    <a:pt x="230" y="39185"/>
                    <a:pt x="230" y="39414"/>
                    <a:pt x="276" y="39643"/>
                  </a:cubicBezTo>
                  <a:cubicBezTo>
                    <a:pt x="321" y="40010"/>
                    <a:pt x="367" y="40376"/>
                    <a:pt x="413" y="40743"/>
                  </a:cubicBezTo>
                  <a:cubicBezTo>
                    <a:pt x="459" y="40972"/>
                    <a:pt x="505" y="41201"/>
                    <a:pt x="551" y="41476"/>
                  </a:cubicBezTo>
                  <a:cubicBezTo>
                    <a:pt x="596" y="41797"/>
                    <a:pt x="642" y="42118"/>
                    <a:pt x="734" y="42485"/>
                  </a:cubicBezTo>
                  <a:cubicBezTo>
                    <a:pt x="780" y="42714"/>
                    <a:pt x="826" y="42989"/>
                    <a:pt x="917" y="43218"/>
                  </a:cubicBezTo>
                  <a:cubicBezTo>
                    <a:pt x="963" y="43539"/>
                    <a:pt x="1055" y="43859"/>
                    <a:pt x="1146" y="44180"/>
                  </a:cubicBezTo>
                  <a:cubicBezTo>
                    <a:pt x="1192" y="44455"/>
                    <a:pt x="1284" y="44730"/>
                    <a:pt x="1330" y="44959"/>
                  </a:cubicBezTo>
                  <a:cubicBezTo>
                    <a:pt x="1421" y="45280"/>
                    <a:pt x="1513" y="45601"/>
                    <a:pt x="1605" y="45876"/>
                  </a:cubicBezTo>
                  <a:cubicBezTo>
                    <a:pt x="1696" y="46151"/>
                    <a:pt x="1788" y="46380"/>
                    <a:pt x="1880" y="46655"/>
                  </a:cubicBezTo>
                  <a:cubicBezTo>
                    <a:pt x="1971" y="46930"/>
                    <a:pt x="2063" y="47251"/>
                    <a:pt x="2200" y="47526"/>
                  </a:cubicBezTo>
                  <a:cubicBezTo>
                    <a:pt x="2292" y="47801"/>
                    <a:pt x="2384" y="48030"/>
                    <a:pt x="2475" y="48305"/>
                  </a:cubicBezTo>
                  <a:cubicBezTo>
                    <a:pt x="2567" y="48580"/>
                    <a:pt x="2705" y="48855"/>
                    <a:pt x="2842" y="49130"/>
                  </a:cubicBezTo>
                  <a:cubicBezTo>
                    <a:pt x="2934" y="49405"/>
                    <a:pt x="3025" y="49634"/>
                    <a:pt x="3163" y="49909"/>
                  </a:cubicBezTo>
                  <a:cubicBezTo>
                    <a:pt x="3300" y="50184"/>
                    <a:pt x="3392" y="50459"/>
                    <a:pt x="3530" y="50734"/>
                  </a:cubicBezTo>
                  <a:cubicBezTo>
                    <a:pt x="3667" y="50963"/>
                    <a:pt x="3805" y="51192"/>
                    <a:pt x="3896" y="51467"/>
                  </a:cubicBezTo>
                  <a:cubicBezTo>
                    <a:pt x="4034" y="51742"/>
                    <a:pt x="4171" y="51971"/>
                    <a:pt x="4355" y="52246"/>
                  </a:cubicBezTo>
                  <a:cubicBezTo>
                    <a:pt x="4446" y="52476"/>
                    <a:pt x="4584" y="52705"/>
                    <a:pt x="4721" y="52980"/>
                  </a:cubicBezTo>
                  <a:cubicBezTo>
                    <a:pt x="4904" y="53209"/>
                    <a:pt x="5042" y="53484"/>
                    <a:pt x="5179" y="53759"/>
                  </a:cubicBezTo>
                  <a:cubicBezTo>
                    <a:pt x="5363" y="53988"/>
                    <a:pt x="5500" y="54217"/>
                    <a:pt x="5638" y="54446"/>
                  </a:cubicBezTo>
                  <a:cubicBezTo>
                    <a:pt x="5821" y="54675"/>
                    <a:pt x="5959" y="54950"/>
                    <a:pt x="6142" y="55179"/>
                  </a:cubicBezTo>
                  <a:cubicBezTo>
                    <a:pt x="6279" y="55409"/>
                    <a:pt x="6463" y="55638"/>
                    <a:pt x="6600" y="55867"/>
                  </a:cubicBezTo>
                  <a:cubicBezTo>
                    <a:pt x="6783" y="56096"/>
                    <a:pt x="6967" y="56325"/>
                    <a:pt x="7150" y="56554"/>
                  </a:cubicBezTo>
                  <a:cubicBezTo>
                    <a:pt x="7288" y="56784"/>
                    <a:pt x="7471" y="57013"/>
                    <a:pt x="7654" y="57196"/>
                  </a:cubicBezTo>
                  <a:cubicBezTo>
                    <a:pt x="7838" y="57471"/>
                    <a:pt x="8021" y="57700"/>
                    <a:pt x="8204" y="57929"/>
                  </a:cubicBezTo>
                  <a:cubicBezTo>
                    <a:pt x="8388" y="58113"/>
                    <a:pt x="8571" y="58342"/>
                    <a:pt x="8754" y="58525"/>
                  </a:cubicBezTo>
                  <a:cubicBezTo>
                    <a:pt x="8938" y="58754"/>
                    <a:pt x="9121" y="58983"/>
                    <a:pt x="9304" y="59213"/>
                  </a:cubicBezTo>
                  <a:cubicBezTo>
                    <a:pt x="9533" y="59396"/>
                    <a:pt x="9717" y="59579"/>
                    <a:pt x="9900" y="59808"/>
                  </a:cubicBezTo>
                  <a:cubicBezTo>
                    <a:pt x="10083" y="59992"/>
                    <a:pt x="10312" y="60221"/>
                    <a:pt x="10496" y="60404"/>
                  </a:cubicBezTo>
                  <a:cubicBezTo>
                    <a:pt x="10587" y="60496"/>
                    <a:pt x="10633" y="60542"/>
                    <a:pt x="10679" y="60587"/>
                  </a:cubicBezTo>
                  <a:cubicBezTo>
                    <a:pt x="10679" y="60633"/>
                    <a:pt x="10725" y="60633"/>
                    <a:pt x="10725" y="60633"/>
                  </a:cubicBezTo>
                  <a:cubicBezTo>
                    <a:pt x="17095" y="66774"/>
                    <a:pt x="25757" y="70578"/>
                    <a:pt x="35290" y="70578"/>
                  </a:cubicBezTo>
                  <a:cubicBezTo>
                    <a:pt x="54080" y="70578"/>
                    <a:pt x="69433" y="55867"/>
                    <a:pt x="70487" y="37352"/>
                  </a:cubicBezTo>
                  <a:lnTo>
                    <a:pt x="70533" y="37352"/>
                  </a:lnTo>
                  <a:cubicBezTo>
                    <a:pt x="70533" y="37306"/>
                    <a:pt x="70533" y="37306"/>
                    <a:pt x="70533" y="37260"/>
                  </a:cubicBezTo>
                  <a:cubicBezTo>
                    <a:pt x="70533" y="36618"/>
                    <a:pt x="70579" y="35931"/>
                    <a:pt x="70579" y="35289"/>
                  </a:cubicBezTo>
                  <a:cubicBezTo>
                    <a:pt x="70579" y="28094"/>
                    <a:pt x="68425" y="21403"/>
                    <a:pt x="64713" y="15812"/>
                  </a:cubicBezTo>
                  <a:lnTo>
                    <a:pt x="64713" y="5362"/>
                  </a:lnTo>
                  <a:lnTo>
                    <a:pt x="53988" y="5362"/>
                  </a:lnTo>
                  <a:cubicBezTo>
                    <a:pt x="48580" y="1971"/>
                    <a:pt x="42164" y="0"/>
                    <a:pt x="35290" y="0"/>
                  </a:cubicBezTo>
                  <a:close/>
                </a:path>
              </a:pathLst>
            </a:custGeom>
            <a:solidFill>
              <a:srgbClr val="9BDBD5">
                <a:alpha val="625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551;p23"/>
            <p:cNvSpPr/>
            <p:nvPr/>
          </p:nvSpPr>
          <p:spPr>
            <a:xfrm>
              <a:off x="2753322" y="949928"/>
              <a:ext cx="2324585" cy="1986622"/>
            </a:xfrm>
            <a:custGeom>
              <a:avLst/>
              <a:gdLst/>
              <a:ahLst/>
              <a:cxnLst/>
              <a:rect l="l" t="t" r="r" b="b"/>
              <a:pathLst>
                <a:path w="70579" h="70579" extrusionOk="0">
                  <a:moveTo>
                    <a:pt x="35290" y="1"/>
                  </a:moveTo>
                  <a:cubicBezTo>
                    <a:pt x="15812" y="1"/>
                    <a:pt x="1" y="15766"/>
                    <a:pt x="1" y="35290"/>
                  </a:cubicBezTo>
                  <a:cubicBezTo>
                    <a:pt x="1" y="54767"/>
                    <a:pt x="15812" y="70579"/>
                    <a:pt x="35290" y="70579"/>
                  </a:cubicBezTo>
                  <a:cubicBezTo>
                    <a:pt x="42577" y="70579"/>
                    <a:pt x="49359" y="68333"/>
                    <a:pt x="54951" y="64575"/>
                  </a:cubicBezTo>
                  <a:lnTo>
                    <a:pt x="65354" y="64575"/>
                  </a:lnTo>
                  <a:lnTo>
                    <a:pt x="65354" y="53713"/>
                  </a:lnTo>
                  <a:cubicBezTo>
                    <a:pt x="68654" y="48351"/>
                    <a:pt x="70579" y="42027"/>
                    <a:pt x="70579" y="35290"/>
                  </a:cubicBezTo>
                  <a:cubicBezTo>
                    <a:pt x="70579" y="15766"/>
                    <a:pt x="54767" y="1"/>
                    <a:pt x="35290" y="1"/>
                  </a:cubicBezTo>
                  <a:close/>
                </a:path>
              </a:pathLst>
            </a:custGeom>
            <a:solidFill>
              <a:srgbClr val="FA47E3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552;p23"/>
            <p:cNvSpPr/>
            <p:nvPr/>
          </p:nvSpPr>
          <p:spPr>
            <a:xfrm>
              <a:off x="3736073" y="2097850"/>
              <a:ext cx="2246474" cy="2062350"/>
            </a:xfrm>
            <a:custGeom>
              <a:avLst/>
              <a:gdLst/>
              <a:ahLst/>
              <a:cxnLst/>
              <a:rect l="l" t="t" r="r" b="b"/>
              <a:pathLst>
                <a:path w="70580" h="70579" extrusionOk="0">
                  <a:moveTo>
                    <a:pt x="35290" y="0"/>
                  </a:moveTo>
                  <a:cubicBezTo>
                    <a:pt x="15812" y="0"/>
                    <a:pt x="1" y="15812"/>
                    <a:pt x="1" y="35289"/>
                  </a:cubicBezTo>
                  <a:cubicBezTo>
                    <a:pt x="1" y="43355"/>
                    <a:pt x="2705" y="50734"/>
                    <a:pt x="7242" y="56692"/>
                  </a:cubicBezTo>
                  <a:lnTo>
                    <a:pt x="8250" y="67095"/>
                  </a:lnTo>
                  <a:lnTo>
                    <a:pt x="18150" y="66133"/>
                  </a:lnTo>
                  <a:cubicBezTo>
                    <a:pt x="23237" y="68974"/>
                    <a:pt x="29103" y="70578"/>
                    <a:pt x="35290" y="70578"/>
                  </a:cubicBezTo>
                  <a:cubicBezTo>
                    <a:pt x="54814" y="70578"/>
                    <a:pt x="70579" y="54767"/>
                    <a:pt x="70579" y="35289"/>
                  </a:cubicBezTo>
                  <a:cubicBezTo>
                    <a:pt x="70579" y="15812"/>
                    <a:pt x="54814" y="0"/>
                    <a:pt x="35290" y="0"/>
                  </a:cubicBezTo>
                  <a:close/>
                </a:path>
              </a:pathLst>
            </a:custGeom>
            <a:solidFill>
              <a:srgbClr val="6BD9FE">
                <a:alpha val="54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554;p23"/>
            <p:cNvSpPr/>
            <p:nvPr/>
          </p:nvSpPr>
          <p:spPr>
            <a:xfrm>
              <a:off x="4515531" y="218123"/>
              <a:ext cx="3223026" cy="1274100"/>
            </a:xfrm>
            <a:custGeom>
              <a:avLst/>
              <a:gdLst/>
              <a:ahLst/>
              <a:cxnLst/>
              <a:rect l="l" t="t" r="r" b="b"/>
              <a:pathLst>
                <a:path w="128921" h="50964" fill="none" extrusionOk="0">
                  <a:moveTo>
                    <a:pt x="1" y="50963"/>
                  </a:moveTo>
                  <a:lnTo>
                    <a:pt x="50964" y="0"/>
                  </a:lnTo>
                  <a:lnTo>
                    <a:pt x="128920" y="0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555;p23"/>
            <p:cNvSpPr/>
            <p:nvPr/>
          </p:nvSpPr>
          <p:spPr>
            <a:xfrm>
              <a:off x="5203490" y="3590224"/>
              <a:ext cx="2759000" cy="1750725"/>
            </a:xfrm>
            <a:custGeom>
              <a:avLst/>
              <a:gdLst/>
              <a:ahLst/>
              <a:cxnLst/>
              <a:rect l="l" t="t" r="r" b="b"/>
              <a:pathLst>
                <a:path w="110360" h="70029" fill="none" extrusionOk="0">
                  <a:moveTo>
                    <a:pt x="0" y="0"/>
                  </a:moveTo>
                  <a:lnTo>
                    <a:pt x="30157" y="70028"/>
                  </a:lnTo>
                  <a:lnTo>
                    <a:pt x="110359" y="70028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556;p23"/>
            <p:cNvSpPr/>
            <p:nvPr/>
          </p:nvSpPr>
          <p:spPr>
            <a:xfrm>
              <a:off x="-477107" y="3705129"/>
              <a:ext cx="2913675" cy="975050"/>
            </a:xfrm>
            <a:custGeom>
              <a:avLst/>
              <a:gdLst/>
              <a:ahLst/>
              <a:cxnLst/>
              <a:rect l="l" t="t" r="r" b="b"/>
              <a:pathLst>
                <a:path w="116547" h="39002" fill="none" extrusionOk="0">
                  <a:moveTo>
                    <a:pt x="116547" y="0"/>
                  </a:moveTo>
                  <a:lnTo>
                    <a:pt x="77545" y="39001"/>
                  </a:lnTo>
                  <a:lnTo>
                    <a:pt x="1" y="39001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557;p23"/>
            <p:cNvSpPr/>
            <p:nvPr/>
          </p:nvSpPr>
          <p:spPr>
            <a:xfrm>
              <a:off x="-248897" y="374453"/>
              <a:ext cx="2503475" cy="2016550"/>
            </a:xfrm>
            <a:custGeom>
              <a:avLst/>
              <a:gdLst/>
              <a:ahLst/>
              <a:cxnLst/>
              <a:rect l="l" t="t" r="r" b="b"/>
              <a:pathLst>
                <a:path w="100139" h="80662" fill="none" extrusionOk="0">
                  <a:moveTo>
                    <a:pt x="100139" y="80662"/>
                  </a:moveTo>
                  <a:lnTo>
                    <a:pt x="81532" y="1"/>
                  </a:lnTo>
                  <a:lnTo>
                    <a:pt x="0" y="1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0" name="Google Shape;558;p23"/>
          <p:cNvSpPr txBox="1">
            <a:spLocks/>
          </p:cNvSpPr>
          <p:nvPr/>
        </p:nvSpPr>
        <p:spPr>
          <a:xfrm>
            <a:off x="1080467" y="713619"/>
            <a:ext cx="9949245" cy="590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9pPr>
          </a:lstStyle>
          <a:p>
            <a:pPr lvl="0">
              <a:lnSpc>
                <a:spcPts val="4900"/>
              </a:lnSpc>
              <a:buClrTx/>
              <a:buSzTx/>
              <a:defRPr/>
            </a:pPr>
            <a:r>
              <a:rPr lang="en-US" sz="3200" b="1" kern="0" spc="-79" dirty="0" err="1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Интерактивные</a:t>
            </a:r>
            <a:r>
              <a:rPr lang="en-US" sz="3200" b="1" kern="0" spc="-79" dirty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</a:t>
            </a:r>
            <a:r>
              <a:rPr lang="en-US" sz="3200" b="1" kern="0" spc="-79" dirty="0" err="1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элементы</a:t>
            </a:r>
            <a:r>
              <a:rPr lang="en-US" sz="3200" b="1" kern="0" spc="-79" dirty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</a:t>
            </a:r>
            <a:r>
              <a:rPr lang="en-US" sz="3200" b="1" kern="0" spc="-79" dirty="0" err="1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для</a:t>
            </a:r>
            <a:r>
              <a:rPr lang="en-US" sz="3200" b="1" kern="0" spc="-79" dirty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</a:t>
            </a:r>
            <a:r>
              <a:rPr lang="en-US" sz="3200" b="1" kern="0" spc="-79" dirty="0" err="1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закрепления</a:t>
            </a:r>
            <a:r>
              <a:rPr lang="en-US" sz="3200" b="1" kern="0" spc="-79" dirty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</a:t>
            </a:r>
            <a:r>
              <a:rPr lang="en-US" sz="3200" b="1" kern="0" spc="-79" dirty="0" err="1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знаний</a:t>
            </a:r>
            <a:endParaRPr lang="en-US" sz="3200" b="1" kern="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1" name="Google Shape;559;p23"/>
          <p:cNvGrpSpPr/>
          <p:nvPr/>
        </p:nvGrpSpPr>
        <p:grpSpPr>
          <a:xfrm>
            <a:off x="583147" y="2094664"/>
            <a:ext cx="2895406" cy="965597"/>
            <a:chOff x="1128675" y="1295838"/>
            <a:chExt cx="2195857" cy="965597"/>
          </a:xfrm>
        </p:grpSpPr>
        <p:sp>
          <p:nvSpPr>
            <p:cNvPr id="32" name="Google Shape;560;p23"/>
            <p:cNvSpPr txBox="1"/>
            <p:nvPr/>
          </p:nvSpPr>
          <p:spPr>
            <a:xfrm>
              <a:off x="1647532" y="1713335"/>
              <a:ext cx="1677000" cy="54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buClr>
                  <a:srgbClr val="000000"/>
                </a:buClr>
              </a:pPr>
              <a:endParaRPr kumimoji="0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" name="Google Shape;561;p23"/>
            <p:cNvSpPr txBox="1"/>
            <p:nvPr/>
          </p:nvSpPr>
          <p:spPr>
            <a:xfrm>
              <a:off x="1647532" y="1362600"/>
              <a:ext cx="1677000" cy="4813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34" name="Google Shape;562;p23"/>
            <p:cNvSpPr/>
            <p:nvPr/>
          </p:nvSpPr>
          <p:spPr>
            <a:xfrm>
              <a:off x="1128675" y="1295838"/>
              <a:ext cx="418500" cy="418500"/>
            </a:xfrm>
            <a:prstGeom prst="ellipse">
              <a:avLst/>
            </a:prstGeom>
            <a:solidFill>
              <a:srgbClr val="C0E8E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5" name="Google Shape;563;p23"/>
          <p:cNvGrpSpPr/>
          <p:nvPr/>
        </p:nvGrpSpPr>
        <p:grpSpPr>
          <a:xfrm>
            <a:off x="8533865" y="1759071"/>
            <a:ext cx="3150867" cy="1089686"/>
            <a:chOff x="5865664" y="1171750"/>
            <a:chExt cx="2207361" cy="1089686"/>
          </a:xfrm>
        </p:grpSpPr>
        <p:sp>
          <p:nvSpPr>
            <p:cNvPr id="36" name="Google Shape;564;p23"/>
            <p:cNvSpPr txBox="1"/>
            <p:nvPr/>
          </p:nvSpPr>
          <p:spPr>
            <a:xfrm>
              <a:off x="5873924" y="1713336"/>
              <a:ext cx="1677000" cy="54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" name="Google Shape;565;p23"/>
            <p:cNvSpPr txBox="1"/>
            <p:nvPr/>
          </p:nvSpPr>
          <p:spPr>
            <a:xfrm>
              <a:off x="5865664" y="1171750"/>
              <a:ext cx="1685260" cy="4758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38" name="Google Shape;566;p23"/>
            <p:cNvSpPr/>
            <p:nvPr/>
          </p:nvSpPr>
          <p:spPr>
            <a:xfrm>
              <a:off x="7654525" y="1295838"/>
              <a:ext cx="418500" cy="418500"/>
            </a:xfrm>
            <a:prstGeom prst="ellipse">
              <a:avLst/>
            </a:prstGeom>
            <a:solidFill>
              <a:srgbClr val="FDB6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570;p23"/>
          <p:cNvSpPr/>
          <p:nvPr/>
        </p:nvSpPr>
        <p:spPr>
          <a:xfrm>
            <a:off x="2138101" y="4945531"/>
            <a:ext cx="758407" cy="815146"/>
          </a:xfrm>
          <a:prstGeom prst="ellipse">
            <a:avLst/>
          </a:prstGeom>
          <a:solidFill>
            <a:srgbClr val="CAAAF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7" name="Google Shape;575;p23"/>
          <p:cNvSpPr txBox="1"/>
          <p:nvPr/>
        </p:nvSpPr>
        <p:spPr>
          <a:xfrm>
            <a:off x="4756614" y="3735589"/>
            <a:ext cx="848503" cy="722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3200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01</a:t>
            </a:r>
            <a:endParaRPr sz="3200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48" name="Google Shape;576;p23"/>
          <p:cNvSpPr txBox="1"/>
          <p:nvPr/>
        </p:nvSpPr>
        <p:spPr>
          <a:xfrm>
            <a:off x="5677868" y="2930867"/>
            <a:ext cx="877203" cy="5481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3200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02</a:t>
            </a:r>
            <a:endParaRPr sz="3200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49" name="Google Shape;577;p23"/>
          <p:cNvSpPr txBox="1"/>
          <p:nvPr/>
        </p:nvSpPr>
        <p:spPr>
          <a:xfrm>
            <a:off x="6412139" y="3784417"/>
            <a:ext cx="873839" cy="82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3200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03</a:t>
            </a:r>
            <a:endParaRPr sz="3200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51" name="Image 1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510" y="1526275"/>
            <a:ext cx="875602" cy="87560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45781" y="1809228"/>
            <a:ext cx="1869294" cy="4129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450"/>
              </a:lnSpc>
              <a:defRPr/>
            </a:pPr>
            <a:r>
              <a:rPr lang="en-US" sz="2400" b="1" kern="0" spc="-39" dirty="0" smtClean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Викторины</a:t>
            </a:r>
            <a:endParaRPr lang="en-US" sz="2400" b="1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2" name="Image 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43395" y="1478605"/>
            <a:ext cx="990504" cy="99050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021171" y="1772628"/>
            <a:ext cx="982630" cy="424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50"/>
              </a:lnSpc>
              <a:defRPr/>
            </a:pPr>
            <a:r>
              <a:rPr lang="en-US" sz="2400" b="1" kern="0" spc="-39" dirty="0" err="1" smtClean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Игры</a:t>
            </a:r>
            <a:endParaRPr lang="en-US" sz="2400" b="1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3" name="Image 3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60361" y="5838564"/>
            <a:ext cx="1021927" cy="769350"/>
          </a:xfrm>
          <a:prstGeom prst="rect">
            <a:avLst/>
          </a:prstGeom>
        </p:spPr>
      </p:pic>
      <p:sp>
        <p:nvSpPr>
          <p:cNvPr id="54" name="Прямоугольник 53"/>
          <p:cNvSpPr/>
          <p:nvPr/>
        </p:nvSpPr>
        <p:spPr>
          <a:xfrm>
            <a:off x="5454747" y="5369789"/>
            <a:ext cx="1435265" cy="4129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450"/>
              </a:lnSpc>
              <a:defRPr/>
            </a:pPr>
            <a:r>
              <a:rPr lang="en-US" sz="2400" b="1" kern="0" spc="-39" dirty="0" err="1">
                <a:solidFill>
                  <a:srgbClr val="002060"/>
                </a:solidFill>
                <a:latin typeface="Arial" panose="020B0604020202020204" pitchFamily="34" charset="0"/>
                <a:ea typeface="Source Serif Pro Semi Bold"/>
                <a:cs typeface="Arial" panose="020B0604020202020204" pitchFamily="34" charset="0"/>
              </a:rPr>
              <a:t>Задания</a:t>
            </a:r>
            <a:endParaRPr lang="en-US" sz="2400" b="1" kern="0" dirty="0">
              <a:solidFill>
                <a:srgbClr val="002060"/>
              </a:solidFill>
              <a:latin typeface="Arial" panose="020B0604020202020204" pitchFamily="34" charset="0"/>
              <a:ea typeface="Source Serif Pro Semi Bold"/>
              <a:cs typeface="Arial" panose="020B0604020202020204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51912" y="2366175"/>
            <a:ext cx="39023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kern="0" spc="-33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для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проверки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понимания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грамматических</a:t>
            </a:r>
            <a:r>
              <a:rPr lang="en-US" sz="2400" b="1" kern="0" spc="-33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ru-RU" sz="2400" b="1" kern="0" spc="-33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моделей</a:t>
            </a:r>
            <a:r>
              <a:rPr lang="en-US" sz="2400" b="1" kern="0" spc="-33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8156335" y="2330780"/>
            <a:ext cx="39964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650"/>
              </a:lnSpc>
              <a:defRPr/>
            </a:pP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игроки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должны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применять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грамматические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правила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для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достижения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 </a:t>
            </a:r>
            <a:r>
              <a:rPr lang="en-US" sz="2400" b="1" kern="0" spc="-33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цели</a:t>
            </a:r>
            <a:endParaRPr lang="en-US" sz="2400" b="1" kern="0" dirty="0">
              <a:solidFill>
                <a:prstClr val="black">
                  <a:lumMod val="75000"/>
                  <a:lumOff val="2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797791" y="5958664"/>
            <a:ext cx="71307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650"/>
              </a:lnSpc>
              <a:defRPr/>
            </a:pP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перетаскивать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слова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или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 </a:t>
            </a:r>
            <a:r>
              <a:rPr lang="en-US" sz="2400" b="1" kern="0" spc="-33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создавать</a:t>
            </a:r>
            <a:r>
              <a:rPr lang="en-US" sz="24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 </a:t>
            </a:r>
            <a:r>
              <a:rPr lang="en-US" sz="2400" b="1" kern="0" spc="-33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предложения</a:t>
            </a:r>
            <a:endParaRPr lang="en-US" sz="2400" b="1" kern="0" dirty="0">
              <a:solidFill>
                <a:prstClr val="black">
                  <a:lumMod val="75000"/>
                  <a:lumOff val="25000"/>
                </a:prstClr>
              </a:solidFill>
              <a:latin typeface="Arial" panose="020B0604020202020204" pitchFamily="34" charset="0"/>
              <a:ea typeface="Source Sans Pro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7716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438453" y="153898"/>
            <a:ext cx="209775" cy="36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3841" tIns="51921" rIns="103841" bIns="51921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714" dirty="0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438453" y="153898"/>
            <a:ext cx="209775" cy="36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3841" tIns="51921" rIns="103841" bIns="51921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714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1569783" y="1550070"/>
            <a:ext cx="9347016" cy="96729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6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</a:t>
            </a:r>
            <a:r>
              <a:rPr lang="ru-RU" sz="60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sz="60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сотрудничество!</a:t>
            </a:r>
            <a:endParaRPr lang="ru-RU" sz="6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452" y="2952747"/>
            <a:ext cx="3674362" cy="36038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23855" y="2952747"/>
            <a:ext cx="2846994" cy="3338101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xmlns="" id="{449DB952-77B7-69CE-C59E-B5076E7912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F9DD428A-D5D4-C668-ADD8-2D62DD5839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204673" y="54215"/>
            <a:ext cx="677333" cy="56801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82006" y="1"/>
            <a:ext cx="22023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20AED7F-06C6-C9C4-12F3-78F6255B0F9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84394" y="16244"/>
            <a:ext cx="774095" cy="61384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66400" y="54215"/>
            <a:ext cx="2431067" cy="675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719172"/>
      </p:ext>
    </p:extLst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555</Words>
  <Application>Microsoft Office PowerPoint</Application>
  <PresentationFormat>Широкоэкранный</PresentationFormat>
  <Paragraphs>152</Paragraphs>
  <Slides>15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15</vt:i4>
      </vt:variant>
    </vt:vector>
  </HeadingPairs>
  <TitlesOfParts>
    <vt:vector size="33" baseType="lpstr">
      <vt:lpstr>Arial Unicode MS</vt:lpstr>
      <vt:lpstr>Arial</vt:lpstr>
      <vt:lpstr>Arial</vt:lpstr>
      <vt:lpstr>Calibri</vt:lpstr>
      <vt:lpstr>Calibri Light</vt:lpstr>
      <vt:lpstr>Fira Sans</vt:lpstr>
      <vt:lpstr>Fira Sans Extra Condensed Medium</vt:lpstr>
      <vt:lpstr>Fira Sans Extra Condensed SemiBold</vt:lpstr>
      <vt:lpstr>Fira Sans Medium</vt:lpstr>
      <vt:lpstr>Roboto</vt:lpstr>
      <vt:lpstr>Source Sans Pro</vt:lpstr>
      <vt:lpstr>Source Serif Pro Semi Bold</vt:lpstr>
      <vt:lpstr>Times New Roman</vt:lpstr>
      <vt:lpstr>Тема Office</vt:lpstr>
      <vt:lpstr>1_Тема Office</vt:lpstr>
      <vt:lpstr>Office Theme</vt:lpstr>
      <vt:lpstr>1_Office Theme</vt:lpstr>
      <vt:lpstr>2_Office Theme</vt:lpstr>
      <vt:lpstr>III.  СОВРЕМЕННЫЕ ПОДХОДЫ К ПРЕПОДАВАНИЮ  РУССКОГО ЯЗЫКА КАК ИНОСТРАННОГО  Модуль 3.1. Инновации в обучении РКИ: ГОС, учебники и методики</vt:lpstr>
      <vt:lpstr>Презентация PowerPoint</vt:lpstr>
      <vt:lpstr>Презентация PowerPoint</vt:lpstr>
      <vt:lpstr>Презентация PowerPoint</vt:lpstr>
      <vt:lpstr>КОНЦЕПЦИЯ  УЧЕБНИКОВ ПО РУССКОМУ ЯЗЫКУ КАК ИНОСТРАННОМУ ДЛЯ   ШКОЛ С УЗБЕКСКИМ И ДРУГИМИ ЯЗЫКАМИ ОБУЧЕНИЯ </vt:lpstr>
      <vt:lpstr>Методические подходы:</vt:lpstr>
      <vt:lpstr>Уровневый подход в обучении РКИ в школах с узбекским и другими языками обучения реализуется следующим способом: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III.  СОВРЕМЕННЫЕ ПОДХОДЫ К ПРЕПОДАВАНИЮ  РУССКОГО ЯЗЫКА КАК ИНОСТРАННОГО  Модуль 3.1. Инновации в обучении РКИ: ГОС, учебники и методики</dc:title>
  <dc:creator>E-MaxPCShop</dc:creator>
  <cp:lastModifiedBy>Пользователь</cp:lastModifiedBy>
  <cp:revision>90</cp:revision>
  <dcterms:created xsi:type="dcterms:W3CDTF">2024-12-16T04:56:21Z</dcterms:created>
  <dcterms:modified xsi:type="dcterms:W3CDTF">2025-01-05T19:47:58Z</dcterms:modified>
</cp:coreProperties>
</file>