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73" r:id="rId3"/>
    <p:sldId id="272" r:id="rId4"/>
    <p:sldId id="257" r:id="rId5"/>
    <p:sldId id="258" r:id="rId6"/>
    <p:sldId id="259" r:id="rId7"/>
    <p:sldId id="269" r:id="rId8"/>
    <p:sldId id="270" r:id="rId9"/>
    <p:sldId id="271" r:id="rId10"/>
    <p:sldId id="260" r:id="rId11"/>
    <p:sldId id="261" r:id="rId12"/>
    <p:sldId id="262" r:id="rId13"/>
    <p:sldId id="263" r:id="rId14"/>
    <p:sldId id="264" r:id="rId15"/>
    <p:sldId id="268" r:id="rId16"/>
    <p:sldId id="265" r:id="rId17"/>
    <p:sldId id="266" r:id="rId18"/>
    <p:sldId id="267" r:id="rId19"/>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6" d="100"/>
          <a:sy n="76" d="100"/>
        </p:scale>
        <p:origin x="-1565" y="-7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Title 28"/>
          <p:cNvSpPr>
            <a:spLocks noGrp="1"/>
          </p:cNvSpPr>
          <p:nvPr>
            <p:ph type="ctrTitle"/>
          </p:nvPr>
        </p:nvSpPr>
        <p:spPr>
          <a:xfrm>
            <a:off x="381000" y="4853411"/>
            <a:ext cx="8458200" cy="1222375"/>
          </a:xfrm>
        </p:spPr>
        <p:txBody>
          <a:bodyPr anchor="t"/>
          <a:lstStyle/>
          <a:p>
            <a:r>
              <a:rPr kumimoji="0" lang="en-US" smtClean="0"/>
              <a:t>Click to edit Master title style</a:t>
            </a:r>
            <a:endParaRPr kumimoji="0" lang="en-US"/>
          </a:p>
        </p:txBody>
      </p:sp>
      <p:sp>
        <p:nvSpPr>
          <p:cNvPr id="9" name="Subtitle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16" name="Date Placeholder 15"/>
          <p:cNvSpPr>
            <a:spLocks noGrp="1"/>
          </p:cNvSpPr>
          <p:nvPr>
            <p:ph type="dt" sz="half" idx="10"/>
          </p:nvPr>
        </p:nvSpPr>
        <p:spPr/>
        <p:txBody>
          <a:bodyPr/>
          <a:lstStyle/>
          <a:p>
            <a:fld id="{A0C908B8-5CCA-4FA6-B478-9A21EE8748D8}" type="datetimeFigureOut">
              <a:rPr lang="ru-RU" smtClean="0"/>
              <a:t>08.10.2026</a:t>
            </a:fld>
            <a:endParaRPr lang="ru-RU"/>
          </a:p>
        </p:txBody>
      </p:sp>
      <p:sp>
        <p:nvSpPr>
          <p:cNvPr id="2" name="Footer Placeholder 1"/>
          <p:cNvSpPr>
            <a:spLocks noGrp="1"/>
          </p:cNvSpPr>
          <p:nvPr>
            <p:ph type="ftr" sz="quarter" idx="11"/>
          </p:nvPr>
        </p:nvSpPr>
        <p:spPr/>
        <p:txBody>
          <a:bodyPr/>
          <a:lstStyle/>
          <a:p>
            <a:endParaRPr lang="ru-RU"/>
          </a:p>
        </p:txBody>
      </p:sp>
      <p:sp>
        <p:nvSpPr>
          <p:cNvPr id="15" name="Slide Number Placeholder 14"/>
          <p:cNvSpPr>
            <a:spLocks noGrp="1"/>
          </p:cNvSpPr>
          <p:nvPr>
            <p:ph type="sldNum" sz="quarter" idx="12"/>
          </p:nvPr>
        </p:nvSpPr>
        <p:spPr>
          <a:xfrm>
            <a:off x="8229600" y="6473952"/>
            <a:ext cx="758952" cy="246888"/>
          </a:xfrm>
        </p:spPr>
        <p:txBody>
          <a:bodyPr/>
          <a:lstStyle/>
          <a:p>
            <a:fld id="{6B5A8EDD-34F3-4297-BBFD-B1585CF5E15B}" type="slidenum">
              <a:rPr lang="ru-RU" smtClean="0"/>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2" name="Title 21"/>
          <p:cNvSpPr>
            <a:spLocks noGrp="1"/>
          </p:cNvSpPr>
          <p:nvPr>
            <p:ph type="title"/>
          </p:nvPr>
        </p:nvSpPr>
        <p:spPr/>
        <p:txBody>
          <a:bodyPr/>
          <a:lstStyle/>
          <a:p>
            <a:r>
              <a:rPr kumimoji="0" lang="en-US" smtClean="0"/>
              <a:t>Click to edit Master title style</a:t>
            </a:r>
            <a:endParaRPr kumimoji="0" lang="en-US"/>
          </a:p>
        </p:txBody>
      </p:sp>
      <p:sp>
        <p:nvSpPr>
          <p:cNvPr id="27" name="Content Placeholder 26"/>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Date Placeholder 24"/>
          <p:cNvSpPr>
            <a:spLocks noGrp="1"/>
          </p:cNvSpPr>
          <p:nvPr>
            <p:ph type="dt" sz="half" idx="10"/>
          </p:nvPr>
        </p:nvSpPr>
        <p:spPr/>
        <p:txBody>
          <a:bodyPr/>
          <a:lstStyle/>
          <a:p>
            <a:fld id="{A0C908B8-5CCA-4FA6-B478-9A21EE8748D8}" type="datetimeFigureOut">
              <a:rPr lang="ru-RU" smtClean="0"/>
              <a:t>08.10.2026</a:t>
            </a:fld>
            <a:endParaRPr lang="ru-RU"/>
          </a:p>
        </p:txBody>
      </p:sp>
      <p:sp>
        <p:nvSpPr>
          <p:cNvPr id="19" name="Footer Placeholder 18"/>
          <p:cNvSpPr>
            <a:spLocks noGrp="1"/>
          </p:cNvSpPr>
          <p:nvPr>
            <p:ph type="ftr" sz="quarter" idx="11"/>
          </p:nvPr>
        </p:nvSpPr>
        <p:spPr>
          <a:xfrm>
            <a:off x="3581400" y="76200"/>
            <a:ext cx="2895600" cy="288925"/>
          </a:xfrm>
        </p:spPr>
        <p:txBody>
          <a:bodyPr/>
          <a:lstStyle/>
          <a:p>
            <a:endParaRPr lang="ru-RU"/>
          </a:p>
        </p:txBody>
      </p:sp>
      <p:sp>
        <p:nvSpPr>
          <p:cNvPr id="16" name="Slide Number Placeholder 15"/>
          <p:cNvSpPr>
            <a:spLocks noGrp="1"/>
          </p:cNvSpPr>
          <p:nvPr>
            <p:ph type="sldNum" sz="quarter" idx="12"/>
          </p:nvPr>
        </p:nvSpPr>
        <p:spPr>
          <a:xfrm>
            <a:off x="8229600" y="6473952"/>
            <a:ext cx="758952" cy="246888"/>
          </a:xfrm>
        </p:spPr>
        <p:txBody>
          <a:bodyPr/>
          <a:lstStyle/>
          <a:p>
            <a:fld id="{6B5A8EDD-34F3-4297-BBFD-B1585CF5E15B}"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2"/>
      </p:bgRef>
    </p:bg>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Text Placeholder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9" name="Date Placeholder 18"/>
          <p:cNvSpPr>
            <a:spLocks noGrp="1"/>
          </p:cNvSpPr>
          <p:nvPr>
            <p:ph type="dt" sz="half" idx="10"/>
          </p:nvPr>
        </p:nvSpPr>
        <p:spPr/>
        <p:txBody>
          <a:bodyPr/>
          <a:lstStyle/>
          <a:p>
            <a:fld id="{A0C908B8-5CCA-4FA6-B478-9A21EE8748D8}" type="datetimeFigureOut">
              <a:rPr lang="ru-RU" smtClean="0"/>
              <a:t>08.10.2026</a:t>
            </a:fld>
            <a:endParaRPr lang="ru-RU"/>
          </a:p>
        </p:txBody>
      </p:sp>
      <p:sp>
        <p:nvSpPr>
          <p:cNvPr id="11" name="Footer Placeholder 10"/>
          <p:cNvSpPr>
            <a:spLocks noGrp="1"/>
          </p:cNvSpPr>
          <p:nvPr>
            <p:ph type="ftr" sz="quarter" idx="11"/>
          </p:nvPr>
        </p:nvSpPr>
        <p:spPr/>
        <p:txBody>
          <a:bodyPr/>
          <a:lstStyle/>
          <a:p>
            <a:endParaRPr lang="ru-RU"/>
          </a:p>
        </p:txBody>
      </p:sp>
      <p:sp>
        <p:nvSpPr>
          <p:cNvPr id="16" name="Slide Number Placeholder 15"/>
          <p:cNvSpPr>
            <a:spLocks noGrp="1"/>
          </p:cNvSpPr>
          <p:nvPr>
            <p:ph type="sldNum" sz="quarter" idx="12"/>
          </p:nvPr>
        </p:nvSpPr>
        <p:spPr/>
        <p:txBody>
          <a:bodyPr/>
          <a:lstStyle/>
          <a:p>
            <a:fld id="{6B5A8EDD-34F3-4297-BBFD-B1585CF5E15B}" type="slidenum">
              <a:rPr lang="ru-RU" smtClean="0"/>
              <a:t>‹#›</a:t>
            </a:fld>
            <a:endParaRPr lang="ru-RU"/>
          </a:p>
        </p:txBody>
      </p:sp>
      <p:sp>
        <p:nvSpPr>
          <p:cNvPr id="8" name="Title 7"/>
          <p:cNvSpPr>
            <a:spLocks noGrp="1"/>
          </p:cNvSpPr>
          <p:nvPr>
            <p:ph type="title"/>
          </p:nvPr>
        </p:nvSpPr>
        <p:spPr>
          <a:xfrm>
            <a:off x="180475" y="2947085"/>
            <a:ext cx="8686800" cy="1184825"/>
          </a:xfrm>
        </p:spPr>
        <p:txBody>
          <a:bodyPr rtlCol="0" anchor="t"/>
          <a:lstStyle>
            <a:lvl1pPr algn="r">
              <a:defRPr/>
            </a:lvl1pPr>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0" name="Title 19"/>
          <p:cNvSpPr>
            <a:spLocks noGrp="1"/>
          </p:cNvSpPr>
          <p:nvPr>
            <p:ph type="title"/>
          </p:nvPr>
        </p:nvSpPr>
        <p:spPr>
          <a:xfrm>
            <a:off x="301752" y="457200"/>
            <a:ext cx="8686800" cy="841248"/>
          </a:xfrm>
        </p:spPr>
        <p:txBody>
          <a:bodyPr/>
          <a:lstStyle/>
          <a:p>
            <a:r>
              <a:rPr kumimoji="0" lang="en-US" smtClean="0"/>
              <a:t>Click to edit Master title style</a:t>
            </a:r>
            <a:endParaRPr kumimoji="0" lang="en-US"/>
          </a:p>
        </p:txBody>
      </p:sp>
      <p:sp>
        <p:nvSpPr>
          <p:cNvPr id="14" name="Content Placeholder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1" name="Date Placeholder 20"/>
          <p:cNvSpPr>
            <a:spLocks noGrp="1"/>
          </p:cNvSpPr>
          <p:nvPr>
            <p:ph type="dt" sz="half" idx="10"/>
          </p:nvPr>
        </p:nvSpPr>
        <p:spPr/>
        <p:txBody>
          <a:bodyPr/>
          <a:lstStyle/>
          <a:p>
            <a:fld id="{A0C908B8-5CCA-4FA6-B478-9A21EE8748D8}" type="datetimeFigureOut">
              <a:rPr lang="ru-RU" smtClean="0"/>
              <a:t>08.10.2026</a:t>
            </a:fld>
            <a:endParaRPr lang="ru-RU"/>
          </a:p>
        </p:txBody>
      </p:sp>
      <p:sp>
        <p:nvSpPr>
          <p:cNvPr id="10" name="Footer Placeholder 9"/>
          <p:cNvSpPr>
            <a:spLocks noGrp="1"/>
          </p:cNvSpPr>
          <p:nvPr>
            <p:ph type="ftr" sz="quarter" idx="11"/>
          </p:nvPr>
        </p:nvSpPr>
        <p:spPr/>
        <p:txBody>
          <a:bodyPr/>
          <a:lstStyle/>
          <a:p>
            <a:endParaRPr lang="ru-RU"/>
          </a:p>
        </p:txBody>
      </p:sp>
      <p:sp>
        <p:nvSpPr>
          <p:cNvPr id="31" name="Slide Number Placeholder 30"/>
          <p:cNvSpPr>
            <a:spLocks noGrp="1"/>
          </p:cNvSpPr>
          <p:nvPr>
            <p:ph type="sldNum" sz="quarter" idx="12"/>
          </p:nvPr>
        </p:nvSpPr>
        <p:spPr/>
        <p:txBody>
          <a:bodyPr/>
          <a:lstStyle/>
          <a:p>
            <a:fld id="{6B5A8EDD-34F3-4297-BBFD-B1585CF5E15B}"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9" name="Title 28"/>
          <p:cNvSpPr>
            <a:spLocks noGrp="1"/>
          </p:cNvSpPr>
          <p:nvPr>
            <p:ph type="title"/>
          </p:nvPr>
        </p:nvSpPr>
        <p:spPr>
          <a:xfrm>
            <a:off x="304800" y="5410200"/>
            <a:ext cx="8610600" cy="882650"/>
          </a:xfrm>
        </p:spPr>
        <p:txBody>
          <a:bodyPr anchor="ctr"/>
          <a:lstStyle>
            <a:lvl1pPr>
              <a:defRPr/>
            </a:lvl1pPr>
          </a:lstStyle>
          <a:p>
            <a:r>
              <a:rPr kumimoji="0" lang="en-US" smtClean="0"/>
              <a:t>Click to edit Master title style</a:t>
            </a:r>
            <a:endParaRPr kumimoji="0" lang="en-US"/>
          </a:p>
        </p:txBody>
      </p:sp>
      <p:sp>
        <p:nvSpPr>
          <p:cNvPr id="13" name="Text Placeholder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25" name="Text Placeholder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Content Placeholder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8" name="Content Placeholder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Date Placeholder 9"/>
          <p:cNvSpPr>
            <a:spLocks noGrp="1"/>
          </p:cNvSpPr>
          <p:nvPr>
            <p:ph type="dt" sz="half" idx="10"/>
          </p:nvPr>
        </p:nvSpPr>
        <p:spPr/>
        <p:txBody>
          <a:bodyPr/>
          <a:lstStyle/>
          <a:p>
            <a:fld id="{A0C908B8-5CCA-4FA6-B478-9A21EE8748D8}" type="datetimeFigureOut">
              <a:rPr lang="ru-RU" smtClean="0"/>
              <a:t>08.10.2026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a:xfrm>
            <a:off x="8229600" y="6477000"/>
            <a:ext cx="762000" cy="246888"/>
          </a:xfrm>
        </p:spPr>
        <p:txBody>
          <a:bodyPr/>
          <a:lstStyle/>
          <a:p>
            <a:fld id="{6B5A8EDD-34F3-4297-BBFD-B1585CF5E15B}" type="slidenum">
              <a:rPr lang="ru-RU" smtClean="0"/>
              <a:t>‹#›</a:t>
            </a:fld>
            <a:endParaRPr lang="ru-RU"/>
          </a:p>
        </p:txBody>
      </p:sp>
      <p:sp>
        <p:nvSpPr>
          <p:cNvPr id="11" name="Straight Connector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0" name="Title 29"/>
          <p:cNvSpPr>
            <a:spLocks noGrp="1"/>
          </p:cNvSpPr>
          <p:nvPr>
            <p:ph type="title"/>
          </p:nvPr>
        </p:nvSpPr>
        <p:spPr>
          <a:xfrm>
            <a:off x="301752" y="457200"/>
            <a:ext cx="8686800" cy="841248"/>
          </a:xfrm>
        </p:spPr>
        <p:txBody>
          <a:bodyPr/>
          <a:lstStyle/>
          <a:p>
            <a:r>
              <a:rPr kumimoji="0" lang="en-US" smtClean="0"/>
              <a:t>Click to edit Master title style</a:t>
            </a:r>
            <a:endParaRPr kumimoji="0" lang="en-US"/>
          </a:p>
        </p:txBody>
      </p:sp>
      <p:sp>
        <p:nvSpPr>
          <p:cNvPr id="12" name="Date Placeholder 11"/>
          <p:cNvSpPr>
            <a:spLocks noGrp="1"/>
          </p:cNvSpPr>
          <p:nvPr>
            <p:ph type="dt" sz="half" idx="10"/>
          </p:nvPr>
        </p:nvSpPr>
        <p:spPr/>
        <p:txBody>
          <a:bodyPr/>
          <a:lstStyle/>
          <a:p>
            <a:fld id="{A0C908B8-5CCA-4FA6-B478-9A21EE8748D8}" type="datetimeFigureOut">
              <a:rPr lang="ru-RU" smtClean="0"/>
              <a:t>08.10.2026</a:t>
            </a:fld>
            <a:endParaRPr lang="ru-RU"/>
          </a:p>
        </p:txBody>
      </p:sp>
      <p:sp>
        <p:nvSpPr>
          <p:cNvPr id="21" name="Footer Placeholder 20"/>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6B5A8EDD-34F3-4297-BBFD-B1585CF5E15B}"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A0C908B8-5CCA-4FA6-B478-9A21EE8748D8}" type="datetimeFigureOut">
              <a:rPr lang="ru-RU" smtClean="0"/>
              <a:t>08.10.2026</a:t>
            </a:fld>
            <a:endParaRPr lang="ru-RU"/>
          </a:p>
        </p:txBody>
      </p:sp>
      <p:sp>
        <p:nvSpPr>
          <p:cNvPr id="24" name="Footer Placeholder 23"/>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6B5A8EDD-34F3-4297-BBFD-B1585CF5E15B}"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Straight Connector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Title 11"/>
          <p:cNvSpPr>
            <a:spLocks noGrp="1"/>
          </p:cNvSpPr>
          <p:nvPr>
            <p:ph type="title"/>
          </p:nvPr>
        </p:nvSpPr>
        <p:spPr>
          <a:xfrm>
            <a:off x="457200" y="5486400"/>
            <a:ext cx="8458200" cy="520700"/>
          </a:xfrm>
        </p:spPr>
        <p:txBody>
          <a:bodyPr anchor="ctr"/>
          <a:lstStyle>
            <a:lvl1pPr algn="l">
              <a:buNone/>
              <a:defRPr sz="2000" b="1"/>
            </a:lvl1pPr>
          </a:lstStyle>
          <a:p>
            <a:r>
              <a:rPr kumimoji="0" lang="en-US" smtClean="0"/>
              <a:t>Click to edit Master title style</a:t>
            </a:r>
            <a:endParaRPr kumimoji="0" lang="en-US"/>
          </a:p>
        </p:txBody>
      </p:sp>
      <p:sp>
        <p:nvSpPr>
          <p:cNvPr id="26" name="Text Placeholder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14" name="Content Placeholder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Date Placeholder 24"/>
          <p:cNvSpPr>
            <a:spLocks noGrp="1"/>
          </p:cNvSpPr>
          <p:nvPr>
            <p:ph type="dt" sz="half" idx="10"/>
          </p:nvPr>
        </p:nvSpPr>
        <p:spPr/>
        <p:txBody>
          <a:bodyPr/>
          <a:lstStyle/>
          <a:p>
            <a:fld id="{A0C908B8-5CCA-4FA6-B478-9A21EE8748D8}" type="datetimeFigureOut">
              <a:rPr lang="ru-RU" smtClean="0"/>
              <a:t>08.10.2026</a:t>
            </a:fld>
            <a:endParaRPr lang="ru-RU"/>
          </a:p>
        </p:txBody>
      </p:sp>
      <p:sp>
        <p:nvSpPr>
          <p:cNvPr id="29" name="Footer Placeholder 28"/>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6B5A8EDD-34F3-4297-BBFD-B1585CF5E15B}"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3" name="Picture Placeholder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en-US" smtClean="0"/>
              <a:t>Click icon to add picture</a:t>
            </a:r>
            <a:endParaRPr kumimoji="0" lang="en-US" dirty="0"/>
          </a:p>
        </p:txBody>
      </p:sp>
      <p:sp>
        <p:nvSpPr>
          <p:cNvPr id="7" name="Date Placeholder 6"/>
          <p:cNvSpPr>
            <a:spLocks noGrp="1"/>
          </p:cNvSpPr>
          <p:nvPr>
            <p:ph type="dt" sz="half" idx="10"/>
          </p:nvPr>
        </p:nvSpPr>
        <p:spPr/>
        <p:txBody>
          <a:bodyPr/>
          <a:lstStyle/>
          <a:p>
            <a:fld id="{A0C908B8-5CCA-4FA6-B478-9A21EE8748D8}" type="datetimeFigureOut">
              <a:rPr lang="ru-RU" smtClean="0"/>
              <a:t>08.10.2026</a:t>
            </a:fld>
            <a:endParaRPr lang="ru-RU"/>
          </a:p>
        </p:txBody>
      </p:sp>
      <p:sp>
        <p:nvSpPr>
          <p:cNvPr id="5" name="Footer Placeholder 4"/>
          <p:cNvSpPr>
            <a:spLocks noGrp="1"/>
          </p:cNvSpPr>
          <p:nvPr>
            <p:ph type="ftr" sz="quarter" idx="11"/>
          </p:nvPr>
        </p:nvSpPr>
        <p:spPr/>
        <p:txBody>
          <a:bodyPr/>
          <a:lstStyle/>
          <a:p>
            <a:endParaRPr lang="ru-RU"/>
          </a:p>
        </p:txBody>
      </p:sp>
      <p:sp>
        <p:nvSpPr>
          <p:cNvPr id="31" name="Slide Number Placeholder 30"/>
          <p:cNvSpPr>
            <a:spLocks noGrp="1"/>
          </p:cNvSpPr>
          <p:nvPr>
            <p:ph type="sldNum" sz="quarter" idx="12"/>
          </p:nvPr>
        </p:nvSpPr>
        <p:spPr/>
        <p:txBody>
          <a:bodyPr/>
          <a:lstStyle/>
          <a:p>
            <a:fld id="{6B5A8EDD-34F3-4297-BBFD-B1585CF5E15B}" type="slidenum">
              <a:rPr lang="ru-RU" smtClean="0"/>
              <a:t>‹#›</a:t>
            </a:fld>
            <a:endParaRPr lang="ru-RU"/>
          </a:p>
        </p:txBody>
      </p:sp>
      <p:sp>
        <p:nvSpPr>
          <p:cNvPr id="17" name="Title 16"/>
          <p:cNvSpPr>
            <a:spLocks noGrp="1"/>
          </p:cNvSpPr>
          <p:nvPr>
            <p:ph type="title"/>
          </p:nvPr>
        </p:nvSpPr>
        <p:spPr>
          <a:xfrm>
            <a:off x="381000" y="4993760"/>
            <a:ext cx="5867400" cy="522288"/>
          </a:xfrm>
        </p:spPr>
        <p:txBody>
          <a:bodyPr anchor="ctr"/>
          <a:lstStyle>
            <a:lvl1pPr algn="l">
              <a:buNone/>
              <a:defRPr sz="2000" b="1"/>
            </a:lvl1pPr>
          </a:lstStyle>
          <a:p>
            <a:r>
              <a:rPr kumimoji="0" lang="en-US" smtClean="0"/>
              <a:t>Click to edit Master title style</a:t>
            </a:r>
            <a:endParaRPr kumimoji="0" lang="en-US"/>
          </a:p>
        </p:txBody>
      </p:sp>
      <p:sp>
        <p:nvSpPr>
          <p:cNvPr id="26" name="Text Placeholder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A0C908B8-5CCA-4FA6-B478-9A21EE8748D8}" type="datetimeFigureOut">
              <a:rPr lang="ru-RU" smtClean="0"/>
              <a:t>08.10.2026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6B5A8EDD-34F3-4297-BBFD-B1585CF5E15B}"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549276"/>
            <a:ext cx="18288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549276"/>
            <a:ext cx="62484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A0C908B8-5CCA-4FA6-B478-9A21EE8748D8}" type="datetimeFigureOut">
              <a:rPr lang="ru-RU" smtClean="0"/>
              <a:t>08.10.2026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6B5A8EDD-34F3-4297-BBFD-B1585CF5E15B}"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Text Placeholder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1" name="Date Placeholder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A0C908B8-5CCA-4FA6-B478-9A21EE8748D8}" type="datetimeFigureOut">
              <a:rPr lang="ru-RU" smtClean="0"/>
              <a:t>08.10.2026</a:t>
            </a:fld>
            <a:endParaRPr lang="ru-RU"/>
          </a:p>
        </p:txBody>
      </p:sp>
      <p:sp>
        <p:nvSpPr>
          <p:cNvPr id="28" name="Footer Placeholder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ru-RU"/>
          </a:p>
        </p:txBody>
      </p:sp>
      <p:sp>
        <p:nvSpPr>
          <p:cNvPr id="5" name="Slide Number Placeholder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6B5A8EDD-34F3-4297-BBFD-B1585CF5E15B}" type="slidenum">
              <a:rPr lang="ru-RU" smtClean="0"/>
              <a:t>‹#›</a:t>
            </a:fld>
            <a:endParaRPr lang="ru-RU"/>
          </a:p>
        </p:txBody>
      </p:sp>
      <p:sp>
        <p:nvSpPr>
          <p:cNvPr id="10" name="Title Placeholder 9"/>
          <p:cNvSpPr>
            <a:spLocks noGrp="1"/>
          </p:cNvSpPr>
          <p:nvPr>
            <p:ph type="title"/>
          </p:nvPr>
        </p:nvSpPr>
        <p:spPr>
          <a:xfrm>
            <a:off x="304800" y="457200"/>
            <a:ext cx="8686800" cy="838200"/>
          </a:xfrm>
          <a:prstGeom prst="rect">
            <a:avLst/>
          </a:prstGeom>
        </p:spPr>
        <p:txBody>
          <a:bodyPr vert="horz" anchor="ctr">
            <a:normAutofit/>
          </a:bodyPr>
          <a:lstStyle/>
          <a:p>
            <a:r>
              <a:rPr kumimoji="0" lang="en-US" smtClean="0"/>
              <a:t>Click to edit Master title style</a:t>
            </a:r>
            <a:endParaRPr kumimoji="0" lang="en-US"/>
          </a:p>
        </p:txBody>
      </p:sp>
      <p:sp>
        <p:nvSpPr>
          <p:cNvPr id="9" name="Straight Connector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Straight Connector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hyperlink" Target="https://lex.uz/docs/5044711#-5045924" TargetMode="External"/><Relationship Id="rId2" Type="http://schemas.openxmlformats.org/officeDocument/2006/relationships/hyperlink" Target="https://lex.uz/docs/4312785" TargetMode="Externa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28600"/>
            <a:ext cx="7772400" cy="1905000"/>
          </a:xfrm>
        </p:spPr>
        <p:txBody>
          <a:bodyPr>
            <a:normAutofit fontScale="90000"/>
          </a:bodyPr>
          <a:lstStyle/>
          <a:p>
            <a:pPr algn="ctr"/>
            <a:r>
              <a:rPr lang="en-US" sz="1800" dirty="0" smtClean="0">
                <a:solidFill>
                  <a:srgbClr val="C00000"/>
                </a:solidFill>
                <a:latin typeface="Times New Roman" pitchFamily="18" charset="0"/>
                <a:cs typeface="Times New Roman" pitchFamily="18" charset="0"/>
              </a:rPr>
              <a:t>3.7.1 </a:t>
            </a:r>
            <a:r>
              <a:rPr lang="en-US" sz="1800" dirty="0" err="1"/>
              <a:t>Boshlang'ich</a:t>
            </a:r>
            <a:r>
              <a:rPr lang="en-US" sz="1800" dirty="0"/>
              <a:t> </a:t>
            </a:r>
            <a:r>
              <a:rPr lang="en-US" sz="1800" dirty="0" err="1"/>
              <a:t>ta'limda</a:t>
            </a:r>
            <a:r>
              <a:rPr lang="en-US" sz="1800" dirty="0"/>
              <a:t> </a:t>
            </a:r>
            <a:r>
              <a:rPr lang="en-US" sz="1800" dirty="0" err="1"/>
              <a:t>inklyuziv</a:t>
            </a:r>
            <a:r>
              <a:rPr lang="en-US" sz="1800" dirty="0"/>
              <a:t> </a:t>
            </a:r>
            <a:r>
              <a:rPr lang="en-US" sz="1800" dirty="0" err="1"/>
              <a:t>ta'lim</a:t>
            </a:r>
            <a:r>
              <a:rPr lang="en-US" sz="1800" dirty="0"/>
              <a:t> </a:t>
            </a:r>
            <a:r>
              <a:rPr lang="en-US" sz="1800" dirty="0" err="1" smtClean="0"/>
              <a:t>yondashuvlari</a:t>
            </a:r>
            <a:r>
              <a:rPr lang="en-US" sz="1800" dirty="0" smtClean="0"/>
              <a:t/>
            </a:r>
            <a:br>
              <a:rPr lang="en-US" sz="1800" dirty="0" smtClean="0"/>
            </a:br>
            <a:r>
              <a:rPr lang="en-US" sz="1800" dirty="0"/>
              <a:t/>
            </a:r>
            <a:br>
              <a:rPr lang="en-US" sz="1800" dirty="0"/>
            </a:br>
            <a:r>
              <a:rPr lang="en-US" sz="1800" dirty="0" smtClean="0"/>
              <a:t/>
            </a:r>
            <a:br>
              <a:rPr lang="en-US" sz="1800" dirty="0" smtClean="0"/>
            </a:br>
            <a:r>
              <a:rPr lang="en-US" sz="1800" dirty="0" err="1" smtClean="0">
                <a:solidFill>
                  <a:srgbClr val="C00000"/>
                </a:solidFill>
                <a:latin typeface="Times New Roman" pitchFamily="18" charset="0"/>
                <a:cs typeface="Times New Roman" pitchFamily="18" charset="0"/>
              </a:rPr>
              <a:t>Boshlang‘ich</a:t>
            </a:r>
            <a:r>
              <a:rPr lang="en-US" sz="1800" dirty="0" smtClean="0">
                <a:solidFill>
                  <a:srgbClr val="C00000"/>
                </a:solidFill>
                <a:latin typeface="Times New Roman" pitchFamily="18" charset="0"/>
                <a:cs typeface="Times New Roman" pitchFamily="18" charset="0"/>
              </a:rPr>
              <a:t> </a:t>
            </a:r>
            <a:r>
              <a:rPr lang="en-US" sz="1800" dirty="0" err="1">
                <a:solidFill>
                  <a:srgbClr val="C00000"/>
                </a:solidFill>
                <a:latin typeface="Times New Roman" pitchFamily="18" charset="0"/>
                <a:cs typeface="Times New Roman" pitchFamily="18" charset="0"/>
              </a:rPr>
              <a:t>sinflarda</a:t>
            </a:r>
            <a:r>
              <a:rPr lang="en-US" sz="1800" dirty="0">
                <a:solidFill>
                  <a:srgbClr val="C00000"/>
                </a:solidFill>
                <a:latin typeface="Times New Roman" pitchFamily="18" charset="0"/>
                <a:cs typeface="Times New Roman" pitchFamily="18" charset="0"/>
              </a:rPr>
              <a:t> </a:t>
            </a:r>
            <a:r>
              <a:rPr lang="en-US" sz="1800" dirty="0" err="1">
                <a:solidFill>
                  <a:srgbClr val="C00000"/>
                </a:solidFill>
                <a:latin typeface="Times New Roman" pitchFamily="18" charset="0"/>
                <a:cs typeface="Times New Roman" pitchFamily="18" charset="0"/>
              </a:rPr>
              <a:t>inklyuziv</a:t>
            </a:r>
            <a:r>
              <a:rPr lang="en-US" sz="1800" dirty="0">
                <a:solidFill>
                  <a:srgbClr val="C00000"/>
                </a:solidFill>
                <a:latin typeface="Times New Roman" pitchFamily="18" charset="0"/>
                <a:cs typeface="Times New Roman" pitchFamily="18" charset="0"/>
              </a:rPr>
              <a:t> </a:t>
            </a:r>
            <a:r>
              <a:rPr lang="en-US" sz="1800" dirty="0" err="1">
                <a:solidFill>
                  <a:srgbClr val="C00000"/>
                </a:solidFill>
                <a:latin typeface="Times New Roman" pitchFamily="18" charset="0"/>
                <a:cs typeface="Times New Roman" pitchFamily="18" charset="0"/>
              </a:rPr>
              <a:t>ta’limning</a:t>
            </a:r>
            <a:r>
              <a:rPr lang="en-US" sz="1800" dirty="0">
                <a:solidFill>
                  <a:srgbClr val="C00000"/>
                </a:solidFill>
                <a:latin typeface="Times New Roman" pitchFamily="18" charset="0"/>
                <a:cs typeface="Times New Roman" pitchFamily="18" charset="0"/>
              </a:rPr>
              <a:t> </a:t>
            </a:r>
            <a:r>
              <a:rPr lang="en-US" sz="1800" dirty="0" err="1">
                <a:solidFill>
                  <a:srgbClr val="C00000"/>
                </a:solidFill>
                <a:latin typeface="Times New Roman" pitchFamily="18" charset="0"/>
                <a:cs typeface="Times New Roman" pitchFamily="18" charset="0"/>
              </a:rPr>
              <a:t>asosiy</a:t>
            </a:r>
            <a:r>
              <a:rPr lang="en-US" sz="1800" dirty="0">
                <a:solidFill>
                  <a:srgbClr val="C00000"/>
                </a:solidFill>
                <a:latin typeface="Times New Roman" pitchFamily="18" charset="0"/>
                <a:cs typeface="Times New Roman" pitchFamily="18" charset="0"/>
              </a:rPr>
              <a:t> </a:t>
            </a:r>
            <a:r>
              <a:rPr lang="en-US" sz="1800" dirty="0" err="1">
                <a:solidFill>
                  <a:srgbClr val="C00000"/>
                </a:solidFill>
                <a:latin typeface="Times New Roman" pitchFamily="18" charset="0"/>
                <a:cs typeface="Times New Roman" pitchFamily="18" charset="0"/>
              </a:rPr>
              <a:t>maqsadi</a:t>
            </a:r>
            <a:r>
              <a:rPr lang="en-US" sz="1800" dirty="0">
                <a:solidFill>
                  <a:srgbClr val="C00000"/>
                </a:solidFill>
                <a:latin typeface="Times New Roman" pitchFamily="18" charset="0"/>
                <a:cs typeface="Times New Roman" pitchFamily="18" charset="0"/>
              </a:rPr>
              <a:t>, </a:t>
            </a:r>
            <a:r>
              <a:rPr lang="en-US" sz="1800" dirty="0" err="1">
                <a:solidFill>
                  <a:srgbClr val="C00000"/>
                </a:solidFill>
                <a:latin typeface="Times New Roman" pitchFamily="18" charset="0"/>
                <a:cs typeface="Times New Roman" pitchFamily="18" charset="0"/>
              </a:rPr>
              <a:t>bolalarning</a:t>
            </a:r>
            <a:r>
              <a:rPr lang="en-US" sz="1800" dirty="0">
                <a:solidFill>
                  <a:srgbClr val="C00000"/>
                </a:solidFill>
                <a:latin typeface="Times New Roman" pitchFamily="18" charset="0"/>
                <a:cs typeface="Times New Roman" pitchFamily="18" charset="0"/>
              </a:rPr>
              <a:t> </a:t>
            </a:r>
            <a:r>
              <a:rPr lang="en-US" sz="1800" dirty="0" err="1">
                <a:solidFill>
                  <a:srgbClr val="C00000"/>
                </a:solidFill>
                <a:latin typeface="Times New Roman" pitchFamily="18" charset="0"/>
                <a:cs typeface="Times New Roman" pitchFamily="18" charset="0"/>
              </a:rPr>
              <a:t>qobiliyatlari</a:t>
            </a:r>
            <a:r>
              <a:rPr lang="en-US" sz="1800" dirty="0">
                <a:solidFill>
                  <a:srgbClr val="C00000"/>
                </a:solidFill>
                <a:latin typeface="Times New Roman" pitchFamily="18" charset="0"/>
                <a:cs typeface="Times New Roman" pitchFamily="18" charset="0"/>
              </a:rPr>
              <a:t> </a:t>
            </a:r>
            <a:r>
              <a:rPr lang="en-US" sz="1800" dirty="0" err="1">
                <a:solidFill>
                  <a:srgbClr val="C00000"/>
                </a:solidFill>
                <a:latin typeface="Times New Roman" pitchFamily="18" charset="0"/>
                <a:cs typeface="Times New Roman" pitchFamily="18" charset="0"/>
              </a:rPr>
              <a:t>va</a:t>
            </a:r>
            <a:r>
              <a:rPr lang="en-US" sz="1800" dirty="0">
                <a:solidFill>
                  <a:srgbClr val="C00000"/>
                </a:solidFill>
                <a:latin typeface="Times New Roman" pitchFamily="18" charset="0"/>
                <a:cs typeface="Times New Roman" pitchFamily="18" charset="0"/>
              </a:rPr>
              <a:t> </a:t>
            </a:r>
            <a:r>
              <a:rPr lang="en-US" sz="1800" dirty="0" err="1">
                <a:solidFill>
                  <a:srgbClr val="C00000"/>
                </a:solidFill>
                <a:latin typeface="Times New Roman" pitchFamily="18" charset="0"/>
                <a:cs typeface="Times New Roman" pitchFamily="18" charset="0"/>
              </a:rPr>
              <a:t>ehtiyojlaridan</a:t>
            </a:r>
            <a:r>
              <a:rPr lang="en-US" sz="1800" dirty="0">
                <a:solidFill>
                  <a:srgbClr val="C00000"/>
                </a:solidFill>
                <a:latin typeface="Times New Roman" pitchFamily="18" charset="0"/>
                <a:cs typeface="Times New Roman" pitchFamily="18" charset="0"/>
              </a:rPr>
              <a:t> </a:t>
            </a:r>
            <a:r>
              <a:rPr lang="en-US" sz="1800" dirty="0" err="1">
                <a:solidFill>
                  <a:srgbClr val="C00000"/>
                </a:solidFill>
                <a:latin typeface="Times New Roman" pitchFamily="18" charset="0"/>
                <a:cs typeface="Times New Roman" pitchFamily="18" charset="0"/>
              </a:rPr>
              <a:t>qat'i</a:t>
            </a:r>
            <a:r>
              <a:rPr lang="en-US" sz="1800" dirty="0">
                <a:solidFill>
                  <a:srgbClr val="C00000"/>
                </a:solidFill>
                <a:latin typeface="Times New Roman" pitchFamily="18" charset="0"/>
                <a:cs typeface="Times New Roman" pitchFamily="18" charset="0"/>
              </a:rPr>
              <a:t> </a:t>
            </a:r>
            <a:r>
              <a:rPr lang="en-US" sz="1800" dirty="0" err="1">
                <a:solidFill>
                  <a:srgbClr val="C00000"/>
                </a:solidFill>
                <a:latin typeface="Times New Roman" pitchFamily="18" charset="0"/>
                <a:cs typeface="Times New Roman" pitchFamily="18" charset="0"/>
              </a:rPr>
              <a:t>nazar</a:t>
            </a:r>
            <a:r>
              <a:rPr lang="en-US" sz="1800" dirty="0">
                <a:solidFill>
                  <a:srgbClr val="C00000"/>
                </a:solidFill>
                <a:latin typeface="Times New Roman" pitchFamily="18" charset="0"/>
                <a:cs typeface="Times New Roman" pitchFamily="18" charset="0"/>
              </a:rPr>
              <a:t>, </a:t>
            </a:r>
            <a:r>
              <a:rPr lang="en-US" sz="1800" dirty="0" err="1">
                <a:solidFill>
                  <a:srgbClr val="C00000"/>
                </a:solidFill>
                <a:latin typeface="Times New Roman" pitchFamily="18" charset="0"/>
                <a:cs typeface="Times New Roman" pitchFamily="18" charset="0"/>
              </a:rPr>
              <a:t>barchasiga</a:t>
            </a:r>
            <a:r>
              <a:rPr lang="en-US" sz="1800" dirty="0">
                <a:solidFill>
                  <a:srgbClr val="C00000"/>
                </a:solidFill>
                <a:latin typeface="Times New Roman" pitchFamily="18" charset="0"/>
                <a:cs typeface="Times New Roman" pitchFamily="18" charset="0"/>
              </a:rPr>
              <a:t> </a:t>
            </a:r>
            <a:r>
              <a:rPr lang="en-US" sz="1800" dirty="0" err="1">
                <a:solidFill>
                  <a:srgbClr val="C00000"/>
                </a:solidFill>
                <a:latin typeface="Times New Roman" pitchFamily="18" charset="0"/>
                <a:cs typeface="Times New Roman" pitchFamily="18" charset="0"/>
              </a:rPr>
              <a:t>umumiy</a:t>
            </a:r>
            <a:r>
              <a:rPr lang="en-US" sz="1800" dirty="0">
                <a:solidFill>
                  <a:srgbClr val="C00000"/>
                </a:solidFill>
                <a:latin typeface="Times New Roman" pitchFamily="18" charset="0"/>
                <a:cs typeface="Times New Roman" pitchFamily="18" charset="0"/>
              </a:rPr>
              <a:t> </a:t>
            </a:r>
            <a:r>
              <a:rPr lang="en-US" sz="1800" dirty="0" err="1">
                <a:solidFill>
                  <a:srgbClr val="C00000"/>
                </a:solidFill>
                <a:latin typeface="Times New Roman" pitchFamily="18" charset="0"/>
                <a:cs typeface="Times New Roman" pitchFamily="18" charset="0"/>
              </a:rPr>
              <a:t>ta’lim</a:t>
            </a:r>
            <a:r>
              <a:rPr lang="en-US" sz="1800" dirty="0">
                <a:solidFill>
                  <a:srgbClr val="C00000"/>
                </a:solidFill>
                <a:latin typeface="Times New Roman" pitchFamily="18" charset="0"/>
                <a:cs typeface="Times New Roman" pitchFamily="18" charset="0"/>
              </a:rPr>
              <a:t> </a:t>
            </a:r>
            <a:r>
              <a:rPr lang="en-US" sz="1800" dirty="0" err="1">
                <a:solidFill>
                  <a:srgbClr val="C00000"/>
                </a:solidFill>
                <a:latin typeface="Times New Roman" pitchFamily="18" charset="0"/>
                <a:cs typeface="Times New Roman" pitchFamily="18" charset="0"/>
              </a:rPr>
              <a:t>sinfida</a:t>
            </a:r>
            <a:r>
              <a:rPr lang="en-US" sz="1800" dirty="0">
                <a:solidFill>
                  <a:srgbClr val="C00000"/>
                </a:solidFill>
                <a:latin typeface="Times New Roman" pitchFamily="18" charset="0"/>
                <a:cs typeface="Times New Roman" pitchFamily="18" charset="0"/>
              </a:rPr>
              <a:t> </a:t>
            </a:r>
            <a:r>
              <a:rPr lang="en-US" sz="1800" dirty="0" err="1">
                <a:solidFill>
                  <a:srgbClr val="C00000"/>
                </a:solidFill>
                <a:latin typeface="Times New Roman" pitchFamily="18" charset="0"/>
                <a:cs typeface="Times New Roman" pitchFamily="18" charset="0"/>
              </a:rPr>
              <a:t>sifatli</a:t>
            </a:r>
            <a:r>
              <a:rPr lang="en-US" sz="1800" dirty="0">
                <a:solidFill>
                  <a:srgbClr val="C00000"/>
                </a:solidFill>
                <a:latin typeface="Times New Roman" pitchFamily="18" charset="0"/>
                <a:cs typeface="Times New Roman" pitchFamily="18" charset="0"/>
              </a:rPr>
              <a:t> </a:t>
            </a:r>
            <a:r>
              <a:rPr lang="en-US" sz="1800" dirty="0" err="1">
                <a:solidFill>
                  <a:srgbClr val="C00000"/>
                </a:solidFill>
                <a:latin typeface="Times New Roman" pitchFamily="18" charset="0"/>
                <a:cs typeface="Times New Roman" pitchFamily="18" charset="0"/>
              </a:rPr>
              <a:t>ta’lim</a:t>
            </a:r>
            <a:r>
              <a:rPr lang="en-US" sz="1800" dirty="0">
                <a:solidFill>
                  <a:srgbClr val="C00000"/>
                </a:solidFill>
                <a:latin typeface="Times New Roman" pitchFamily="18" charset="0"/>
                <a:cs typeface="Times New Roman" pitchFamily="18" charset="0"/>
              </a:rPr>
              <a:t> </a:t>
            </a:r>
            <a:r>
              <a:rPr lang="en-US" sz="1800" dirty="0" err="1">
                <a:solidFill>
                  <a:srgbClr val="C00000"/>
                </a:solidFill>
                <a:latin typeface="Times New Roman" pitchFamily="18" charset="0"/>
                <a:cs typeface="Times New Roman" pitchFamily="18" charset="0"/>
              </a:rPr>
              <a:t>berish</a:t>
            </a:r>
            <a:r>
              <a:rPr lang="en-US" sz="1800" dirty="0">
                <a:solidFill>
                  <a:srgbClr val="C00000"/>
                </a:solidFill>
                <a:latin typeface="Times New Roman" pitchFamily="18" charset="0"/>
                <a:cs typeface="Times New Roman" pitchFamily="18" charset="0"/>
              </a:rPr>
              <a:t> </a:t>
            </a:r>
            <a:r>
              <a:rPr lang="en-US" sz="1800" dirty="0" err="1">
                <a:solidFill>
                  <a:srgbClr val="C00000"/>
                </a:solidFill>
                <a:latin typeface="Times New Roman" pitchFamily="18" charset="0"/>
                <a:cs typeface="Times New Roman" pitchFamily="18" charset="0"/>
              </a:rPr>
              <a:t>imkoniyatini</a:t>
            </a:r>
            <a:r>
              <a:rPr lang="en-US" sz="1800" dirty="0">
                <a:solidFill>
                  <a:srgbClr val="C00000"/>
                </a:solidFill>
                <a:latin typeface="Times New Roman" pitchFamily="18" charset="0"/>
                <a:cs typeface="Times New Roman" pitchFamily="18" charset="0"/>
              </a:rPr>
              <a:t> </a:t>
            </a:r>
            <a:r>
              <a:rPr lang="en-US" sz="1800" dirty="0" err="1">
                <a:solidFill>
                  <a:srgbClr val="C00000"/>
                </a:solidFill>
                <a:latin typeface="Times New Roman" pitchFamily="18" charset="0"/>
                <a:cs typeface="Times New Roman" pitchFamily="18" charset="0"/>
              </a:rPr>
              <a:t>yaratishdir</a:t>
            </a:r>
            <a:r>
              <a:rPr lang="en-US" sz="1800" dirty="0">
                <a:solidFill>
                  <a:srgbClr val="C00000"/>
                </a:solidFill>
                <a:latin typeface="Times New Roman" pitchFamily="18" charset="0"/>
                <a:cs typeface="Times New Roman" pitchFamily="18" charset="0"/>
              </a:rPr>
              <a:t>. Bu </a:t>
            </a:r>
            <a:r>
              <a:rPr lang="en-US" sz="1800" dirty="0" err="1">
                <a:solidFill>
                  <a:srgbClr val="C00000"/>
                </a:solidFill>
                <a:latin typeface="Times New Roman" pitchFamily="18" charset="0"/>
                <a:cs typeface="Times New Roman" pitchFamily="18" charset="0"/>
              </a:rPr>
              <a:t>yondashuv</a:t>
            </a:r>
            <a:r>
              <a:rPr lang="en-US" sz="1800" dirty="0">
                <a:solidFill>
                  <a:srgbClr val="C00000"/>
                </a:solidFill>
                <a:latin typeface="Times New Roman" pitchFamily="18" charset="0"/>
                <a:cs typeface="Times New Roman" pitchFamily="18" charset="0"/>
              </a:rPr>
              <a:t> </a:t>
            </a:r>
            <a:r>
              <a:rPr lang="en-US" sz="1800" dirty="0" err="1">
                <a:solidFill>
                  <a:srgbClr val="C00000"/>
                </a:solidFill>
                <a:latin typeface="Times New Roman" pitchFamily="18" charset="0"/>
                <a:cs typeface="Times New Roman" pitchFamily="18" charset="0"/>
              </a:rPr>
              <a:t>ta’limdagi</a:t>
            </a:r>
            <a:r>
              <a:rPr lang="en-US" sz="1800" dirty="0">
                <a:solidFill>
                  <a:srgbClr val="C00000"/>
                </a:solidFill>
                <a:latin typeface="Times New Roman" pitchFamily="18" charset="0"/>
                <a:cs typeface="Times New Roman" pitchFamily="18" charset="0"/>
              </a:rPr>
              <a:t> </a:t>
            </a:r>
            <a:r>
              <a:rPr lang="en-US" sz="1800" dirty="0" err="1">
                <a:solidFill>
                  <a:srgbClr val="C00000"/>
                </a:solidFill>
                <a:latin typeface="Times New Roman" pitchFamily="18" charset="0"/>
                <a:cs typeface="Times New Roman" pitchFamily="18" charset="0"/>
              </a:rPr>
              <a:t>tenglikni</a:t>
            </a:r>
            <a:r>
              <a:rPr lang="en-US" sz="1800" dirty="0">
                <a:solidFill>
                  <a:srgbClr val="C00000"/>
                </a:solidFill>
                <a:latin typeface="Times New Roman" pitchFamily="18" charset="0"/>
                <a:cs typeface="Times New Roman" pitchFamily="18" charset="0"/>
              </a:rPr>
              <a:t> </a:t>
            </a:r>
            <a:r>
              <a:rPr lang="en-US" sz="1800" dirty="0" err="1">
                <a:solidFill>
                  <a:srgbClr val="C00000"/>
                </a:solidFill>
                <a:latin typeface="Times New Roman" pitchFamily="18" charset="0"/>
                <a:cs typeface="Times New Roman" pitchFamily="18" charset="0"/>
              </a:rPr>
              <a:t>ta’minlash</a:t>
            </a:r>
            <a:r>
              <a:rPr lang="en-US" sz="1800" dirty="0">
                <a:solidFill>
                  <a:srgbClr val="C00000"/>
                </a:solidFill>
                <a:latin typeface="Times New Roman" pitchFamily="18" charset="0"/>
                <a:cs typeface="Times New Roman" pitchFamily="18" charset="0"/>
              </a:rPr>
              <a:t> </a:t>
            </a:r>
            <a:r>
              <a:rPr lang="en-US" sz="1800" dirty="0" err="1">
                <a:solidFill>
                  <a:srgbClr val="C00000"/>
                </a:solidFill>
                <a:latin typeface="Times New Roman" pitchFamily="18" charset="0"/>
                <a:cs typeface="Times New Roman" pitchFamily="18" charset="0"/>
              </a:rPr>
              <a:t>bilan</a:t>
            </a:r>
            <a:r>
              <a:rPr lang="en-US" sz="1800" dirty="0">
                <a:solidFill>
                  <a:srgbClr val="C00000"/>
                </a:solidFill>
                <a:latin typeface="Times New Roman" pitchFamily="18" charset="0"/>
                <a:cs typeface="Times New Roman" pitchFamily="18" charset="0"/>
              </a:rPr>
              <a:t> </a:t>
            </a:r>
            <a:r>
              <a:rPr lang="en-US" sz="1800" dirty="0" err="1">
                <a:solidFill>
                  <a:srgbClr val="C00000"/>
                </a:solidFill>
                <a:latin typeface="Times New Roman" pitchFamily="18" charset="0"/>
                <a:cs typeface="Times New Roman" pitchFamily="18" charset="0"/>
              </a:rPr>
              <a:t>birga</a:t>
            </a:r>
            <a:r>
              <a:rPr lang="en-US" sz="1800" dirty="0">
                <a:solidFill>
                  <a:srgbClr val="C00000"/>
                </a:solidFill>
                <a:latin typeface="Times New Roman" pitchFamily="18" charset="0"/>
                <a:cs typeface="Times New Roman" pitchFamily="18" charset="0"/>
              </a:rPr>
              <a:t>, </a:t>
            </a:r>
            <a:r>
              <a:rPr lang="en-US" sz="1800" dirty="0" err="1">
                <a:solidFill>
                  <a:srgbClr val="C00000"/>
                </a:solidFill>
                <a:latin typeface="Times New Roman" pitchFamily="18" charset="0"/>
                <a:cs typeface="Times New Roman" pitchFamily="18" charset="0"/>
              </a:rPr>
              <a:t>bolalarning</a:t>
            </a:r>
            <a:r>
              <a:rPr lang="en-US" sz="1800" dirty="0">
                <a:solidFill>
                  <a:srgbClr val="C00000"/>
                </a:solidFill>
                <a:latin typeface="Times New Roman" pitchFamily="18" charset="0"/>
                <a:cs typeface="Times New Roman" pitchFamily="18" charset="0"/>
              </a:rPr>
              <a:t> </a:t>
            </a:r>
            <a:r>
              <a:rPr lang="en-US" sz="1800" dirty="0" err="1">
                <a:solidFill>
                  <a:srgbClr val="C00000"/>
                </a:solidFill>
                <a:latin typeface="Times New Roman" pitchFamily="18" charset="0"/>
                <a:cs typeface="Times New Roman" pitchFamily="18" charset="0"/>
              </a:rPr>
              <a:t>ijobiy</a:t>
            </a:r>
            <a:r>
              <a:rPr lang="en-US" sz="1800" dirty="0">
                <a:solidFill>
                  <a:srgbClr val="C00000"/>
                </a:solidFill>
                <a:latin typeface="Times New Roman" pitchFamily="18" charset="0"/>
                <a:cs typeface="Times New Roman" pitchFamily="18" charset="0"/>
              </a:rPr>
              <a:t> </a:t>
            </a:r>
            <a:r>
              <a:rPr lang="en-US" sz="1800" dirty="0" err="1">
                <a:solidFill>
                  <a:srgbClr val="C00000"/>
                </a:solidFill>
                <a:latin typeface="Times New Roman" pitchFamily="18" charset="0"/>
                <a:cs typeface="Times New Roman" pitchFamily="18" charset="0"/>
              </a:rPr>
              <a:t>ijtimoiy</a:t>
            </a:r>
            <a:r>
              <a:rPr lang="en-US" sz="1800" dirty="0">
                <a:solidFill>
                  <a:srgbClr val="C00000"/>
                </a:solidFill>
                <a:latin typeface="Times New Roman" pitchFamily="18" charset="0"/>
                <a:cs typeface="Times New Roman" pitchFamily="18" charset="0"/>
              </a:rPr>
              <a:t> </a:t>
            </a:r>
            <a:r>
              <a:rPr lang="en-US" sz="1800" dirty="0" err="1">
                <a:solidFill>
                  <a:srgbClr val="C00000"/>
                </a:solidFill>
                <a:latin typeface="Times New Roman" pitchFamily="18" charset="0"/>
                <a:cs typeface="Times New Roman" pitchFamily="18" charset="0"/>
              </a:rPr>
              <a:t>va</a:t>
            </a:r>
            <a:r>
              <a:rPr lang="en-US" sz="1800" dirty="0">
                <a:solidFill>
                  <a:srgbClr val="C00000"/>
                </a:solidFill>
                <a:latin typeface="Times New Roman" pitchFamily="18" charset="0"/>
                <a:cs typeface="Times New Roman" pitchFamily="18" charset="0"/>
              </a:rPr>
              <a:t> </a:t>
            </a:r>
            <a:r>
              <a:rPr lang="en-US" sz="1800" dirty="0" err="1">
                <a:solidFill>
                  <a:srgbClr val="C00000"/>
                </a:solidFill>
                <a:latin typeface="Times New Roman" pitchFamily="18" charset="0"/>
                <a:cs typeface="Times New Roman" pitchFamily="18" charset="0"/>
              </a:rPr>
              <a:t>ruhiy</a:t>
            </a:r>
            <a:r>
              <a:rPr lang="en-US" sz="1800" dirty="0">
                <a:solidFill>
                  <a:srgbClr val="C00000"/>
                </a:solidFill>
                <a:latin typeface="Times New Roman" pitchFamily="18" charset="0"/>
                <a:cs typeface="Times New Roman" pitchFamily="18" charset="0"/>
              </a:rPr>
              <a:t> </a:t>
            </a:r>
            <a:r>
              <a:rPr lang="en-US" sz="1800" dirty="0" err="1">
                <a:solidFill>
                  <a:srgbClr val="C00000"/>
                </a:solidFill>
                <a:latin typeface="Times New Roman" pitchFamily="18" charset="0"/>
                <a:cs typeface="Times New Roman" pitchFamily="18" charset="0"/>
              </a:rPr>
              <a:t>rivojlanishiga</a:t>
            </a:r>
            <a:r>
              <a:rPr lang="en-US" sz="1800" dirty="0">
                <a:solidFill>
                  <a:srgbClr val="C00000"/>
                </a:solidFill>
                <a:latin typeface="Times New Roman" pitchFamily="18" charset="0"/>
                <a:cs typeface="Times New Roman" pitchFamily="18" charset="0"/>
              </a:rPr>
              <a:t> ham </a:t>
            </a:r>
            <a:r>
              <a:rPr lang="en-US" sz="1800" dirty="0" err="1">
                <a:solidFill>
                  <a:srgbClr val="C00000"/>
                </a:solidFill>
                <a:latin typeface="Times New Roman" pitchFamily="18" charset="0"/>
                <a:cs typeface="Times New Roman" pitchFamily="18" charset="0"/>
              </a:rPr>
              <a:t>hissa</a:t>
            </a:r>
            <a:r>
              <a:rPr lang="en-US" sz="1800" dirty="0">
                <a:solidFill>
                  <a:srgbClr val="C00000"/>
                </a:solidFill>
                <a:latin typeface="Times New Roman" pitchFamily="18" charset="0"/>
                <a:cs typeface="Times New Roman" pitchFamily="18" charset="0"/>
              </a:rPr>
              <a:t> </a:t>
            </a:r>
            <a:r>
              <a:rPr lang="en-US" sz="1800" dirty="0" err="1">
                <a:solidFill>
                  <a:srgbClr val="C00000"/>
                </a:solidFill>
                <a:latin typeface="Times New Roman" pitchFamily="18" charset="0"/>
                <a:cs typeface="Times New Roman" pitchFamily="18" charset="0"/>
              </a:rPr>
              <a:t>qo‘shadi</a:t>
            </a:r>
            <a:endParaRPr lang="ru-RU" sz="1800" dirty="0">
              <a:solidFill>
                <a:srgbClr val="C00000"/>
              </a:solidFill>
              <a:latin typeface="Times New Roman" pitchFamily="18" charset="0"/>
              <a:cs typeface="Times New Roman" pitchFamily="18" charset="0"/>
            </a:endParaRPr>
          </a:p>
        </p:txBody>
      </p:sp>
      <p:sp>
        <p:nvSpPr>
          <p:cNvPr id="3" name="Subtitle 2"/>
          <p:cNvSpPr>
            <a:spLocks noGrp="1"/>
          </p:cNvSpPr>
          <p:nvPr>
            <p:ph type="subTitle" idx="1"/>
          </p:nvPr>
        </p:nvSpPr>
        <p:spPr>
          <a:xfrm>
            <a:off x="457200" y="2209800"/>
            <a:ext cx="8153400" cy="3962400"/>
          </a:xfrm>
        </p:spPr>
        <p:txBody>
          <a:bodyPr>
            <a:noAutofit/>
          </a:bodyPr>
          <a:lstStyle/>
          <a:p>
            <a:r>
              <a:rPr lang="en-US" sz="2000" dirty="0" err="1">
                <a:solidFill>
                  <a:schemeClr val="tx1">
                    <a:lumMod val="95000"/>
                    <a:lumOff val="5000"/>
                  </a:schemeClr>
                </a:solidFill>
              </a:rPr>
              <a:t>Inklyuziv</a:t>
            </a:r>
            <a:r>
              <a:rPr lang="en-US" sz="2000" dirty="0">
                <a:solidFill>
                  <a:schemeClr val="tx1">
                    <a:lumMod val="95000"/>
                    <a:lumOff val="5000"/>
                  </a:schemeClr>
                </a:solidFill>
              </a:rPr>
              <a:t> </a:t>
            </a:r>
            <a:r>
              <a:rPr lang="en-US" sz="2000" dirty="0" err="1">
                <a:solidFill>
                  <a:schemeClr val="tx1">
                    <a:lumMod val="95000"/>
                    <a:lumOff val="5000"/>
                  </a:schemeClr>
                </a:solidFill>
              </a:rPr>
              <a:t>ta’lim</a:t>
            </a:r>
            <a:r>
              <a:rPr lang="en-US" sz="2000" dirty="0">
                <a:solidFill>
                  <a:schemeClr val="tx1">
                    <a:lumMod val="95000"/>
                    <a:lumOff val="5000"/>
                  </a:schemeClr>
                </a:solidFill>
              </a:rPr>
              <a:t> –</a:t>
            </a:r>
            <a:r>
              <a:rPr lang="en-US" sz="2000" dirty="0" err="1">
                <a:solidFill>
                  <a:schemeClr val="tx1">
                    <a:lumMod val="95000"/>
                    <a:lumOff val="5000"/>
                  </a:schemeClr>
                </a:solidFill>
              </a:rPr>
              <a:t>ta’lim</a:t>
            </a:r>
            <a:r>
              <a:rPr lang="en-US" sz="2000" dirty="0">
                <a:solidFill>
                  <a:schemeClr val="tx1">
                    <a:lumMod val="95000"/>
                    <a:lumOff val="5000"/>
                  </a:schemeClr>
                </a:solidFill>
              </a:rPr>
              <a:t> </a:t>
            </a:r>
            <a:r>
              <a:rPr lang="en-US" sz="2000" dirty="0" err="1" smtClean="0">
                <a:solidFill>
                  <a:schemeClr val="tx1">
                    <a:lumMod val="95000"/>
                    <a:lumOff val="5000"/>
                  </a:schemeClr>
                </a:solidFill>
              </a:rPr>
              <a:t>muassasalarida</a:t>
            </a:r>
            <a:r>
              <a:rPr lang="en-US" sz="2000" dirty="0" smtClean="0">
                <a:solidFill>
                  <a:schemeClr val="tx1">
                    <a:lumMod val="95000"/>
                    <a:lumOff val="5000"/>
                  </a:schemeClr>
                </a:solidFill>
              </a:rPr>
              <a:t> </a:t>
            </a:r>
            <a:r>
              <a:rPr lang="en-US" sz="2000" dirty="0" err="1" smtClean="0">
                <a:solidFill>
                  <a:schemeClr val="tx1">
                    <a:lumMod val="95000"/>
                    <a:lumOff val="5000"/>
                  </a:schemeClr>
                </a:solidFill>
              </a:rPr>
              <a:t>barcha</a:t>
            </a:r>
            <a:r>
              <a:rPr lang="en-US" sz="2000" dirty="0" smtClean="0">
                <a:solidFill>
                  <a:schemeClr val="tx1">
                    <a:lumMod val="95000"/>
                    <a:lumOff val="5000"/>
                  </a:schemeClr>
                </a:solidFill>
              </a:rPr>
              <a:t> </a:t>
            </a:r>
            <a:r>
              <a:rPr lang="en-US" sz="2000" dirty="0" err="1">
                <a:solidFill>
                  <a:schemeClr val="tx1">
                    <a:lumMod val="95000"/>
                    <a:lumOff val="5000"/>
                  </a:schemeClr>
                </a:solidFill>
              </a:rPr>
              <a:t>bolalarga</a:t>
            </a:r>
            <a:r>
              <a:rPr lang="en-US" sz="2000" dirty="0">
                <a:solidFill>
                  <a:schemeClr val="tx1">
                    <a:lumMod val="95000"/>
                    <a:lumOff val="5000"/>
                  </a:schemeClr>
                </a:solidFill>
              </a:rPr>
              <a:t> </a:t>
            </a:r>
            <a:r>
              <a:rPr lang="en-US" sz="2000" dirty="0" err="1">
                <a:solidFill>
                  <a:schemeClr val="tx1">
                    <a:lumMod val="95000"/>
                    <a:lumOff val="5000"/>
                  </a:schemeClr>
                </a:solidFill>
              </a:rPr>
              <a:t>birdek</a:t>
            </a:r>
            <a:r>
              <a:rPr lang="en-US" sz="2000" dirty="0">
                <a:solidFill>
                  <a:schemeClr val="tx1">
                    <a:lumMod val="95000"/>
                    <a:lumOff val="5000"/>
                  </a:schemeClr>
                </a:solidFill>
              </a:rPr>
              <a:t> </a:t>
            </a:r>
            <a:r>
              <a:rPr lang="en-US" sz="2000" dirty="0" err="1">
                <a:solidFill>
                  <a:schemeClr val="tx1">
                    <a:lumMod val="95000"/>
                    <a:lumOff val="5000"/>
                  </a:schemeClr>
                </a:solidFill>
              </a:rPr>
              <a:t>ta'lim</a:t>
            </a:r>
            <a:r>
              <a:rPr lang="en-US" sz="2000" dirty="0">
                <a:solidFill>
                  <a:schemeClr val="tx1">
                    <a:lumMod val="95000"/>
                    <a:lumOff val="5000"/>
                  </a:schemeClr>
                </a:solidFill>
              </a:rPr>
              <a:t> </a:t>
            </a:r>
            <a:r>
              <a:rPr lang="en-US" sz="2000" dirty="0" err="1">
                <a:solidFill>
                  <a:schemeClr val="tx1">
                    <a:lumMod val="95000"/>
                    <a:lumOff val="5000"/>
                  </a:schemeClr>
                </a:solidFill>
              </a:rPr>
              <a:t>berish</a:t>
            </a:r>
            <a:r>
              <a:rPr lang="en-US" sz="2000" dirty="0">
                <a:solidFill>
                  <a:schemeClr val="tx1">
                    <a:lumMod val="95000"/>
                    <a:lumOff val="5000"/>
                  </a:schemeClr>
                </a:solidFill>
              </a:rPr>
              <a:t> </a:t>
            </a:r>
            <a:r>
              <a:rPr lang="en-US" sz="2000" dirty="0" err="1" smtClean="0">
                <a:solidFill>
                  <a:schemeClr val="tx1">
                    <a:lumMod val="95000"/>
                    <a:lumOff val="5000"/>
                  </a:schemeClr>
                </a:solidFill>
              </a:rPr>
              <a:t>imkoniyatidir</a:t>
            </a:r>
            <a:endParaRPr lang="en-US" sz="2000" dirty="0" smtClean="0">
              <a:solidFill>
                <a:schemeClr val="tx1">
                  <a:lumMod val="95000"/>
                  <a:lumOff val="5000"/>
                </a:schemeClr>
              </a:solidFill>
            </a:endParaRPr>
          </a:p>
          <a:p>
            <a:r>
              <a:rPr lang="en-US" sz="2000" dirty="0" err="1" smtClean="0">
                <a:solidFill>
                  <a:schemeClr val="tx1">
                    <a:lumMod val="95000"/>
                    <a:lumOff val="5000"/>
                  </a:schemeClr>
                </a:solidFill>
              </a:rPr>
              <a:t>Inklyuziv</a:t>
            </a:r>
            <a:r>
              <a:rPr lang="en-US" sz="2000" dirty="0" smtClean="0">
                <a:solidFill>
                  <a:schemeClr val="tx1">
                    <a:lumMod val="95000"/>
                    <a:lumOff val="5000"/>
                  </a:schemeClr>
                </a:solidFill>
              </a:rPr>
              <a:t> </a:t>
            </a:r>
            <a:r>
              <a:rPr lang="en-US" sz="2000" dirty="0" err="1">
                <a:solidFill>
                  <a:schemeClr val="tx1">
                    <a:lumMod val="95000"/>
                    <a:lumOff val="5000"/>
                  </a:schemeClr>
                </a:solidFill>
              </a:rPr>
              <a:t>ta'lim</a:t>
            </a:r>
            <a:r>
              <a:rPr lang="en-US" sz="2000" dirty="0">
                <a:solidFill>
                  <a:schemeClr val="tx1">
                    <a:lumMod val="95000"/>
                    <a:lumOff val="5000"/>
                  </a:schemeClr>
                </a:solidFill>
              </a:rPr>
              <a:t> </a:t>
            </a:r>
            <a:r>
              <a:rPr lang="en-US" sz="2000" dirty="0" err="1">
                <a:solidFill>
                  <a:schemeClr val="tx1">
                    <a:lumMod val="95000"/>
                    <a:lumOff val="5000"/>
                  </a:schemeClr>
                </a:solidFill>
              </a:rPr>
              <a:t>g'oyalari</a:t>
            </a:r>
            <a:r>
              <a:rPr lang="en-US" sz="2000" dirty="0">
                <a:solidFill>
                  <a:schemeClr val="tx1">
                    <a:lumMod val="95000"/>
                    <a:lumOff val="5000"/>
                  </a:schemeClr>
                </a:solidFill>
              </a:rPr>
              <a:t> </a:t>
            </a:r>
            <a:r>
              <a:rPr lang="en-US" sz="2000" dirty="0" err="1">
                <a:solidFill>
                  <a:schemeClr val="tx1">
                    <a:lumMod val="95000"/>
                    <a:lumOff val="5000"/>
                  </a:schemeClr>
                </a:solidFill>
              </a:rPr>
              <a:t>ijtimoiy</a:t>
            </a:r>
            <a:r>
              <a:rPr lang="en-US" sz="2000" dirty="0">
                <a:solidFill>
                  <a:schemeClr val="tx1">
                    <a:lumMod val="95000"/>
                    <a:lumOff val="5000"/>
                  </a:schemeClr>
                </a:solidFill>
              </a:rPr>
              <a:t> -</a:t>
            </a:r>
            <a:r>
              <a:rPr lang="en-US" sz="2000" dirty="0" err="1">
                <a:solidFill>
                  <a:schemeClr val="tx1">
                    <a:lumMod val="95000"/>
                    <a:lumOff val="5000"/>
                  </a:schemeClr>
                </a:solidFill>
              </a:rPr>
              <a:t>madaniy</a:t>
            </a:r>
            <a:r>
              <a:rPr lang="en-US" sz="2000" dirty="0">
                <a:solidFill>
                  <a:schemeClr val="tx1">
                    <a:lumMod val="95000"/>
                    <a:lumOff val="5000"/>
                  </a:schemeClr>
                </a:solidFill>
              </a:rPr>
              <a:t> </a:t>
            </a:r>
            <a:r>
              <a:rPr lang="en-US" sz="2000" dirty="0" err="1">
                <a:solidFill>
                  <a:schemeClr val="tx1">
                    <a:lumMod val="95000"/>
                    <a:lumOff val="5000"/>
                  </a:schemeClr>
                </a:solidFill>
              </a:rPr>
              <a:t>nazariyalarga</a:t>
            </a:r>
            <a:r>
              <a:rPr lang="en-US" sz="2000" dirty="0">
                <a:solidFill>
                  <a:schemeClr val="tx1">
                    <a:lumMod val="95000"/>
                    <a:lumOff val="5000"/>
                  </a:schemeClr>
                </a:solidFill>
              </a:rPr>
              <a:t> </a:t>
            </a:r>
            <a:r>
              <a:rPr lang="en-US" sz="2000" dirty="0" err="1">
                <a:solidFill>
                  <a:schemeClr val="tx1">
                    <a:lumMod val="95000"/>
                    <a:lumOff val="5000"/>
                  </a:schemeClr>
                </a:solidFill>
              </a:rPr>
              <a:t>asoslanadi</a:t>
            </a:r>
            <a:r>
              <a:rPr lang="en-US" sz="2000" dirty="0" smtClean="0">
                <a:solidFill>
                  <a:schemeClr val="tx1">
                    <a:lumMod val="95000"/>
                    <a:lumOff val="5000"/>
                  </a:schemeClr>
                </a:solidFill>
              </a:rPr>
              <a:t>.</a:t>
            </a:r>
          </a:p>
          <a:p>
            <a:r>
              <a:rPr lang="en-US" sz="2000" dirty="0" smtClean="0">
                <a:solidFill>
                  <a:schemeClr val="tx1">
                    <a:lumMod val="95000"/>
                    <a:lumOff val="5000"/>
                  </a:schemeClr>
                </a:solidFill>
              </a:rPr>
              <a:t> </a:t>
            </a:r>
            <a:r>
              <a:rPr lang="en-US" sz="2000" dirty="0" err="1">
                <a:solidFill>
                  <a:schemeClr val="tx1">
                    <a:lumMod val="95000"/>
                    <a:lumOff val="5000"/>
                  </a:schemeClr>
                </a:solidFill>
              </a:rPr>
              <a:t>Psixolog</a:t>
            </a:r>
            <a:r>
              <a:rPr lang="en-US" sz="2000" dirty="0">
                <a:solidFill>
                  <a:schemeClr val="tx1">
                    <a:lumMod val="95000"/>
                    <a:lumOff val="5000"/>
                  </a:schemeClr>
                </a:solidFill>
              </a:rPr>
              <a:t> </a:t>
            </a:r>
            <a:r>
              <a:rPr lang="en-US" sz="2000" dirty="0" err="1">
                <a:solidFill>
                  <a:schemeClr val="tx1">
                    <a:lumMod val="95000"/>
                    <a:lumOff val="5000"/>
                  </a:schemeClr>
                </a:solidFill>
              </a:rPr>
              <a:t>L.Vigotskiy</a:t>
            </a:r>
            <a:r>
              <a:rPr lang="en-US" sz="2000" dirty="0">
                <a:solidFill>
                  <a:schemeClr val="tx1">
                    <a:lumMod val="95000"/>
                    <a:lumOff val="5000"/>
                  </a:schemeClr>
                </a:solidFill>
              </a:rPr>
              <a:t> </a:t>
            </a:r>
            <a:r>
              <a:rPr lang="en-US" sz="2000" dirty="0" err="1" smtClean="0">
                <a:solidFill>
                  <a:schemeClr val="tx1">
                    <a:lumMod val="95000"/>
                    <a:lumOff val="5000"/>
                  </a:schemeClr>
                </a:solidFill>
              </a:rPr>
              <a:t>inklyuziv</a:t>
            </a:r>
            <a:r>
              <a:rPr lang="en-US" sz="2000" dirty="0" smtClean="0">
                <a:solidFill>
                  <a:schemeClr val="tx1">
                    <a:lumMod val="95000"/>
                    <a:lumOff val="5000"/>
                  </a:schemeClr>
                </a:solidFill>
              </a:rPr>
              <a:t> </a:t>
            </a:r>
            <a:r>
              <a:rPr lang="en-US" sz="2000" dirty="0" err="1" smtClean="0">
                <a:solidFill>
                  <a:schemeClr val="tx1">
                    <a:lumMod val="95000"/>
                    <a:lumOff val="5000"/>
                  </a:schemeClr>
                </a:solidFill>
              </a:rPr>
              <a:t>ta'limni</a:t>
            </a:r>
            <a:r>
              <a:rPr lang="en-US" sz="2000" dirty="0" smtClean="0">
                <a:solidFill>
                  <a:schemeClr val="tx1">
                    <a:lumMod val="95000"/>
                    <a:lumOff val="5000"/>
                  </a:schemeClr>
                </a:solidFill>
              </a:rPr>
              <a:t> </a:t>
            </a:r>
            <a:r>
              <a:rPr lang="en-US" sz="2000" dirty="0" err="1" smtClean="0">
                <a:solidFill>
                  <a:schemeClr val="tx1">
                    <a:lumMod val="95000"/>
                    <a:lumOff val="5000"/>
                  </a:schemeClr>
                </a:solidFill>
              </a:rPr>
              <a:t>integratsiyalash</a:t>
            </a:r>
            <a:r>
              <a:rPr lang="en-US" sz="2000" dirty="0" smtClean="0">
                <a:solidFill>
                  <a:schemeClr val="tx1">
                    <a:lumMod val="95000"/>
                    <a:lumOff val="5000"/>
                  </a:schemeClr>
                </a:solidFill>
              </a:rPr>
              <a:t> </a:t>
            </a:r>
            <a:r>
              <a:rPr lang="en-US" sz="2000" dirty="0" err="1" smtClean="0">
                <a:solidFill>
                  <a:schemeClr val="tx1">
                    <a:lumMod val="95000"/>
                    <a:lumOff val="5000"/>
                  </a:schemeClr>
                </a:solidFill>
              </a:rPr>
              <a:t>fikrini</a:t>
            </a:r>
            <a:r>
              <a:rPr lang="en-US" sz="2000" dirty="0" smtClean="0">
                <a:solidFill>
                  <a:schemeClr val="tx1">
                    <a:lumMod val="95000"/>
                    <a:lumOff val="5000"/>
                  </a:schemeClr>
                </a:solidFill>
              </a:rPr>
              <a:t> </a:t>
            </a:r>
            <a:r>
              <a:rPr lang="en-US" sz="2000" dirty="0" err="1" smtClean="0">
                <a:solidFill>
                  <a:schemeClr val="tx1">
                    <a:lumMod val="95000"/>
                    <a:lumOff val="5000"/>
                  </a:schemeClr>
                </a:solidFill>
              </a:rPr>
              <a:t>olg’a</a:t>
            </a:r>
            <a:r>
              <a:rPr lang="en-US" sz="2000" dirty="0" smtClean="0">
                <a:solidFill>
                  <a:schemeClr val="tx1">
                    <a:lumMod val="95000"/>
                    <a:lumOff val="5000"/>
                  </a:schemeClr>
                </a:solidFill>
              </a:rPr>
              <a:t> </a:t>
            </a:r>
            <a:r>
              <a:rPr lang="en-US" sz="2000" dirty="0" err="1" smtClean="0">
                <a:solidFill>
                  <a:schemeClr val="tx1">
                    <a:lumMod val="95000"/>
                    <a:lumOff val="5000"/>
                  </a:schemeClr>
                </a:solidFill>
              </a:rPr>
              <a:t>surgan</a:t>
            </a:r>
            <a:r>
              <a:rPr lang="en-US" sz="2000" dirty="0" smtClean="0">
                <a:solidFill>
                  <a:schemeClr val="tx1">
                    <a:lumMod val="95000"/>
                    <a:lumOff val="5000"/>
                  </a:schemeClr>
                </a:solidFill>
              </a:rPr>
              <a:t>.</a:t>
            </a:r>
          </a:p>
          <a:p>
            <a:r>
              <a:rPr lang="en-US" sz="2000" dirty="0" smtClean="0">
                <a:solidFill>
                  <a:schemeClr val="tx1">
                    <a:lumMod val="95000"/>
                    <a:lumOff val="5000"/>
                  </a:schemeClr>
                </a:solidFill>
              </a:rPr>
              <a:t> </a:t>
            </a:r>
            <a:r>
              <a:rPr lang="en-US" sz="2000" dirty="0" err="1">
                <a:solidFill>
                  <a:schemeClr val="tx1">
                    <a:lumMod val="95000"/>
                    <a:lumOff val="5000"/>
                  </a:schemeClr>
                </a:solidFill>
              </a:rPr>
              <a:t>inklyuziv</a:t>
            </a:r>
            <a:r>
              <a:rPr lang="en-US" sz="2000" dirty="0">
                <a:solidFill>
                  <a:schemeClr val="tx1">
                    <a:lumMod val="95000"/>
                    <a:lumOff val="5000"/>
                  </a:schemeClr>
                </a:solidFill>
              </a:rPr>
              <a:t> </a:t>
            </a:r>
            <a:r>
              <a:rPr lang="en-US" sz="2000" dirty="0" err="1">
                <a:solidFill>
                  <a:schemeClr val="tx1">
                    <a:lumMod val="95000"/>
                    <a:lumOff val="5000"/>
                  </a:schemeClr>
                </a:solidFill>
              </a:rPr>
              <a:t>ta`limga</a:t>
            </a:r>
            <a:r>
              <a:rPr lang="en-US" sz="2000" dirty="0">
                <a:solidFill>
                  <a:schemeClr val="tx1">
                    <a:lumMod val="95000"/>
                    <a:lumOff val="5000"/>
                  </a:schemeClr>
                </a:solidFill>
              </a:rPr>
              <a:t> </a:t>
            </a:r>
            <a:r>
              <a:rPr lang="en-US" sz="2000" dirty="0" err="1">
                <a:solidFill>
                  <a:schemeClr val="tx1">
                    <a:lumMod val="95000"/>
                    <a:lumOff val="5000"/>
                  </a:schemeClr>
                </a:solidFill>
              </a:rPr>
              <a:t>asoslangan</a:t>
            </a:r>
            <a:r>
              <a:rPr lang="en-US" sz="2000" dirty="0">
                <a:solidFill>
                  <a:schemeClr val="tx1">
                    <a:lumMod val="95000"/>
                    <a:lumOff val="5000"/>
                  </a:schemeClr>
                </a:solidFill>
              </a:rPr>
              <a:t> </a:t>
            </a:r>
            <a:r>
              <a:rPr lang="en-US" sz="2000" dirty="0" err="1" smtClean="0">
                <a:solidFill>
                  <a:schemeClr val="tx1">
                    <a:lumMod val="95000"/>
                    <a:lumOff val="5000"/>
                  </a:schemeClr>
                </a:solidFill>
              </a:rPr>
              <a:t>nazariya</a:t>
            </a:r>
            <a:r>
              <a:rPr lang="en-US" sz="2000" dirty="0" smtClean="0">
                <a:solidFill>
                  <a:schemeClr val="tx1">
                    <a:lumMod val="95000"/>
                    <a:lumOff val="5000"/>
                  </a:schemeClr>
                </a:solidFill>
              </a:rPr>
              <a:t> </a:t>
            </a:r>
            <a:r>
              <a:rPr lang="en-US" sz="2000" dirty="0" err="1">
                <a:solidFill>
                  <a:schemeClr val="tx1">
                    <a:lumMod val="95000"/>
                    <a:lumOff val="5000"/>
                  </a:schemeClr>
                </a:solidFill>
              </a:rPr>
              <a:t>orqali</a:t>
            </a:r>
            <a:r>
              <a:rPr lang="en-US" sz="2000" dirty="0">
                <a:solidFill>
                  <a:schemeClr val="tx1">
                    <a:lumMod val="95000"/>
                    <a:lumOff val="5000"/>
                  </a:schemeClr>
                </a:solidFill>
              </a:rPr>
              <a:t> </a:t>
            </a:r>
            <a:r>
              <a:rPr lang="en-US" sz="2000" dirty="0" err="1">
                <a:solidFill>
                  <a:schemeClr val="tx1">
                    <a:lumMod val="95000"/>
                    <a:lumOff val="5000"/>
                  </a:schemeClr>
                </a:solidFill>
              </a:rPr>
              <a:t>bolalar</a:t>
            </a:r>
            <a:r>
              <a:rPr lang="en-US" sz="2000" dirty="0">
                <a:solidFill>
                  <a:schemeClr val="tx1">
                    <a:lumMod val="95000"/>
                    <a:lumOff val="5000"/>
                  </a:schemeClr>
                </a:solidFill>
              </a:rPr>
              <a:t> </a:t>
            </a:r>
            <a:r>
              <a:rPr lang="en-US" sz="2000" dirty="0" err="1">
                <a:solidFill>
                  <a:schemeClr val="tx1">
                    <a:lumMod val="95000"/>
                    <a:lumOff val="5000"/>
                  </a:schemeClr>
                </a:solidFill>
              </a:rPr>
              <a:t>ijtimoiy</a:t>
            </a:r>
            <a:r>
              <a:rPr lang="en-US" sz="2000" dirty="0">
                <a:solidFill>
                  <a:schemeClr val="tx1">
                    <a:lumMod val="95000"/>
                    <a:lumOff val="5000"/>
                  </a:schemeClr>
                </a:solidFill>
              </a:rPr>
              <a:t> </a:t>
            </a:r>
            <a:r>
              <a:rPr lang="en-US" sz="2000" dirty="0" err="1">
                <a:solidFill>
                  <a:schemeClr val="tx1">
                    <a:lumMod val="95000"/>
                    <a:lumOff val="5000"/>
                  </a:schemeClr>
                </a:solidFill>
              </a:rPr>
              <a:t>muhitda</a:t>
            </a:r>
            <a:r>
              <a:rPr lang="en-US" sz="2000" dirty="0">
                <a:solidFill>
                  <a:schemeClr val="tx1">
                    <a:lumMod val="95000"/>
                    <a:lumOff val="5000"/>
                  </a:schemeClr>
                </a:solidFill>
              </a:rPr>
              <a:t> </a:t>
            </a:r>
            <a:r>
              <a:rPr lang="en-US" sz="2000" dirty="0" err="1">
                <a:solidFill>
                  <a:schemeClr val="tx1">
                    <a:lumMod val="95000"/>
                    <a:lumOff val="5000"/>
                  </a:schemeClr>
                </a:solidFill>
              </a:rPr>
              <a:t>eng</a:t>
            </a:r>
            <a:r>
              <a:rPr lang="en-US" sz="2000" dirty="0">
                <a:solidFill>
                  <a:schemeClr val="tx1">
                    <a:lumMod val="95000"/>
                    <a:lumOff val="5000"/>
                  </a:schemeClr>
                </a:solidFill>
              </a:rPr>
              <a:t> </a:t>
            </a:r>
            <a:r>
              <a:rPr lang="en-US" sz="2000" dirty="0" err="1">
                <a:solidFill>
                  <a:schemeClr val="tx1">
                    <a:lumMod val="95000"/>
                    <a:lumOff val="5000"/>
                  </a:schemeClr>
                </a:solidFill>
              </a:rPr>
              <a:t>samarali</a:t>
            </a:r>
            <a:r>
              <a:rPr lang="en-US" sz="2000" dirty="0">
                <a:solidFill>
                  <a:schemeClr val="tx1">
                    <a:lumMod val="95000"/>
                    <a:lumOff val="5000"/>
                  </a:schemeClr>
                </a:solidFill>
              </a:rPr>
              <a:t> </a:t>
            </a:r>
            <a:r>
              <a:rPr lang="en-US" sz="2000" dirty="0" err="1">
                <a:solidFill>
                  <a:schemeClr val="tx1">
                    <a:lumMod val="95000"/>
                    <a:lumOff val="5000"/>
                  </a:schemeClr>
                </a:solidFill>
              </a:rPr>
              <a:t>bilim</a:t>
            </a:r>
            <a:r>
              <a:rPr lang="en-US" sz="2000" dirty="0">
                <a:solidFill>
                  <a:schemeClr val="tx1">
                    <a:lumMod val="95000"/>
                    <a:lumOff val="5000"/>
                  </a:schemeClr>
                </a:solidFill>
              </a:rPr>
              <a:t> </a:t>
            </a:r>
            <a:r>
              <a:rPr lang="en-US" sz="2000" dirty="0" err="1" smtClean="0">
                <a:solidFill>
                  <a:schemeClr val="tx1">
                    <a:lumMod val="95000"/>
                    <a:lumOff val="5000"/>
                  </a:schemeClr>
                </a:solidFill>
              </a:rPr>
              <a:t>oladilar</a:t>
            </a:r>
            <a:r>
              <a:rPr lang="en-US" sz="2000" dirty="0" smtClean="0">
                <a:solidFill>
                  <a:schemeClr val="tx1">
                    <a:lumMod val="95000"/>
                    <a:lumOff val="5000"/>
                  </a:schemeClr>
                </a:solidFill>
              </a:rPr>
              <a:t> ( </a:t>
            </a:r>
            <a:r>
              <a:rPr lang="en-US" sz="2000" dirty="0" err="1" smtClean="0">
                <a:solidFill>
                  <a:schemeClr val="tx1">
                    <a:lumMod val="95000"/>
                    <a:lumOff val="5000"/>
                  </a:schemeClr>
                </a:solidFill>
              </a:rPr>
              <a:t>integratsiya</a:t>
            </a:r>
            <a:r>
              <a:rPr lang="en-US" sz="2000" dirty="0" smtClean="0">
                <a:solidFill>
                  <a:schemeClr val="tx1">
                    <a:lumMod val="95000"/>
                    <a:lumOff val="5000"/>
                  </a:schemeClr>
                </a:solidFill>
              </a:rPr>
              <a:t>)</a:t>
            </a:r>
            <a:r>
              <a:rPr lang="en-US" sz="2000" dirty="0" err="1" smtClean="0">
                <a:solidFill>
                  <a:schemeClr val="tx1">
                    <a:lumMod val="95000"/>
                    <a:lumOff val="5000"/>
                  </a:schemeClr>
                </a:solidFill>
              </a:rPr>
              <a:t>orqali</a:t>
            </a:r>
            <a:endParaRPr lang="en-US" sz="2000" dirty="0" smtClean="0">
              <a:solidFill>
                <a:schemeClr val="tx1">
                  <a:lumMod val="95000"/>
                  <a:lumOff val="5000"/>
                </a:schemeClr>
              </a:solidFill>
            </a:endParaRPr>
          </a:p>
          <a:p>
            <a:r>
              <a:rPr lang="en-US" sz="2000" dirty="0" smtClean="0">
                <a:solidFill>
                  <a:schemeClr val="tx1">
                    <a:lumMod val="95000"/>
                    <a:lumOff val="5000"/>
                  </a:schemeClr>
                </a:solidFill>
              </a:rPr>
              <a:t> </a:t>
            </a:r>
            <a:r>
              <a:rPr lang="en-US" sz="2000" dirty="0" err="1">
                <a:solidFill>
                  <a:schemeClr val="tx1">
                    <a:lumMod val="95000"/>
                    <a:lumOff val="5000"/>
                  </a:schemeClr>
                </a:solidFill>
              </a:rPr>
              <a:t>L.Vigotskiy</a:t>
            </a:r>
            <a:r>
              <a:rPr lang="en-US" sz="2000" dirty="0">
                <a:solidFill>
                  <a:schemeClr val="tx1">
                    <a:lumMod val="95000"/>
                    <a:lumOff val="5000"/>
                  </a:schemeClr>
                </a:solidFill>
              </a:rPr>
              <a:t> </a:t>
            </a:r>
            <a:r>
              <a:rPr lang="en-US" sz="2000" dirty="0" err="1">
                <a:solidFill>
                  <a:schemeClr val="tx1">
                    <a:lumMod val="95000"/>
                    <a:lumOff val="5000"/>
                  </a:schemeClr>
                </a:solidFill>
              </a:rPr>
              <a:t>oliy</a:t>
            </a:r>
            <a:r>
              <a:rPr lang="en-US" sz="2000" dirty="0">
                <a:solidFill>
                  <a:schemeClr val="tx1">
                    <a:lumMod val="95000"/>
                    <a:lumOff val="5000"/>
                  </a:schemeClr>
                </a:solidFill>
              </a:rPr>
              <a:t> </a:t>
            </a:r>
            <a:r>
              <a:rPr lang="en-US" sz="2000" dirty="0" err="1">
                <a:solidFill>
                  <a:schemeClr val="tx1">
                    <a:lumMod val="95000"/>
                    <a:lumOff val="5000"/>
                  </a:schemeClr>
                </a:solidFill>
              </a:rPr>
              <a:t>aqliy</a:t>
            </a:r>
            <a:r>
              <a:rPr lang="en-US" sz="2000" dirty="0">
                <a:solidFill>
                  <a:schemeClr val="tx1">
                    <a:lumMod val="95000"/>
                    <a:lumOff val="5000"/>
                  </a:schemeClr>
                </a:solidFill>
              </a:rPr>
              <a:t> </a:t>
            </a:r>
            <a:r>
              <a:rPr lang="en-US" sz="2000" dirty="0" err="1">
                <a:solidFill>
                  <a:schemeClr val="tx1">
                    <a:lumMod val="95000"/>
                    <a:lumOff val="5000"/>
                  </a:schemeClr>
                </a:solidFill>
              </a:rPr>
              <a:t>funksiyalarning</a:t>
            </a:r>
            <a:r>
              <a:rPr lang="en-US" sz="2000" dirty="0">
                <a:solidFill>
                  <a:schemeClr val="tx1">
                    <a:lumMod val="95000"/>
                    <a:lumOff val="5000"/>
                  </a:schemeClr>
                </a:solidFill>
              </a:rPr>
              <a:t> </a:t>
            </a:r>
            <a:r>
              <a:rPr lang="en-US" sz="2000" dirty="0" err="1">
                <a:solidFill>
                  <a:schemeClr val="tx1">
                    <a:lumMod val="95000"/>
                    <a:lumOff val="5000"/>
                  </a:schemeClr>
                </a:solidFill>
              </a:rPr>
              <a:t>rivojlanishi</a:t>
            </a:r>
            <a:r>
              <a:rPr lang="en-US" sz="2000" dirty="0">
                <a:solidFill>
                  <a:schemeClr val="tx1">
                    <a:lumMod val="95000"/>
                    <a:lumOff val="5000"/>
                  </a:schemeClr>
                </a:solidFill>
              </a:rPr>
              <a:t> </a:t>
            </a:r>
            <a:r>
              <a:rPr lang="en-US" sz="2000" dirty="0" err="1">
                <a:solidFill>
                  <a:schemeClr val="tx1">
                    <a:lumMod val="95000"/>
                    <a:lumOff val="5000"/>
                  </a:schemeClr>
                </a:solidFill>
              </a:rPr>
              <a:t>ijtimoiy</a:t>
            </a:r>
            <a:r>
              <a:rPr lang="en-US" sz="2000" dirty="0">
                <a:solidFill>
                  <a:schemeClr val="tx1">
                    <a:lumMod val="95000"/>
                    <a:lumOff val="5000"/>
                  </a:schemeClr>
                </a:solidFill>
              </a:rPr>
              <a:t> </a:t>
            </a:r>
            <a:r>
              <a:rPr lang="en-US" sz="2000" dirty="0" err="1">
                <a:solidFill>
                  <a:schemeClr val="tx1">
                    <a:lumMod val="95000"/>
                    <a:lumOff val="5000"/>
                  </a:schemeClr>
                </a:solidFill>
              </a:rPr>
              <a:t>hamkorlikdan</a:t>
            </a:r>
            <a:r>
              <a:rPr lang="en-US" sz="2000" dirty="0">
                <a:solidFill>
                  <a:schemeClr val="tx1">
                    <a:lumMod val="95000"/>
                    <a:lumOff val="5000"/>
                  </a:schemeClr>
                </a:solidFill>
              </a:rPr>
              <a:t> </a:t>
            </a:r>
            <a:r>
              <a:rPr lang="en-US" sz="2000" dirty="0" err="1">
                <a:solidFill>
                  <a:schemeClr val="tx1">
                    <a:lumMod val="95000"/>
                    <a:lumOff val="5000"/>
                  </a:schemeClr>
                </a:solidFill>
              </a:rPr>
              <a:t>boshlanadi</a:t>
            </a:r>
            <a:r>
              <a:rPr lang="en-US" sz="2000" dirty="0">
                <a:solidFill>
                  <a:schemeClr val="tx1">
                    <a:lumMod val="95000"/>
                    <a:lumOff val="5000"/>
                  </a:schemeClr>
                </a:solidFill>
              </a:rPr>
              <a:t> </a:t>
            </a:r>
            <a:r>
              <a:rPr lang="en-US" sz="2000" dirty="0" err="1">
                <a:solidFill>
                  <a:schemeClr val="tx1">
                    <a:lumMod val="95000"/>
                    <a:lumOff val="5000"/>
                  </a:schemeClr>
                </a:solidFill>
              </a:rPr>
              <a:t>va</a:t>
            </a:r>
            <a:r>
              <a:rPr lang="en-US" sz="2000" dirty="0">
                <a:solidFill>
                  <a:schemeClr val="tx1">
                    <a:lumMod val="95000"/>
                    <a:lumOff val="5000"/>
                  </a:schemeClr>
                </a:solidFill>
              </a:rPr>
              <a:t> </a:t>
            </a:r>
            <a:r>
              <a:rPr lang="en-US" sz="2000" dirty="0" err="1">
                <a:solidFill>
                  <a:schemeClr val="tx1">
                    <a:lumMod val="95000"/>
                    <a:lumOff val="5000"/>
                  </a:schemeClr>
                </a:solidFill>
              </a:rPr>
              <a:t>keyin</a:t>
            </a:r>
            <a:r>
              <a:rPr lang="en-US" sz="2000" dirty="0">
                <a:solidFill>
                  <a:schemeClr val="tx1">
                    <a:lumMod val="95000"/>
                    <a:lumOff val="5000"/>
                  </a:schemeClr>
                </a:solidFill>
              </a:rPr>
              <a:t> </a:t>
            </a:r>
            <a:r>
              <a:rPr lang="en-US" sz="2000" dirty="0" err="1">
                <a:solidFill>
                  <a:schemeClr val="tx1">
                    <a:lumMod val="95000"/>
                    <a:lumOff val="5000"/>
                  </a:schemeClr>
                </a:solidFill>
              </a:rPr>
              <a:t>shaxsiy</a:t>
            </a:r>
            <a:r>
              <a:rPr lang="en-US" sz="2000" dirty="0">
                <a:solidFill>
                  <a:schemeClr val="tx1">
                    <a:lumMod val="95000"/>
                    <a:lumOff val="5000"/>
                  </a:schemeClr>
                </a:solidFill>
              </a:rPr>
              <a:t> </a:t>
            </a:r>
            <a:r>
              <a:rPr lang="en-US" sz="2000" dirty="0" err="1">
                <a:solidFill>
                  <a:schemeClr val="tx1">
                    <a:lumMod val="95000"/>
                    <a:lumOff val="5000"/>
                  </a:schemeClr>
                </a:solidFill>
              </a:rPr>
              <a:t>bo'ladi</a:t>
            </a:r>
            <a:r>
              <a:rPr lang="en-US" sz="2000" dirty="0">
                <a:solidFill>
                  <a:schemeClr val="tx1">
                    <a:lumMod val="95000"/>
                    <a:lumOff val="5000"/>
                  </a:schemeClr>
                </a:solidFill>
              </a:rPr>
              <a:t> deb </a:t>
            </a:r>
            <a:r>
              <a:rPr lang="en-US" sz="2000" dirty="0" err="1">
                <a:solidFill>
                  <a:schemeClr val="tx1">
                    <a:lumMod val="95000"/>
                    <a:lumOff val="5000"/>
                  </a:schemeClr>
                </a:solidFill>
              </a:rPr>
              <a:t>aytib</a:t>
            </a:r>
            <a:r>
              <a:rPr lang="en-US" sz="2000" dirty="0">
                <a:solidFill>
                  <a:schemeClr val="tx1">
                    <a:lumMod val="95000"/>
                    <a:lumOff val="5000"/>
                  </a:schemeClr>
                </a:solidFill>
              </a:rPr>
              <a:t> </a:t>
            </a:r>
            <a:r>
              <a:rPr lang="en-US" sz="2000" dirty="0" err="1">
                <a:solidFill>
                  <a:schemeClr val="tx1">
                    <a:lumMod val="95000"/>
                    <a:lumOff val="5000"/>
                  </a:schemeClr>
                </a:solidFill>
              </a:rPr>
              <a:t>o'tgan</a:t>
            </a:r>
            <a:r>
              <a:rPr lang="en-US" sz="2000" dirty="0">
                <a:solidFill>
                  <a:schemeClr val="tx1">
                    <a:lumMod val="95000"/>
                    <a:lumOff val="5000"/>
                  </a:schemeClr>
                </a:solidFill>
              </a:rPr>
              <a:t>.</a:t>
            </a:r>
            <a:r>
              <a:rPr lang="en-US" sz="2000" dirty="0" smtClean="0">
                <a:solidFill>
                  <a:schemeClr val="tx1">
                    <a:lumMod val="95000"/>
                    <a:lumOff val="5000"/>
                  </a:schemeClr>
                </a:solidFill>
              </a:rPr>
              <a:t/>
            </a:r>
            <a:br>
              <a:rPr lang="en-US" sz="2000" dirty="0" smtClean="0">
                <a:solidFill>
                  <a:schemeClr val="tx1">
                    <a:lumMod val="95000"/>
                    <a:lumOff val="5000"/>
                  </a:schemeClr>
                </a:solidFill>
              </a:rPr>
            </a:br>
            <a:endParaRPr lang="ru-RU" sz="2000" dirty="0">
              <a:solidFill>
                <a:schemeClr val="tx1">
                  <a:lumMod val="95000"/>
                  <a:lumOff val="5000"/>
                </a:schemeClr>
              </a:solidFill>
              <a:latin typeface="Times New Roman" pitchFamily="18" charset="0"/>
              <a:cs typeface="Times New Roman" pitchFamily="18" charset="0"/>
            </a:endParaRPr>
          </a:p>
        </p:txBody>
      </p:sp>
    </p:spTree>
    <p:extLst>
      <p:ext uri="{BB962C8B-B14F-4D97-AF65-F5344CB8AC3E}">
        <p14:creationId xmlns:p14="http://schemas.microsoft.com/office/powerpoint/2010/main" val="20297957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1000" y="304800"/>
            <a:ext cx="8305800" cy="6463308"/>
          </a:xfrm>
          <a:prstGeom prst="rect">
            <a:avLst/>
          </a:prstGeom>
        </p:spPr>
        <p:txBody>
          <a:bodyPr wrap="square">
            <a:spAutoFit/>
          </a:bodyPr>
          <a:lstStyle/>
          <a:p>
            <a:r>
              <a:rPr lang="en-US" b="1" dirty="0" smtClean="0"/>
              <a:t>                                </a:t>
            </a:r>
            <a:r>
              <a:rPr lang="en-US" b="1" dirty="0" err="1" smtClean="0"/>
              <a:t>Inklyuziv</a:t>
            </a:r>
            <a:r>
              <a:rPr lang="en-US" b="1" dirty="0" smtClean="0"/>
              <a:t> </a:t>
            </a:r>
            <a:r>
              <a:rPr lang="en-US" b="1" dirty="0" err="1"/>
              <a:t>Ta'lim</a:t>
            </a:r>
            <a:r>
              <a:rPr lang="en-US" b="1" dirty="0"/>
              <a:t> </a:t>
            </a:r>
            <a:r>
              <a:rPr lang="en-US" b="1" dirty="0" err="1"/>
              <a:t>G'oyasining</a:t>
            </a:r>
            <a:r>
              <a:rPr lang="en-US" b="1" dirty="0"/>
              <a:t> </a:t>
            </a:r>
            <a:r>
              <a:rPr lang="en-US" b="1" dirty="0" err="1"/>
              <a:t>Rivojlanish</a:t>
            </a:r>
            <a:r>
              <a:rPr lang="en-US" b="1" dirty="0"/>
              <a:t> </a:t>
            </a:r>
            <a:r>
              <a:rPr lang="en-US" b="1" dirty="0" err="1"/>
              <a:t>Bosqichlari</a:t>
            </a:r>
            <a:endParaRPr lang="en-US" b="1" dirty="0"/>
          </a:p>
          <a:p>
            <a:endParaRPr lang="en-US" b="1" dirty="0"/>
          </a:p>
          <a:p>
            <a:r>
              <a:rPr lang="en-US" dirty="0" smtClean="0"/>
              <a:t>                       </a:t>
            </a:r>
            <a:r>
              <a:rPr lang="en-US" dirty="0" err="1" smtClean="0"/>
              <a:t>Mutaxassislar</a:t>
            </a:r>
            <a:r>
              <a:rPr lang="en-US" dirty="0" smtClean="0"/>
              <a:t> </a:t>
            </a:r>
            <a:r>
              <a:rPr lang="en-US" dirty="0" err="1"/>
              <a:t>bu</a:t>
            </a:r>
            <a:r>
              <a:rPr lang="en-US" dirty="0"/>
              <a:t> </a:t>
            </a:r>
            <a:r>
              <a:rPr lang="en-US" dirty="0" err="1"/>
              <a:t>rivojlanishni</a:t>
            </a:r>
            <a:r>
              <a:rPr lang="en-US" dirty="0"/>
              <a:t> </a:t>
            </a:r>
            <a:r>
              <a:rPr lang="en-US" dirty="0" err="1"/>
              <a:t>asosan</a:t>
            </a:r>
            <a:r>
              <a:rPr lang="en-US" dirty="0"/>
              <a:t> </a:t>
            </a:r>
            <a:r>
              <a:rPr lang="en-US" dirty="0" smtClean="0"/>
              <a:t>3  </a:t>
            </a:r>
            <a:r>
              <a:rPr lang="en-US" dirty="0" err="1"/>
              <a:t>bosqichga</a:t>
            </a:r>
            <a:r>
              <a:rPr lang="en-US" dirty="0"/>
              <a:t> </a:t>
            </a:r>
            <a:r>
              <a:rPr lang="en-US" dirty="0" err="1"/>
              <a:t>ajratadilar</a:t>
            </a:r>
            <a:r>
              <a:rPr lang="en-US" dirty="0"/>
              <a:t> :</a:t>
            </a:r>
          </a:p>
          <a:p>
            <a:endParaRPr lang="en-US" dirty="0"/>
          </a:p>
          <a:p>
            <a:r>
              <a:rPr lang="en-US" b="1" dirty="0" err="1">
                <a:solidFill>
                  <a:srgbClr val="C00000"/>
                </a:solidFill>
              </a:rPr>
              <a:t>Segregatsiya</a:t>
            </a:r>
            <a:r>
              <a:rPr lang="en-US" b="1" dirty="0">
                <a:solidFill>
                  <a:srgbClr val="C00000"/>
                </a:solidFill>
              </a:rPr>
              <a:t> (</a:t>
            </a:r>
            <a:r>
              <a:rPr lang="en-US" b="1" dirty="0" err="1">
                <a:solidFill>
                  <a:srgbClr val="C00000"/>
                </a:solidFill>
              </a:rPr>
              <a:t>Izolyatsiya</a:t>
            </a:r>
            <a:r>
              <a:rPr lang="en-US" b="1" dirty="0">
                <a:solidFill>
                  <a:srgbClr val="C00000"/>
                </a:solidFill>
              </a:rPr>
              <a:t>) </a:t>
            </a:r>
            <a:r>
              <a:rPr lang="en-US" b="1" dirty="0" err="1">
                <a:solidFill>
                  <a:srgbClr val="C00000"/>
                </a:solidFill>
              </a:rPr>
              <a:t>davri</a:t>
            </a:r>
            <a:r>
              <a:rPr lang="en-US" b="1" dirty="0">
                <a:solidFill>
                  <a:srgbClr val="C00000"/>
                </a:solidFill>
              </a:rPr>
              <a:t> (XX </a:t>
            </a:r>
            <a:r>
              <a:rPr lang="en-US" b="1" dirty="0" err="1">
                <a:solidFill>
                  <a:srgbClr val="C00000"/>
                </a:solidFill>
              </a:rPr>
              <a:t>asr</a:t>
            </a:r>
            <a:r>
              <a:rPr lang="en-US" b="1" dirty="0">
                <a:solidFill>
                  <a:srgbClr val="C00000"/>
                </a:solidFill>
              </a:rPr>
              <a:t> </a:t>
            </a:r>
            <a:r>
              <a:rPr lang="en-US" b="1" dirty="0" err="1">
                <a:solidFill>
                  <a:srgbClr val="C00000"/>
                </a:solidFill>
              </a:rPr>
              <a:t>boshi</a:t>
            </a:r>
            <a:r>
              <a:rPr lang="en-US" b="1" dirty="0">
                <a:solidFill>
                  <a:srgbClr val="C00000"/>
                </a:solidFill>
              </a:rPr>
              <a:t> - 60-yillar </a:t>
            </a:r>
            <a:r>
              <a:rPr lang="en-US" b="1" dirty="0" err="1">
                <a:solidFill>
                  <a:srgbClr val="C00000"/>
                </a:solidFill>
              </a:rPr>
              <a:t>o'rtalari</a:t>
            </a:r>
            <a:r>
              <a:rPr lang="en-US" b="1" dirty="0">
                <a:solidFill>
                  <a:srgbClr val="C00000"/>
                </a:solidFill>
              </a:rPr>
              <a:t>)</a:t>
            </a:r>
            <a:r>
              <a:rPr lang="en-US" dirty="0">
                <a:solidFill>
                  <a:srgbClr val="C00000"/>
                </a:solidFill>
              </a:rPr>
              <a:t>: Bu </a:t>
            </a:r>
            <a:r>
              <a:rPr lang="en-US" dirty="0" err="1">
                <a:solidFill>
                  <a:srgbClr val="C00000"/>
                </a:solidFill>
              </a:rPr>
              <a:t>davrda</a:t>
            </a:r>
            <a:r>
              <a:rPr lang="en-US" dirty="0">
                <a:solidFill>
                  <a:srgbClr val="C00000"/>
                </a:solidFill>
              </a:rPr>
              <a:t> </a:t>
            </a:r>
            <a:r>
              <a:rPr lang="en-US" dirty="0" err="1">
                <a:solidFill>
                  <a:srgbClr val="C00000"/>
                </a:solidFill>
              </a:rPr>
              <a:t>jamiyatda</a:t>
            </a:r>
            <a:r>
              <a:rPr lang="en-US" dirty="0">
                <a:solidFill>
                  <a:srgbClr val="C00000"/>
                </a:solidFill>
              </a:rPr>
              <a:t> </a:t>
            </a:r>
            <a:r>
              <a:rPr lang="en-US" b="1" dirty="0">
                <a:solidFill>
                  <a:srgbClr val="C00000"/>
                </a:solidFill>
              </a:rPr>
              <a:t>"</a:t>
            </a:r>
            <a:r>
              <a:rPr lang="en-US" b="1" dirty="0" err="1">
                <a:solidFill>
                  <a:srgbClr val="C00000"/>
                </a:solidFill>
              </a:rPr>
              <a:t>tibbiy</a:t>
            </a:r>
            <a:r>
              <a:rPr lang="en-US" b="1" dirty="0">
                <a:solidFill>
                  <a:srgbClr val="C00000"/>
                </a:solidFill>
              </a:rPr>
              <a:t> model"</a:t>
            </a:r>
            <a:r>
              <a:rPr lang="en-US" dirty="0">
                <a:solidFill>
                  <a:srgbClr val="C00000"/>
                </a:solidFill>
              </a:rPr>
              <a:t> </a:t>
            </a:r>
            <a:r>
              <a:rPr lang="en-US" dirty="0" err="1">
                <a:solidFill>
                  <a:srgbClr val="C00000"/>
                </a:solidFill>
              </a:rPr>
              <a:t>hukmron</a:t>
            </a:r>
            <a:r>
              <a:rPr lang="en-US" dirty="0">
                <a:solidFill>
                  <a:srgbClr val="C00000"/>
                </a:solidFill>
              </a:rPr>
              <a:t> </a:t>
            </a:r>
            <a:r>
              <a:rPr lang="en-US" dirty="0" err="1">
                <a:solidFill>
                  <a:srgbClr val="C00000"/>
                </a:solidFill>
              </a:rPr>
              <a:t>edi</a:t>
            </a:r>
            <a:r>
              <a:rPr lang="en-US" dirty="0">
                <a:solidFill>
                  <a:srgbClr val="C00000"/>
                </a:solidFill>
              </a:rPr>
              <a:t>. </a:t>
            </a:r>
            <a:r>
              <a:rPr lang="en-US" dirty="0" err="1">
                <a:solidFill>
                  <a:srgbClr val="C00000"/>
                </a:solidFill>
              </a:rPr>
              <a:t>Ya'ni</a:t>
            </a:r>
            <a:r>
              <a:rPr lang="en-US" dirty="0">
                <a:solidFill>
                  <a:srgbClr val="C00000"/>
                </a:solidFill>
              </a:rPr>
              <a:t>, </a:t>
            </a:r>
            <a:r>
              <a:rPr lang="en-US" dirty="0" err="1">
                <a:solidFill>
                  <a:srgbClr val="C00000"/>
                </a:solidFill>
              </a:rPr>
              <a:t>nuqsoni</a:t>
            </a:r>
            <a:r>
              <a:rPr lang="en-US" dirty="0">
                <a:solidFill>
                  <a:srgbClr val="C00000"/>
                </a:solidFill>
              </a:rPr>
              <a:t> </a:t>
            </a:r>
            <a:r>
              <a:rPr lang="en-US" dirty="0" err="1">
                <a:solidFill>
                  <a:srgbClr val="C00000"/>
                </a:solidFill>
              </a:rPr>
              <a:t>bor</a:t>
            </a:r>
            <a:r>
              <a:rPr lang="en-US" dirty="0">
                <a:solidFill>
                  <a:srgbClr val="C00000"/>
                </a:solidFill>
              </a:rPr>
              <a:t> </a:t>
            </a:r>
            <a:r>
              <a:rPr lang="en-US" dirty="0" err="1">
                <a:solidFill>
                  <a:srgbClr val="C00000"/>
                </a:solidFill>
              </a:rPr>
              <a:t>bolalar</a:t>
            </a:r>
            <a:r>
              <a:rPr lang="en-US" dirty="0">
                <a:solidFill>
                  <a:srgbClr val="C00000"/>
                </a:solidFill>
              </a:rPr>
              <a:t> "</a:t>
            </a:r>
            <a:r>
              <a:rPr lang="en-US" dirty="0" err="1">
                <a:solidFill>
                  <a:srgbClr val="C00000"/>
                </a:solidFill>
              </a:rPr>
              <a:t>kasallar</a:t>
            </a:r>
            <a:r>
              <a:rPr lang="en-US" dirty="0">
                <a:solidFill>
                  <a:srgbClr val="C00000"/>
                </a:solidFill>
              </a:rPr>
              <a:t>" deb </a:t>
            </a:r>
            <a:r>
              <a:rPr lang="en-US" dirty="0" err="1">
                <a:solidFill>
                  <a:srgbClr val="C00000"/>
                </a:solidFill>
              </a:rPr>
              <a:t>hisoblanib</a:t>
            </a:r>
            <a:r>
              <a:rPr lang="en-US" dirty="0">
                <a:solidFill>
                  <a:srgbClr val="C00000"/>
                </a:solidFill>
              </a:rPr>
              <a:t>, </a:t>
            </a:r>
            <a:r>
              <a:rPr lang="en-US" dirty="0" err="1">
                <a:solidFill>
                  <a:srgbClr val="C00000"/>
                </a:solidFill>
              </a:rPr>
              <a:t>ularni</a:t>
            </a:r>
            <a:r>
              <a:rPr lang="en-US" dirty="0">
                <a:solidFill>
                  <a:srgbClr val="C00000"/>
                </a:solidFill>
              </a:rPr>
              <a:t> </a:t>
            </a:r>
            <a:r>
              <a:rPr lang="en-US" dirty="0" err="1">
                <a:solidFill>
                  <a:srgbClr val="C00000"/>
                </a:solidFill>
              </a:rPr>
              <a:t>sog'lom</a:t>
            </a:r>
            <a:r>
              <a:rPr lang="en-US" dirty="0">
                <a:solidFill>
                  <a:srgbClr val="C00000"/>
                </a:solidFill>
              </a:rPr>
              <a:t> </a:t>
            </a:r>
            <a:r>
              <a:rPr lang="en-US" dirty="0" err="1">
                <a:solidFill>
                  <a:srgbClr val="C00000"/>
                </a:solidFill>
              </a:rPr>
              <a:t>tengdoshlaridan</a:t>
            </a:r>
            <a:r>
              <a:rPr lang="en-US" dirty="0">
                <a:solidFill>
                  <a:srgbClr val="C00000"/>
                </a:solidFill>
              </a:rPr>
              <a:t> </a:t>
            </a:r>
            <a:r>
              <a:rPr lang="en-US" dirty="0" err="1">
                <a:solidFill>
                  <a:srgbClr val="C00000"/>
                </a:solidFill>
              </a:rPr>
              <a:t>ajratish</a:t>
            </a:r>
            <a:r>
              <a:rPr lang="en-US" dirty="0">
                <a:solidFill>
                  <a:srgbClr val="C00000"/>
                </a:solidFill>
              </a:rPr>
              <a:t>, </a:t>
            </a:r>
            <a:r>
              <a:rPr lang="en-US" dirty="0" err="1">
                <a:solidFill>
                  <a:srgbClr val="C00000"/>
                </a:solidFill>
              </a:rPr>
              <a:t>maxsus</a:t>
            </a:r>
            <a:r>
              <a:rPr lang="en-US" dirty="0">
                <a:solidFill>
                  <a:srgbClr val="C00000"/>
                </a:solidFill>
              </a:rPr>
              <a:t> </a:t>
            </a:r>
            <a:r>
              <a:rPr lang="en-US" dirty="0" err="1">
                <a:solidFill>
                  <a:srgbClr val="C00000"/>
                </a:solidFill>
              </a:rPr>
              <a:t>maktab-internatlarda</a:t>
            </a:r>
            <a:r>
              <a:rPr lang="en-US" dirty="0">
                <a:solidFill>
                  <a:srgbClr val="C00000"/>
                </a:solidFill>
              </a:rPr>
              <a:t> </a:t>
            </a:r>
            <a:r>
              <a:rPr lang="en-US" dirty="0" err="1">
                <a:solidFill>
                  <a:srgbClr val="C00000"/>
                </a:solidFill>
              </a:rPr>
              <a:t>o'qitish</a:t>
            </a:r>
            <a:r>
              <a:rPr lang="en-US" dirty="0">
                <a:solidFill>
                  <a:srgbClr val="C00000"/>
                </a:solidFill>
              </a:rPr>
              <a:t> </a:t>
            </a:r>
            <a:r>
              <a:rPr lang="en-US" dirty="0" err="1">
                <a:solidFill>
                  <a:srgbClr val="C00000"/>
                </a:solidFill>
              </a:rPr>
              <a:t>to'g'ri</a:t>
            </a:r>
            <a:r>
              <a:rPr lang="en-US" dirty="0">
                <a:solidFill>
                  <a:srgbClr val="C00000"/>
                </a:solidFill>
              </a:rPr>
              <a:t> deb </a:t>
            </a:r>
            <a:r>
              <a:rPr lang="en-US" dirty="0" err="1">
                <a:solidFill>
                  <a:srgbClr val="C00000"/>
                </a:solidFill>
              </a:rPr>
              <a:t>topilgan</a:t>
            </a:r>
            <a:r>
              <a:rPr lang="en-US" dirty="0">
                <a:solidFill>
                  <a:srgbClr val="C00000"/>
                </a:solidFill>
              </a:rPr>
              <a:t>. </a:t>
            </a:r>
            <a:r>
              <a:rPr lang="en-US" dirty="0" err="1">
                <a:solidFill>
                  <a:srgbClr val="C00000"/>
                </a:solidFill>
              </a:rPr>
              <a:t>Maqsad</a:t>
            </a:r>
            <a:r>
              <a:rPr lang="en-US" dirty="0">
                <a:solidFill>
                  <a:srgbClr val="C00000"/>
                </a:solidFill>
              </a:rPr>
              <a:t> </a:t>
            </a:r>
            <a:r>
              <a:rPr lang="en-US" dirty="0" err="1">
                <a:solidFill>
                  <a:srgbClr val="C00000"/>
                </a:solidFill>
              </a:rPr>
              <a:t>ularni</a:t>
            </a:r>
            <a:r>
              <a:rPr lang="en-US" dirty="0">
                <a:solidFill>
                  <a:srgbClr val="C00000"/>
                </a:solidFill>
              </a:rPr>
              <a:t> </a:t>
            </a:r>
            <a:r>
              <a:rPr lang="en-US" dirty="0" err="1">
                <a:solidFill>
                  <a:srgbClr val="C00000"/>
                </a:solidFill>
              </a:rPr>
              <a:t>jamiyatdan</a:t>
            </a:r>
            <a:r>
              <a:rPr lang="en-US" dirty="0">
                <a:solidFill>
                  <a:srgbClr val="C00000"/>
                </a:solidFill>
              </a:rPr>
              <a:t> </a:t>
            </a:r>
            <a:r>
              <a:rPr lang="en-US" dirty="0" err="1">
                <a:solidFill>
                  <a:srgbClr val="C00000"/>
                </a:solidFill>
              </a:rPr>
              <a:t>himoya</a:t>
            </a:r>
            <a:r>
              <a:rPr lang="en-US" dirty="0">
                <a:solidFill>
                  <a:srgbClr val="C00000"/>
                </a:solidFill>
              </a:rPr>
              <a:t> </a:t>
            </a:r>
            <a:r>
              <a:rPr lang="en-US" dirty="0" err="1">
                <a:solidFill>
                  <a:srgbClr val="C00000"/>
                </a:solidFill>
              </a:rPr>
              <a:t>qilish</a:t>
            </a:r>
            <a:r>
              <a:rPr lang="en-US" dirty="0">
                <a:solidFill>
                  <a:srgbClr val="C00000"/>
                </a:solidFill>
              </a:rPr>
              <a:t> </a:t>
            </a:r>
            <a:r>
              <a:rPr lang="en-US" dirty="0" err="1">
                <a:solidFill>
                  <a:srgbClr val="C00000"/>
                </a:solidFill>
              </a:rPr>
              <a:t>yoki</a:t>
            </a:r>
            <a:r>
              <a:rPr lang="en-US" dirty="0">
                <a:solidFill>
                  <a:srgbClr val="C00000"/>
                </a:solidFill>
              </a:rPr>
              <a:t> </a:t>
            </a:r>
            <a:r>
              <a:rPr lang="en-US" dirty="0" err="1">
                <a:solidFill>
                  <a:srgbClr val="C00000"/>
                </a:solidFill>
              </a:rPr>
              <a:t>jamiyatni</a:t>
            </a:r>
            <a:r>
              <a:rPr lang="en-US" dirty="0">
                <a:solidFill>
                  <a:srgbClr val="C00000"/>
                </a:solidFill>
              </a:rPr>
              <a:t> </a:t>
            </a:r>
            <a:r>
              <a:rPr lang="en-US" dirty="0" err="1">
                <a:solidFill>
                  <a:srgbClr val="C00000"/>
                </a:solidFill>
              </a:rPr>
              <a:t>ulardan</a:t>
            </a:r>
            <a:r>
              <a:rPr lang="en-US" dirty="0">
                <a:solidFill>
                  <a:srgbClr val="C00000"/>
                </a:solidFill>
              </a:rPr>
              <a:t> </a:t>
            </a:r>
            <a:r>
              <a:rPr lang="en-US" dirty="0" err="1">
                <a:solidFill>
                  <a:srgbClr val="C00000"/>
                </a:solidFill>
              </a:rPr>
              <a:t>himoya</a:t>
            </a:r>
            <a:r>
              <a:rPr lang="en-US" dirty="0">
                <a:solidFill>
                  <a:srgbClr val="C00000"/>
                </a:solidFill>
              </a:rPr>
              <a:t> </a:t>
            </a:r>
            <a:r>
              <a:rPr lang="en-US" dirty="0" err="1">
                <a:solidFill>
                  <a:srgbClr val="C00000"/>
                </a:solidFill>
              </a:rPr>
              <a:t>qilish</a:t>
            </a:r>
            <a:r>
              <a:rPr lang="en-US" dirty="0">
                <a:solidFill>
                  <a:srgbClr val="C00000"/>
                </a:solidFill>
              </a:rPr>
              <a:t> </a:t>
            </a:r>
            <a:r>
              <a:rPr lang="en-US" dirty="0" err="1">
                <a:solidFill>
                  <a:srgbClr val="C00000"/>
                </a:solidFill>
              </a:rPr>
              <a:t>edi</a:t>
            </a:r>
            <a:r>
              <a:rPr lang="en-US" dirty="0">
                <a:solidFill>
                  <a:srgbClr val="C00000"/>
                </a:solidFill>
              </a:rPr>
              <a:t> </a:t>
            </a:r>
            <a:r>
              <a:rPr lang="en-US" dirty="0" smtClean="0">
                <a:solidFill>
                  <a:srgbClr val="C00000"/>
                </a:solidFill>
              </a:rPr>
              <a:t>.</a:t>
            </a:r>
          </a:p>
          <a:p>
            <a:endParaRPr lang="en-US" dirty="0">
              <a:solidFill>
                <a:srgbClr val="C00000"/>
              </a:solidFill>
            </a:endParaRPr>
          </a:p>
          <a:p>
            <a:r>
              <a:rPr lang="en-US" b="1" dirty="0" err="1"/>
              <a:t>Integratsiya</a:t>
            </a:r>
            <a:r>
              <a:rPr lang="en-US" b="1" dirty="0"/>
              <a:t> (</a:t>
            </a:r>
            <a:r>
              <a:rPr lang="en-US" b="1" dirty="0" err="1"/>
              <a:t>Aralashtirish</a:t>
            </a:r>
            <a:r>
              <a:rPr lang="en-US" b="1" dirty="0"/>
              <a:t>) </a:t>
            </a:r>
            <a:r>
              <a:rPr lang="en-US" b="1" dirty="0" err="1"/>
              <a:t>davri</a:t>
            </a:r>
            <a:r>
              <a:rPr lang="en-US" b="1" dirty="0"/>
              <a:t> (60-yillar </a:t>
            </a:r>
            <a:r>
              <a:rPr lang="en-US" b="1" dirty="0" err="1"/>
              <a:t>o'rtasi</a:t>
            </a:r>
            <a:r>
              <a:rPr lang="en-US" b="1" dirty="0"/>
              <a:t> - 80-yillar </a:t>
            </a:r>
            <a:r>
              <a:rPr lang="en-US" b="1" dirty="0" err="1"/>
              <a:t>o'rtasi</a:t>
            </a:r>
            <a:r>
              <a:rPr lang="en-US" b="1" dirty="0"/>
              <a:t>)</a:t>
            </a:r>
            <a:r>
              <a:rPr lang="en-US" dirty="0"/>
              <a:t>: </a:t>
            </a:r>
            <a:r>
              <a:rPr lang="en-US" dirty="0" err="1"/>
              <a:t>G'arb</a:t>
            </a:r>
            <a:r>
              <a:rPr lang="en-US" dirty="0"/>
              <a:t> </a:t>
            </a:r>
            <a:r>
              <a:rPr lang="en-US" dirty="0" err="1"/>
              <a:t>mamlakatlarida</a:t>
            </a:r>
            <a:r>
              <a:rPr lang="en-US" dirty="0"/>
              <a:t> </a:t>
            </a:r>
            <a:r>
              <a:rPr lang="en-US" dirty="0" err="1"/>
              <a:t>fuqarolik</a:t>
            </a:r>
            <a:r>
              <a:rPr lang="en-US" dirty="0"/>
              <a:t> </a:t>
            </a:r>
            <a:r>
              <a:rPr lang="en-US" dirty="0" err="1"/>
              <a:t>huquqlari</a:t>
            </a:r>
            <a:r>
              <a:rPr lang="en-US" dirty="0"/>
              <a:t> </a:t>
            </a:r>
            <a:r>
              <a:rPr lang="en-US" dirty="0" err="1"/>
              <a:t>harakati</a:t>
            </a:r>
            <a:r>
              <a:rPr lang="en-US" dirty="0"/>
              <a:t> </a:t>
            </a:r>
            <a:r>
              <a:rPr lang="en-US" dirty="0" err="1"/>
              <a:t>kuchayishi</a:t>
            </a:r>
            <a:r>
              <a:rPr lang="en-US" dirty="0"/>
              <a:t> </a:t>
            </a:r>
            <a:r>
              <a:rPr lang="en-US" dirty="0" err="1"/>
              <a:t>bilan</a:t>
            </a:r>
            <a:r>
              <a:rPr lang="en-US" dirty="0"/>
              <a:t> "</a:t>
            </a:r>
            <a:r>
              <a:rPr lang="en-US" dirty="0" err="1"/>
              <a:t>normalizatsiya</a:t>
            </a:r>
            <a:r>
              <a:rPr lang="en-US" dirty="0"/>
              <a:t> </a:t>
            </a:r>
            <a:r>
              <a:rPr lang="en-US" dirty="0" err="1"/>
              <a:t>modeli</a:t>
            </a:r>
            <a:r>
              <a:rPr lang="en-US" dirty="0"/>
              <a:t>" </a:t>
            </a:r>
            <a:r>
              <a:rPr lang="en-US" dirty="0" err="1"/>
              <a:t>paydo</a:t>
            </a:r>
            <a:r>
              <a:rPr lang="en-US" dirty="0"/>
              <a:t> </a:t>
            </a:r>
            <a:r>
              <a:rPr lang="en-US" dirty="0" err="1"/>
              <a:t>bo'ldi</a:t>
            </a:r>
            <a:r>
              <a:rPr lang="en-US" dirty="0"/>
              <a:t>. Bu </a:t>
            </a:r>
            <a:r>
              <a:rPr lang="en-US" dirty="0" err="1"/>
              <a:t>modelga</a:t>
            </a:r>
            <a:r>
              <a:rPr lang="en-US" dirty="0"/>
              <a:t> </a:t>
            </a:r>
            <a:r>
              <a:rPr lang="en-US" dirty="0" err="1"/>
              <a:t>ko'ra</a:t>
            </a:r>
            <a:r>
              <a:rPr lang="en-US" dirty="0"/>
              <a:t>, </a:t>
            </a:r>
            <a:r>
              <a:rPr lang="en-US" dirty="0" err="1"/>
              <a:t>nuqsoni</a:t>
            </a:r>
            <a:r>
              <a:rPr lang="en-US" dirty="0"/>
              <a:t> </a:t>
            </a:r>
            <a:r>
              <a:rPr lang="en-US" dirty="0" err="1"/>
              <a:t>bor</a:t>
            </a:r>
            <a:r>
              <a:rPr lang="en-US" dirty="0"/>
              <a:t> </a:t>
            </a:r>
            <a:r>
              <a:rPr lang="en-US" dirty="0" err="1"/>
              <a:t>bolalar</a:t>
            </a:r>
            <a:r>
              <a:rPr lang="en-US" dirty="0"/>
              <a:t> ham </a:t>
            </a:r>
            <a:r>
              <a:rPr lang="en-US" dirty="0" err="1"/>
              <a:t>oddiy</a:t>
            </a:r>
            <a:r>
              <a:rPr lang="en-US" dirty="0"/>
              <a:t> </a:t>
            </a:r>
            <a:r>
              <a:rPr lang="en-US" dirty="0" err="1"/>
              <a:t>hayot</a:t>
            </a:r>
            <a:r>
              <a:rPr lang="en-US" dirty="0"/>
              <a:t> </a:t>
            </a:r>
            <a:r>
              <a:rPr lang="en-US" dirty="0" err="1"/>
              <a:t>kechirish</a:t>
            </a:r>
            <a:r>
              <a:rPr lang="en-US" dirty="0"/>
              <a:t> </a:t>
            </a:r>
            <a:r>
              <a:rPr lang="en-US" dirty="0" err="1"/>
              <a:t>huquqiga</a:t>
            </a:r>
            <a:r>
              <a:rPr lang="en-US" dirty="0"/>
              <a:t> </a:t>
            </a:r>
            <a:r>
              <a:rPr lang="en-US" dirty="0" err="1"/>
              <a:t>ega</a:t>
            </a:r>
            <a:r>
              <a:rPr lang="en-US" dirty="0"/>
              <a:t>. </a:t>
            </a:r>
            <a:r>
              <a:rPr lang="en-US" dirty="0" err="1"/>
              <a:t>Shuning</a:t>
            </a:r>
            <a:r>
              <a:rPr lang="en-US" dirty="0"/>
              <a:t> </a:t>
            </a:r>
            <a:r>
              <a:rPr lang="en-US" dirty="0" err="1"/>
              <a:t>uchun</a:t>
            </a:r>
            <a:r>
              <a:rPr lang="en-US" dirty="0"/>
              <a:t> </a:t>
            </a:r>
            <a:r>
              <a:rPr lang="en-US" dirty="0" err="1"/>
              <a:t>ularni</a:t>
            </a:r>
            <a:r>
              <a:rPr lang="en-US" dirty="0"/>
              <a:t> </a:t>
            </a:r>
            <a:r>
              <a:rPr lang="en-US" dirty="0" err="1"/>
              <a:t>imkon</a:t>
            </a:r>
            <a:r>
              <a:rPr lang="en-US" dirty="0"/>
              <a:t> </a:t>
            </a:r>
            <a:r>
              <a:rPr lang="en-US" dirty="0" err="1"/>
              <a:t>qadar</a:t>
            </a:r>
            <a:r>
              <a:rPr lang="en-US" dirty="0"/>
              <a:t> </a:t>
            </a:r>
            <a:r>
              <a:rPr lang="en-US" dirty="0" err="1"/>
              <a:t>sog'lom</a:t>
            </a:r>
            <a:r>
              <a:rPr lang="en-US" dirty="0"/>
              <a:t> </a:t>
            </a:r>
            <a:r>
              <a:rPr lang="en-US" dirty="0" err="1"/>
              <a:t>tengdoshlari</a:t>
            </a:r>
            <a:r>
              <a:rPr lang="en-US" dirty="0"/>
              <a:t> </a:t>
            </a:r>
            <a:r>
              <a:rPr lang="en-US" dirty="0" err="1"/>
              <a:t>muhitiga</a:t>
            </a:r>
            <a:r>
              <a:rPr lang="en-US" dirty="0"/>
              <a:t> </a:t>
            </a:r>
            <a:r>
              <a:rPr lang="en-US" dirty="0" err="1"/>
              <a:t>tayyorlab</a:t>
            </a:r>
            <a:r>
              <a:rPr lang="en-US" dirty="0"/>
              <a:t>, </a:t>
            </a:r>
            <a:r>
              <a:rPr lang="en-US" dirty="0" err="1"/>
              <a:t>integratsiya</a:t>
            </a:r>
            <a:r>
              <a:rPr lang="en-US" dirty="0"/>
              <a:t> </a:t>
            </a:r>
            <a:r>
              <a:rPr lang="en-US" dirty="0" err="1"/>
              <a:t>qilish</a:t>
            </a:r>
            <a:r>
              <a:rPr lang="en-US" dirty="0"/>
              <a:t> </a:t>
            </a:r>
            <a:r>
              <a:rPr lang="en-US" dirty="0" err="1"/>
              <a:t>kerak</a:t>
            </a:r>
            <a:r>
              <a:rPr lang="en-US" dirty="0"/>
              <a:t> </a:t>
            </a:r>
            <a:r>
              <a:rPr lang="en-US" dirty="0" err="1"/>
              <a:t>degan</a:t>
            </a:r>
            <a:r>
              <a:rPr lang="en-US" dirty="0"/>
              <a:t> </a:t>
            </a:r>
            <a:r>
              <a:rPr lang="en-US" dirty="0" err="1"/>
              <a:t>fikr</a:t>
            </a:r>
            <a:r>
              <a:rPr lang="en-US" dirty="0"/>
              <a:t> </a:t>
            </a:r>
            <a:r>
              <a:rPr lang="en-US" dirty="0" err="1"/>
              <a:t>kuchaydi</a:t>
            </a:r>
            <a:r>
              <a:rPr lang="en-US" dirty="0"/>
              <a:t>. Bu </a:t>
            </a:r>
            <a:r>
              <a:rPr lang="en-US" dirty="0" err="1"/>
              <a:t>davrda</a:t>
            </a:r>
            <a:r>
              <a:rPr lang="en-US" dirty="0"/>
              <a:t> </a:t>
            </a:r>
            <a:r>
              <a:rPr lang="en-US" dirty="0" err="1"/>
              <a:t>asosiy</a:t>
            </a:r>
            <a:r>
              <a:rPr lang="en-US" dirty="0"/>
              <a:t> </a:t>
            </a:r>
            <a:r>
              <a:rPr lang="en-US" dirty="0" err="1"/>
              <a:t>e'tibor</a:t>
            </a:r>
            <a:r>
              <a:rPr lang="en-US" dirty="0"/>
              <a:t> </a:t>
            </a:r>
            <a:r>
              <a:rPr lang="en-US" dirty="0" err="1"/>
              <a:t>bolani</a:t>
            </a:r>
            <a:r>
              <a:rPr lang="en-US" dirty="0"/>
              <a:t> </a:t>
            </a:r>
            <a:r>
              <a:rPr lang="en-US" dirty="0" err="1"/>
              <a:t>maktabga</a:t>
            </a:r>
            <a:r>
              <a:rPr lang="en-US" dirty="0"/>
              <a:t> </a:t>
            </a:r>
            <a:r>
              <a:rPr lang="en-US" dirty="0" err="1"/>
              <a:t>moslashtirishga</a:t>
            </a:r>
            <a:r>
              <a:rPr lang="en-US" dirty="0"/>
              <a:t> </a:t>
            </a:r>
            <a:r>
              <a:rPr lang="en-US" dirty="0" err="1"/>
              <a:t>qaratilgan</a:t>
            </a:r>
            <a:r>
              <a:rPr lang="en-US" dirty="0"/>
              <a:t> </a:t>
            </a:r>
            <a:r>
              <a:rPr lang="en-US" dirty="0" err="1"/>
              <a:t>edi</a:t>
            </a:r>
            <a:r>
              <a:rPr lang="en-US"/>
              <a:t> </a:t>
            </a:r>
            <a:r>
              <a:rPr lang="en-US" smtClean="0"/>
              <a:t>.</a:t>
            </a:r>
          </a:p>
          <a:p>
            <a:endParaRPr lang="en-US" dirty="0"/>
          </a:p>
          <a:p>
            <a:r>
              <a:rPr lang="en-US" b="1" dirty="0" err="1">
                <a:solidFill>
                  <a:srgbClr val="FF0000"/>
                </a:solidFill>
              </a:rPr>
              <a:t>Inklyuziya</a:t>
            </a:r>
            <a:r>
              <a:rPr lang="en-US" b="1" dirty="0">
                <a:solidFill>
                  <a:srgbClr val="FF0000"/>
                </a:solidFill>
              </a:rPr>
              <a:t> (</a:t>
            </a:r>
            <a:r>
              <a:rPr lang="en-US" b="1" dirty="0" err="1">
                <a:solidFill>
                  <a:srgbClr val="FF0000"/>
                </a:solidFill>
              </a:rPr>
              <a:t>Qamrab</a:t>
            </a:r>
            <a:r>
              <a:rPr lang="en-US" b="1" dirty="0">
                <a:solidFill>
                  <a:srgbClr val="FF0000"/>
                </a:solidFill>
              </a:rPr>
              <a:t> </a:t>
            </a:r>
            <a:r>
              <a:rPr lang="en-US" b="1" dirty="0" err="1">
                <a:solidFill>
                  <a:srgbClr val="FF0000"/>
                </a:solidFill>
              </a:rPr>
              <a:t>olish</a:t>
            </a:r>
            <a:r>
              <a:rPr lang="en-US" b="1" dirty="0">
                <a:solidFill>
                  <a:srgbClr val="FF0000"/>
                </a:solidFill>
              </a:rPr>
              <a:t>) </a:t>
            </a:r>
            <a:r>
              <a:rPr lang="en-US" b="1" dirty="0" err="1">
                <a:solidFill>
                  <a:srgbClr val="FF0000"/>
                </a:solidFill>
              </a:rPr>
              <a:t>davri</a:t>
            </a:r>
            <a:r>
              <a:rPr lang="en-US" b="1" dirty="0">
                <a:solidFill>
                  <a:srgbClr val="FF0000"/>
                </a:solidFill>
              </a:rPr>
              <a:t> (80-yillar </a:t>
            </a:r>
            <a:r>
              <a:rPr lang="en-US" b="1" dirty="0" err="1">
                <a:solidFill>
                  <a:srgbClr val="FF0000"/>
                </a:solidFill>
              </a:rPr>
              <a:t>o'rtasidan</a:t>
            </a:r>
            <a:r>
              <a:rPr lang="en-US" b="1" dirty="0">
                <a:solidFill>
                  <a:srgbClr val="FF0000"/>
                </a:solidFill>
              </a:rPr>
              <a:t> </a:t>
            </a:r>
            <a:r>
              <a:rPr lang="en-US" b="1" dirty="0" err="1">
                <a:solidFill>
                  <a:srgbClr val="FF0000"/>
                </a:solidFill>
              </a:rPr>
              <a:t>hozirgacha</a:t>
            </a:r>
            <a:r>
              <a:rPr lang="en-US" b="1" dirty="0">
                <a:solidFill>
                  <a:srgbClr val="FF0000"/>
                </a:solidFill>
              </a:rPr>
              <a:t>)</a:t>
            </a:r>
            <a:r>
              <a:rPr lang="en-US" dirty="0">
                <a:solidFill>
                  <a:srgbClr val="FF0000"/>
                </a:solidFill>
              </a:rPr>
              <a:t>: Bu </a:t>
            </a:r>
            <a:r>
              <a:rPr lang="en-US" dirty="0" err="1">
                <a:solidFill>
                  <a:srgbClr val="FF0000"/>
                </a:solidFill>
              </a:rPr>
              <a:t>bosqichda</a:t>
            </a:r>
            <a:r>
              <a:rPr lang="en-US" dirty="0">
                <a:solidFill>
                  <a:srgbClr val="FF0000"/>
                </a:solidFill>
              </a:rPr>
              <a:t> </a:t>
            </a:r>
            <a:r>
              <a:rPr lang="en-US" b="1" dirty="0">
                <a:solidFill>
                  <a:srgbClr val="FF0000"/>
                </a:solidFill>
              </a:rPr>
              <a:t>"</a:t>
            </a:r>
            <a:r>
              <a:rPr lang="en-US" b="1" dirty="0" err="1">
                <a:solidFill>
                  <a:srgbClr val="FF0000"/>
                </a:solidFill>
              </a:rPr>
              <a:t>ijtimoiy</a:t>
            </a:r>
            <a:r>
              <a:rPr lang="en-US" b="1" dirty="0">
                <a:solidFill>
                  <a:srgbClr val="FF0000"/>
                </a:solidFill>
              </a:rPr>
              <a:t> model"</a:t>
            </a:r>
            <a:r>
              <a:rPr lang="en-US" dirty="0">
                <a:solidFill>
                  <a:srgbClr val="FF0000"/>
                </a:solidFill>
              </a:rPr>
              <a:t> </a:t>
            </a:r>
            <a:r>
              <a:rPr lang="en-US" dirty="0" err="1">
                <a:solidFill>
                  <a:srgbClr val="FF0000"/>
                </a:solidFill>
              </a:rPr>
              <a:t>g'alaba</a:t>
            </a:r>
            <a:r>
              <a:rPr lang="en-US" dirty="0">
                <a:solidFill>
                  <a:srgbClr val="FF0000"/>
                </a:solidFill>
              </a:rPr>
              <a:t> </a:t>
            </a:r>
            <a:r>
              <a:rPr lang="en-US" dirty="0" err="1">
                <a:solidFill>
                  <a:srgbClr val="FF0000"/>
                </a:solidFill>
              </a:rPr>
              <a:t>qozondi</a:t>
            </a:r>
            <a:r>
              <a:rPr lang="en-US" dirty="0">
                <a:solidFill>
                  <a:srgbClr val="FF0000"/>
                </a:solidFill>
              </a:rPr>
              <a:t>. </a:t>
            </a:r>
            <a:r>
              <a:rPr lang="en-US" dirty="0" err="1">
                <a:solidFill>
                  <a:srgbClr val="FF0000"/>
                </a:solidFill>
              </a:rPr>
              <a:t>Unga</a:t>
            </a:r>
            <a:r>
              <a:rPr lang="en-US" dirty="0">
                <a:solidFill>
                  <a:srgbClr val="FF0000"/>
                </a:solidFill>
              </a:rPr>
              <a:t> </a:t>
            </a:r>
            <a:r>
              <a:rPr lang="en-US" dirty="0" err="1">
                <a:solidFill>
                  <a:srgbClr val="FF0000"/>
                </a:solidFill>
              </a:rPr>
              <a:t>ko'ra</a:t>
            </a:r>
            <a:r>
              <a:rPr lang="en-US" dirty="0">
                <a:solidFill>
                  <a:srgbClr val="FF0000"/>
                </a:solidFill>
              </a:rPr>
              <a:t>, </a:t>
            </a:r>
            <a:r>
              <a:rPr lang="en-US" dirty="0" err="1">
                <a:solidFill>
                  <a:srgbClr val="FF0000"/>
                </a:solidFill>
              </a:rPr>
              <a:t>muammo</a:t>
            </a:r>
            <a:r>
              <a:rPr lang="en-US" dirty="0">
                <a:solidFill>
                  <a:srgbClr val="FF0000"/>
                </a:solidFill>
              </a:rPr>
              <a:t> </a:t>
            </a:r>
            <a:r>
              <a:rPr lang="en-US" dirty="0" err="1">
                <a:solidFill>
                  <a:srgbClr val="FF0000"/>
                </a:solidFill>
              </a:rPr>
              <a:t>bolaning</a:t>
            </a:r>
            <a:r>
              <a:rPr lang="en-US" dirty="0">
                <a:solidFill>
                  <a:srgbClr val="FF0000"/>
                </a:solidFill>
              </a:rPr>
              <a:t> </a:t>
            </a:r>
            <a:r>
              <a:rPr lang="en-US" dirty="0" err="1">
                <a:solidFill>
                  <a:srgbClr val="FF0000"/>
                </a:solidFill>
              </a:rPr>
              <a:t>nuqsonida</a:t>
            </a:r>
            <a:r>
              <a:rPr lang="en-US" dirty="0">
                <a:solidFill>
                  <a:srgbClr val="FF0000"/>
                </a:solidFill>
              </a:rPr>
              <a:t> </a:t>
            </a:r>
            <a:r>
              <a:rPr lang="en-US" dirty="0" err="1">
                <a:solidFill>
                  <a:srgbClr val="FF0000"/>
                </a:solidFill>
              </a:rPr>
              <a:t>emas</a:t>
            </a:r>
            <a:r>
              <a:rPr lang="en-US" dirty="0">
                <a:solidFill>
                  <a:srgbClr val="FF0000"/>
                </a:solidFill>
              </a:rPr>
              <a:t>, </a:t>
            </a:r>
            <a:r>
              <a:rPr lang="en-US" dirty="0" err="1">
                <a:solidFill>
                  <a:srgbClr val="FF0000"/>
                </a:solidFill>
              </a:rPr>
              <a:t>balki</a:t>
            </a:r>
            <a:r>
              <a:rPr lang="en-US" dirty="0">
                <a:solidFill>
                  <a:srgbClr val="FF0000"/>
                </a:solidFill>
              </a:rPr>
              <a:t> </a:t>
            </a:r>
            <a:r>
              <a:rPr lang="en-US" dirty="0" err="1">
                <a:solidFill>
                  <a:srgbClr val="FF0000"/>
                </a:solidFill>
              </a:rPr>
              <a:t>jamiyatning</a:t>
            </a:r>
            <a:r>
              <a:rPr lang="en-US" dirty="0">
                <a:solidFill>
                  <a:srgbClr val="FF0000"/>
                </a:solidFill>
              </a:rPr>
              <a:t> </a:t>
            </a:r>
            <a:r>
              <a:rPr lang="en-US" dirty="0" err="1">
                <a:solidFill>
                  <a:srgbClr val="FF0000"/>
                </a:solidFill>
              </a:rPr>
              <a:t>turli</a:t>
            </a:r>
            <a:r>
              <a:rPr lang="en-US" dirty="0">
                <a:solidFill>
                  <a:srgbClr val="FF0000"/>
                </a:solidFill>
              </a:rPr>
              <a:t> </a:t>
            </a:r>
            <a:r>
              <a:rPr lang="en-US" dirty="0" err="1">
                <a:solidFill>
                  <a:srgbClr val="FF0000"/>
                </a:solidFill>
              </a:rPr>
              <a:t>xillikni</a:t>
            </a:r>
            <a:r>
              <a:rPr lang="en-US" dirty="0">
                <a:solidFill>
                  <a:srgbClr val="FF0000"/>
                </a:solidFill>
              </a:rPr>
              <a:t> </a:t>
            </a:r>
            <a:r>
              <a:rPr lang="en-US" dirty="0" err="1">
                <a:solidFill>
                  <a:srgbClr val="FF0000"/>
                </a:solidFill>
              </a:rPr>
              <a:t>qabul</a:t>
            </a:r>
            <a:r>
              <a:rPr lang="en-US" dirty="0">
                <a:solidFill>
                  <a:srgbClr val="FF0000"/>
                </a:solidFill>
              </a:rPr>
              <a:t> </a:t>
            </a:r>
            <a:r>
              <a:rPr lang="en-US" dirty="0" err="1">
                <a:solidFill>
                  <a:srgbClr val="FF0000"/>
                </a:solidFill>
              </a:rPr>
              <a:t>qila</a:t>
            </a:r>
            <a:r>
              <a:rPr lang="en-US" dirty="0">
                <a:solidFill>
                  <a:srgbClr val="FF0000"/>
                </a:solidFill>
              </a:rPr>
              <a:t> </a:t>
            </a:r>
            <a:r>
              <a:rPr lang="en-US" dirty="0" err="1">
                <a:solidFill>
                  <a:srgbClr val="FF0000"/>
                </a:solidFill>
              </a:rPr>
              <a:t>olmasligi</a:t>
            </a:r>
            <a:r>
              <a:rPr lang="en-US" dirty="0">
                <a:solidFill>
                  <a:srgbClr val="FF0000"/>
                </a:solidFill>
              </a:rPr>
              <a:t> </a:t>
            </a:r>
            <a:r>
              <a:rPr lang="en-US" dirty="0" err="1">
                <a:solidFill>
                  <a:srgbClr val="FF0000"/>
                </a:solidFill>
              </a:rPr>
              <a:t>va</a:t>
            </a:r>
            <a:r>
              <a:rPr lang="en-US" dirty="0">
                <a:solidFill>
                  <a:srgbClr val="FF0000"/>
                </a:solidFill>
              </a:rPr>
              <a:t> </a:t>
            </a:r>
            <a:r>
              <a:rPr lang="en-US" dirty="0" err="1">
                <a:solidFill>
                  <a:srgbClr val="FF0000"/>
                </a:solidFill>
              </a:rPr>
              <a:t>kerakli</a:t>
            </a:r>
            <a:r>
              <a:rPr lang="en-US" dirty="0">
                <a:solidFill>
                  <a:srgbClr val="FF0000"/>
                </a:solidFill>
              </a:rPr>
              <a:t> </a:t>
            </a:r>
            <a:r>
              <a:rPr lang="en-US" dirty="0" err="1">
                <a:solidFill>
                  <a:srgbClr val="FF0000"/>
                </a:solidFill>
              </a:rPr>
              <a:t>sharoitlarni</a:t>
            </a:r>
            <a:r>
              <a:rPr lang="en-US" dirty="0">
                <a:solidFill>
                  <a:srgbClr val="FF0000"/>
                </a:solidFill>
              </a:rPr>
              <a:t> </a:t>
            </a:r>
            <a:r>
              <a:rPr lang="en-US" dirty="0" err="1">
                <a:solidFill>
                  <a:srgbClr val="FF0000"/>
                </a:solidFill>
              </a:rPr>
              <a:t>yarata</a:t>
            </a:r>
            <a:r>
              <a:rPr lang="en-US" dirty="0">
                <a:solidFill>
                  <a:srgbClr val="FF0000"/>
                </a:solidFill>
              </a:rPr>
              <a:t> </a:t>
            </a:r>
            <a:r>
              <a:rPr lang="en-US" dirty="0" err="1">
                <a:solidFill>
                  <a:srgbClr val="FF0000"/>
                </a:solidFill>
              </a:rPr>
              <a:t>olmasligidadir</a:t>
            </a:r>
            <a:r>
              <a:rPr lang="en-US" dirty="0">
                <a:solidFill>
                  <a:srgbClr val="FF0000"/>
                </a:solidFill>
              </a:rPr>
              <a:t>. </a:t>
            </a:r>
            <a:r>
              <a:rPr lang="en-US" dirty="0" err="1">
                <a:solidFill>
                  <a:srgbClr val="FF0000"/>
                </a:solidFill>
              </a:rPr>
              <a:t>Endi</a:t>
            </a:r>
            <a:r>
              <a:rPr lang="en-US" dirty="0">
                <a:solidFill>
                  <a:srgbClr val="FF0000"/>
                </a:solidFill>
              </a:rPr>
              <a:t> </a:t>
            </a:r>
            <a:r>
              <a:rPr lang="en-US" dirty="0" err="1">
                <a:solidFill>
                  <a:srgbClr val="FF0000"/>
                </a:solidFill>
              </a:rPr>
              <a:t>maqsad</a:t>
            </a:r>
            <a:r>
              <a:rPr lang="en-US" dirty="0">
                <a:solidFill>
                  <a:srgbClr val="FF0000"/>
                </a:solidFill>
              </a:rPr>
              <a:t> </a:t>
            </a:r>
            <a:r>
              <a:rPr lang="en-US" dirty="0" err="1">
                <a:solidFill>
                  <a:srgbClr val="FF0000"/>
                </a:solidFill>
              </a:rPr>
              <a:t>bolani</a:t>
            </a:r>
            <a:r>
              <a:rPr lang="en-US" dirty="0">
                <a:solidFill>
                  <a:srgbClr val="FF0000"/>
                </a:solidFill>
              </a:rPr>
              <a:t> </a:t>
            </a:r>
            <a:r>
              <a:rPr lang="en-US" dirty="0" err="1">
                <a:solidFill>
                  <a:srgbClr val="FF0000"/>
                </a:solidFill>
              </a:rPr>
              <a:t>maktabga</a:t>
            </a:r>
            <a:r>
              <a:rPr lang="en-US" dirty="0">
                <a:solidFill>
                  <a:srgbClr val="FF0000"/>
                </a:solidFill>
              </a:rPr>
              <a:t> </a:t>
            </a:r>
            <a:r>
              <a:rPr lang="en-US" dirty="0" err="1">
                <a:solidFill>
                  <a:srgbClr val="FF0000"/>
                </a:solidFill>
              </a:rPr>
              <a:t>moslashtirish</a:t>
            </a:r>
            <a:r>
              <a:rPr lang="en-US" dirty="0">
                <a:solidFill>
                  <a:srgbClr val="FF0000"/>
                </a:solidFill>
              </a:rPr>
              <a:t> </a:t>
            </a:r>
            <a:r>
              <a:rPr lang="en-US" dirty="0" err="1">
                <a:solidFill>
                  <a:srgbClr val="FF0000"/>
                </a:solidFill>
              </a:rPr>
              <a:t>emas</a:t>
            </a:r>
            <a:r>
              <a:rPr lang="en-US" dirty="0">
                <a:solidFill>
                  <a:srgbClr val="FF0000"/>
                </a:solidFill>
              </a:rPr>
              <a:t>, </a:t>
            </a:r>
            <a:r>
              <a:rPr lang="en-US" dirty="0" err="1">
                <a:solidFill>
                  <a:srgbClr val="FF0000"/>
                </a:solidFill>
              </a:rPr>
              <a:t>balki</a:t>
            </a:r>
            <a:r>
              <a:rPr lang="en-US" dirty="0">
                <a:solidFill>
                  <a:srgbClr val="FF0000"/>
                </a:solidFill>
              </a:rPr>
              <a:t> </a:t>
            </a:r>
            <a:r>
              <a:rPr lang="en-US" b="1" dirty="0" err="1">
                <a:solidFill>
                  <a:srgbClr val="FF0000"/>
                </a:solidFill>
              </a:rPr>
              <a:t>maktabni</a:t>
            </a:r>
            <a:r>
              <a:rPr lang="en-US" b="1" dirty="0">
                <a:solidFill>
                  <a:srgbClr val="FF0000"/>
                </a:solidFill>
              </a:rPr>
              <a:t> </a:t>
            </a:r>
            <a:r>
              <a:rPr lang="en-US" b="1" dirty="0" err="1">
                <a:solidFill>
                  <a:srgbClr val="FF0000"/>
                </a:solidFill>
              </a:rPr>
              <a:t>barcha</a:t>
            </a:r>
            <a:r>
              <a:rPr lang="en-US" b="1" dirty="0">
                <a:solidFill>
                  <a:srgbClr val="FF0000"/>
                </a:solidFill>
              </a:rPr>
              <a:t> </a:t>
            </a:r>
            <a:r>
              <a:rPr lang="en-US" b="1" dirty="0" err="1">
                <a:solidFill>
                  <a:srgbClr val="FF0000"/>
                </a:solidFill>
              </a:rPr>
              <a:t>bolalarga</a:t>
            </a:r>
            <a:r>
              <a:rPr lang="en-US" b="1" dirty="0">
                <a:solidFill>
                  <a:srgbClr val="FF0000"/>
                </a:solidFill>
              </a:rPr>
              <a:t> </a:t>
            </a:r>
            <a:r>
              <a:rPr lang="en-US" b="1" dirty="0" err="1">
                <a:solidFill>
                  <a:srgbClr val="FF0000"/>
                </a:solidFill>
              </a:rPr>
              <a:t>moslashtirish</a:t>
            </a:r>
            <a:r>
              <a:rPr lang="en-US" dirty="0">
                <a:solidFill>
                  <a:srgbClr val="FF0000"/>
                </a:solidFill>
              </a:rPr>
              <a:t>, </a:t>
            </a:r>
            <a:r>
              <a:rPr lang="en-US" dirty="0" err="1">
                <a:solidFill>
                  <a:srgbClr val="FF0000"/>
                </a:solidFill>
              </a:rPr>
              <a:t>ya'ni</a:t>
            </a:r>
            <a:r>
              <a:rPr lang="en-US" dirty="0">
                <a:solidFill>
                  <a:srgbClr val="FF0000"/>
                </a:solidFill>
              </a:rPr>
              <a:t> </a:t>
            </a:r>
            <a:r>
              <a:rPr lang="en-US" dirty="0" err="1">
                <a:solidFill>
                  <a:srgbClr val="FF0000"/>
                </a:solidFill>
              </a:rPr>
              <a:t>ta'lim</a:t>
            </a:r>
            <a:r>
              <a:rPr lang="en-US" dirty="0">
                <a:solidFill>
                  <a:srgbClr val="FF0000"/>
                </a:solidFill>
              </a:rPr>
              <a:t> </a:t>
            </a:r>
            <a:r>
              <a:rPr lang="en-US" dirty="0" err="1">
                <a:solidFill>
                  <a:srgbClr val="FF0000"/>
                </a:solidFill>
              </a:rPr>
              <a:t>tizimini</a:t>
            </a:r>
            <a:r>
              <a:rPr lang="en-US" dirty="0">
                <a:solidFill>
                  <a:srgbClr val="FF0000"/>
                </a:solidFill>
              </a:rPr>
              <a:t> </a:t>
            </a:r>
            <a:r>
              <a:rPr lang="en-US" dirty="0" err="1">
                <a:solidFill>
                  <a:srgbClr val="FF0000"/>
                </a:solidFill>
              </a:rPr>
              <a:t>har</a:t>
            </a:r>
            <a:r>
              <a:rPr lang="en-US" dirty="0">
                <a:solidFill>
                  <a:srgbClr val="FF0000"/>
                </a:solidFill>
              </a:rPr>
              <a:t> </a:t>
            </a:r>
            <a:r>
              <a:rPr lang="en-US" dirty="0" err="1">
                <a:solidFill>
                  <a:srgbClr val="FF0000"/>
                </a:solidFill>
              </a:rPr>
              <a:t>bir</a:t>
            </a:r>
            <a:r>
              <a:rPr lang="en-US" dirty="0">
                <a:solidFill>
                  <a:srgbClr val="FF0000"/>
                </a:solidFill>
              </a:rPr>
              <a:t> </a:t>
            </a:r>
            <a:r>
              <a:rPr lang="en-US" dirty="0" err="1">
                <a:solidFill>
                  <a:srgbClr val="FF0000"/>
                </a:solidFill>
              </a:rPr>
              <a:t>bolaning</a:t>
            </a:r>
            <a:r>
              <a:rPr lang="en-US" dirty="0">
                <a:solidFill>
                  <a:srgbClr val="FF0000"/>
                </a:solidFill>
              </a:rPr>
              <a:t> </a:t>
            </a:r>
            <a:r>
              <a:rPr lang="en-US" dirty="0" err="1">
                <a:solidFill>
                  <a:srgbClr val="FF0000"/>
                </a:solidFill>
              </a:rPr>
              <a:t>ehtiyojiga</a:t>
            </a:r>
            <a:r>
              <a:rPr lang="en-US" dirty="0">
                <a:solidFill>
                  <a:srgbClr val="FF0000"/>
                </a:solidFill>
              </a:rPr>
              <a:t> </a:t>
            </a:r>
            <a:r>
              <a:rPr lang="en-US" dirty="0" err="1">
                <a:solidFill>
                  <a:srgbClr val="FF0000"/>
                </a:solidFill>
              </a:rPr>
              <a:t>qarab</a:t>
            </a:r>
            <a:r>
              <a:rPr lang="en-US" dirty="0">
                <a:solidFill>
                  <a:srgbClr val="FF0000"/>
                </a:solidFill>
              </a:rPr>
              <a:t> </a:t>
            </a:r>
            <a:r>
              <a:rPr lang="en-US" dirty="0" err="1">
                <a:solidFill>
                  <a:srgbClr val="FF0000"/>
                </a:solidFill>
              </a:rPr>
              <a:t>o'zgartirishdir</a:t>
            </a:r>
            <a:r>
              <a:rPr lang="en-US" dirty="0"/>
              <a:t> </a:t>
            </a:r>
          </a:p>
        </p:txBody>
      </p:sp>
    </p:spTree>
    <p:extLst>
      <p:ext uri="{BB962C8B-B14F-4D97-AF65-F5344CB8AC3E}">
        <p14:creationId xmlns:p14="http://schemas.microsoft.com/office/powerpoint/2010/main" val="196487021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294756" y="591981"/>
            <a:ext cx="7924800" cy="597086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dirty="0" smtClean="0">
                <a:ln>
                  <a:noFill/>
                </a:ln>
                <a:solidFill>
                  <a:srgbClr val="FF0000"/>
                </a:solidFill>
                <a:effectLst/>
                <a:latin typeface="Google Sans"/>
                <a:cs typeface="Arial" pitchFamily="34" charset="0"/>
              </a:rPr>
              <a:t>Salamanka deklaratsiyasi (1994-yil)</a:t>
            </a:r>
            <a:r>
              <a:rPr kumimoji="0" lang="ru-RU" sz="1600" b="0" i="0" u="none" strike="noStrike" cap="none" normalizeH="0" baseline="0" dirty="0" smtClean="0">
                <a:ln>
                  <a:noFill/>
                </a:ln>
                <a:solidFill>
                  <a:srgbClr val="FF0000"/>
                </a:solidFill>
                <a:effectLst/>
                <a:latin typeface="Google Sans"/>
                <a:cs typeface="Arial" pitchFamily="34" charset="0"/>
              </a:rPr>
              <a:t> — bu inklyuziv ta'limni rivojlantirish va barcha bolalar, shu jumladan maxsus ehtiyojli bolalar uchun teng ta'lim imkoniyatlarini yaratish bo'yicha xalqaro miqyosdagi eng muhim hujjatlardan biridir. </a:t>
            </a:r>
            <a:endParaRPr lang="en-US" sz="1600" dirty="0">
              <a:solidFill>
                <a:srgbClr val="FF0000"/>
              </a:solidFill>
              <a:latin typeface="Arial" pitchFamily="34" charset="0"/>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600" b="0" i="0" u="none" strike="noStrike" cap="none" normalizeH="0" baseline="0" dirty="0" smtClean="0">
              <a:ln>
                <a:noFill/>
              </a:ln>
              <a:solidFill>
                <a:srgbClr val="FF0000"/>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tabLst/>
            </a:pPr>
            <a:r>
              <a:rPr kumimoji="0" lang="ru-RU" sz="1600" b="0" i="0" u="none" strike="noStrike" cap="none" normalizeH="0" baseline="0" dirty="0" smtClean="0">
                <a:ln>
                  <a:noFill/>
                </a:ln>
                <a:solidFill>
                  <a:srgbClr val="0A0A0A"/>
                </a:solidFill>
                <a:effectLst/>
                <a:latin typeface="Google Sans"/>
                <a:cs typeface="Arial" pitchFamily="34" charset="0"/>
              </a:rPr>
              <a:t> 1994-yil 7-10-iyun kunlari Ispaniyaning Salamanka shahrida qabul qilingan.</a:t>
            </a:r>
          </a:p>
          <a:p>
            <a:pPr marL="0" marR="0" lvl="0" indent="0" algn="l" defTabSz="914400" rtl="0" eaLnBrk="0" fontAlgn="base" latinLnBrk="0" hangingPunct="0">
              <a:lnSpc>
                <a:spcPct val="100000"/>
              </a:lnSpc>
              <a:spcBef>
                <a:spcPct val="0"/>
              </a:spcBef>
              <a:spcAft>
                <a:spcPct val="0"/>
              </a:spcAft>
              <a:buClrTx/>
              <a:buSzTx/>
              <a:tabLst/>
            </a:pPr>
            <a:r>
              <a:rPr kumimoji="0" lang="ru-RU" sz="1600" b="0" i="0" u="none" strike="noStrike" cap="none" normalizeH="0" baseline="0" dirty="0" smtClean="0">
                <a:ln>
                  <a:noFill/>
                </a:ln>
                <a:solidFill>
                  <a:srgbClr val="0A0A0A"/>
                </a:solidFill>
                <a:effectLst/>
                <a:latin typeface="Google Sans"/>
                <a:cs typeface="Arial" pitchFamily="34" charset="0"/>
              </a:rPr>
              <a:t> UNESCO (YuNESKO) tomonidan o'tkazilgan.</a:t>
            </a:r>
          </a:p>
          <a:p>
            <a:pPr marL="0" marR="0" lvl="0" indent="0" algn="l" defTabSz="914400" rtl="0" eaLnBrk="0" fontAlgn="base" latinLnBrk="0" hangingPunct="0">
              <a:lnSpc>
                <a:spcPct val="100000"/>
              </a:lnSpc>
              <a:spcBef>
                <a:spcPct val="0"/>
              </a:spcBef>
              <a:spcAft>
                <a:spcPct val="0"/>
              </a:spcAft>
              <a:buClrTx/>
              <a:buSzTx/>
              <a:tabLst/>
            </a:pPr>
            <a:r>
              <a:rPr kumimoji="0" lang="ru-RU" sz="1600" b="0" i="0" u="none" strike="noStrike" cap="none" normalizeH="0" baseline="0" dirty="0" smtClean="0">
                <a:ln>
                  <a:noFill/>
                </a:ln>
                <a:solidFill>
                  <a:srgbClr val="0A0A0A"/>
                </a:solidFill>
                <a:effectLst/>
                <a:latin typeface="Google Sans"/>
                <a:cs typeface="Arial" pitchFamily="34" charset="0"/>
              </a:rPr>
              <a:t> Imkoniyati cheklangan va maxsus ehtiyojli bolalarni umumta'lim maktablarida (oddiy bolalar bilan birgalikda) o'qitishni targ'ib qilish. </a:t>
            </a:r>
            <a:endParaRPr kumimoji="0" lang="en-US" sz="1600" b="0" i="0" u="none" strike="noStrike" cap="none" normalizeH="0" baseline="0" dirty="0" smtClean="0">
              <a:ln>
                <a:noFill/>
              </a:ln>
              <a:solidFill>
                <a:srgbClr val="0A0A0A"/>
              </a:solidFill>
              <a:effectLst/>
              <a:latin typeface="Google Sans"/>
              <a:cs typeface="Arial" pitchFamily="34" charset="0"/>
            </a:endParaRPr>
          </a:p>
          <a:p>
            <a:pPr marL="0" marR="0" lvl="0" indent="0" algn="l" defTabSz="914400" rtl="0" eaLnBrk="0" fontAlgn="base" latinLnBrk="0" hangingPunct="0">
              <a:lnSpc>
                <a:spcPct val="100000"/>
              </a:lnSpc>
              <a:spcBef>
                <a:spcPct val="0"/>
              </a:spcBef>
              <a:spcAft>
                <a:spcPct val="0"/>
              </a:spcAft>
              <a:buClrTx/>
              <a:buSzTx/>
              <a:tabLst/>
            </a:pPr>
            <a:endParaRPr lang="en-US" sz="1600" dirty="0">
              <a:solidFill>
                <a:srgbClr val="0A0A0A"/>
              </a:solidFill>
              <a:latin typeface="Google Sans"/>
              <a:cs typeface="Arial" pitchFamily="34" charset="0"/>
            </a:endParaRPr>
          </a:p>
          <a:p>
            <a:pPr marL="0" marR="0" lvl="0" indent="0" algn="l" defTabSz="914400" rtl="0" eaLnBrk="0" fontAlgn="base" latinLnBrk="0" hangingPunct="0">
              <a:lnSpc>
                <a:spcPct val="100000"/>
              </a:lnSpc>
              <a:spcBef>
                <a:spcPct val="0"/>
              </a:spcBef>
              <a:spcAft>
                <a:spcPct val="0"/>
              </a:spcAft>
              <a:buClrTx/>
              <a:buSzTx/>
              <a:tabLst/>
            </a:pPr>
            <a:endParaRPr kumimoji="0" lang="en-US" sz="1600" b="0" i="0" u="none" strike="noStrike" cap="none" normalizeH="0" baseline="0" dirty="0" smtClean="0">
              <a:ln>
                <a:noFill/>
              </a:ln>
              <a:solidFill>
                <a:srgbClr val="0A0A0A"/>
              </a:solidFill>
              <a:effectLst/>
              <a:latin typeface="Google Sans"/>
              <a:cs typeface="Arial" pitchFamily="34" charset="0"/>
            </a:endParaRPr>
          </a:p>
          <a:p>
            <a:pPr marL="0" marR="0" lvl="0" indent="0" algn="l" defTabSz="914400" rtl="0" eaLnBrk="0" fontAlgn="base" latinLnBrk="0" hangingPunct="0">
              <a:lnSpc>
                <a:spcPct val="100000"/>
              </a:lnSpc>
              <a:spcBef>
                <a:spcPct val="0"/>
              </a:spcBef>
              <a:spcAft>
                <a:spcPct val="0"/>
              </a:spcAft>
              <a:buClrTx/>
              <a:buSzTx/>
              <a:tabLst/>
            </a:pPr>
            <a:endParaRPr lang="en-US" sz="1600" dirty="0">
              <a:solidFill>
                <a:srgbClr val="0A0A0A"/>
              </a:solidFill>
              <a:latin typeface="Google Sans"/>
              <a:cs typeface="Arial" pitchFamily="34" charset="0"/>
            </a:endParaRPr>
          </a:p>
          <a:p>
            <a:pPr marL="0" marR="0" lvl="0" indent="0" algn="l" defTabSz="914400" rtl="0" eaLnBrk="0" fontAlgn="base" latinLnBrk="0" hangingPunct="0">
              <a:lnSpc>
                <a:spcPct val="100000"/>
              </a:lnSpc>
              <a:spcBef>
                <a:spcPct val="0"/>
              </a:spcBef>
              <a:spcAft>
                <a:spcPct val="0"/>
              </a:spcAft>
              <a:buClrTx/>
              <a:buSzTx/>
              <a:tabLst/>
            </a:pPr>
            <a:endParaRPr kumimoji="0" lang="ru-RU" sz="1600" b="0" i="0" u="none" strike="noStrike" cap="none" normalizeH="0" baseline="0" dirty="0" smtClean="0">
              <a:ln>
                <a:noFill/>
              </a:ln>
              <a:solidFill>
                <a:srgbClr val="0A0A0A"/>
              </a:solidFill>
              <a:effectLst/>
              <a:latin typeface="Google Sans"/>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ru-RU" sz="1600" b="1" i="0" u="none" strike="noStrike" cap="none" normalizeH="0" baseline="0" dirty="0" smtClean="0">
                <a:ln>
                  <a:noFill/>
                </a:ln>
                <a:solidFill>
                  <a:srgbClr val="00B050"/>
                </a:solidFill>
                <a:effectLst/>
                <a:latin typeface="Google Sans"/>
                <a:cs typeface="Arial" pitchFamily="34" charset="0"/>
              </a:rPr>
              <a:t>Deklaratsiyaning asosiy tamoyillari:</a:t>
            </a:r>
            <a:endParaRPr kumimoji="0" lang="ru-RU" sz="1600" b="0" i="0" u="none" strike="noStrike" cap="none" normalizeH="0" baseline="0" dirty="0" smtClean="0">
              <a:ln>
                <a:noFill/>
              </a:ln>
              <a:solidFill>
                <a:srgbClr val="00B050"/>
              </a:solidFill>
              <a:effectLst/>
              <a:latin typeface="Arial" pitchFamily="34" charset="0"/>
              <a:cs typeface="Arial" pitchFamily="34" charset="0"/>
            </a:endParaRPr>
          </a:p>
          <a:p>
            <a:pPr lvl="2" algn="ctr" eaLnBrk="0" fontAlgn="base" hangingPunct="0">
              <a:spcBef>
                <a:spcPct val="0"/>
              </a:spcBef>
              <a:spcAft>
                <a:spcPct val="0"/>
              </a:spcAft>
              <a:buFontTx/>
              <a:buAutoNum type="arabicPeriod"/>
            </a:pPr>
            <a:r>
              <a:rPr kumimoji="0" lang="ru-RU" sz="1600" b="1" i="0" u="none" strike="noStrike" cap="none" normalizeH="0" baseline="0" dirty="0" smtClean="0">
                <a:ln>
                  <a:noFill/>
                </a:ln>
                <a:solidFill>
                  <a:srgbClr val="00B050"/>
                </a:solidFill>
                <a:effectLst/>
                <a:latin typeface="Google Sans"/>
                <a:cs typeface="Arial" pitchFamily="34" charset="0"/>
              </a:rPr>
              <a:t>Inklyuziv ta'lim:</a:t>
            </a:r>
            <a:r>
              <a:rPr kumimoji="0" lang="ru-RU" sz="1600" b="0" i="0" u="none" strike="noStrike" cap="none" normalizeH="0" baseline="0" dirty="0" smtClean="0">
                <a:ln>
                  <a:noFill/>
                </a:ln>
                <a:solidFill>
                  <a:srgbClr val="00B050"/>
                </a:solidFill>
                <a:effectLst/>
                <a:latin typeface="Google Sans"/>
                <a:cs typeface="Arial" pitchFamily="34" charset="0"/>
              </a:rPr>
              <a:t> Barcha bolalar, ularning jismoniy, intellektual, ijtimoiy, emotsional yoki lingvistik holatidan qat'i nazar, umumta'lim maktablarida ta'lim olishlari kerak.</a:t>
            </a:r>
            <a:endParaRPr kumimoji="0" lang="en-US" sz="1600" b="0" i="0" u="none" strike="noStrike" cap="none" normalizeH="0" baseline="0" dirty="0" smtClean="0">
              <a:ln>
                <a:noFill/>
              </a:ln>
              <a:solidFill>
                <a:srgbClr val="00B050"/>
              </a:solidFill>
              <a:effectLst/>
              <a:latin typeface="Google Sans"/>
              <a:cs typeface="Arial" pitchFamily="34" charset="0"/>
            </a:endParaRPr>
          </a:p>
          <a:p>
            <a:pPr lvl="2" algn="ctr" eaLnBrk="0" fontAlgn="base" hangingPunct="0">
              <a:spcBef>
                <a:spcPct val="0"/>
              </a:spcBef>
              <a:spcAft>
                <a:spcPct val="0"/>
              </a:spcAft>
              <a:buFontTx/>
              <a:buAutoNum type="arabicPeriod"/>
            </a:pPr>
            <a:endParaRPr lang="en-US" sz="1600" dirty="0">
              <a:solidFill>
                <a:srgbClr val="00B050"/>
              </a:solidFill>
              <a:latin typeface="Google Sans"/>
              <a:cs typeface="Arial" pitchFamily="34" charset="0"/>
            </a:endParaRPr>
          </a:p>
          <a:p>
            <a:pPr lvl="2" algn="ctr" eaLnBrk="0" fontAlgn="base" hangingPunct="0">
              <a:spcBef>
                <a:spcPct val="0"/>
              </a:spcBef>
              <a:spcAft>
                <a:spcPct val="0"/>
              </a:spcAft>
              <a:buFontTx/>
              <a:buAutoNum type="arabicPeriod"/>
            </a:pPr>
            <a:endParaRPr kumimoji="0" lang="en-US" sz="1600" b="1" i="0" u="none" strike="noStrike" cap="none" normalizeH="0" baseline="0" dirty="0" smtClean="0">
              <a:ln>
                <a:noFill/>
              </a:ln>
              <a:solidFill>
                <a:srgbClr val="0A0A0A"/>
              </a:solidFill>
              <a:effectLst/>
              <a:latin typeface="Google Sans"/>
              <a:cs typeface="Arial" pitchFamily="34" charset="0"/>
            </a:endParaRPr>
          </a:p>
          <a:p>
            <a:pPr lvl="2" eaLnBrk="0" fontAlgn="base" hangingPunct="0">
              <a:spcBef>
                <a:spcPct val="0"/>
              </a:spcBef>
              <a:spcAft>
                <a:spcPct val="0"/>
              </a:spcAft>
              <a:buFontTx/>
              <a:buAutoNum type="arabicPeriod"/>
            </a:pPr>
            <a:r>
              <a:rPr kumimoji="0" lang="ru-RU" sz="1600" b="1" i="0" u="none" strike="noStrike" cap="none" normalizeH="0" baseline="0" dirty="0" smtClean="0">
                <a:ln>
                  <a:noFill/>
                </a:ln>
                <a:solidFill>
                  <a:srgbClr val="0A0A0A"/>
                </a:solidFill>
                <a:effectLst/>
                <a:latin typeface="Google Sans"/>
                <a:cs typeface="Arial" pitchFamily="34" charset="0"/>
              </a:rPr>
              <a:t>Harakatlar rejasi:</a:t>
            </a:r>
            <a:r>
              <a:rPr kumimoji="0" lang="ru-RU" sz="1600" b="0" i="0" u="none" strike="noStrike" cap="none" normalizeH="0" baseline="0" dirty="0" smtClean="0">
                <a:ln>
                  <a:noFill/>
                </a:ln>
                <a:solidFill>
                  <a:srgbClr val="0A0A0A"/>
                </a:solidFill>
                <a:effectLst/>
                <a:latin typeface="Google Sans"/>
                <a:cs typeface="Arial" pitchFamily="34" charset="0"/>
              </a:rPr>
              <a:t> Hujjatda inklyuziv ta'limni amaliyotga joriy etish bo'yicha aniq ish rejalari ko'rsatilgan. </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600" b="0" i="0" u="none" strike="noStrike" cap="none" normalizeH="0" baseline="0" dirty="0" smtClean="0">
                <a:ln>
                  <a:noFill/>
                </a:ln>
                <a:solidFill>
                  <a:srgbClr val="0A0A0A"/>
                </a:solidFill>
                <a:effectLst/>
                <a:latin typeface="Google Sans"/>
                <a:cs typeface="Arial" pitchFamily="34" charset="0"/>
              </a:rPr>
              <a:t>Salamanka bayonoti dunyo bo'ylab ta'lim tizimlarini isloh qilish va nogironligi bo'lgan shaxslar uchun to'siqsiz muhit yaratishda asosiy qo'llanma bo'lib xizmat qiladi. </a:t>
            </a:r>
            <a:endParaRPr kumimoji="0" lang="ru-RU"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800" b="0" i="0" u="none" strike="noStrike" cap="none" normalizeH="0" baseline="0" dirty="0" smtClean="0">
                <a:ln>
                  <a:noFill/>
                </a:ln>
                <a:solidFill>
                  <a:schemeClr val="tx1"/>
                </a:solidFill>
                <a:effectLst/>
                <a:latin typeface="Arial" pitchFamily="34" charset="0"/>
                <a:cs typeface="Arial" pitchFamily="34" charset="0"/>
              </a:rPr>
              <a:t/>
            </a:r>
            <a:br>
              <a:rPr kumimoji="0" lang="ru-RU" sz="1800" b="0" i="0" u="none" strike="noStrike" cap="none" normalizeH="0" baseline="0" dirty="0" smtClean="0">
                <a:ln>
                  <a:noFill/>
                </a:ln>
                <a:solidFill>
                  <a:schemeClr val="tx1"/>
                </a:solidFill>
                <a:effectLst/>
                <a:latin typeface="Arial" pitchFamily="34" charset="0"/>
                <a:cs typeface="Arial" pitchFamily="34" charset="0"/>
              </a:rPr>
            </a:b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5208515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09600" y="381000"/>
            <a:ext cx="7772400" cy="2819400"/>
          </a:xfrm>
        </p:spPr>
        <p:txBody>
          <a:bodyPr>
            <a:normAutofit fontScale="90000"/>
          </a:bodyPr>
          <a:lstStyle/>
          <a:p>
            <a:r>
              <a:rPr lang="en-US" sz="1800" dirty="0" err="1"/>
              <a:t>M</a:t>
            </a:r>
            <a:r>
              <a:rPr lang="en-US" sz="1800" dirty="0" err="1" smtClean="0"/>
              <a:t>axsus</a:t>
            </a:r>
            <a:r>
              <a:rPr lang="en-US" sz="1800" dirty="0" smtClean="0"/>
              <a:t> </a:t>
            </a:r>
            <a:r>
              <a:rPr lang="en-US" sz="1800" dirty="0" err="1"/>
              <a:t>ehtiyojli</a:t>
            </a:r>
            <a:r>
              <a:rPr lang="en-US" sz="1800" dirty="0"/>
              <a:t> </a:t>
            </a:r>
            <a:r>
              <a:rPr lang="en-US" sz="1800" dirty="0" err="1"/>
              <a:t>bolalar</a:t>
            </a:r>
            <a:r>
              <a:rPr lang="en-US" sz="1800" dirty="0"/>
              <a:t> </a:t>
            </a:r>
            <a:r>
              <a:rPr lang="en-US" sz="1800" dirty="0" err="1"/>
              <a:t>bilan</a:t>
            </a:r>
            <a:r>
              <a:rPr lang="en-US" sz="1800" dirty="0"/>
              <a:t> </a:t>
            </a:r>
            <a:r>
              <a:rPr lang="en-US" sz="1800" dirty="0" err="1"/>
              <a:t>ishlash</a:t>
            </a:r>
            <a:r>
              <a:rPr lang="en-US" sz="1800" dirty="0"/>
              <a:t> individual </a:t>
            </a:r>
            <a:r>
              <a:rPr lang="en-US" sz="1800" dirty="0" err="1"/>
              <a:t>bolaning</a:t>
            </a:r>
            <a:r>
              <a:rPr lang="en-US" sz="1800" dirty="0"/>
              <a:t> </a:t>
            </a:r>
            <a:r>
              <a:rPr lang="en-US" sz="1800" dirty="0" err="1"/>
              <a:t>rivojlanish</a:t>
            </a:r>
            <a:r>
              <a:rPr lang="en-US" sz="1800" dirty="0"/>
              <a:t> </a:t>
            </a:r>
            <a:r>
              <a:rPr lang="en-US" sz="1800" dirty="0" err="1"/>
              <a:t>xaritasi</a:t>
            </a:r>
            <a:r>
              <a:rPr lang="en-US" sz="1800" dirty="0" smtClean="0"/>
              <a:t>,</a:t>
            </a:r>
            <a:br>
              <a:rPr lang="en-US" sz="1800" dirty="0" smtClean="0"/>
            </a:br>
            <a:r>
              <a:rPr lang="en-US" sz="1800" dirty="0"/>
              <a:t/>
            </a:r>
            <a:br>
              <a:rPr lang="en-US" sz="1800" dirty="0"/>
            </a:br>
            <a:r>
              <a:rPr lang="en-US" sz="1800" dirty="0" smtClean="0"/>
              <a:t> </a:t>
            </a:r>
            <a:r>
              <a:rPr lang="en-US" sz="1800" dirty="0" err="1" smtClean="0"/>
              <a:t>bolalarning</a:t>
            </a:r>
            <a:r>
              <a:rPr lang="en-US" sz="1800" dirty="0" smtClean="0"/>
              <a:t/>
            </a:r>
            <a:br>
              <a:rPr lang="en-US" sz="1800" dirty="0" smtClean="0"/>
            </a:br>
            <a:r>
              <a:rPr lang="en-US" sz="1800" dirty="0" smtClean="0"/>
              <a:t> </a:t>
            </a:r>
            <a:r>
              <a:rPr lang="en-US" sz="1800" dirty="0" err="1"/>
              <a:t>kuchli</a:t>
            </a:r>
            <a:r>
              <a:rPr lang="en-US" sz="1800" dirty="0"/>
              <a:t> </a:t>
            </a:r>
            <a:r>
              <a:rPr lang="en-US" sz="1800" dirty="0" err="1"/>
              <a:t>tomoni</a:t>
            </a:r>
            <a:r>
              <a:rPr lang="en-US" sz="1800" dirty="0"/>
              <a:t> </a:t>
            </a:r>
            <a:r>
              <a:rPr lang="en-US" sz="1800" dirty="0" smtClean="0"/>
              <a:t/>
            </a:r>
            <a:br>
              <a:rPr lang="en-US" sz="1800" dirty="0" smtClean="0"/>
            </a:br>
            <a:r>
              <a:rPr lang="en-US" sz="1800" dirty="0" smtClean="0"/>
              <a:t> </a:t>
            </a:r>
            <a:r>
              <a:rPr lang="en-US" sz="1800" dirty="0" err="1"/>
              <a:t>ehtiyojlarini</a:t>
            </a:r>
            <a:r>
              <a:rPr lang="en-US" sz="1800" dirty="0"/>
              <a:t> </a:t>
            </a:r>
            <a:r>
              <a:rPr lang="en-US" sz="1800" dirty="0" err="1"/>
              <a:t>inobatga</a:t>
            </a:r>
            <a:r>
              <a:rPr lang="en-US" sz="1800" dirty="0"/>
              <a:t> </a:t>
            </a:r>
            <a:r>
              <a:rPr lang="en-US" sz="1800" dirty="0" err="1"/>
              <a:t>olgan</a:t>
            </a:r>
            <a:r>
              <a:rPr lang="en-US" sz="1800" dirty="0"/>
              <a:t> </a:t>
            </a:r>
            <a:r>
              <a:rPr lang="en-US" sz="1800" dirty="0" err="1"/>
              <a:t>holda</a:t>
            </a:r>
            <a:r>
              <a:rPr lang="en-US" sz="1800" dirty="0"/>
              <a:t> </a:t>
            </a:r>
            <a:r>
              <a:rPr lang="en-US" sz="1800" dirty="0" err="1" smtClean="0"/>
              <a:t>tuzilgan</a:t>
            </a:r>
            <a:r>
              <a:rPr lang="en-US" sz="1800" dirty="0" smtClean="0"/>
              <a:t>.</a:t>
            </a:r>
            <a:br>
              <a:rPr lang="en-US" sz="1800" dirty="0" smtClean="0"/>
            </a:br>
            <a:r>
              <a:rPr lang="en-US" sz="1800" dirty="0" err="1" smtClean="0"/>
              <a:t>Inklyuziv</a:t>
            </a:r>
            <a:r>
              <a:rPr lang="en-US" sz="1800" dirty="0" smtClean="0"/>
              <a:t> </a:t>
            </a:r>
            <a:r>
              <a:rPr lang="en-US" sz="1800" dirty="0" err="1"/>
              <a:t>ta`lim</a:t>
            </a:r>
            <a:r>
              <a:rPr lang="en-US" sz="1800" dirty="0"/>
              <a:t> </a:t>
            </a:r>
            <a:r>
              <a:rPr lang="en-US" sz="1800" dirty="0" err="1"/>
              <a:t>pedagogika</a:t>
            </a:r>
            <a:r>
              <a:rPr lang="en-US" sz="1800" dirty="0"/>
              <a:t> </a:t>
            </a:r>
            <a:r>
              <a:rPr lang="en-US" sz="1800" dirty="0" err="1"/>
              <a:t>fanining</a:t>
            </a:r>
            <a:r>
              <a:rPr lang="en-US" sz="1800" dirty="0"/>
              <a:t> </a:t>
            </a:r>
            <a:r>
              <a:rPr lang="en-US" sz="1800" dirty="0" err="1"/>
              <a:t>maxsus</a:t>
            </a:r>
            <a:r>
              <a:rPr lang="en-US" sz="1800" dirty="0"/>
              <a:t> </a:t>
            </a:r>
            <a:r>
              <a:rPr lang="en-US" sz="1800" dirty="0" err="1"/>
              <a:t>qismlaridan</a:t>
            </a:r>
            <a:r>
              <a:rPr lang="en-US" sz="1800" dirty="0"/>
              <a:t> </a:t>
            </a:r>
            <a:r>
              <a:rPr lang="en-US" sz="1800" dirty="0" err="1"/>
              <a:t>biri</a:t>
            </a:r>
            <a:r>
              <a:rPr lang="en-US" sz="1800" dirty="0"/>
              <a:t> ham </a:t>
            </a:r>
            <a:r>
              <a:rPr lang="en-US" sz="1800" dirty="0" err="1"/>
              <a:t>hisoblanadi</a:t>
            </a:r>
            <a:r>
              <a:rPr lang="en-US" sz="1800" dirty="0"/>
              <a:t>. </a:t>
            </a:r>
            <a:r>
              <a:rPr lang="en-US" sz="1800" dirty="0" smtClean="0"/>
              <a:t/>
            </a:r>
            <a:br>
              <a:rPr lang="en-US" sz="1800" dirty="0" smtClean="0"/>
            </a:br>
            <a:r>
              <a:rPr lang="en-US" sz="1800" dirty="0" err="1" smtClean="0"/>
              <a:t>Ya`ni</a:t>
            </a:r>
            <a:r>
              <a:rPr lang="en-US" sz="1800" dirty="0" smtClean="0"/>
              <a:t> </a:t>
            </a:r>
            <a:r>
              <a:rPr lang="en-US" sz="1800" dirty="0" err="1"/>
              <a:t>unga</a:t>
            </a:r>
            <a:r>
              <a:rPr lang="en-US" sz="1800" dirty="0"/>
              <a:t> </a:t>
            </a:r>
            <a:r>
              <a:rPr lang="en-US" sz="1800" dirty="0" err="1"/>
              <a:t>korreksion</a:t>
            </a:r>
            <a:r>
              <a:rPr lang="en-US" sz="1800" dirty="0"/>
              <a:t> </a:t>
            </a:r>
            <a:r>
              <a:rPr lang="en-US" sz="1800" dirty="0" err="1"/>
              <a:t>pedagogikaning</a:t>
            </a:r>
            <a:r>
              <a:rPr lang="en-US" sz="1800" dirty="0"/>
              <a:t> </a:t>
            </a:r>
            <a:r>
              <a:rPr lang="en-US" sz="1800" dirty="0" err="1"/>
              <a:t>bir</a:t>
            </a:r>
            <a:r>
              <a:rPr lang="en-US" sz="1800" dirty="0"/>
              <a:t> </a:t>
            </a:r>
            <a:r>
              <a:rPr lang="en-US" sz="1800" dirty="0" err="1"/>
              <a:t>qismi</a:t>
            </a:r>
            <a:r>
              <a:rPr lang="en-US" sz="1800" dirty="0"/>
              <a:t> </a:t>
            </a:r>
            <a:r>
              <a:rPr lang="en-US" sz="1800" dirty="0" err="1"/>
              <a:t>sifatida</a:t>
            </a:r>
            <a:r>
              <a:rPr lang="en-US" sz="1800" dirty="0"/>
              <a:t> ham </a:t>
            </a:r>
            <a:r>
              <a:rPr lang="en-US" sz="1800" dirty="0" err="1"/>
              <a:t>qarash</a:t>
            </a:r>
            <a:r>
              <a:rPr lang="en-US" sz="1800" dirty="0"/>
              <a:t> </a:t>
            </a:r>
            <a:r>
              <a:rPr lang="en-US" sz="1800" dirty="0" err="1"/>
              <a:t>mumkin</a:t>
            </a:r>
            <a:r>
              <a:rPr lang="en-US" sz="1800" dirty="0" smtClean="0"/>
              <a:t>.</a:t>
            </a:r>
            <a:br>
              <a:rPr lang="en-US" sz="1800" dirty="0" smtClean="0"/>
            </a:br>
            <a:r>
              <a:rPr lang="en-US" sz="1800" dirty="0" smtClean="0"/>
              <a:t> </a:t>
            </a:r>
            <a:r>
              <a:rPr lang="en-US" sz="1800" dirty="0" err="1"/>
              <a:t>Korreksion</a:t>
            </a:r>
            <a:r>
              <a:rPr lang="en-US" sz="1800" dirty="0"/>
              <a:t> (</a:t>
            </a:r>
            <a:r>
              <a:rPr lang="en-US" sz="1800" dirty="0" err="1"/>
              <a:t>maxsus</a:t>
            </a:r>
            <a:r>
              <a:rPr lang="en-US" sz="1800" dirty="0"/>
              <a:t>) </a:t>
            </a:r>
            <a:r>
              <a:rPr lang="en-US" sz="1800" dirty="0" err="1"/>
              <a:t>pedagogika</a:t>
            </a:r>
            <a:r>
              <a:rPr lang="en-US" sz="1800" dirty="0"/>
              <a:t> –</a:t>
            </a:r>
            <a:r>
              <a:rPr lang="en-US" sz="1800" dirty="0" err="1"/>
              <a:t>rivojlanishida</a:t>
            </a:r>
            <a:r>
              <a:rPr lang="en-US" sz="1800" dirty="0"/>
              <a:t> </a:t>
            </a:r>
            <a:r>
              <a:rPr lang="en-US" sz="1800" dirty="0" err="1"/>
              <a:t>turli</a:t>
            </a:r>
            <a:r>
              <a:rPr lang="en-US" sz="1800" dirty="0"/>
              <a:t> </a:t>
            </a:r>
            <a:r>
              <a:rPr lang="en-US" sz="1800" dirty="0" err="1"/>
              <a:t>psixologik</a:t>
            </a:r>
            <a:r>
              <a:rPr lang="en-US" sz="1800" dirty="0"/>
              <a:t> </a:t>
            </a:r>
            <a:r>
              <a:rPr lang="en-US" sz="1800" dirty="0" err="1"/>
              <a:t>va</a:t>
            </a:r>
            <a:r>
              <a:rPr lang="en-US" sz="1800" dirty="0"/>
              <a:t> </a:t>
            </a:r>
            <a:r>
              <a:rPr lang="en-US" sz="1800" dirty="0" err="1"/>
              <a:t>fiziologik</a:t>
            </a:r>
            <a:r>
              <a:rPr lang="en-US" sz="1800" dirty="0"/>
              <a:t> </a:t>
            </a:r>
            <a:r>
              <a:rPr lang="en-US" sz="1800" dirty="0" err="1"/>
              <a:t>nuqsonlari</a:t>
            </a:r>
            <a:r>
              <a:rPr lang="en-US" sz="1800" dirty="0"/>
              <a:t> </a:t>
            </a:r>
            <a:r>
              <a:rPr lang="en-US" sz="1800" dirty="0" err="1"/>
              <a:t>bo`lgan</a:t>
            </a:r>
            <a:r>
              <a:rPr lang="en-US" sz="1800" dirty="0"/>
              <a:t> </a:t>
            </a:r>
            <a:r>
              <a:rPr lang="en-US" sz="1800" dirty="0" err="1"/>
              <a:t>bolalarni</a:t>
            </a:r>
            <a:r>
              <a:rPr lang="en-US" sz="1800" dirty="0"/>
              <a:t> </a:t>
            </a:r>
            <a:r>
              <a:rPr lang="en-US" sz="1800" dirty="0" err="1"/>
              <a:t>tarbiyalash</a:t>
            </a:r>
            <a:r>
              <a:rPr lang="en-US" sz="1800" dirty="0"/>
              <a:t> </a:t>
            </a:r>
            <a:r>
              <a:rPr lang="en-US" sz="1800" dirty="0" err="1"/>
              <a:t>va</a:t>
            </a:r>
            <a:r>
              <a:rPr lang="en-US" sz="1800" dirty="0"/>
              <a:t> </a:t>
            </a:r>
            <a:r>
              <a:rPr lang="en-US" sz="1800" dirty="0" err="1"/>
              <a:t>o`qitish</a:t>
            </a:r>
            <a:r>
              <a:rPr lang="en-US" sz="1800" dirty="0"/>
              <a:t> </a:t>
            </a:r>
            <a:r>
              <a:rPr lang="en-US" sz="1800" dirty="0" err="1"/>
              <a:t>bilan</a:t>
            </a:r>
            <a:r>
              <a:rPr lang="en-US" sz="1800" dirty="0"/>
              <a:t> </a:t>
            </a:r>
            <a:r>
              <a:rPr lang="en-US" sz="1800" dirty="0" err="1"/>
              <a:t>bog`liq</a:t>
            </a:r>
            <a:r>
              <a:rPr lang="en-US" sz="1800" dirty="0"/>
              <a:t> </a:t>
            </a:r>
            <a:r>
              <a:rPr lang="en-US" sz="1800" dirty="0" err="1"/>
              <a:t>bo`lgan</a:t>
            </a:r>
            <a:r>
              <a:rPr lang="en-US" sz="1800" dirty="0"/>
              <a:t> </a:t>
            </a:r>
            <a:r>
              <a:rPr lang="en-US" sz="1800" dirty="0" err="1"/>
              <a:t>muammolarni</a:t>
            </a:r>
            <a:r>
              <a:rPr lang="en-US" sz="1800" dirty="0"/>
              <a:t> </a:t>
            </a:r>
            <a:r>
              <a:rPr lang="en-US" sz="1800" dirty="0" err="1"/>
              <a:t>o`rganadi</a:t>
            </a:r>
            <a:r>
              <a:rPr lang="en-US" sz="1800" dirty="0" smtClean="0"/>
              <a:t>.</a:t>
            </a:r>
            <a:br>
              <a:rPr lang="en-US" sz="1800" dirty="0" smtClean="0"/>
            </a:br>
            <a:r>
              <a:rPr lang="en-US" sz="1800" dirty="0" err="1" smtClean="0"/>
              <a:t>Shuningdek</a:t>
            </a:r>
            <a:r>
              <a:rPr lang="en-US" sz="1800" dirty="0"/>
              <a:t>, </a:t>
            </a:r>
            <a:r>
              <a:rPr lang="en-US" sz="1800" dirty="0" err="1"/>
              <a:t>uni</a:t>
            </a:r>
            <a:r>
              <a:rPr lang="en-US" sz="1800" dirty="0"/>
              <a:t> </a:t>
            </a:r>
            <a:r>
              <a:rPr lang="en-US" sz="1800" dirty="0" err="1"/>
              <a:t>yana</a:t>
            </a:r>
            <a:r>
              <a:rPr lang="en-US" sz="1800" dirty="0"/>
              <a:t> </a:t>
            </a:r>
            <a:r>
              <a:rPr lang="en-US" sz="1800" dirty="0" smtClean="0"/>
              <a:t>4 ta </a:t>
            </a:r>
            <a:r>
              <a:rPr lang="en-US" sz="1800" dirty="0" err="1" smtClean="0"/>
              <a:t>sohaga</a:t>
            </a:r>
            <a:r>
              <a:rPr lang="en-US" sz="1800" dirty="0" smtClean="0"/>
              <a:t> </a:t>
            </a:r>
            <a:r>
              <a:rPr lang="en-US" sz="1800" dirty="0" err="1"/>
              <a:t>bo`lib</a:t>
            </a:r>
            <a:r>
              <a:rPr lang="en-US" sz="1800" dirty="0"/>
              <a:t> </a:t>
            </a:r>
            <a:r>
              <a:rPr lang="en-US" sz="1800" dirty="0" err="1"/>
              <a:t>o`rganish</a:t>
            </a:r>
            <a:r>
              <a:rPr lang="en-US" sz="1800" dirty="0"/>
              <a:t> </a:t>
            </a:r>
            <a:r>
              <a:rPr lang="en-US" sz="1800" dirty="0" err="1"/>
              <a:t>mumkin</a:t>
            </a:r>
            <a:r>
              <a:rPr lang="en-US" sz="1800" dirty="0"/>
              <a:t>: </a:t>
            </a:r>
            <a:r>
              <a:rPr lang="en-US" sz="1800" dirty="0" smtClean="0"/>
              <a:t/>
            </a:r>
            <a:br>
              <a:rPr lang="en-US" sz="1800" dirty="0" smtClean="0"/>
            </a:br>
            <a:r>
              <a:rPr lang="en-US" sz="1800" dirty="0" err="1" smtClean="0">
                <a:solidFill>
                  <a:srgbClr val="00B0F0"/>
                </a:solidFill>
              </a:rPr>
              <a:t>oligofreniya</a:t>
            </a:r>
            <a:r>
              <a:rPr lang="en-US" sz="1800" dirty="0">
                <a:solidFill>
                  <a:srgbClr val="00B0F0"/>
                </a:solidFill>
              </a:rPr>
              <a:t>, </a:t>
            </a:r>
            <a:r>
              <a:rPr lang="en-US" sz="1800" dirty="0" err="1">
                <a:solidFill>
                  <a:srgbClr val="00B0F0"/>
                </a:solidFill>
              </a:rPr>
              <a:t>logopediya,surdopedagogika</a:t>
            </a:r>
            <a:r>
              <a:rPr lang="en-US" sz="1800" dirty="0">
                <a:solidFill>
                  <a:srgbClr val="00B0F0"/>
                </a:solidFill>
              </a:rPr>
              <a:t>, </a:t>
            </a:r>
            <a:r>
              <a:rPr lang="en-US" sz="1800" dirty="0" err="1">
                <a:solidFill>
                  <a:srgbClr val="00B0F0"/>
                </a:solidFill>
              </a:rPr>
              <a:t>tiflopedagogika</a:t>
            </a:r>
            <a:endParaRPr lang="ru-RU" sz="1800" dirty="0">
              <a:solidFill>
                <a:srgbClr val="00B0F0"/>
              </a:solidFill>
              <a:latin typeface="Times New Roman" pitchFamily="18" charset="0"/>
              <a:cs typeface="Times New Roman" pitchFamily="18" charset="0"/>
            </a:endParaRPr>
          </a:p>
        </p:txBody>
      </p:sp>
      <p:sp>
        <p:nvSpPr>
          <p:cNvPr id="3" name="Subtitle 2"/>
          <p:cNvSpPr>
            <a:spLocks noGrp="1"/>
          </p:cNvSpPr>
          <p:nvPr>
            <p:ph type="subTitle" idx="1"/>
          </p:nvPr>
        </p:nvSpPr>
        <p:spPr>
          <a:xfrm>
            <a:off x="457200" y="3581400"/>
            <a:ext cx="8077200" cy="3124200"/>
          </a:xfrm>
        </p:spPr>
        <p:txBody>
          <a:bodyPr>
            <a:normAutofit fontScale="47500" lnSpcReduction="20000"/>
          </a:bodyPr>
          <a:lstStyle/>
          <a:p>
            <a:r>
              <a:rPr lang="en-US" sz="4000" dirty="0" err="1" smtClean="0">
                <a:solidFill>
                  <a:srgbClr val="C00000"/>
                </a:solidFill>
              </a:rPr>
              <a:t>Oligofreniya</a:t>
            </a:r>
            <a:r>
              <a:rPr lang="en-US" sz="4000" dirty="0" smtClean="0">
                <a:solidFill>
                  <a:srgbClr val="C00000"/>
                </a:solidFill>
              </a:rPr>
              <a:t> </a:t>
            </a:r>
            <a:r>
              <a:rPr lang="en-US" sz="4000" dirty="0" err="1" smtClean="0">
                <a:solidFill>
                  <a:srgbClr val="C00000"/>
                </a:solidFill>
              </a:rPr>
              <a:t>nima</a:t>
            </a:r>
            <a:r>
              <a:rPr lang="en-US" sz="4000" dirty="0" smtClean="0">
                <a:solidFill>
                  <a:srgbClr val="C00000"/>
                </a:solidFill>
              </a:rPr>
              <a:t>?</a:t>
            </a:r>
          </a:p>
          <a:p>
            <a:r>
              <a:rPr lang="en-US" sz="4000" dirty="0" err="1" smtClean="0">
                <a:solidFill>
                  <a:srgbClr val="C00000"/>
                </a:solidFill>
              </a:rPr>
              <a:t>Aqliy</a:t>
            </a:r>
            <a:r>
              <a:rPr lang="en-US" sz="4000" dirty="0" smtClean="0">
                <a:solidFill>
                  <a:srgbClr val="C00000"/>
                </a:solidFill>
              </a:rPr>
              <a:t> </a:t>
            </a:r>
            <a:r>
              <a:rPr lang="en-US" sz="4000" dirty="0" err="1" smtClean="0">
                <a:solidFill>
                  <a:srgbClr val="C00000"/>
                </a:solidFill>
              </a:rPr>
              <a:t>rivojlanishi</a:t>
            </a:r>
            <a:r>
              <a:rPr lang="en-US" sz="4000" dirty="0" smtClean="0">
                <a:solidFill>
                  <a:srgbClr val="C00000"/>
                </a:solidFill>
              </a:rPr>
              <a:t> </a:t>
            </a:r>
            <a:r>
              <a:rPr lang="en-US" sz="4000" dirty="0" err="1" smtClean="0">
                <a:solidFill>
                  <a:srgbClr val="C00000"/>
                </a:solidFill>
              </a:rPr>
              <a:t>buzilgan</a:t>
            </a:r>
            <a:r>
              <a:rPr lang="en-US" sz="4000" dirty="0" smtClean="0">
                <a:solidFill>
                  <a:srgbClr val="C00000"/>
                </a:solidFill>
              </a:rPr>
              <a:t> </a:t>
            </a:r>
            <a:r>
              <a:rPr lang="en-US" sz="4000" dirty="0" err="1" smtClean="0">
                <a:solidFill>
                  <a:srgbClr val="C00000"/>
                </a:solidFill>
              </a:rPr>
              <a:t>bolalarni</a:t>
            </a:r>
            <a:r>
              <a:rPr lang="en-US" sz="4000" dirty="0" smtClean="0">
                <a:solidFill>
                  <a:srgbClr val="C00000"/>
                </a:solidFill>
              </a:rPr>
              <a:t> </a:t>
            </a:r>
            <a:r>
              <a:rPr lang="en-US" sz="4000" dirty="0" err="1" smtClean="0">
                <a:solidFill>
                  <a:srgbClr val="C00000"/>
                </a:solidFill>
              </a:rPr>
              <a:t>o’qitish</a:t>
            </a:r>
            <a:r>
              <a:rPr lang="en-US" sz="4000" dirty="0" smtClean="0">
                <a:solidFill>
                  <a:srgbClr val="C00000"/>
                </a:solidFill>
              </a:rPr>
              <a:t>, </a:t>
            </a:r>
            <a:r>
              <a:rPr lang="en-US" sz="4000" dirty="0" err="1" smtClean="0">
                <a:solidFill>
                  <a:srgbClr val="C00000"/>
                </a:solidFill>
              </a:rPr>
              <a:t>tarbiyalash</a:t>
            </a:r>
            <a:r>
              <a:rPr lang="en-US" sz="4000" dirty="0" smtClean="0">
                <a:solidFill>
                  <a:srgbClr val="C00000"/>
                </a:solidFill>
              </a:rPr>
              <a:t>, </a:t>
            </a:r>
            <a:r>
              <a:rPr lang="en-US" sz="4000" dirty="0" err="1" smtClean="0">
                <a:solidFill>
                  <a:srgbClr val="C00000"/>
                </a:solidFill>
              </a:rPr>
              <a:t>ijtimoiy</a:t>
            </a:r>
            <a:r>
              <a:rPr lang="en-US" sz="4000" dirty="0" smtClean="0">
                <a:solidFill>
                  <a:srgbClr val="C00000"/>
                </a:solidFill>
              </a:rPr>
              <a:t> </a:t>
            </a:r>
            <a:r>
              <a:rPr lang="en-US" sz="4000" dirty="0" err="1" smtClean="0">
                <a:solidFill>
                  <a:srgbClr val="C00000"/>
                </a:solidFill>
              </a:rPr>
              <a:t>moslashtirish</a:t>
            </a:r>
            <a:r>
              <a:rPr lang="en-US" sz="4000" dirty="0" smtClean="0">
                <a:solidFill>
                  <a:srgbClr val="C00000"/>
                </a:solidFill>
              </a:rPr>
              <a:t> </a:t>
            </a:r>
            <a:r>
              <a:rPr lang="en-US" sz="4000" dirty="0" err="1" smtClean="0">
                <a:solidFill>
                  <a:srgbClr val="C00000"/>
                </a:solidFill>
              </a:rPr>
              <a:t>va</a:t>
            </a:r>
            <a:r>
              <a:rPr lang="en-US" sz="4000" dirty="0" smtClean="0">
                <a:solidFill>
                  <a:srgbClr val="C00000"/>
                </a:solidFill>
              </a:rPr>
              <a:t> </a:t>
            </a:r>
            <a:r>
              <a:rPr lang="en-US" sz="4000" dirty="0" err="1" smtClean="0">
                <a:solidFill>
                  <a:srgbClr val="C00000"/>
                </a:solidFill>
              </a:rPr>
              <a:t>o’rganish.Bu</a:t>
            </a:r>
            <a:r>
              <a:rPr lang="en-US" sz="4000" dirty="0" smtClean="0">
                <a:solidFill>
                  <a:srgbClr val="C00000"/>
                </a:solidFill>
              </a:rPr>
              <a:t> </a:t>
            </a:r>
            <a:r>
              <a:rPr lang="en-US" sz="4000" dirty="0" err="1" smtClean="0">
                <a:solidFill>
                  <a:srgbClr val="C00000"/>
                </a:solidFill>
              </a:rPr>
              <a:t>muammolari</a:t>
            </a:r>
            <a:r>
              <a:rPr lang="en-US" sz="4000" dirty="0" smtClean="0">
                <a:solidFill>
                  <a:srgbClr val="C00000"/>
                </a:solidFill>
              </a:rPr>
              <a:t> </a:t>
            </a:r>
            <a:r>
              <a:rPr lang="en-US" sz="4000" dirty="0" err="1" smtClean="0">
                <a:solidFill>
                  <a:srgbClr val="C00000"/>
                </a:solidFill>
              </a:rPr>
              <a:t>korrektsion</a:t>
            </a:r>
            <a:r>
              <a:rPr lang="en-US" sz="4000" dirty="0" smtClean="0">
                <a:solidFill>
                  <a:srgbClr val="C00000"/>
                </a:solidFill>
              </a:rPr>
              <a:t> (</a:t>
            </a:r>
            <a:r>
              <a:rPr lang="en-US" sz="4000" dirty="0" err="1" smtClean="0">
                <a:solidFill>
                  <a:srgbClr val="C00000"/>
                </a:solidFill>
              </a:rPr>
              <a:t>maxsus</a:t>
            </a:r>
            <a:r>
              <a:rPr lang="en-US" sz="4000" dirty="0" smtClean="0">
                <a:solidFill>
                  <a:srgbClr val="C00000"/>
                </a:solidFill>
              </a:rPr>
              <a:t>) </a:t>
            </a:r>
            <a:r>
              <a:rPr lang="en-US" sz="4000" dirty="0" err="1" smtClean="0">
                <a:solidFill>
                  <a:srgbClr val="C00000"/>
                </a:solidFill>
              </a:rPr>
              <a:t>pedagogikaning</a:t>
            </a:r>
            <a:r>
              <a:rPr lang="en-US" sz="4000" dirty="0" smtClean="0">
                <a:solidFill>
                  <a:srgbClr val="C00000"/>
                </a:solidFill>
              </a:rPr>
              <a:t> </a:t>
            </a:r>
            <a:r>
              <a:rPr lang="en-US" sz="4000" dirty="0" err="1" smtClean="0">
                <a:solidFill>
                  <a:srgbClr val="C00000"/>
                </a:solidFill>
              </a:rPr>
              <a:t>muhim</a:t>
            </a:r>
            <a:r>
              <a:rPr lang="en-US" sz="4000" dirty="0" smtClean="0">
                <a:solidFill>
                  <a:srgbClr val="C00000"/>
                </a:solidFill>
              </a:rPr>
              <a:t> </a:t>
            </a:r>
            <a:r>
              <a:rPr lang="en-US" sz="4000" dirty="0" err="1" smtClean="0">
                <a:solidFill>
                  <a:srgbClr val="C00000"/>
                </a:solidFill>
              </a:rPr>
              <a:t>sohasi</a:t>
            </a:r>
            <a:r>
              <a:rPr lang="en-US" sz="4000" dirty="0" smtClean="0">
                <a:solidFill>
                  <a:srgbClr val="C00000"/>
                </a:solidFill>
              </a:rPr>
              <a:t> — </a:t>
            </a:r>
            <a:r>
              <a:rPr lang="en-US" sz="4000" dirty="0" err="1" smtClean="0">
                <a:solidFill>
                  <a:srgbClr val="C00000"/>
                </a:solidFill>
              </a:rPr>
              <a:t>oligofrenopedagogika</a:t>
            </a:r>
            <a:r>
              <a:rPr lang="en-US" sz="4000" dirty="0" smtClean="0">
                <a:solidFill>
                  <a:srgbClr val="C00000"/>
                </a:solidFill>
              </a:rPr>
              <a:t> </a:t>
            </a:r>
            <a:r>
              <a:rPr lang="en-US" sz="4000" dirty="0" err="1" smtClean="0">
                <a:solidFill>
                  <a:srgbClr val="C00000"/>
                </a:solidFill>
              </a:rPr>
              <a:t>tomonidan</a:t>
            </a:r>
            <a:r>
              <a:rPr lang="en-US" sz="4000" dirty="0" smtClean="0">
                <a:solidFill>
                  <a:srgbClr val="C00000"/>
                </a:solidFill>
              </a:rPr>
              <a:t> </a:t>
            </a:r>
            <a:r>
              <a:rPr lang="en-US" sz="4000" dirty="0" err="1" smtClean="0">
                <a:solidFill>
                  <a:srgbClr val="C00000"/>
                </a:solidFill>
              </a:rPr>
              <a:t>o’rganiladi</a:t>
            </a:r>
            <a:r>
              <a:rPr lang="en-US" sz="4000" dirty="0" smtClean="0">
                <a:solidFill>
                  <a:srgbClr val="C00000"/>
                </a:solidFill>
              </a:rPr>
              <a:t>. </a:t>
            </a:r>
          </a:p>
          <a:p>
            <a:r>
              <a:rPr lang="en-US" sz="4000" dirty="0" smtClean="0">
                <a:solidFill>
                  <a:srgbClr val="C00000"/>
                </a:solidFill>
              </a:rPr>
              <a:t>«</a:t>
            </a:r>
            <a:r>
              <a:rPr lang="en-US" sz="4000" dirty="0" err="1" smtClean="0">
                <a:solidFill>
                  <a:srgbClr val="C00000"/>
                </a:solidFill>
              </a:rPr>
              <a:t>Oligofreniya</a:t>
            </a:r>
            <a:r>
              <a:rPr lang="en-US" sz="4000" dirty="0" smtClean="0">
                <a:solidFill>
                  <a:srgbClr val="C00000"/>
                </a:solidFill>
              </a:rPr>
              <a:t>» (</a:t>
            </a:r>
            <a:r>
              <a:rPr lang="en-US" sz="4000" dirty="0" err="1" smtClean="0">
                <a:solidFill>
                  <a:srgbClr val="C00000"/>
                </a:solidFill>
              </a:rPr>
              <a:t>yunoncha</a:t>
            </a:r>
            <a:r>
              <a:rPr lang="en-US" sz="4000" dirty="0" smtClean="0">
                <a:solidFill>
                  <a:srgbClr val="C00000"/>
                </a:solidFill>
              </a:rPr>
              <a:t> </a:t>
            </a:r>
            <a:r>
              <a:rPr lang="en-US" sz="4000" dirty="0" err="1" smtClean="0">
                <a:solidFill>
                  <a:srgbClr val="C00000"/>
                </a:solidFill>
              </a:rPr>
              <a:t>olygos</a:t>
            </a:r>
            <a:r>
              <a:rPr lang="en-US" sz="4000" dirty="0" smtClean="0">
                <a:solidFill>
                  <a:srgbClr val="C00000"/>
                </a:solidFill>
              </a:rPr>
              <a:t> — </a:t>
            </a:r>
            <a:r>
              <a:rPr lang="en-US" sz="4000" dirty="0" err="1" smtClean="0">
                <a:solidFill>
                  <a:srgbClr val="C00000"/>
                </a:solidFill>
              </a:rPr>
              <a:t>kam</a:t>
            </a:r>
            <a:r>
              <a:rPr lang="en-US" sz="4000" dirty="0" smtClean="0">
                <a:solidFill>
                  <a:srgbClr val="C00000"/>
                </a:solidFill>
              </a:rPr>
              <a:t> </a:t>
            </a:r>
            <a:r>
              <a:rPr lang="en-US" sz="4000" dirty="0" err="1" smtClean="0">
                <a:solidFill>
                  <a:srgbClr val="C00000"/>
                </a:solidFill>
              </a:rPr>
              <a:t>va</a:t>
            </a:r>
            <a:r>
              <a:rPr lang="en-US" sz="4000" dirty="0" smtClean="0">
                <a:solidFill>
                  <a:srgbClr val="C00000"/>
                </a:solidFill>
              </a:rPr>
              <a:t> </a:t>
            </a:r>
            <a:r>
              <a:rPr lang="en-US" sz="4000" dirty="0" err="1" smtClean="0">
                <a:solidFill>
                  <a:srgbClr val="C00000"/>
                </a:solidFill>
              </a:rPr>
              <a:t>phren</a:t>
            </a:r>
            <a:r>
              <a:rPr lang="en-US" sz="4000" dirty="0" smtClean="0">
                <a:solidFill>
                  <a:srgbClr val="C00000"/>
                </a:solidFill>
              </a:rPr>
              <a:t> - </a:t>
            </a:r>
            <a:r>
              <a:rPr lang="en-US" sz="4000" dirty="0" err="1" smtClean="0">
                <a:solidFill>
                  <a:srgbClr val="C00000"/>
                </a:solidFill>
              </a:rPr>
              <a:t>aql</a:t>
            </a:r>
            <a:r>
              <a:rPr lang="en-US" sz="4000" dirty="0" smtClean="0">
                <a:solidFill>
                  <a:srgbClr val="C00000"/>
                </a:solidFill>
              </a:rPr>
              <a:t>) termini XIX </a:t>
            </a:r>
            <a:r>
              <a:rPr lang="en-US" sz="4000" dirty="0" err="1" smtClean="0">
                <a:solidFill>
                  <a:srgbClr val="C00000"/>
                </a:solidFill>
              </a:rPr>
              <a:t>asrda</a:t>
            </a:r>
            <a:r>
              <a:rPr lang="en-US" sz="4000" dirty="0" smtClean="0">
                <a:solidFill>
                  <a:srgbClr val="C00000"/>
                </a:solidFill>
              </a:rPr>
              <a:t> </a:t>
            </a:r>
            <a:r>
              <a:rPr lang="en-US" sz="4000" dirty="0" err="1" smtClean="0">
                <a:solidFill>
                  <a:srgbClr val="C00000"/>
                </a:solidFill>
              </a:rPr>
              <a:t>mashhur</a:t>
            </a:r>
            <a:r>
              <a:rPr lang="en-US" sz="4000" dirty="0" smtClean="0">
                <a:solidFill>
                  <a:srgbClr val="C00000"/>
                </a:solidFill>
              </a:rPr>
              <a:t> </a:t>
            </a:r>
            <a:r>
              <a:rPr lang="en-US" sz="4000" dirty="0" err="1" smtClean="0">
                <a:solidFill>
                  <a:srgbClr val="C00000"/>
                </a:solidFill>
              </a:rPr>
              <a:t>nemis</a:t>
            </a:r>
            <a:r>
              <a:rPr lang="en-US" sz="4000" dirty="0" smtClean="0">
                <a:solidFill>
                  <a:srgbClr val="C00000"/>
                </a:solidFill>
              </a:rPr>
              <a:t> </a:t>
            </a:r>
            <a:r>
              <a:rPr lang="en-US" sz="4000" dirty="0" err="1" smtClean="0">
                <a:solidFill>
                  <a:srgbClr val="C00000"/>
                </a:solidFill>
              </a:rPr>
              <a:t>psixiatri</a:t>
            </a:r>
            <a:r>
              <a:rPr lang="en-US" sz="4000" dirty="0" smtClean="0">
                <a:solidFill>
                  <a:srgbClr val="C00000"/>
                </a:solidFill>
              </a:rPr>
              <a:t> Emil </a:t>
            </a:r>
            <a:r>
              <a:rPr lang="en-US" sz="4000" dirty="0" err="1" smtClean="0">
                <a:solidFill>
                  <a:srgbClr val="C00000"/>
                </a:solidFill>
              </a:rPr>
              <a:t>Krepelin</a:t>
            </a:r>
            <a:r>
              <a:rPr lang="en-US" sz="4000" dirty="0" smtClean="0">
                <a:solidFill>
                  <a:srgbClr val="C00000"/>
                </a:solidFill>
              </a:rPr>
              <a:t> </a:t>
            </a:r>
            <a:r>
              <a:rPr lang="en-US" sz="4000" dirty="0" err="1" smtClean="0">
                <a:solidFill>
                  <a:srgbClr val="C00000"/>
                </a:solidFill>
              </a:rPr>
              <a:t>tomonidan</a:t>
            </a:r>
            <a:r>
              <a:rPr lang="en-US" sz="4000" dirty="0" smtClean="0">
                <a:solidFill>
                  <a:srgbClr val="C00000"/>
                </a:solidFill>
              </a:rPr>
              <a:t> </a:t>
            </a:r>
            <a:r>
              <a:rPr lang="en-US" sz="4000" dirty="0" err="1" smtClean="0">
                <a:solidFill>
                  <a:srgbClr val="C00000"/>
                </a:solidFill>
              </a:rPr>
              <a:t>qo’llanilgan</a:t>
            </a:r>
            <a:r>
              <a:rPr lang="en-US" sz="4000" dirty="0" smtClean="0">
                <a:solidFill>
                  <a:srgbClr val="C00000"/>
                </a:solidFill>
              </a:rPr>
              <a:t>.</a:t>
            </a:r>
          </a:p>
          <a:p>
            <a:r>
              <a:rPr lang="en-US" sz="4000" dirty="0" smtClean="0">
                <a:solidFill>
                  <a:srgbClr val="C00000"/>
                </a:solidFill>
              </a:rPr>
              <a:t> </a:t>
            </a:r>
            <a:r>
              <a:rPr lang="en-US" sz="4000" dirty="0" err="1" smtClean="0">
                <a:solidFill>
                  <a:srgbClr val="C00000"/>
                </a:solidFill>
              </a:rPr>
              <a:t>Oligofreniya</a:t>
            </a:r>
            <a:r>
              <a:rPr lang="en-US" sz="4000" dirty="0" smtClean="0">
                <a:solidFill>
                  <a:srgbClr val="C00000"/>
                </a:solidFill>
              </a:rPr>
              <a:t> — </a:t>
            </a:r>
            <a:r>
              <a:rPr lang="en-US" sz="4000" dirty="0" err="1" smtClean="0">
                <a:solidFill>
                  <a:srgbClr val="C00000"/>
                </a:solidFill>
              </a:rPr>
              <a:t>bu</a:t>
            </a:r>
            <a:r>
              <a:rPr lang="en-US" sz="4000" dirty="0" smtClean="0">
                <a:solidFill>
                  <a:srgbClr val="C00000"/>
                </a:solidFill>
              </a:rPr>
              <a:t> natal (</a:t>
            </a:r>
            <a:r>
              <a:rPr lang="en-US" sz="4000" dirty="0" err="1" smtClean="0">
                <a:solidFill>
                  <a:srgbClr val="C00000"/>
                </a:solidFill>
              </a:rPr>
              <a:t>tug’ilish</a:t>
            </a:r>
            <a:r>
              <a:rPr lang="en-US" sz="4000" dirty="0" smtClean="0">
                <a:solidFill>
                  <a:srgbClr val="C00000"/>
                </a:solidFill>
              </a:rPr>
              <a:t> </a:t>
            </a:r>
            <a:r>
              <a:rPr lang="en-US" sz="4000" dirty="0" err="1" smtClean="0">
                <a:solidFill>
                  <a:srgbClr val="C00000"/>
                </a:solidFill>
              </a:rPr>
              <a:t>payti</a:t>
            </a:r>
            <a:r>
              <a:rPr lang="en-US" sz="4000" dirty="0" smtClean="0">
                <a:solidFill>
                  <a:srgbClr val="C00000"/>
                </a:solidFill>
              </a:rPr>
              <a:t>) </a:t>
            </a:r>
            <a:r>
              <a:rPr lang="en-US" sz="4000" dirty="0" err="1" smtClean="0">
                <a:solidFill>
                  <a:srgbClr val="C00000"/>
                </a:solidFill>
              </a:rPr>
              <a:t>yoki</a:t>
            </a:r>
            <a:r>
              <a:rPr lang="en-US" sz="4000" dirty="0" smtClean="0">
                <a:solidFill>
                  <a:srgbClr val="C00000"/>
                </a:solidFill>
              </a:rPr>
              <a:t> postnatal (</a:t>
            </a:r>
            <a:r>
              <a:rPr lang="en-US" sz="4000" dirty="0" err="1" smtClean="0">
                <a:solidFill>
                  <a:srgbClr val="C00000"/>
                </a:solidFill>
              </a:rPr>
              <a:t>hayotiy</a:t>
            </a:r>
            <a:r>
              <a:rPr lang="en-US" sz="4000" dirty="0" smtClean="0">
                <a:solidFill>
                  <a:srgbClr val="C00000"/>
                </a:solidFill>
              </a:rPr>
              <a:t> </a:t>
            </a:r>
            <a:r>
              <a:rPr lang="en-US" sz="4000" dirty="0" err="1" smtClean="0">
                <a:solidFill>
                  <a:srgbClr val="C00000"/>
                </a:solidFill>
              </a:rPr>
              <a:t>rivojlanishning</a:t>
            </a:r>
            <a:r>
              <a:rPr lang="en-US" sz="4000" dirty="0" smtClean="0">
                <a:solidFill>
                  <a:srgbClr val="C00000"/>
                </a:solidFill>
              </a:rPr>
              <a:t> </a:t>
            </a:r>
            <a:r>
              <a:rPr lang="en-US" sz="4000" dirty="0" err="1" smtClean="0">
                <a:solidFill>
                  <a:srgbClr val="C00000"/>
                </a:solidFill>
              </a:rPr>
              <a:t>erta</a:t>
            </a:r>
            <a:r>
              <a:rPr lang="en-US" sz="4000" dirty="0" smtClean="0">
                <a:solidFill>
                  <a:srgbClr val="C00000"/>
                </a:solidFill>
              </a:rPr>
              <a:t> </a:t>
            </a:r>
            <a:r>
              <a:rPr lang="en-US" sz="4000" dirty="0" err="1" smtClean="0">
                <a:solidFill>
                  <a:srgbClr val="C00000"/>
                </a:solidFill>
              </a:rPr>
              <a:t>bosqichi</a:t>
            </a:r>
            <a:r>
              <a:rPr lang="en-US" sz="4000" dirty="0" smtClean="0">
                <a:solidFill>
                  <a:srgbClr val="C00000"/>
                </a:solidFill>
              </a:rPr>
              <a:t>) </a:t>
            </a:r>
            <a:r>
              <a:rPr lang="en-US" sz="4000" dirty="0" err="1" smtClean="0">
                <a:solidFill>
                  <a:srgbClr val="C00000"/>
                </a:solidFill>
              </a:rPr>
              <a:t>davrlarda</a:t>
            </a:r>
            <a:r>
              <a:rPr lang="en-US" sz="4000" dirty="0" smtClean="0">
                <a:solidFill>
                  <a:srgbClr val="C00000"/>
                </a:solidFill>
              </a:rPr>
              <a:t> </a:t>
            </a:r>
            <a:r>
              <a:rPr lang="en-US" sz="4000" dirty="0" err="1" smtClean="0">
                <a:solidFill>
                  <a:srgbClr val="C00000"/>
                </a:solidFill>
              </a:rPr>
              <a:t>markaziy</a:t>
            </a:r>
            <a:r>
              <a:rPr lang="en-US" sz="4000" dirty="0" smtClean="0">
                <a:solidFill>
                  <a:srgbClr val="C00000"/>
                </a:solidFill>
              </a:rPr>
              <a:t> </a:t>
            </a:r>
            <a:r>
              <a:rPr lang="en-US" sz="4000" dirty="0" err="1" smtClean="0">
                <a:solidFill>
                  <a:srgbClr val="C00000"/>
                </a:solidFill>
              </a:rPr>
              <a:t>nerv</a:t>
            </a:r>
            <a:r>
              <a:rPr lang="en-US" sz="4000" dirty="0" smtClean="0">
                <a:solidFill>
                  <a:srgbClr val="C00000"/>
                </a:solidFill>
              </a:rPr>
              <a:t> </a:t>
            </a:r>
            <a:r>
              <a:rPr lang="en-US" sz="4000" dirty="0" err="1" smtClean="0">
                <a:solidFill>
                  <a:srgbClr val="C00000"/>
                </a:solidFill>
              </a:rPr>
              <a:t>tizimining</a:t>
            </a:r>
            <a:r>
              <a:rPr lang="en-US" sz="4000" dirty="0" smtClean="0">
                <a:solidFill>
                  <a:srgbClr val="C00000"/>
                </a:solidFill>
              </a:rPr>
              <a:t> </a:t>
            </a:r>
            <a:r>
              <a:rPr lang="en-US" sz="4000" dirty="0" err="1" smtClean="0">
                <a:solidFill>
                  <a:srgbClr val="C00000"/>
                </a:solidFill>
              </a:rPr>
              <a:t>zararlanishi</a:t>
            </a:r>
            <a:r>
              <a:rPr lang="en-US" sz="4000" dirty="0" smtClean="0">
                <a:solidFill>
                  <a:srgbClr val="C00000"/>
                </a:solidFill>
              </a:rPr>
              <a:t> </a:t>
            </a:r>
            <a:r>
              <a:rPr lang="en-US" sz="4000" dirty="0" err="1" smtClean="0">
                <a:solidFill>
                  <a:srgbClr val="C00000"/>
                </a:solidFill>
              </a:rPr>
              <a:t>natijasida</a:t>
            </a:r>
            <a:r>
              <a:rPr lang="en-US" sz="4000" dirty="0" smtClean="0">
                <a:solidFill>
                  <a:srgbClr val="C00000"/>
                </a:solidFill>
              </a:rPr>
              <a:t> </a:t>
            </a:r>
            <a:r>
              <a:rPr lang="en-US" sz="4000" dirty="0" err="1" smtClean="0">
                <a:solidFill>
                  <a:srgbClr val="C00000"/>
                </a:solidFill>
              </a:rPr>
              <a:t>yuzaga</a:t>
            </a:r>
            <a:r>
              <a:rPr lang="en-US" sz="4000" dirty="0" smtClean="0">
                <a:solidFill>
                  <a:srgbClr val="C00000"/>
                </a:solidFill>
              </a:rPr>
              <a:t> </a:t>
            </a:r>
            <a:r>
              <a:rPr lang="en-US" sz="4000" dirty="0" err="1" smtClean="0">
                <a:solidFill>
                  <a:srgbClr val="C00000"/>
                </a:solidFill>
              </a:rPr>
              <a:t>keladigan</a:t>
            </a:r>
            <a:r>
              <a:rPr lang="en-US" sz="4000" dirty="0" smtClean="0">
                <a:solidFill>
                  <a:srgbClr val="C00000"/>
                </a:solidFill>
              </a:rPr>
              <a:t> </a:t>
            </a:r>
            <a:r>
              <a:rPr lang="en-US" sz="4200" dirty="0" err="1" smtClean="0">
                <a:solidFill>
                  <a:srgbClr val="C00000"/>
                </a:solidFill>
              </a:rPr>
              <a:t>aqliy</a:t>
            </a:r>
            <a:r>
              <a:rPr lang="en-US" sz="4200" dirty="0" smtClean="0">
                <a:solidFill>
                  <a:srgbClr val="C00000"/>
                </a:solidFill>
              </a:rPr>
              <a:t> </a:t>
            </a:r>
            <a:r>
              <a:rPr lang="en-US" sz="4200" dirty="0" err="1" smtClean="0">
                <a:solidFill>
                  <a:srgbClr val="C00000"/>
                </a:solidFill>
              </a:rPr>
              <a:t>yoki</a:t>
            </a:r>
            <a:r>
              <a:rPr lang="en-US" sz="4200" dirty="0" smtClean="0">
                <a:solidFill>
                  <a:srgbClr val="C00000"/>
                </a:solidFill>
              </a:rPr>
              <a:t> </a:t>
            </a:r>
            <a:r>
              <a:rPr lang="en-US" sz="4200" dirty="0" err="1" smtClean="0">
                <a:solidFill>
                  <a:srgbClr val="C00000"/>
                </a:solidFill>
              </a:rPr>
              <a:t>psixik</a:t>
            </a:r>
            <a:r>
              <a:rPr lang="en-US" sz="4200" dirty="0" smtClean="0">
                <a:solidFill>
                  <a:srgbClr val="C00000"/>
                </a:solidFill>
              </a:rPr>
              <a:t> </a:t>
            </a:r>
            <a:r>
              <a:rPr lang="en-US" sz="4200" dirty="0" err="1" smtClean="0">
                <a:solidFill>
                  <a:srgbClr val="C00000"/>
                </a:solidFill>
              </a:rPr>
              <a:t>rivojlanmaslik</a:t>
            </a:r>
            <a:r>
              <a:rPr lang="en-US" sz="4200" dirty="0" smtClean="0">
                <a:solidFill>
                  <a:srgbClr val="C00000"/>
                </a:solidFill>
              </a:rPr>
              <a:t> </a:t>
            </a:r>
            <a:r>
              <a:rPr lang="en-US" sz="4200" dirty="0" err="1" smtClean="0">
                <a:solidFill>
                  <a:srgbClr val="C00000"/>
                </a:solidFill>
              </a:rPr>
              <a:t>hisoblanadi</a:t>
            </a:r>
            <a:r>
              <a:rPr lang="en-US" sz="4200" dirty="0" smtClean="0">
                <a:solidFill>
                  <a:srgbClr val="C00000"/>
                </a:solidFill>
              </a:rPr>
              <a:t>.</a:t>
            </a:r>
            <a:endParaRPr lang="ru-RU" sz="4200" dirty="0">
              <a:solidFill>
                <a:srgbClr val="C00000"/>
              </a:solidFill>
            </a:endParaRPr>
          </a:p>
        </p:txBody>
      </p:sp>
    </p:spTree>
    <p:extLst>
      <p:ext uri="{BB962C8B-B14F-4D97-AF65-F5344CB8AC3E}">
        <p14:creationId xmlns:p14="http://schemas.microsoft.com/office/powerpoint/2010/main" val="37296684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85800" y="304800"/>
            <a:ext cx="7772400" cy="3505200"/>
          </a:xfrm>
        </p:spPr>
        <p:txBody>
          <a:bodyPr/>
          <a:lstStyle/>
          <a:p>
            <a:pPr algn="l"/>
            <a:r>
              <a:rPr lang="en-US" dirty="0" err="1" smtClean="0">
                <a:solidFill>
                  <a:schemeClr val="tx1"/>
                </a:solidFill>
              </a:rPr>
              <a:t>Nutqiy</a:t>
            </a:r>
            <a:r>
              <a:rPr lang="en-US" dirty="0" smtClean="0">
                <a:solidFill>
                  <a:schemeClr val="tx1"/>
                </a:solidFill>
              </a:rPr>
              <a:t> </a:t>
            </a:r>
            <a:r>
              <a:rPr lang="en-US" dirty="0" err="1" smtClean="0">
                <a:solidFill>
                  <a:schemeClr val="tx1"/>
                </a:solidFill>
              </a:rPr>
              <a:t>nuqsonlarni</a:t>
            </a:r>
            <a:r>
              <a:rPr lang="en-US" dirty="0" smtClean="0">
                <a:solidFill>
                  <a:schemeClr val="tx1"/>
                </a:solidFill>
              </a:rPr>
              <a:t> </a:t>
            </a:r>
            <a:r>
              <a:rPr lang="en-US" dirty="0" err="1" smtClean="0">
                <a:solidFill>
                  <a:schemeClr val="tx1"/>
                </a:solidFill>
              </a:rPr>
              <a:t>o’rganish</a:t>
            </a:r>
            <a:r>
              <a:rPr lang="en-US" dirty="0" smtClean="0">
                <a:solidFill>
                  <a:schemeClr val="tx1"/>
                </a:solidFill>
              </a:rPr>
              <a:t>, </a:t>
            </a:r>
            <a:r>
              <a:rPr lang="en-US" dirty="0" err="1" smtClean="0">
                <a:solidFill>
                  <a:schemeClr val="tx1"/>
                </a:solidFill>
              </a:rPr>
              <a:t>oldini</a:t>
            </a:r>
            <a:r>
              <a:rPr lang="en-US" dirty="0" smtClean="0">
                <a:solidFill>
                  <a:schemeClr val="tx1"/>
                </a:solidFill>
              </a:rPr>
              <a:t> </a:t>
            </a:r>
            <a:r>
              <a:rPr lang="en-US" dirty="0" err="1" smtClean="0">
                <a:solidFill>
                  <a:schemeClr val="tx1"/>
                </a:solidFill>
              </a:rPr>
              <a:t>olish</a:t>
            </a:r>
            <a:r>
              <a:rPr lang="en-US" dirty="0" smtClean="0">
                <a:solidFill>
                  <a:schemeClr val="tx1"/>
                </a:solidFill>
              </a:rPr>
              <a:t> </a:t>
            </a:r>
            <a:r>
              <a:rPr lang="en-US" dirty="0" err="1" smtClean="0">
                <a:solidFill>
                  <a:schemeClr val="tx1"/>
                </a:solidFill>
              </a:rPr>
              <a:t>va</a:t>
            </a:r>
            <a:r>
              <a:rPr lang="en-US" dirty="0" smtClean="0">
                <a:solidFill>
                  <a:schemeClr val="tx1"/>
                </a:solidFill>
              </a:rPr>
              <a:t> </a:t>
            </a:r>
            <a:r>
              <a:rPr lang="en-US" dirty="0" err="1" smtClean="0">
                <a:solidFill>
                  <a:schemeClr val="tx1"/>
                </a:solidFill>
              </a:rPr>
              <a:t>korreksiya</a:t>
            </a:r>
            <a:r>
              <a:rPr lang="en-US" dirty="0" smtClean="0">
                <a:solidFill>
                  <a:schemeClr val="tx1"/>
                </a:solidFill>
              </a:rPr>
              <a:t> </a:t>
            </a:r>
            <a:r>
              <a:rPr lang="en-US" dirty="0" err="1" smtClean="0">
                <a:solidFill>
                  <a:schemeClr val="tx1"/>
                </a:solidFill>
              </a:rPr>
              <a:t>bilan</a:t>
            </a:r>
            <a:r>
              <a:rPr lang="en-US" dirty="0" smtClean="0">
                <a:solidFill>
                  <a:schemeClr val="tx1"/>
                </a:solidFill>
              </a:rPr>
              <a:t> </a:t>
            </a:r>
            <a:r>
              <a:rPr lang="en-US" dirty="0" err="1" smtClean="0">
                <a:solidFill>
                  <a:schemeClr val="tx1"/>
                </a:solidFill>
              </a:rPr>
              <a:t>korreksion</a:t>
            </a:r>
            <a:r>
              <a:rPr lang="en-US" dirty="0" smtClean="0">
                <a:solidFill>
                  <a:schemeClr val="tx1"/>
                </a:solidFill>
              </a:rPr>
              <a:t> </a:t>
            </a:r>
            <a:r>
              <a:rPr lang="en-US" dirty="0" err="1" smtClean="0">
                <a:solidFill>
                  <a:schemeClr val="tx1"/>
                </a:solidFill>
              </a:rPr>
              <a:t>pedagogika</a:t>
            </a:r>
            <a:r>
              <a:rPr lang="en-US" dirty="0" smtClean="0">
                <a:solidFill>
                  <a:schemeClr val="tx1"/>
                </a:solidFill>
              </a:rPr>
              <a:t> (</a:t>
            </a:r>
            <a:r>
              <a:rPr lang="en-US" dirty="0" err="1" smtClean="0">
                <a:solidFill>
                  <a:schemeClr val="tx1"/>
                </a:solidFill>
              </a:rPr>
              <a:t>defektologiya</a:t>
            </a:r>
            <a:r>
              <a:rPr lang="en-US" dirty="0" smtClean="0">
                <a:solidFill>
                  <a:schemeClr val="tx1"/>
                </a:solidFill>
              </a:rPr>
              <a:t>)</a:t>
            </a:r>
            <a:r>
              <a:rPr lang="en-US" dirty="0" err="1" smtClean="0">
                <a:solidFill>
                  <a:schemeClr val="tx1"/>
                </a:solidFill>
              </a:rPr>
              <a:t>ning</a:t>
            </a:r>
            <a:r>
              <a:rPr lang="en-US" dirty="0" smtClean="0">
                <a:solidFill>
                  <a:schemeClr val="tx1"/>
                </a:solidFill>
              </a:rPr>
              <a:t> </a:t>
            </a:r>
            <a:r>
              <a:rPr lang="en-US" dirty="0" err="1" smtClean="0">
                <a:solidFill>
                  <a:schemeClr val="tx1"/>
                </a:solidFill>
              </a:rPr>
              <a:t>muhim</a:t>
            </a:r>
            <a:r>
              <a:rPr lang="en-US" dirty="0" smtClean="0">
                <a:solidFill>
                  <a:schemeClr val="tx1"/>
                </a:solidFill>
              </a:rPr>
              <a:t> </a:t>
            </a:r>
            <a:r>
              <a:rPr lang="en-US" dirty="0" err="1" smtClean="0">
                <a:solidFill>
                  <a:schemeClr val="tx1"/>
                </a:solidFill>
              </a:rPr>
              <a:t>sohasi</a:t>
            </a:r>
            <a:r>
              <a:rPr lang="en-US" dirty="0" smtClean="0">
                <a:solidFill>
                  <a:schemeClr val="tx1"/>
                </a:solidFill>
              </a:rPr>
              <a:t> — </a:t>
            </a:r>
            <a:r>
              <a:rPr lang="en-US" dirty="0" err="1" smtClean="0">
                <a:solidFill>
                  <a:schemeClr val="tx1"/>
                </a:solidFill>
              </a:rPr>
              <a:t>logopediya</a:t>
            </a:r>
            <a:r>
              <a:rPr lang="en-US" dirty="0" smtClean="0">
                <a:solidFill>
                  <a:schemeClr val="tx1"/>
                </a:solidFill>
              </a:rPr>
              <a:t> (</a:t>
            </a:r>
            <a:r>
              <a:rPr lang="en-US" dirty="0" err="1" smtClean="0">
                <a:solidFill>
                  <a:schemeClr val="tx1"/>
                </a:solidFill>
              </a:rPr>
              <a:t>yunoncha</a:t>
            </a:r>
            <a:r>
              <a:rPr lang="en-US" dirty="0" smtClean="0">
                <a:solidFill>
                  <a:schemeClr val="tx1"/>
                </a:solidFill>
              </a:rPr>
              <a:t> logos — </a:t>
            </a:r>
            <a:r>
              <a:rPr lang="en-US" dirty="0" err="1" smtClean="0">
                <a:solidFill>
                  <a:schemeClr val="tx1"/>
                </a:solidFill>
              </a:rPr>
              <a:t>so’z</a:t>
            </a:r>
            <a:r>
              <a:rPr lang="en-US" dirty="0" smtClean="0">
                <a:solidFill>
                  <a:schemeClr val="tx1"/>
                </a:solidFill>
              </a:rPr>
              <a:t> </a:t>
            </a:r>
            <a:r>
              <a:rPr lang="en-US" dirty="0" err="1" smtClean="0">
                <a:solidFill>
                  <a:schemeClr val="tx1"/>
                </a:solidFill>
              </a:rPr>
              <a:t>va</a:t>
            </a:r>
            <a:r>
              <a:rPr lang="en-US" dirty="0" smtClean="0">
                <a:solidFill>
                  <a:schemeClr val="tx1"/>
                </a:solidFill>
              </a:rPr>
              <a:t> </a:t>
            </a:r>
            <a:r>
              <a:rPr lang="en-US" dirty="0" err="1" smtClean="0">
                <a:solidFill>
                  <a:schemeClr val="tx1"/>
                </a:solidFill>
              </a:rPr>
              <a:t>paideia</a:t>
            </a:r>
            <a:r>
              <a:rPr lang="en-US" dirty="0" smtClean="0">
                <a:solidFill>
                  <a:schemeClr val="tx1"/>
                </a:solidFill>
              </a:rPr>
              <a:t> — </a:t>
            </a:r>
            <a:r>
              <a:rPr lang="en-US" dirty="0" err="1" smtClean="0">
                <a:solidFill>
                  <a:schemeClr val="tx1"/>
                </a:solidFill>
              </a:rPr>
              <a:t>tarbiyalash</a:t>
            </a:r>
            <a:r>
              <a:rPr lang="en-US" dirty="0" smtClean="0">
                <a:solidFill>
                  <a:schemeClr val="tx1"/>
                </a:solidFill>
              </a:rPr>
              <a:t>) </a:t>
            </a:r>
            <a:r>
              <a:rPr lang="en-US" dirty="0" err="1" smtClean="0">
                <a:solidFill>
                  <a:schemeClr val="tx1"/>
                </a:solidFill>
              </a:rPr>
              <a:t>shug’ullanadi</a:t>
            </a:r>
            <a:r>
              <a:rPr lang="en-US" dirty="0" smtClean="0">
                <a:solidFill>
                  <a:schemeClr val="tx1"/>
                </a:solidFill>
              </a:rPr>
              <a:t>. </a:t>
            </a:r>
            <a:r>
              <a:rPr lang="en-US" dirty="0" err="1" smtClean="0">
                <a:solidFill>
                  <a:schemeClr val="tx1"/>
                </a:solidFill>
              </a:rPr>
              <a:t>Eshitish</a:t>
            </a:r>
            <a:r>
              <a:rPr lang="en-US" dirty="0" smtClean="0">
                <a:solidFill>
                  <a:schemeClr val="tx1"/>
                </a:solidFill>
              </a:rPr>
              <a:t> </a:t>
            </a:r>
            <a:r>
              <a:rPr lang="en-US" dirty="0" err="1" smtClean="0">
                <a:solidFill>
                  <a:schemeClr val="tx1"/>
                </a:solidFill>
              </a:rPr>
              <a:t>qobiliyati</a:t>
            </a:r>
            <a:r>
              <a:rPr lang="en-US" dirty="0" smtClean="0">
                <a:solidFill>
                  <a:schemeClr val="tx1"/>
                </a:solidFill>
              </a:rPr>
              <a:t> </a:t>
            </a:r>
            <a:r>
              <a:rPr lang="en-US" dirty="0" err="1" smtClean="0">
                <a:solidFill>
                  <a:schemeClr val="tx1"/>
                </a:solidFill>
              </a:rPr>
              <a:t>buzilgan</a:t>
            </a:r>
            <a:r>
              <a:rPr lang="en-US" dirty="0" smtClean="0">
                <a:solidFill>
                  <a:schemeClr val="tx1"/>
                </a:solidFill>
              </a:rPr>
              <a:t> </a:t>
            </a:r>
            <a:r>
              <a:rPr lang="en-US" dirty="0" err="1" smtClean="0">
                <a:solidFill>
                  <a:schemeClr val="tx1"/>
                </a:solidFill>
              </a:rPr>
              <a:t>bolalarni</a:t>
            </a:r>
            <a:r>
              <a:rPr lang="en-US" dirty="0" smtClean="0">
                <a:solidFill>
                  <a:schemeClr val="tx1"/>
                </a:solidFill>
              </a:rPr>
              <a:t> </a:t>
            </a:r>
            <a:r>
              <a:rPr lang="en-US" dirty="0" err="1" smtClean="0">
                <a:solidFill>
                  <a:schemeClr val="tx1"/>
                </a:solidFill>
              </a:rPr>
              <a:t>o’qitish</a:t>
            </a:r>
            <a:r>
              <a:rPr lang="en-US" dirty="0" smtClean="0">
                <a:solidFill>
                  <a:schemeClr val="tx1"/>
                </a:solidFill>
              </a:rPr>
              <a:t> </a:t>
            </a:r>
            <a:r>
              <a:rPr lang="en-US" dirty="0" err="1" smtClean="0">
                <a:solidFill>
                  <a:schemeClr val="tx1"/>
                </a:solidFill>
              </a:rPr>
              <a:t>va</a:t>
            </a:r>
            <a:r>
              <a:rPr lang="en-US" dirty="0" smtClean="0">
                <a:solidFill>
                  <a:schemeClr val="tx1"/>
                </a:solidFill>
              </a:rPr>
              <a:t> </a:t>
            </a:r>
            <a:r>
              <a:rPr lang="en-US" dirty="0" err="1" smtClean="0">
                <a:solidFill>
                  <a:schemeClr val="tx1"/>
                </a:solidFill>
              </a:rPr>
              <a:t>tarbiyalash</a:t>
            </a:r>
            <a:r>
              <a:rPr lang="en-US" dirty="0" smtClean="0">
                <a:solidFill>
                  <a:schemeClr val="tx1"/>
                </a:solidFill>
              </a:rPr>
              <a:t> </a:t>
            </a:r>
            <a:r>
              <a:rPr lang="en-US" dirty="0" err="1" smtClean="0">
                <a:solidFill>
                  <a:schemeClr val="tx1"/>
                </a:solidFill>
              </a:rPr>
              <a:t>masalalari</a:t>
            </a:r>
            <a:r>
              <a:rPr lang="en-US" dirty="0" smtClean="0">
                <a:solidFill>
                  <a:schemeClr val="tx1"/>
                </a:solidFill>
              </a:rPr>
              <a:t> </a:t>
            </a:r>
            <a:r>
              <a:rPr lang="en-US" dirty="0" err="1" smtClean="0">
                <a:solidFill>
                  <a:schemeClr val="tx1"/>
                </a:solidFill>
              </a:rPr>
              <a:t>bilan</a:t>
            </a:r>
            <a:r>
              <a:rPr lang="en-US" dirty="0" smtClean="0">
                <a:solidFill>
                  <a:schemeClr val="tx1"/>
                </a:solidFill>
              </a:rPr>
              <a:t> </a:t>
            </a:r>
            <a:r>
              <a:rPr lang="en-US" dirty="0" err="1" smtClean="0">
                <a:solidFill>
                  <a:schemeClr val="tx1"/>
                </a:solidFill>
              </a:rPr>
              <a:t>surdopedagogika</a:t>
            </a:r>
            <a:r>
              <a:rPr lang="en-US" dirty="0" smtClean="0">
                <a:solidFill>
                  <a:schemeClr val="tx1"/>
                </a:solidFill>
              </a:rPr>
              <a:t> </a:t>
            </a:r>
            <a:r>
              <a:rPr lang="en-US" dirty="0" err="1" smtClean="0">
                <a:solidFill>
                  <a:schemeClr val="tx1"/>
                </a:solidFill>
              </a:rPr>
              <a:t>shug’ullanadi</a:t>
            </a:r>
            <a:r>
              <a:rPr lang="en-US" dirty="0" smtClean="0">
                <a:solidFill>
                  <a:schemeClr val="tx1"/>
                </a:solidFill>
              </a:rPr>
              <a:t>. </a:t>
            </a:r>
            <a:r>
              <a:rPr lang="en-US" dirty="0" err="1" smtClean="0">
                <a:solidFill>
                  <a:schemeClr val="tx1"/>
                </a:solidFill>
              </a:rPr>
              <a:t>Surdopedagogika</a:t>
            </a:r>
            <a:r>
              <a:rPr lang="en-US" dirty="0" smtClean="0">
                <a:solidFill>
                  <a:schemeClr val="tx1"/>
                </a:solidFill>
              </a:rPr>
              <a:t> (</a:t>
            </a:r>
            <a:r>
              <a:rPr lang="en-US" dirty="0" err="1" smtClean="0">
                <a:solidFill>
                  <a:schemeClr val="tx1"/>
                </a:solidFill>
              </a:rPr>
              <a:t>yunoncha</a:t>
            </a:r>
            <a:r>
              <a:rPr lang="en-US" dirty="0" smtClean="0">
                <a:solidFill>
                  <a:schemeClr val="tx1"/>
                </a:solidFill>
              </a:rPr>
              <a:t> «</a:t>
            </a:r>
            <a:r>
              <a:rPr lang="en-US" dirty="0" err="1" smtClean="0">
                <a:solidFill>
                  <a:schemeClr val="tx1"/>
                </a:solidFill>
              </a:rPr>
              <a:t>surdus</a:t>
            </a:r>
            <a:r>
              <a:rPr lang="en-US" dirty="0" smtClean="0">
                <a:solidFill>
                  <a:schemeClr val="tx1"/>
                </a:solidFill>
              </a:rPr>
              <a:t>» — </a:t>
            </a:r>
            <a:r>
              <a:rPr lang="en-US" dirty="0" err="1" smtClean="0">
                <a:solidFill>
                  <a:schemeClr val="tx1"/>
                </a:solidFill>
              </a:rPr>
              <a:t>kar</a:t>
            </a:r>
            <a:r>
              <a:rPr lang="en-US" dirty="0" smtClean="0">
                <a:solidFill>
                  <a:schemeClr val="tx1"/>
                </a:solidFill>
              </a:rPr>
              <a:t>) — </a:t>
            </a:r>
            <a:r>
              <a:rPr lang="en-US" dirty="0" err="1" smtClean="0">
                <a:solidFill>
                  <a:schemeClr val="tx1"/>
                </a:solidFill>
              </a:rPr>
              <a:t>eshitish</a:t>
            </a:r>
            <a:r>
              <a:rPr lang="en-US" dirty="0" smtClean="0">
                <a:solidFill>
                  <a:schemeClr val="tx1"/>
                </a:solidFill>
              </a:rPr>
              <a:t> </a:t>
            </a:r>
            <a:r>
              <a:rPr lang="en-US" dirty="0" err="1" smtClean="0">
                <a:solidFill>
                  <a:schemeClr val="tx1"/>
                </a:solidFill>
              </a:rPr>
              <a:t>qobiliyati</a:t>
            </a:r>
            <a:r>
              <a:rPr lang="en-US" dirty="0" smtClean="0">
                <a:solidFill>
                  <a:schemeClr val="tx1"/>
                </a:solidFill>
              </a:rPr>
              <a:t> </a:t>
            </a:r>
            <a:r>
              <a:rPr lang="en-US" dirty="0" err="1" smtClean="0">
                <a:solidFill>
                  <a:schemeClr val="tx1"/>
                </a:solidFill>
              </a:rPr>
              <a:t>buzilgan</a:t>
            </a:r>
            <a:r>
              <a:rPr lang="en-US" dirty="0" smtClean="0">
                <a:solidFill>
                  <a:schemeClr val="tx1"/>
                </a:solidFill>
              </a:rPr>
              <a:t> </a:t>
            </a:r>
            <a:r>
              <a:rPr lang="en-US" dirty="0" err="1" smtClean="0">
                <a:solidFill>
                  <a:schemeClr val="tx1"/>
                </a:solidFill>
              </a:rPr>
              <a:t>bolalarni</a:t>
            </a:r>
            <a:r>
              <a:rPr lang="en-US" dirty="0" smtClean="0">
                <a:solidFill>
                  <a:schemeClr val="tx1"/>
                </a:solidFill>
              </a:rPr>
              <a:t> </a:t>
            </a:r>
            <a:r>
              <a:rPr lang="en-US" dirty="0" err="1" smtClean="0">
                <a:solidFill>
                  <a:schemeClr val="tx1"/>
                </a:solidFill>
              </a:rPr>
              <a:t>o’qitish</a:t>
            </a:r>
            <a:r>
              <a:rPr lang="en-US" dirty="0" smtClean="0">
                <a:solidFill>
                  <a:schemeClr val="tx1"/>
                </a:solidFill>
              </a:rPr>
              <a:t> </a:t>
            </a:r>
            <a:r>
              <a:rPr lang="en-US" dirty="0" err="1" smtClean="0">
                <a:solidFill>
                  <a:schemeClr val="tx1"/>
                </a:solidFill>
              </a:rPr>
              <a:t>va</a:t>
            </a:r>
            <a:r>
              <a:rPr lang="en-US" dirty="0" smtClean="0">
                <a:solidFill>
                  <a:schemeClr val="tx1"/>
                </a:solidFill>
              </a:rPr>
              <a:t> </a:t>
            </a:r>
            <a:r>
              <a:rPr lang="en-US" dirty="0" err="1" smtClean="0">
                <a:solidFill>
                  <a:schemeClr val="tx1"/>
                </a:solidFill>
              </a:rPr>
              <a:t>tarbiyalash</a:t>
            </a:r>
            <a:r>
              <a:rPr lang="en-US" dirty="0" smtClean="0">
                <a:solidFill>
                  <a:schemeClr val="tx1"/>
                </a:solidFill>
              </a:rPr>
              <a:t> </a:t>
            </a:r>
            <a:r>
              <a:rPr lang="en-US" dirty="0" err="1" smtClean="0">
                <a:solidFill>
                  <a:schemeClr val="tx1"/>
                </a:solidFill>
              </a:rPr>
              <a:t>jarayonini</a:t>
            </a:r>
            <a:r>
              <a:rPr lang="en-US" dirty="0" smtClean="0">
                <a:solidFill>
                  <a:schemeClr val="tx1"/>
                </a:solidFill>
              </a:rPr>
              <a:t> </a:t>
            </a:r>
            <a:r>
              <a:rPr lang="en-US" dirty="0" err="1" smtClean="0">
                <a:solidFill>
                  <a:schemeClr val="tx1"/>
                </a:solidFill>
              </a:rPr>
              <a:t>o’rganuvchi</a:t>
            </a:r>
            <a:r>
              <a:rPr lang="en-US" dirty="0" smtClean="0">
                <a:solidFill>
                  <a:schemeClr val="tx1"/>
                </a:solidFill>
              </a:rPr>
              <a:t> </a:t>
            </a:r>
            <a:r>
              <a:rPr lang="en-US" dirty="0" err="1" smtClean="0">
                <a:solidFill>
                  <a:schemeClr val="tx1"/>
                </a:solidFill>
              </a:rPr>
              <a:t>korreksion</a:t>
            </a:r>
            <a:r>
              <a:rPr lang="en-US" dirty="0" smtClean="0">
                <a:solidFill>
                  <a:schemeClr val="tx1"/>
                </a:solidFill>
              </a:rPr>
              <a:t> (</a:t>
            </a:r>
            <a:r>
              <a:rPr lang="en-US" dirty="0" err="1" smtClean="0">
                <a:solidFill>
                  <a:schemeClr val="tx1"/>
                </a:solidFill>
              </a:rPr>
              <a:t>maxsus</a:t>
            </a:r>
            <a:r>
              <a:rPr lang="en-US" dirty="0" smtClean="0">
                <a:solidFill>
                  <a:schemeClr val="tx1"/>
                </a:solidFill>
              </a:rPr>
              <a:t>) </a:t>
            </a:r>
            <a:r>
              <a:rPr lang="en-US" dirty="0" err="1" smtClean="0">
                <a:solidFill>
                  <a:schemeClr val="tx1"/>
                </a:solidFill>
              </a:rPr>
              <a:t>pedagogikaning</a:t>
            </a:r>
            <a:r>
              <a:rPr lang="en-US" dirty="0" smtClean="0">
                <a:solidFill>
                  <a:schemeClr val="tx1"/>
                </a:solidFill>
              </a:rPr>
              <a:t> </a:t>
            </a:r>
            <a:r>
              <a:rPr lang="en-US" dirty="0" err="1" smtClean="0">
                <a:solidFill>
                  <a:schemeClr val="tx1"/>
                </a:solidFill>
              </a:rPr>
              <a:t>yana</a:t>
            </a:r>
            <a:r>
              <a:rPr lang="en-US" dirty="0" smtClean="0">
                <a:solidFill>
                  <a:schemeClr val="tx1"/>
                </a:solidFill>
              </a:rPr>
              <a:t> </a:t>
            </a:r>
            <a:r>
              <a:rPr lang="en-US" dirty="0" err="1" smtClean="0">
                <a:solidFill>
                  <a:schemeClr val="tx1"/>
                </a:solidFill>
              </a:rPr>
              <a:t>bir</a:t>
            </a:r>
            <a:r>
              <a:rPr lang="en-US" dirty="0" smtClean="0">
                <a:solidFill>
                  <a:schemeClr val="tx1"/>
                </a:solidFill>
              </a:rPr>
              <a:t> </a:t>
            </a:r>
            <a:r>
              <a:rPr lang="en-US" dirty="0" err="1" smtClean="0">
                <a:solidFill>
                  <a:schemeClr val="tx1"/>
                </a:solidFill>
              </a:rPr>
              <a:t>muhim</a:t>
            </a:r>
            <a:r>
              <a:rPr lang="en-US" dirty="0" smtClean="0">
                <a:solidFill>
                  <a:schemeClr val="tx1"/>
                </a:solidFill>
              </a:rPr>
              <a:t> </a:t>
            </a:r>
            <a:r>
              <a:rPr lang="en-US" dirty="0" err="1" smtClean="0">
                <a:solidFill>
                  <a:schemeClr val="tx1"/>
                </a:solidFill>
              </a:rPr>
              <a:t>sohasi</a:t>
            </a:r>
            <a:r>
              <a:rPr lang="en-US" dirty="0" smtClean="0">
                <a:solidFill>
                  <a:schemeClr val="tx1"/>
                </a:solidFill>
              </a:rPr>
              <a:t>. </a:t>
            </a:r>
            <a:r>
              <a:rPr lang="en-US" dirty="0" err="1" smtClean="0">
                <a:solidFill>
                  <a:schemeClr val="tx1"/>
                </a:solidFill>
              </a:rPr>
              <a:t>Ko’rish</a:t>
            </a:r>
            <a:r>
              <a:rPr lang="en-US" dirty="0" smtClean="0">
                <a:solidFill>
                  <a:schemeClr val="tx1"/>
                </a:solidFill>
              </a:rPr>
              <a:t> </a:t>
            </a:r>
            <a:r>
              <a:rPr lang="en-US" dirty="0" err="1" smtClean="0">
                <a:solidFill>
                  <a:schemeClr val="tx1"/>
                </a:solidFill>
              </a:rPr>
              <a:t>qobiliyati</a:t>
            </a:r>
            <a:r>
              <a:rPr lang="en-US" dirty="0" smtClean="0">
                <a:solidFill>
                  <a:schemeClr val="tx1"/>
                </a:solidFill>
              </a:rPr>
              <a:t> </a:t>
            </a:r>
            <a:r>
              <a:rPr lang="en-US" dirty="0" err="1" smtClean="0">
                <a:solidFill>
                  <a:schemeClr val="tx1"/>
                </a:solidFill>
              </a:rPr>
              <a:t>buzilgan</a:t>
            </a:r>
            <a:r>
              <a:rPr lang="en-US" dirty="0" smtClean="0">
                <a:solidFill>
                  <a:schemeClr val="tx1"/>
                </a:solidFill>
              </a:rPr>
              <a:t> </a:t>
            </a:r>
            <a:r>
              <a:rPr lang="en-US" dirty="0" err="1" smtClean="0">
                <a:solidFill>
                  <a:schemeClr val="tx1"/>
                </a:solidFill>
              </a:rPr>
              <a:t>bolalarni</a:t>
            </a:r>
            <a:r>
              <a:rPr lang="en-US" dirty="0" smtClean="0">
                <a:solidFill>
                  <a:schemeClr val="tx1"/>
                </a:solidFill>
              </a:rPr>
              <a:t> </a:t>
            </a:r>
            <a:r>
              <a:rPr lang="en-US" dirty="0" err="1" smtClean="0">
                <a:solidFill>
                  <a:schemeClr val="tx1"/>
                </a:solidFill>
              </a:rPr>
              <a:t>o’qitish</a:t>
            </a:r>
            <a:r>
              <a:rPr lang="en-US" dirty="0" smtClean="0">
                <a:solidFill>
                  <a:schemeClr val="tx1"/>
                </a:solidFill>
              </a:rPr>
              <a:t> </a:t>
            </a:r>
            <a:r>
              <a:rPr lang="en-US" dirty="0" err="1" smtClean="0">
                <a:solidFill>
                  <a:schemeClr val="tx1"/>
                </a:solidFill>
              </a:rPr>
              <a:t>va</a:t>
            </a:r>
            <a:r>
              <a:rPr lang="en-US" dirty="0" smtClean="0">
                <a:solidFill>
                  <a:schemeClr val="tx1"/>
                </a:solidFill>
              </a:rPr>
              <a:t> </a:t>
            </a:r>
            <a:r>
              <a:rPr lang="en-US" dirty="0" err="1" smtClean="0">
                <a:solidFill>
                  <a:schemeClr val="tx1"/>
                </a:solidFill>
              </a:rPr>
              <a:t>tarbiyalash</a:t>
            </a:r>
            <a:r>
              <a:rPr lang="en-US" dirty="0" smtClean="0">
                <a:solidFill>
                  <a:schemeClr val="tx1"/>
                </a:solidFill>
              </a:rPr>
              <a:t> </a:t>
            </a:r>
            <a:r>
              <a:rPr lang="en-US" dirty="0" err="1" smtClean="0">
                <a:solidFill>
                  <a:schemeClr val="tx1"/>
                </a:solidFill>
              </a:rPr>
              <a:t>xususiyatlari</a:t>
            </a:r>
            <a:r>
              <a:rPr lang="en-US" dirty="0" smtClean="0">
                <a:solidFill>
                  <a:schemeClr val="tx1"/>
                </a:solidFill>
              </a:rPr>
              <a:t> </a:t>
            </a:r>
            <a:r>
              <a:rPr lang="en-US" dirty="0" err="1" smtClean="0">
                <a:solidFill>
                  <a:schemeClr val="tx1"/>
                </a:solidFill>
              </a:rPr>
              <a:t>bilan</a:t>
            </a:r>
            <a:r>
              <a:rPr lang="en-US" dirty="0" smtClean="0">
                <a:solidFill>
                  <a:schemeClr val="tx1"/>
                </a:solidFill>
              </a:rPr>
              <a:t> </a:t>
            </a:r>
            <a:r>
              <a:rPr lang="en-US" dirty="0" err="1" smtClean="0">
                <a:solidFill>
                  <a:schemeClr val="tx1"/>
                </a:solidFill>
              </a:rPr>
              <a:t>tiflopedagogika</a:t>
            </a:r>
            <a:r>
              <a:rPr lang="en-US" dirty="0" smtClean="0">
                <a:solidFill>
                  <a:schemeClr val="tx1"/>
                </a:solidFill>
              </a:rPr>
              <a:t> </a:t>
            </a:r>
            <a:r>
              <a:rPr lang="en-US" dirty="0" err="1" smtClean="0">
                <a:solidFill>
                  <a:schemeClr val="tx1"/>
                </a:solidFill>
              </a:rPr>
              <a:t>shug’ullanadi</a:t>
            </a:r>
            <a:r>
              <a:rPr lang="en-US" dirty="0" smtClean="0">
                <a:solidFill>
                  <a:schemeClr val="tx1"/>
                </a:solidFill>
              </a:rPr>
              <a:t> (</a:t>
            </a:r>
            <a:r>
              <a:rPr lang="en-US" dirty="0" err="1" smtClean="0">
                <a:solidFill>
                  <a:schemeClr val="tx1"/>
                </a:solidFill>
              </a:rPr>
              <a:t>yunoncha</a:t>
            </a:r>
            <a:r>
              <a:rPr lang="en-US" dirty="0" smtClean="0">
                <a:solidFill>
                  <a:schemeClr val="tx1"/>
                </a:solidFill>
              </a:rPr>
              <a:t> «</a:t>
            </a:r>
            <a:r>
              <a:rPr lang="en-US" dirty="0" err="1" smtClean="0">
                <a:solidFill>
                  <a:schemeClr val="tx1"/>
                </a:solidFill>
              </a:rPr>
              <a:t>tiflos</a:t>
            </a:r>
            <a:r>
              <a:rPr lang="en-US" dirty="0" smtClean="0">
                <a:solidFill>
                  <a:schemeClr val="tx1"/>
                </a:solidFill>
              </a:rPr>
              <a:t>» — </a:t>
            </a:r>
            <a:r>
              <a:rPr lang="en-US" dirty="0" err="1" smtClean="0">
                <a:solidFill>
                  <a:schemeClr val="tx1"/>
                </a:solidFill>
              </a:rPr>
              <a:t>ko’r</a:t>
            </a:r>
            <a:r>
              <a:rPr lang="en-US" dirty="0" smtClean="0">
                <a:solidFill>
                  <a:schemeClr val="tx1"/>
                </a:solidFill>
              </a:rPr>
              <a:t>) — </a:t>
            </a:r>
            <a:r>
              <a:rPr lang="en-US" dirty="0" err="1" smtClean="0">
                <a:solidFill>
                  <a:schemeClr val="tx1"/>
                </a:solidFill>
              </a:rPr>
              <a:t>korreksion</a:t>
            </a:r>
            <a:r>
              <a:rPr lang="en-US" dirty="0" smtClean="0">
                <a:solidFill>
                  <a:schemeClr val="tx1"/>
                </a:solidFill>
              </a:rPr>
              <a:t> </a:t>
            </a:r>
            <a:r>
              <a:rPr lang="en-US" dirty="0" err="1" smtClean="0">
                <a:solidFill>
                  <a:schemeClr val="tx1"/>
                </a:solidFill>
              </a:rPr>
              <a:t>pedagogika</a:t>
            </a:r>
            <a:r>
              <a:rPr lang="en-US" dirty="0" smtClean="0">
                <a:solidFill>
                  <a:schemeClr val="tx1"/>
                </a:solidFill>
              </a:rPr>
              <a:t> (</a:t>
            </a:r>
            <a:r>
              <a:rPr lang="en-US" dirty="0" err="1" smtClean="0">
                <a:solidFill>
                  <a:schemeClr val="tx1"/>
                </a:solidFill>
              </a:rPr>
              <a:t>defektologiya</a:t>
            </a:r>
            <a:r>
              <a:rPr lang="en-US" dirty="0" smtClean="0">
                <a:solidFill>
                  <a:schemeClr val="tx1"/>
                </a:solidFill>
              </a:rPr>
              <a:t>)</a:t>
            </a:r>
            <a:r>
              <a:rPr lang="en-US" dirty="0" err="1" smtClean="0">
                <a:solidFill>
                  <a:schemeClr val="tx1"/>
                </a:solidFill>
              </a:rPr>
              <a:t>ning</a:t>
            </a:r>
            <a:r>
              <a:rPr lang="en-US" dirty="0" smtClean="0">
                <a:solidFill>
                  <a:schemeClr val="tx1"/>
                </a:solidFill>
              </a:rPr>
              <a:t> </a:t>
            </a:r>
            <a:r>
              <a:rPr lang="en-US" dirty="0" err="1" smtClean="0">
                <a:solidFill>
                  <a:schemeClr val="tx1"/>
                </a:solidFill>
              </a:rPr>
              <a:t>muhim</a:t>
            </a:r>
            <a:r>
              <a:rPr lang="en-US" dirty="0" smtClean="0">
                <a:solidFill>
                  <a:schemeClr val="tx1"/>
                </a:solidFill>
              </a:rPr>
              <a:t> </a:t>
            </a:r>
            <a:r>
              <a:rPr lang="en-US" dirty="0" err="1" smtClean="0">
                <a:solidFill>
                  <a:schemeClr val="tx1"/>
                </a:solidFill>
              </a:rPr>
              <a:t>sohasi</a:t>
            </a:r>
            <a:r>
              <a:rPr lang="en-US" dirty="0" smtClean="0">
                <a:solidFill>
                  <a:schemeClr val="tx1"/>
                </a:solidFill>
              </a:rPr>
              <a:t>. </a:t>
            </a:r>
            <a:endParaRPr lang="ru-RU" dirty="0">
              <a:solidFill>
                <a:schemeClr val="tx1"/>
              </a:solidFill>
            </a:endParaRPr>
          </a:p>
        </p:txBody>
      </p:sp>
      <p:sp>
        <p:nvSpPr>
          <p:cNvPr id="2" name="Title 1"/>
          <p:cNvSpPr>
            <a:spLocks noGrp="1"/>
          </p:cNvSpPr>
          <p:nvPr>
            <p:ph type="title"/>
          </p:nvPr>
        </p:nvSpPr>
        <p:spPr>
          <a:xfrm>
            <a:off x="722313" y="4038600"/>
            <a:ext cx="7772400" cy="1730375"/>
          </a:xfrm>
        </p:spPr>
        <p:txBody>
          <a:bodyPr>
            <a:noAutofit/>
          </a:bodyPr>
          <a:lstStyle/>
          <a:p>
            <a:r>
              <a:rPr lang="en-US" sz="1600" dirty="0" err="1" smtClean="0">
                <a:solidFill>
                  <a:srgbClr val="FFFF00"/>
                </a:solidFill>
              </a:rPr>
              <a:t>Ma’lumot</a:t>
            </a:r>
            <a:r>
              <a:rPr lang="en-US" sz="1600" dirty="0" smtClean="0">
                <a:solidFill>
                  <a:srgbClr val="FFFF00"/>
                </a:solidFill>
              </a:rPr>
              <a:t> </a:t>
            </a:r>
            <a:r>
              <a:rPr lang="en-US" sz="1600" dirty="0" err="1" smtClean="0">
                <a:solidFill>
                  <a:srgbClr val="FFFF00"/>
                </a:solidFill>
              </a:rPr>
              <a:t>uchun</a:t>
            </a:r>
            <a:r>
              <a:rPr lang="en-US" sz="1600" dirty="0" smtClean="0">
                <a:solidFill>
                  <a:srgbClr val="FFFF00"/>
                </a:solidFill>
              </a:rPr>
              <a:t> :</a:t>
            </a:r>
            <a:br>
              <a:rPr lang="en-US" sz="1600" dirty="0" smtClean="0">
                <a:solidFill>
                  <a:srgbClr val="FFFF00"/>
                </a:solidFill>
              </a:rPr>
            </a:br>
            <a:r>
              <a:rPr lang="en-US" sz="1600" dirty="0" smtClean="0">
                <a:solidFill>
                  <a:srgbClr val="FFFF00"/>
                </a:solidFill>
              </a:rPr>
              <a:t> </a:t>
            </a:r>
            <a:r>
              <a:rPr lang="en-US" sz="1600" dirty="0" err="1" smtClean="0">
                <a:solidFill>
                  <a:srgbClr val="FFFF00"/>
                </a:solidFill>
              </a:rPr>
              <a:t>nogironligi</a:t>
            </a:r>
            <a:r>
              <a:rPr lang="en-US" sz="1600" dirty="0" smtClean="0">
                <a:solidFill>
                  <a:srgbClr val="FFFF00"/>
                </a:solidFill>
              </a:rPr>
              <a:t> </a:t>
            </a:r>
            <a:r>
              <a:rPr lang="en-US" sz="1600" dirty="0" err="1" smtClean="0">
                <a:solidFill>
                  <a:srgbClr val="FFFF00"/>
                </a:solidFill>
              </a:rPr>
              <a:t>borlarning</a:t>
            </a:r>
            <a:r>
              <a:rPr lang="en-US" sz="1600" dirty="0" smtClean="0">
                <a:solidFill>
                  <a:srgbClr val="FFFF00"/>
                </a:solidFill>
              </a:rPr>
              <a:t> </a:t>
            </a:r>
            <a:r>
              <a:rPr lang="en-US" sz="1600" dirty="0" err="1" smtClean="0">
                <a:solidFill>
                  <a:srgbClr val="FFFF00"/>
                </a:solidFill>
              </a:rPr>
              <a:t>ta’limga</a:t>
            </a:r>
            <a:r>
              <a:rPr lang="en-US" sz="1600" dirty="0" smtClean="0">
                <a:solidFill>
                  <a:srgbClr val="FFFF00"/>
                </a:solidFill>
              </a:rPr>
              <a:t> </a:t>
            </a:r>
            <a:r>
              <a:rPr lang="en-US" sz="1600" dirty="0" err="1" smtClean="0">
                <a:solidFill>
                  <a:srgbClr val="FFFF00"/>
                </a:solidFill>
              </a:rPr>
              <a:t>qamrab</a:t>
            </a:r>
            <a:r>
              <a:rPr lang="en-US" sz="1600" dirty="0" smtClean="0">
                <a:solidFill>
                  <a:srgbClr val="FFFF00"/>
                </a:solidFill>
              </a:rPr>
              <a:t> </a:t>
            </a:r>
            <a:r>
              <a:rPr lang="en-US" sz="1600" dirty="0" err="1" smtClean="0">
                <a:solidFill>
                  <a:srgbClr val="FFFF00"/>
                </a:solidFill>
              </a:rPr>
              <a:t>olinishi</a:t>
            </a:r>
            <a:r>
              <a:rPr lang="en-US" sz="1600" dirty="0" smtClean="0">
                <a:solidFill>
                  <a:srgbClr val="FFFF00"/>
                </a:solidFill>
              </a:rPr>
              <a:t> </a:t>
            </a:r>
            <a:r>
              <a:rPr lang="en-US" sz="1600" dirty="0" err="1" smtClean="0">
                <a:solidFill>
                  <a:srgbClr val="FFFF00"/>
                </a:solidFill>
              </a:rPr>
              <a:t>shartli</a:t>
            </a:r>
            <a:r>
              <a:rPr lang="en-US" sz="1600" dirty="0" smtClean="0">
                <a:solidFill>
                  <a:srgbClr val="FFFF00"/>
                </a:solidFill>
              </a:rPr>
              <a:t> </a:t>
            </a:r>
            <a:r>
              <a:rPr lang="en-US" sz="1600" dirty="0" err="1" smtClean="0">
                <a:solidFill>
                  <a:srgbClr val="FFFF00"/>
                </a:solidFill>
              </a:rPr>
              <a:t>ravishda</a:t>
            </a:r>
            <a:r>
              <a:rPr lang="en-US" sz="1600" dirty="0" smtClean="0">
                <a:solidFill>
                  <a:srgbClr val="FFFF00"/>
                </a:solidFill>
              </a:rPr>
              <a:t> </a:t>
            </a:r>
            <a:r>
              <a:rPr lang="en-US" sz="1600" dirty="0" err="1" smtClean="0">
                <a:solidFill>
                  <a:srgbClr val="FFFF00"/>
                </a:solidFill>
              </a:rPr>
              <a:t>to‘rtga</a:t>
            </a:r>
            <a:r>
              <a:rPr lang="en-US" sz="1600" dirty="0" smtClean="0">
                <a:solidFill>
                  <a:srgbClr val="FFFF00"/>
                </a:solidFill>
              </a:rPr>
              <a:t>:</a:t>
            </a:r>
            <a:br>
              <a:rPr lang="en-US" sz="1600" dirty="0" smtClean="0">
                <a:solidFill>
                  <a:srgbClr val="FFFF00"/>
                </a:solidFill>
              </a:rPr>
            </a:br>
            <a:r>
              <a:rPr lang="en-US" sz="1600" dirty="0" smtClean="0">
                <a:solidFill>
                  <a:srgbClr val="FFFF00"/>
                </a:solidFill>
              </a:rPr>
              <a:t>1. </a:t>
            </a:r>
            <a:r>
              <a:rPr lang="en-US" sz="1600" dirty="0" err="1" smtClean="0">
                <a:solidFill>
                  <a:srgbClr val="FFFF00"/>
                </a:solidFill>
              </a:rPr>
              <a:t>eksklyuziya</a:t>
            </a:r>
            <a:r>
              <a:rPr lang="en-US" sz="1600" dirty="0" smtClean="0">
                <a:solidFill>
                  <a:srgbClr val="FFFF00"/>
                </a:solidFill>
              </a:rPr>
              <a:t/>
            </a:r>
            <a:br>
              <a:rPr lang="en-US" sz="1600" dirty="0" smtClean="0">
                <a:solidFill>
                  <a:srgbClr val="FFFF00"/>
                </a:solidFill>
              </a:rPr>
            </a:br>
            <a:r>
              <a:rPr lang="en-US" sz="1600" dirty="0" smtClean="0">
                <a:solidFill>
                  <a:srgbClr val="FFFF00"/>
                </a:solidFill>
              </a:rPr>
              <a:t>2. </a:t>
            </a:r>
            <a:r>
              <a:rPr lang="en-US" sz="1600" dirty="0" err="1" smtClean="0">
                <a:solidFill>
                  <a:srgbClr val="FFFF00"/>
                </a:solidFill>
              </a:rPr>
              <a:t>segregatsiya</a:t>
            </a:r>
            <a:r>
              <a:rPr lang="en-US" sz="1600" dirty="0" smtClean="0">
                <a:solidFill>
                  <a:srgbClr val="FFFF00"/>
                </a:solidFill>
              </a:rPr>
              <a:t/>
            </a:r>
            <a:br>
              <a:rPr lang="en-US" sz="1600" dirty="0" smtClean="0">
                <a:solidFill>
                  <a:srgbClr val="FFFF00"/>
                </a:solidFill>
              </a:rPr>
            </a:br>
            <a:r>
              <a:rPr lang="en-US" sz="1600" dirty="0" smtClean="0">
                <a:solidFill>
                  <a:srgbClr val="FFFF00"/>
                </a:solidFill>
              </a:rPr>
              <a:t>3. </a:t>
            </a:r>
            <a:r>
              <a:rPr lang="en-US" sz="1600" dirty="0" err="1" smtClean="0">
                <a:solidFill>
                  <a:srgbClr val="FFFF00"/>
                </a:solidFill>
              </a:rPr>
              <a:t>integratsiya</a:t>
            </a:r>
            <a:r>
              <a:rPr lang="en-US" sz="1600" dirty="0" smtClean="0">
                <a:solidFill>
                  <a:srgbClr val="FFFF00"/>
                </a:solidFill>
              </a:rPr>
              <a:t/>
            </a:r>
            <a:br>
              <a:rPr lang="en-US" sz="1600" dirty="0" smtClean="0">
                <a:solidFill>
                  <a:srgbClr val="FFFF00"/>
                </a:solidFill>
              </a:rPr>
            </a:br>
            <a:r>
              <a:rPr lang="en-US" sz="1600" dirty="0" smtClean="0">
                <a:solidFill>
                  <a:srgbClr val="FFFF00"/>
                </a:solidFill>
              </a:rPr>
              <a:t>4. </a:t>
            </a:r>
            <a:r>
              <a:rPr lang="en-US" sz="1600" dirty="0" err="1" smtClean="0">
                <a:solidFill>
                  <a:srgbClr val="FFFF00"/>
                </a:solidFill>
              </a:rPr>
              <a:t>inklyuziyaga</a:t>
            </a:r>
            <a:r>
              <a:rPr lang="en-US" sz="1600" dirty="0" smtClean="0">
                <a:solidFill>
                  <a:srgbClr val="FFFF00"/>
                </a:solidFill>
              </a:rPr>
              <a:t> </a:t>
            </a:r>
            <a:br>
              <a:rPr lang="en-US" sz="1600" dirty="0" smtClean="0">
                <a:solidFill>
                  <a:srgbClr val="FFFF00"/>
                </a:solidFill>
              </a:rPr>
            </a:br>
            <a:r>
              <a:rPr lang="en-US" sz="1600" dirty="0" err="1" smtClean="0">
                <a:solidFill>
                  <a:srgbClr val="FFFF00"/>
                </a:solidFill>
              </a:rPr>
              <a:t>bo‘linadi</a:t>
            </a:r>
            <a:r>
              <a:rPr lang="en-US" sz="1600" dirty="0" smtClean="0">
                <a:solidFill>
                  <a:srgbClr val="C00000"/>
                </a:solidFill>
              </a:rPr>
              <a:t>. </a:t>
            </a:r>
            <a:endParaRPr lang="ru-RU" sz="1600" dirty="0">
              <a:solidFill>
                <a:srgbClr val="C00000"/>
              </a:solidFill>
            </a:endParaRPr>
          </a:p>
        </p:txBody>
      </p:sp>
    </p:spTree>
    <p:extLst>
      <p:ext uri="{BB962C8B-B14F-4D97-AF65-F5344CB8AC3E}">
        <p14:creationId xmlns:p14="http://schemas.microsoft.com/office/powerpoint/2010/main" val="28808605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380999"/>
            <a:ext cx="7772400" cy="3219451"/>
          </a:xfrm>
        </p:spPr>
        <p:txBody>
          <a:bodyPr>
            <a:normAutofit/>
          </a:bodyPr>
          <a:lstStyle/>
          <a:p>
            <a:r>
              <a:rPr lang="en-US" sz="1800" dirty="0" err="1" smtClean="0">
                <a:solidFill>
                  <a:srgbClr val="7030A0"/>
                </a:solidFill>
              </a:rPr>
              <a:t>Eksklyuziyada</a:t>
            </a:r>
            <a:r>
              <a:rPr lang="en-US" sz="1800" dirty="0" smtClean="0"/>
              <a:t> </a:t>
            </a:r>
            <a:r>
              <a:rPr lang="en-US" sz="1800" dirty="0" err="1" smtClean="0"/>
              <a:t>nogironligi</a:t>
            </a:r>
            <a:r>
              <a:rPr lang="en-US" sz="1800" dirty="0" smtClean="0"/>
              <a:t> </a:t>
            </a:r>
            <a:r>
              <a:rPr lang="en-US" sz="1800" dirty="0" err="1" smtClean="0"/>
              <a:t>bo‘lganlar</a:t>
            </a:r>
            <a:r>
              <a:rPr lang="en-US" sz="1800" dirty="0" smtClean="0"/>
              <a:t> </a:t>
            </a:r>
            <a:r>
              <a:rPr lang="en-US" sz="1800" dirty="0" err="1" smtClean="0"/>
              <a:t>ta’limdan</a:t>
            </a:r>
            <a:r>
              <a:rPr lang="en-US" sz="1800" dirty="0" smtClean="0"/>
              <a:t> </a:t>
            </a:r>
            <a:r>
              <a:rPr lang="en-US" sz="1800" dirty="0" err="1" smtClean="0"/>
              <a:t>tashqarida</a:t>
            </a:r>
            <a:r>
              <a:rPr lang="en-US" sz="1800" dirty="0" smtClean="0"/>
              <a:t> </a:t>
            </a:r>
            <a:r>
              <a:rPr lang="en-US" sz="1800" dirty="0" err="1" smtClean="0"/>
              <a:t>bo‘ladi</a:t>
            </a:r>
            <a:r>
              <a:rPr lang="en-US" sz="1800" dirty="0" smtClean="0"/>
              <a:t>, </a:t>
            </a:r>
            <a:r>
              <a:rPr lang="en-US" sz="1800" dirty="0" err="1" smtClean="0"/>
              <a:t>ya’ni</a:t>
            </a:r>
            <a:r>
              <a:rPr lang="en-US" sz="1800" dirty="0" smtClean="0"/>
              <a:t> </a:t>
            </a:r>
            <a:r>
              <a:rPr lang="en-US" sz="1800" dirty="0" err="1" smtClean="0"/>
              <a:t>ular</a:t>
            </a:r>
            <a:r>
              <a:rPr lang="en-US" sz="1800" dirty="0" smtClean="0"/>
              <a:t> </a:t>
            </a:r>
            <a:r>
              <a:rPr lang="en-US" sz="1800" dirty="0" err="1" smtClean="0"/>
              <a:t>uchun</a:t>
            </a:r>
            <a:r>
              <a:rPr lang="en-US" sz="1800" dirty="0" smtClean="0"/>
              <a:t> </a:t>
            </a:r>
            <a:r>
              <a:rPr lang="en-US" sz="1800" dirty="0" err="1" smtClean="0"/>
              <a:t>ta’lim</a:t>
            </a:r>
            <a:r>
              <a:rPr lang="en-US" sz="1800" dirty="0" smtClean="0"/>
              <a:t> </a:t>
            </a:r>
            <a:r>
              <a:rPr lang="en-US" sz="1800" dirty="0" err="1" smtClean="0"/>
              <a:t>mavjud</a:t>
            </a:r>
            <a:r>
              <a:rPr lang="en-US" sz="1800" dirty="0" smtClean="0"/>
              <a:t> </a:t>
            </a:r>
            <a:r>
              <a:rPr lang="en-US" sz="1800" dirty="0" err="1" smtClean="0"/>
              <a:t>emas</a:t>
            </a:r>
            <a:r>
              <a:rPr lang="en-US" sz="1800" dirty="0" smtClean="0"/>
              <a:t>.</a:t>
            </a:r>
            <a:br>
              <a:rPr lang="en-US" sz="1800" dirty="0" smtClean="0"/>
            </a:br>
            <a:r>
              <a:rPr lang="en-US" sz="1800" dirty="0" smtClean="0"/>
              <a:t/>
            </a:r>
            <a:br>
              <a:rPr lang="en-US" sz="1800" dirty="0" smtClean="0"/>
            </a:br>
            <a:r>
              <a:rPr lang="en-US" sz="1800" dirty="0" smtClean="0"/>
              <a:t> </a:t>
            </a:r>
            <a:r>
              <a:rPr lang="en-US" sz="1800" dirty="0" err="1" smtClean="0">
                <a:solidFill>
                  <a:srgbClr val="00B0F0"/>
                </a:solidFill>
              </a:rPr>
              <a:t>Segregatsiyada</a:t>
            </a:r>
            <a:r>
              <a:rPr lang="en-US" sz="1800" dirty="0" smtClean="0">
                <a:solidFill>
                  <a:srgbClr val="00B0F0"/>
                </a:solidFill>
              </a:rPr>
              <a:t> </a:t>
            </a:r>
            <a:r>
              <a:rPr lang="en-US" sz="1800" dirty="0" err="1" smtClean="0"/>
              <a:t>ular</a:t>
            </a:r>
            <a:r>
              <a:rPr lang="en-US" sz="1800" dirty="0" smtClean="0"/>
              <a:t> </a:t>
            </a:r>
            <a:r>
              <a:rPr lang="en-US" sz="1800" dirty="0" err="1" smtClean="0"/>
              <a:t>uchun</a:t>
            </a:r>
            <a:r>
              <a:rPr lang="en-US" sz="1800" dirty="0" smtClean="0"/>
              <a:t> </a:t>
            </a:r>
            <a:r>
              <a:rPr lang="en-US" sz="1800" dirty="0" err="1" smtClean="0"/>
              <a:t>umumiy</a:t>
            </a:r>
            <a:r>
              <a:rPr lang="en-US" sz="1800" dirty="0" smtClean="0"/>
              <a:t> </a:t>
            </a:r>
            <a:r>
              <a:rPr lang="en-US" sz="1800" dirty="0" err="1" smtClean="0"/>
              <a:t>ta’limdan</a:t>
            </a:r>
            <a:r>
              <a:rPr lang="en-US" sz="1800" dirty="0" smtClean="0"/>
              <a:t> </a:t>
            </a:r>
            <a:r>
              <a:rPr lang="en-US" sz="1800" dirty="0" err="1" smtClean="0"/>
              <a:t>tashqarida</a:t>
            </a:r>
            <a:r>
              <a:rPr lang="en-US" sz="1800" dirty="0" smtClean="0"/>
              <a:t> </a:t>
            </a:r>
            <a:r>
              <a:rPr lang="en-US" sz="1800" dirty="0" err="1" smtClean="0"/>
              <a:t>maxsus</a:t>
            </a:r>
            <a:r>
              <a:rPr lang="en-US" sz="1800" dirty="0" smtClean="0"/>
              <a:t> </a:t>
            </a:r>
            <a:r>
              <a:rPr lang="en-US" sz="1800" dirty="0" err="1" smtClean="0"/>
              <a:t>o‘quv</a:t>
            </a:r>
            <a:r>
              <a:rPr lang="en-US" sz="1800" dirty="0" smtClean="0"/>
              <a:t> </a:t>
            </a:r>
            <a:r>
              <a:rPr lang="en-US" sz="1800" dirty="0" err="1" smtClean="0"/>
              <a:t>muassasalari</a:t>
            </a:r>
            <a:r>
              <a:rPr lang="en-US" sz="1800" dirty="0" smtClean="0"/>
              <a:t> </a:t>
            </a:r>
            <a:r>
              <a:rPr lang="en-US" sz="1800" dirty="0" err="1" smtClean="0"/>
              <a:t>tashkil</a:t>
            </a:r>
            <a:r>
              <a:rPr lang="en-US" sz="1800" dirty="0" smtClean="0"/>
              <a:t> </a:t>
            </a:r>
            <a:r>
              <a:rPr lang="en-US" sz="1800" dirty="0" err="1" smtClean="0"/>
              <a:t>qilinsa</a:t>
            </a:r>
            <a:r>
              <a:rPr lang="en-US" sz="1800" dirty="0" smtClean="0"/>
              <a:t>,</a:t>
            </a:r>
            <a:br>
              <a:rPr lang="en-US" sz="1800" dirty="0" smtClean="0"/>
            </a:br>
            <a:r>
              <a:rPr lang="en-US" sz="1800" dirty="0" smtClean="0"/>
              <a:t/>
            </a:r>
            <a:br>
              <a:rPr lang="en-US" sz="1800" dirty="0" smtClean="0"/>
            </a:br>
            <a:r>
              <a:rPr lang="en-US" sz="1800" dirty="0" smtClean="0">
                <a:solidFill>
                  <a:srgbClr val="0070C0"/>
                </a:solidFill>
              </a:rPr>
              <a:t> </a:t>
            </a:r>
            <a:r>
              <a:rPr lang="en-US" sz="1800" dirty="0" err="1" smtClean="0">
                <a:solidFill>
                  <a:srgbClr val="0070C0"/>
                </a:solidFill>
              </a:rPr>
              <a:t>integratsiyada</a:t>
            </a:r>
            <a:r>
              <a:rPr lang="en-US" sz="1800" dirty="0" smtClean="0">
                <a:solidFill>
                  <a:srgbClr val="0070C0"/>
                </a:solidFill>
              </a:rPr>
              <a:t> </a:t>
            </a:r>
            <a:r>
              <a:rPr lang="en-US" sz="1800" dirty="0" err="1" smtClean="0"/>
              <a:t>ta’lim</a:t>
            </a:r>
            <a:r>
              <a:rPr lang="en-US" sz="1800" dirty="0" smtClean="0"/>
              <a:t> </a:t>
            </a:r>
            <a:r>
              <a:rPr lang="en-US" sz="1800" dirty="0" err="1" smtClean="0"/>
              <a:t>muassasalarida</a:t>
            </a:r>
            <a:r>
              <a:rPr lang="en-US" sz="1800" dirty="0" smtClean="0"/>
              <a:t> </a:t>
            </a:r>
            <a:r>
              <a:rPr lang="en-US" sz="1800" dirty="0" err="1" smtClean="0"/>
              <a:t>nogironligi</a:t>
            </a:r>
            <a:r>
              <a:rPr lang="en-US" sz="1800" dirty="0" smtClean="0"/>
              <a:t> </a:t>
            </a:r>
            <a:r>
              <a:rPr lang="en-US" sz="1800" dirty="0" err="1" smtClean="0"/>
              <a:t>bo‘lganlar</a:t>
            </a:r>
            <a:r>
              <a:rPr lang="en-US" sz="1800" dirty="0" smtClean="0"/>
              <a:t> </a:t>
            </a:r>
            <a:r>
              <a:rPr lang="en-US" sz="1800" dirty="0" err="1" smtClean="0"/>
              <a:t>uchun</a:t>
            </a:r>
            <a:r>
              <a:rPr lang="en-US" sz="1800" dirty="0" smtClean="0"/>
              <a:t> </a:t>
            </a:r>
            <a:r>
              <a:rPr lang="en-US" sz="1800" dirty="0" err="1" smtClean="0"/>
              <a:t>maxsus</a:t>
            </a:r>
            <a:r>
              <a:rPr lang="en-US" sz="1800" dirty="0" smtClean="0"/>
              <a:t> </a:t>
            </a:r>
            <a:r>
              <a:rPr lang="en-US" sz="1800" dirty="0" err="1" smtClean="0"/>
              <a:t>sinf</a:t>
            </a:r>
            <a:r>
              <a:rPr lang="en-US" sz="1800" dirty="0" smtClean="0"/>
              <a:t> </a:t>
            </a:r>
            <a:r>
              <a:rPr lang="en-US" sz="1800" dirty="0" err="1" smtClean="0"/>
              <a:t>yoki</a:t>
            </a:r>
            <a:r>
              <a:rPr lang="en-US" sz="1800" dirty="0" smtClean="0"/>
              <a:t> </a:t>
            </a:r>
            <a:r>
              <a:rPr lang="en-US" sz="1800" dirty="0" err="1" smtClean="0"/>
              <a:t>guruhlar</a:t>
            </a:r>
            <a:r>
              <a:rPr lang="en-US" sz="1800" dirty="0" smtClean="0"/>
              <a:t> </a:t>
            </a:r>
            <a:r>
              <a:rPr lang="en-US" sz="1800" dirty="0" err="1" smtClean="0"/>
              <a:t>tuziladi</a:t>
            </a:r>
            <a:r>
              <a:rPr lang="en-US" sz="1800" dirty="0" smtClean="0"/>
              <a:t>. </a:t>
            </a:r>
            <a:r>
              <a:rPr lang="en-US" sz="1800" dirty="0" smtClean="0"/>
              <a:t/>
            </a:r>
            <a:br>
              <a:rPr lang="en-US" sz="1800" dirty="0" smtClean="0"/>
            </a:br>
            <a:r>
              <a:rPr lang="en-US" sz="1800" dirty="0" smtClean="0"/>
              <a:t/>
            </a:r>
            <a:br>
              <a:rPr lang="en-US" sz="1800" dirty="0" smtClean="0"/>
            </a:br>
            <a:r>
              <a:rPr lang="en-US" sz="1800" dirty="0" err="1" smtClean="0">
                <a:solidFill>
                  <a:srgbClr val="FF0000"/>
                </a:solidFill>
              </a:rPr>
              <a:t>Inklyuziyada</a:t>
            </a:r>
            <a:r>
              <a:rPr lang="en-US" sz="1800" dirty="0" smtClean="0"/>
              <a:t> </a:t>
            </a:r>
            <a:r>
              <a:rPr lang="en-US" sz="1800" dirty="0" err="1" smtClean="0"/>
              <a:t>esa</a:t>
            </a:r>
            <a:r>
              <a:rPr lang="en-US" sz="1800" dirty="0" smtClean="0"/>
              <a:t> </a:t>
            </a:r>
            <a:r>
              <a:rPr lang="en-US" sz="1800" dirty="0" err="1" smtClean="0"/>
              <a:t>sinf</a:t>
            </a:r>
            <a:r>
              <a:rPr lang="en-US" sz="1800" dirty="0" smtClean="0"/>
              <a:t> </a:t>
            </a:r>
            <a:r>
              <a:rPr lang="en-US" sz="1800" dirty="0" err="1" smtClean="0"/>
              <a:t>yoki</a:t>
            </a:r>
            <a:r>
              <a:rPr lang="en-US" sz="1800" dirty="0" smtClean="0"/>
              <a:t> </a:t>
            </a:r>
            <a:r>
              <a:rPr lang="en-US" sz="1800" dirty="0" err="1" smtClean="0"/>
              <a:t>guruhlarda</a:t>
            </a:r>
            <a:r>
              <a:rPr lang="en-US" sz="1800" dirty="0" smtClean="0"/>
              <a:t> </a:t>
            </a:r>
            <a:r>
              <a:rPr lang="en-US" sz="1800" dirty="0" err="1" smtClean="0"/>
              <a:t>imkoniyati</a:t>
            </a:r>
            <a:r>
              <a:rPr lang="en-US" sz="1800" dirty="0" smtClean="0"/>
              <a:t> </a:t>
            </a:r>
            <a:r>
              <a:rPr lang="en-US" sz="1800" dirty="0" err="1" smtClean="0"/>
              <a:t>cheklanish</a:t>
            </a:r>
            <a:r>
              <a:rPr lang="en-US" sz="1800" dirty="0" smtClean="0"/>
              <a:t>, </a:t>
            </a:r>
            <a:r>
              <a:rPr lang="en-US" sz="1800" dirty="0" err="1" smtClean="0"/>
              <a:t>cheklanmasligidan</a:t>
            </a:r>
            <a:r>
              <a:rPr lang="en-US" sz="1800" dirty="0" smtClean="0"/>
              <a:t> </a:t>
            </a:r>
            <a:r>
              <a:rPr lang="en-US" sz="1800" dirty="0" err="1" smtClean="0"/>
              <a:t>qat’iy</a:t>
            </a:r>
            <a:r>
              <a:rPr lang="en-US" sz="1800" dirty="0" smtClean="0"/>
              <a:t> </a:t>
            </a:r>
            <a:r>
              <a:rPr lang="en-US" sz="1800" dirty="0" err="1" smtClean="0"/>
              <a:t>nazar</a:t>
            </a:r>
            <a:r>
              <a:rPr lang="en-US" sz="1800" dirty="0" smtClean="0"/>
              <a:t> </a:t>
            </a:r>
            <a:r>
              <a:rPr lang="en-US" sz="1800" dirty="0" err="1" smtClean="0"/>
              <a:t>hamma</a:t>
            </a:r>
            <a:r>
              <a:rPr lang="en-US" sz="1800" dirty="0" smtClean="0"/>
              <a:t> </a:t>
            </a:r>
            <a:r>
              <a:rPr lang="en-US" sz="1800" dirty="0" err="1" smtClean="0"/>
              <a:t>o‘qiy</a:t>
            </a:r>
            <a:r>
              <a:rPr lang="en-US" sz="1800" dirty="0" smtClean="0"/>
              <a:t> </a:t>
            </a:r>
            <a:r>
              <a:rPr lang="en-US" sz="1800" dirty="0" err="1" smtClean="0"/>
              <a:t>oladi</a:t>
            </a:r>
            <a:r>
              <a:rPr lang="en-US" sz="1800" dirty="0" smtClean="0"/>
              <a:t>.</a:t>
            </a:r>
            <a:endParaRPr lang="ru-RU" sz="1800" dirty="0"/>
          </a:p>
        </p:txBody>
      </p:sp>
      <p:sp>
        <p:nvSpPr>
          <p:cNvPr id="3" name="Subtitle 2"/>
          <p:cNvSpPr>
            <a:spLocks noGrp="1"/>
          </p:cNvSpPr>
          <p:nvPr>
            <p:ph type="subTitle" idx="1"/>
          </p:nvPr>
        </p:nvSpPr>
        <p:spPr>
          <a:xfrm>
            <a:off x="533400" y="3733800"/>
            <a:ext cx="8458200" cy="1676400"/>
          </a:xfrm>
        </p:spPr>
        <p:txBody>
          <a:bodyPr>
            <a:noAutofit/>
          </a:bodyPr>
          <a:lstStyle/>
          <a:p>
            <a:r>
              <a:rPr lang="en-US" sz="2000" dirty="0" err="1" smtClean="0">
                <a:solidFill>
                  <a:srgbClr val="C00000"/>
                </a:solidFill>
              </a:rPr>
              <a:t>Inklyuziv</a:t>
            </a:r>
            <a:r>
              <a:rPr lang="en-US" sz="2000" dirty="0" smtClean="0">
                <a:solidFill>
                  <a:srgbClr val="C00000"/>
                </a:solidFill>
              </a:rPr>
              <a:t> </a:t>
            </a:r>
            <a:r>
              <a:rPr lang="en-US" sz="2000" dirty="0" err="1" smtClean="0">
                <a:solidFill>
                  <a:srgbClr val="C00000"/>
                </a:solidFill>
              </a:rPr>
              <a:t>taʼlim</a:t>
            </a:r>
            <a:r>
              <a:rPr lang="en-US" sz="2000" dirty="0" smtClean="0">
                <a:solidFill>
                  <a:srgbClr val="C00000"/>
                </a:solidFill>
              </a:rPr>
              <a:t> </a:t>
            </a:r>
            <a:r>
              <a:rPr lang="en-US" sz="2000" dirty="0" err="1" smtClean="0">
                <a:solidFill>
                  <a:srgbClr val="C00000"/>
                </a:solidFill>
              </a:rPr>
              <a:t>vazifasi</a:t>
            </a:r>
            <a:r>
              <a:rPr lang="en-US" sz="2000" dirty="0" smtClean="0">
                <a:solidFill>
                  <a:srgbClr val="C00000"/>
                </a:solidFill>
              </a:rPr>
              <a:t> </a:t>
            </a:r>
            <a:r>
              <a:rPr lang="en-US" sz="2000" dirty="0" err="1" smtClean="0">
                <a:solidFill>
                  <a:srgbClr val="C00000"/>
                </a:solidFill>
              </a:rPr>
              <a:t>bolalarning</a:t>
            </a:r>
            <a:r>
              <a:rPr lang="en-US" sz="2000" dirty="0" smtClean="0">
                <a:solidFill>
                  <a:srgbClr val="C00000"/>
                </a:solidFill>
              </a:rPr>
              <a:t> </a:t>
            </a:r>
            <a:r>
              <a:rPr lang="en-US" sz="2000" dirty="0" err="1" smtClean="0">
                <a:solidFill>
                  <a:srgbClr val="C00000"/>
                </a:solidFill>
              </a:rPr>
              <a:t>qobiliyatlari</a:t>
            </a:r>
            <a:r>
              <a:rPr lang="en-US" sz="2000" dirty="0" smtClean="0">
                <a:solidFill>
                  <a:srgbClr val="C00000"/>
                </a:solidFill>
              </a:rPr>
              <a:t> </a:t>
            </a:r>
            <a:r>
              <a:rPr lang="en-US" sz="2000" dirty="0" err="1" smtClean="0">
                <a:solidFill>
                  <a:srgbClr val="C00000"/>
                </a:solidFill>
              </a:rPr>
              <a:t>va</a:t>
            </a:r>
            <a:r>
              <a:rPr lang="en-US" sz="2000" dirty="0" smtClean="0">
                <a:solidFill>
                  <a:srgbClr val="C00000"/>
                </a:solidFill>
              </a:rPr>
              <a:t> </a:t>
            </a:r>
            <a:r>
              <a:rPr lang="en-US" sz="2000" dirty="0" err="1" smtClean="0">
                <a:solidFill>
                  <a:srgbClr val="C00000"/>
                </a:solidFill>
              </a:rPr>
              <a:t>holatidan</a:t>
            </a:r>
            <a:r>
              <a:rPr lang="en-US" sz="2000" dirty="0" smtClean="0">
                <a:solidFill>
                  <a:srgbClr val="C00000"/>
                </a:solidFill>
              </a:rPr>
              <a:t> </a:t>
            </a:r>
            <a:r>
              <a:rPr lang="en-US" sz="2000" dirty="0" err="1" smtClean="0">
                <a:solidFill>
                  <a:srgbClr val="C00000"/>
                </a:solidFill>
              </a:rPr>
              <a:t>qatʼiy</a:t>
            </a:r>
            <a:r>
              <a:rPr lang="en-US" sz="2000" dirty="0" smtClean="0">
                <a:solidFill>
                  <a:srgbClr val="C00000"/>
                </a:solidFill>
              </a:rPr>
              <a:t> </a:t>
            </a:r>
            <a:r>
              <a:rPr lang="en-US" sz="2000" dirty="0" err="1" smtClean="0">
                <a:solidFill>
                  <a:srgbClr val="C00000"/>
                </a:solidFill>
              </a:rPr>
              <a:t>nazar</a:t>
            </a:r>
            <a:r>
              <a:rPr lang="en-US" sz="2000" dirty="0" smtClean="0">
                <a:solidFill>
                  <a:srgbClr val="C00000"/>
                </a:solidFill>
              </a:rPr>
              <a:t>, </a:t>
            </a:r>
            <a:r>
              <a:rPr lang="en-US" sz="2000" dirty="0" err="1" smtClean="0">
                <a:solidFill>
                  <a:srgbClr val="C00000"/>
                </a:solidFill>
              </a:rPr>
              <a:t>ularning</a:t>
            </a:r>
            <a:r>
              <a:rPr lang="en-US" sz="2000" dirty="0" smtClean="0">
                <a:solidFill>
                  <a:srgbClr val="C00000"/>
                </a:solidFill>
              </a:rPr>
              <a:t> </a:t>
            </a:r>
            <a:r>
              <a:rPr lang="en-US" sz="2000" dirty="0" err="1" smtClean="0">
                <a:solidFill>
                  <a:srgbClr val="C00000"/>
                </a:solidFill>
              </a:rPr>
              <a:t>barchasiga</a:t>
            </a:r>
            <a:r>
              <a:rPr lang="en-US" sz="2000" dirty="0" smtClean="0">
                <a:solidFill>
                  <a:srgbClr val="C00000"/>
                </a:solidFill>
              </a:rPr>
              <a:t> </a:t>
            </a:r>
            <a:r>
              <a:rPr lang="en-US" sz="2000" dirty="0" err="1" smtClean="0">
                <a:solidFill>
                  <a:srgbClr val="C00000"/>
                </a:solidFill>
              </a:rPr>
              <a:t>sifatli</a:t>
            </a:r>
            <a:r>
              <a:rPr lang="en-US" sz="2000" dirty="0" smtClean="0">
                <a:solidFill>
                  <a:srgbClr val="C00000"/>
                </a:solidFill>
              </a:rPr>
              <a:t> </a:t>
            </a:r>
            <a:r>
              <a:rPr lang="en-US" sz="2000" dirty="0" err="1" smtClean="0">
                <a:solidFill>
                  <a:srgbClr val="C00000"/>
                </a:solidFill>
              </a:rPr>
              <a:t>taʼlim</a:t>
            </a:r>
            <a:r>
              <a:rPr lang="en-US" sz="2000" dirty="0" smtClean="0">
                <a:solidFill>
                  <a:srgbClr val="C00000"/>
                </a:solidFill>
              </a:rPr>
              <a:t> </a:t>
            </a:r>
            <a:r>
              <a:rPr lang="en-US" sz="2000" dirty="0" err="1" smtClean="0">
                <a:solidFill>
                  <a:srgbClr val="C00000"/>
                </a:solidFill>
              </a:rPr>
              <a:t>taqdim</a:t>
            </a:r>
            <a:r>
              <a:rPr lang="en-US" sz="2000" dirty="0" smtClean="0">
                <a:solidFill>
                  <a:srgbClr val="C00000"/>
                </a:solidFill>
              </a:rPr>
              <a:t> </a:t>
            </a:r>
            <a:r>
              <a:rPr lang="en-US" sz="2000" dirty="0" err="1" smtClean="0">
                <a:solidFill>
                  <a:srgbClr val="C00000"/>
                </a:solidFill>
              </a:rPr>
              <a:t>etish</a:t>
            </a:r>
            <a:r>
              <a:rPr lang="en-US" sz="2000" dirty="0" smtClean="0">
                <a:solidFill>
                  <a:srgbClr val="C00000"/>
                </a:solidFill>
              </a:rPr>
              <a:t>, </a:t>
            </a:r>
            <a:r>
              <a:rPr lang="en-US" sz="2000" dirty="0" err="1" smtClean="0">
                <a:solidFill>
                  <a:srgbClr val="C00000"/>
                </a:solidFill>
              </a:rPr>
              <a:t>shu</a:t>
            </a:r>
            <a:r>
              <a:rPr lang="en-US" sz="2000" dirty="0" smtClean="0">
                <a:solidFill>
                  <a:srgbClr val="C00000"/>
                </a:solidFill>
              </a:rPr>
              <a:t> </a:t>
            </a:r>
            <a:r>
              <a:rPr lang="en-US" sz="2000" dirty="0" err="1" smtClean="0">
                <a:solidFill>
                  <a:srgbClr val="C00000"/>
                </a:solidFill>
              </a:rPr>
              <a:t>bilan</a:t>
            </a:r>
            <a:r>
              <a:rPr lang="en-US" sz="2000" dirty="0" smtClean="0">
                <a:solidFill>
                  <a:srgbClr val="C00000"/>
                </a:solidFill>
              </a:rPr>
              <a:t> </a:t>
            </a:r>
            <a:r>
              <a:rPr lang="en-US" sz="2000" dirty="0" err="1" smtClean="0">
                <a:solidFill>
                  <a:srgbClr val="C00000"/>
                </a:solidFill>
              </a:rPr>
              <a:t>birga</a:t>
            </a:r>
            <a:r>
              <a:rPr lang="en-US" sz="2000" dirty="0" smtClean="0">
                <a:solidFill>
                  <a:srgbClr val="C00000"/>
                </a:solidFill>
              </a:rPr>
              <a:t>, </a:t>
            </a:r>
            <a:r>
              <a:rPr lang="en-US" sz="2000" dirty="0" err="1" smtClean="0">
                <a:solidFill>
                  <a:srgbClr val="C00000"/>
                </a:solidFill>
              </a:rPr>
              <a:t>inklyuzivlik</a:t>
            </a:r>
            <a:r>
              <a:rPr lang="en-US" sz="2000" dirty="0" smtClean="0">
                <a:solidFill>
                  <a:srgbClr val="C00000"/>
                </a:solidFill>
              </a:rPr>
              <a:t> </a:t>
            </a:r>
            <a:r>
              <a:rPr lang="en-US" sz="2000" dirty="0" err="1" smtClean="0">
                <a:solidFill>
                  <a:srgbClr val="C00000"/>
                </a:solidFill>
              </a:rPr>
              <a:t>tamoyili</a:t>
            </a:r>
            <a:r>
              <a:rPr lang="en-US" sz="2000" dirty="0" smtClean="0">
                <a:solidFill>
                  <a:srgbClr val="C00000"/>
                </a:solidFill>
              </a:rPr>
              <a:t> </a:t>
            </a:r>
            <a:r>
              <a:rPr lang="en-US" sz="2000" dirty="0" err="1" smtClean="0">
                <a:solidFill>
                  <a:srgbClr val="C00000"/>
                </a:solidFill>
              </a:rPr>
              <a:t>imkoniyatlari</a:t>
            </a:r>
            <a:r>
              <a:rPr lang="en-US" sz="2000" dirty="0" smtClean="0">
                <a:solidFill>
                  <a:srgbClr val="C00000"/>
                </a:solidFill>
              </a:rPr>
              <a:t> </a:t>
            </a:r>
            <a:r>
              <a:rPr lang="en-US" sz="2000" dirty="0" err="1" smtClean="0">
                <a:solidFill>
                  <a:srgbClr val="C00000"/>
                </a:solidFill>
              </a:rPr>
              <a:t>cheklangan</a:t>
            </a:r>
            <a:r>
              <a:rPr lang="en-US" sz="2000" dirty="0" smtClean="0">
                <a:solidFill>
                  <a:srgbClr val="C00000"/>
                </a:solidFill>
              </a:rPr>
              <a:t> </a:t>
            </a:r>
            <a:r>
              <a:rPr lang="en-US" sz="2000" dirty="0" err="1" smtClean="0">
                <a:solidFill>
                  <a:srgbClr val="C00000"/>
                </a:solidFill>
              </a:rPr>
              <a:t>bolalar</a:t>
            </a:r>
            <a:r>
              <a:rPr lang="en-US" sz="2000" dirty="0" smtClean="0">
                <a:solidFill>
                  <a:srgbClr val="C00000"/>
                </a:solidFill>
              </a:rPr>
              <a:t> </a:t>
            </a:r>
            <a:r>
              <a:rPr lang="en-US" sz="2000" dirty="0" err="1" smtClean="0">
                <a:solidFill>
                  <a:srgbClr val="C00000"/>
                </a:solidFill>
              </a:rPr>
              <a:t>ijobiy</a:t>
            </a:r>
            <a:r>
              <a:rPr lang="en-US" sz="2000" dirty="0" smtClean="0">
                <a:solidFill>
                  <a:srgbClr val="C00000"/>
                </a:solidFill>
              </a:rPr>
              <a:t>, </a:t>
            </a:r>
            <a:r>
              <a:rPr lang="en-US" sz="2000" dirty="0" err="1" smtClean="0">
                <a:solidFill>
                  <a:srgbClr val="C00000"/>
                </a:solidFill>
              </a:rPr>
              <a:t>ruhiy</a:t>
            </a:r>
            <a:r>
              <a:rPr lang="en-US" sz="2000" dirty="0" smtClean="0">
                <a:solidFill>
                  <a:srgbClr val="C00000"/>
                </a:solidFill>
              </a:rPr>
              <a:t> </a:t>
            </a:r>
            <a:r>
              <a:rPr lang="en-US" sz="2000" dirty="0" err="1" smtClean="0">
                <a:solidFill>
                  <a:srgbClr val="C00000"/>
                </a:solidFill>
              </a:rPr>
              <a:t>va</a:t>
            </a:r>
            <a:r>
              <a:rPr lang="en-US" sz="2000" dirty="0" smtClean="0">
                <a:solidFill>
                  <a:srgbClr val="C00000"/>
                </a:solidFill>
              </a:rPr>
              <a:t> </a:t>
            </a:r>
            <a:r>
              <a:rPr lang="en-US" sz="2000" dirty="0" err="1" smtClean="0">
                <a:solidFill>
                  <a:srgbClr val="C00000"/>
                </a:solidFill>
              </a:rPr>
              <a:t>ijtimoiy</a:t>
            </a:r>
            <a:r>
              <a:rPr lang="en-US" sz="2000" dirty="0" smtClean="0">
                <a:solidFill>
                  <a:srgbClr val="C00000"/>
                </a:solidFill>
              </a:rPr>
              <a:t> </a:t>
            </a:r>
            <a:r>
              <a:rPr lang="en-US" sz="2000" dirty="0" err="1" smtClean="0">
                <a:solidFill>
                  <a:srgbClr val="C00000"/>
                </a:solidFill>
              </a:rPr>
              <a:t>rivojlanishga</a:t>
            </a:r>
            <a:r>
              <a:rPr lang="en-US" sz="2000" dirty="0" smtClean="0">
                <a:solidFill>
                  <a:srgbClr val="C00000"/>
                </a:solidFill>
              </a:rPr>
              <a:t> </a:t>
            </a:r>
            <a:r>
              <a:rPr lang="en-US" sz="2000" dirty="0" err="1" smtClean="0">
                <a:solidFill>
                  <a:srgbClr val="C00000"/>
                </a:solidFill>
              </a:rPr>
              <a:t>ega</a:t>
            </a:r>
            <a:r>
              <a:rPr lang="en-US" sz="2000" dirty="0" smtClean="0">
                <a:solidFill>
                  <a:srgbClr val="C00000"/>
                </a:solidFill>
              </a:rPr>
              <a:t> </a:t>
            </a:r>
            <a:r>
              <a:rPr lang="en-US" sz="2000" dirty="0" err="1" smtClean="0">
                <a:solidFill>
                  <a:srgbClr val="C00000"/>
                </a:solidFill>
              </a:rPr>
              <a:t>boʻlishlari</a:t>
            </a:r>
            <a:r>
              <a:rPr lang="en-US" sz="2000" dirty="0" smtClean="0">
                <a:solidFill>
                  <a:srgbClr val="C00000"/>
                </a:solidFill>
              </a:rPr>
              <a:t> </a:t>
            </a:r>
            <a:r>
              <a:rPr lang="en-US" sz="2000" dirty="0" err="1" smtClean="0">
                <a:solidFill>
                  <a:srgbClr val="C00000"/>
                </a:solidFill>
              </a:rPr>
              <a:t>uchun</a:t>
            </a:r>
            <a:r>
              <a:rPr lang="en-US" sz="2000" dirty="0" smtClean="0">
                <a:solidFill>
                  <a:srgbClr val="C00000"/>
                </a:solidFill>
              </a:rPr>
              <a:t> </a:t>
            </a:r>
            <a:r>
              <a:rPr lang="en-US" sz="2000" dirty="0" err="1" smtClean="0">
                <a:solidFill>
                  <a:srgbClr val="C00000"/>
                </a:solidFill>
              </a:rPr>
              <a:t>oilada</a:t>
            </a:r>
            <a:r>
              <a:rPr lang="en-US" sz="2000" dirty="0" smtClean="0">
                <a:solidFill>
                  <a:srgbClr val="C00000"/>
                </a:solidFill>
              </a:rPr>
              <a:t>  </a:t>
            </a:r>
            <a:r>
              <a:rPr lang="en-US" sz="2000" dirty="0" err="1" smtClean="0">
                <a:solidFill>
                  <a:srgbClr val="C00000"/>
                </a:solidFill>
              </a:rPr>
              <a:t>yashashlari</a:t>
            </a:r>
            <a:r>
              <a:rPr lang="en-US" sz="2000" dirty="0" smtClean="0">
                <a:solidFill>
                  <a:srgbClr val="C00000"/>
                </a:solidFill>
              </a:rPr>
              <a:t> </a:t>
            </a:r>
            <a:r>
              <a:rPr lang="en-US" sz="2000" dirty="0" err="1" smtClean="0">
                <a:solidFill>
                  <a:srgbClr val="C00000"/>
                </a:solidFill>
              </a:rPr>
              <a:t>va</a:t>
            </a:r>
            <a:r>
              <a:rPr lang="en-US" sz="2000" dirty="0" smtClean="0">
                <a:solidFill>
                  <a:srgbClr val="C00000"/>
                </a:solidFill>
              </a:rPr>
              <a:t> </a:t>
            </a:r>
            <a:r>
              <a:rPr lang="en-US" sz="2000" dirty="0" err="1" smtClean="0">
                <a:solidFill>
                  <a:srgbClr val="C00000"/>
                </a:solidFill>
              </a:rPr>
              <a:t>oʻz</a:t>
            </a:r>
            <a:r>
              <a:rPr lang="en-US" sz="2000" dirty="0" smtClean="0">
                <a:solidFill>
                  <a:srgbClr val="C00000"/>
                </a:solidFill>
              </a:rPr>
              <a:t> </a:t>
            </a:r>
            <a:r>
              <a:rPr lang="en-US" sz="2000" dirty="0" err="1" smtClean="0">
                <a:solidFill>
                  <a:srgbClr val="C00000"/>
                </a:solidFill>
              </a:rPr>
              <a:t>tengdoshlari</a:t>
            </a:r>
            <a:r>
              <a:rPr lang="en-US" sz="2000" dirty="0" smtClean="0">
                <a:solidFill>
                  <a:srgbClr val="C00000"/>
                </a:solidFill>
              </a:rPr>
              <a:t> </a:t>
            </a:r>
            <a:r>
              <a:rPr lang="en-US" sz="2000" dirty="0" err="1" smtClean="0">
                <a:solidFill>
                  <a:srgbClr val="C00000"/>
                </a:solidFill>
              </a:rPr>
              <a:t>bilan</a:t>
            </a:r>
            <a:r>
              <a:rPr lang="en-US" sz="2000" dirty="0" smtClean="0">
                <a:solidFill>
                  <a:srgbClr val="C00000"/>
                </a:solidFill>
              </a:rPr>
              <a:t> </a:t>
            </a:r>
            <a:r>
              <a:rPr lang="en-US" sz="2000" dirty="0" err="1" smtClean="0">
                <a:solidFill>
                  <a:srgbClr val="C00000"/>
                </a:solidFill>
              </a:rPr>
              <a:t>birga</a:t>
            </a:r>
            <a:r>
              <a:rPr lang="en-US" sz="2000" dirty="0" smtClean="0">
                <a:solidFill>
                  <a:srgbClr val="C00000"/>
                </a:solidFill>
              </a:rPr>
              <a:t> </a:t>
            </a:r>
            <a:r>
              <a:rPr lang="en-US" sz="2000" dirty="0" err="1" smtClean="0">
                <a:solidFill>
                  <a:srgbClr val="C00000"/>
                </a:solidFill>
              </a:rPr>
              <a:t>oddiy</a:t>
            </a:r>
            <a:r>
              <a:rPr lang="en-US" sz="2000" dirty="0" smtClean="0">
                <a:solidFill>
                  <a:srgbClr val="C00000"/>
                </a:solidFill>
              </a:rPr>
              <a:t> </a:t>
            </a:r>
            <a:r>
              <a:rPr lang="en-US" sz="2000" dirty="0" err="1" smtClean="0">
                <a:solidFill>
                  <a:srgbClr val="C00000"/>
                </a:solidFill>
              </a:rPr>
              <a:t>maktabda</a:t>
            </a:r>
            <a:r>
              <a:rPr lang="en-US" sz="2000" dirty="0" smtClean="0">
                <a:solidFill>
                  <a:srgbClr val="C00000"/>
                </a:solidFill>
              </a:rPr>
              <a:t> </a:t>
            </a:r>
            <a:r>
              <a:rPr lang="en-US" sz="2000" dirty="0" err="1" smtClean="0">
                <a:solidFill>
                  <a:srgbClr val="C00000"/>
                </a:solidFill>
              </a:rPr>
              <a:t>bilim</a:t>
            </a:r>
            <a:r>
              <a:rPr lang="en-US" sz="2000" dirty="0" smtClean="0">
                <a:solidFill>
                  <a:srgbClr val="C00000"/>
                </a:solidFill>
              </a:rPr>
              <a:t> </a:t>
            </a:r>
            <a:r>
              <a:rPr lang="en-US" sz="2000" dirty="0" err="1" smtClean="0">
                <a:solidFill>
                  <a:srgbClr val="C00000"/>
                </a:solidFill>
              </a:rPr>
              <a:t>olishlari</a:t>
            </a:r>
            <a:r>
              <a:rPr lang="en-US" sz="2000" dirty="0" smtClean="0">
                <a:solidFill>
                  <a:srgbClr val="C00000"/>
                </a:solidFill>
              </a:rPr>
              <a:t> </a:t>
            </a:r>
            <a:r>
              <a:rPr lang="en-US" sz="2000" dirty="0" err="1" smtClean="0">
                <a:solidFill>
                  <a:srgbClr val="C00000"/>
                </a:solidFill>
              </a:rPr>
              <a:t>lozimligini</a:t>
            </a:r>
            <a:r>
              <a:rPr lang="en-US" sz="2000" dirty="0" smtClean="0">
                <a:solidFill>
                  <a:srgbClr val="C00000"/>
                </a:solidFill>
              </a:rPr>
              <a:t> </a:t>
            </a:r>
            <a:r>
              <a:rPr lang="en-US" sz="2000" dirty="0" err="1" smtClean="0">
                <a:solidFill>
                  <a:srgbClr val="C00000"/>
                </a:solidFill>
              </a:rPr>
              <a:t>nazarda</a:t>
            </a:r>
            <a:r>
              <a:rPr lang="en-US" sz="2000" dirty="0" smtClean="0">
                <a:solidFill>
                  <a:srgbClr val="C00000"/>
                </a:solidFill>
              </a:rPr>
              <a:t> </a:t>
            </a:r>
            <a:r>
              <a:rPr lang="en-US" sz="2000" dirty="0" err="1" smtClean="0">
                <a:solidFill>
                  <a:srgbClr val="C00000"/>
                </a:solidFill>
              </a:rPr>
              <a:t>tutadi</a:t>
            </a:r>
            <a:r>
              <a:rPr lang="en-US" sz="2000" dirty="0" smtClean="0"/>
              <a:t>. </a:t>
            </a:r>
            <a:endParaRPr lang="ru-RU" sz="2000" dirty="0"/>
          </a:p>
        </p:txBody>
      </p:sp>
    </p:spTree>
    <p:extLst>
      <p:ext uri="{BB962C8B-B14F-4D97-AF65-F5344CB8AC3E}">
        <p14:creationId xmlns:p14="http://schemas.microsoft.com/office/powerpoint/2010/main" val="16494194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533401"/>
            <a:ext cx="7772400" cy="3067050"/>
          </a:xfrm>
        </p:spPr>
        <p:txBody>
          <a:bodyPr>
            <a:normAutofit fontScale="90000"/>
          </a:bodyPr>
          <a:lstStyle/>
          <a:p>
            <a:r>
              <a:rPr lang="en-US" sz="1800" b="1" dirty="0"/>
              <a:t>DAUN SINDROMI (TRISOMIYA 21)</a:t>
            </a:r>
            <a:r>
              <a:rPr lang="en-US" sz="1800" dirty="0"/>
              <a:t/>
            </a:r>
            <a:br>
              <a:rPr lang="en-US" sz="1800" dirty="0"/>
            </a:br>
            <a:r>
              <a:rPr lang="en-US" sz="1800" dirty="0" err="1"/>
              <a:t>Daun</a:t>
            </a:r>
            <a:r>
              <a:rPr lang="en-US" sz="1800" dirty="0"/>
              <a:t> </a:t>
            </a:r>
            <a:r>
              <a:rPr lang="en-US" sz="1800" dirty="0" err="1"/>
              <a:t>sindromi</a:t>
            </a:r>
            <a:r>
              <a:rPr lang="en-US" sz="1800" dirty="0"/>
              <a:t> - </a:t>
            </a:r>
            <a:r>
              <a:rPr lang="en-US" sz="1800" dirty="0" err="1"/>
              <a:t>bu</a:t>
            </a:r>
            <a:r>
              <a:rPr lang="en-US" sz="1800" dirty="0"/>
              <a:t> 21-xromosomaning 3 ta </a:t>
            </a:r>
            <a:r>
              <a:rPr lang="en-US" sz="1800" dirty="0" err="1"/>
              <a:t>bo'lishi</a:t>
            </a:r>
            <a:r>
              <a:rPr lang="en-US" sz="1800" dirty="0"/>
              <a:t> </a:t>
            </a:r>
            <a:r>
              <a:rPr lang="en-US" sz="1800" dirty="0" smtClean="0"/>
              <a:t/>
            </a:r>
            <a:br>
              <a:rPr lang="en-US" sz="1800" dirty="0" smtClean="0"/>
            </a:br>
            <a:r>
              <a:rPr lang="en-US" sz="1800" dirty="0" smtClean="0"/>
              <a:t>(</a:t>
            </a:r>
            <a:r>
              <a:rPr lang="en-US" sz="1800" dirty="0" err="1"/>
              <a:t>trisomiya</a:t>
            </a:r>
            <a:r>
              <a:rPr lang="en-US" sz="1800" dirty="0"/>
              <a:t> 21) </a:t>
            </a:r>
            <a:r>
              <a:rPr lang="en-US" sz="1800" dirty="0" err="1"/>
              <a:t>natijasida</a:t>
            </a:r>
            <a:r>
              <a:rPr lang="en-US" sz="1800" dirty="0"/>
              <a:t> </a:t>
            </a:r>
            <a:r>
              <a:rPr lang="en-US" sz="1800" dirty="0" err="1"/>
              <a:t>yuzaga</a:t>
            </a:r>
            <a:r>
              <a:rPr lang="en-US" sz="1800" dirty="0"/>
              <a:t> </a:t>
            </a:r>
            <a:r>
              <a:rPr lang="en-US" sz="1800" dirty="0" err="1"/>
              <a:t>keladigan</a:t>
            </a:r>
            <a:r>
              <a:rPr lang="en-US" sz="1800" dirty="0"/>
              <a:t> </a:t>
            </a:r>
            <a:r>
              <a:rPr lang="en-US" sz="1800" dirty="0" err="1"/>
              <a:t>genetik</a:t>
            </a:r>
            <a:r>
              <a:rPr lang="en-US" sz="1800" dirty="0"/>
              <a:t> </a:t>
            </a:r>
            <a:r>
              <a:rPr lang="en-US" sz="1800" dirty="0" err="1"/>
              <a:t>holat</a:t>
            </a:r>
            <a:r>
              <a:rPr lang="en-US" sz="1800" dirty="0"/>
              <a:t>. </a:t>
            </a:r>
            <a:r>
              <a:rPr lang="en-US" sz="1800" dirty="0" smtClean="0"/>
              <a:t/>
            </a:r>
            <a:br>
              <a:rPr lang="en-US" sz="1800" dirty="0" smtClean="0"/>
            </a:br>
            <a:r>
              <a:rPr lang="en-US" sz="1800" dirty="0" smtClean="0"/>
              <a:t>Bu </a:t>
            </a:r>
            <a:r>
              <a:rPr lang="en-US" sz="1800" dirty="0" err="1"/>
              <a:t>eng</a:t>
            </a:r>
            <a:r>
              <a:rPr lang="en-US" sz="1800" dirty="0"/>
              <a:t> </a:t>
            </a:r>
            <a:r>
              <a:rPr lang="en-US" sz="1800" dirty="0" err="1"/>
              <a:t>ko'p</a:t>
            </a:r>
            <a:r>
              <a:rPr lang="en-US" sz="1800" dirty="0"/>
              <a:t> </a:t>
            </a:r>
            <a:r>
              <a:rPr lang="en-US" sz="1800" dirty="0" err="1"/>
              <a:t>uchraydigan</a:t>
            </a:r>
            <a:r>
              <a:rPr lang="en-US" sz="1800" dirty="0"/>
              <a:t> </a:t>
            </a:r>
            <a:r>
              <a:rPr lang="en-US" sz="1800" dirty="0" err="1"/>
              <a:t>xromosoma</a:t>
            </a:r>
            <a:r>
              <a:rPr lang="en-US" sz="1800" dirty="0"/>
              <a:t> </a:t>
            </a:r>
            <a:r>
              <a:rPr lang="en-US" sz="1800" dirty="0" err="1"/>
              <a:t>sindromi</a:t>
            </a:r>
            <a:r>
              <a:rPr lang="en-US" sz="1800" dirty="0"/>
              <a:t> </a:t>
            </a:r>
            <a:r>
              <a:rPr lang="en-US" sz="1800" dirty="0" err="1"/>
              <a:t>bo'lib</a:t>
            </a:r>
            <a:r>
              <a:rPr lang="en-US" sz="1800" dirty="0"/>
              <a:t>, 700-1000 </a:t>
            </a:r>
            <a:r>
              <a:rPr lang="en-US" sz="1800" dirty="0" err="1"/>
              <a:t>tug'ilgan</a:t>
            </a:r>
            <a:r>
              <a:rPr lang="en-US" sz="1800" dirty="0"/>
              <a:t> </a:t>
            </a:r>
            <a:r>
              <a:rPr lang="en-US" sz="1800" dirty="0" err="1"/>
              <a:t>chaqaloqdan</a:t>
            </a:r>
            <a:r>
              <a:rPr lang="en-US" sz="1800" dirty="0"/>
              <a:t> 1 </a:t>
            </a:r>
            <a:r>
              <a:rPr lang="en-US" sz="1800" dirty="0" err="1"/>
              <a:t>tasida</a:t>
            </a:r>
            <a:r>
              <a:rPr lang="en-US" sz="1800" dirty="0"/>
              <a:t> </a:t>
            </a:r>
            <a:r>
              <a:rPr lang="en-US" sz="1800" dirty="0" err="1"/>
              <a:t>kuzatiladi</a:t>
            </a:r>
            <a:r>
              <a:rPr lang="en-US" sz="1800" dirty="0"/>
              <a:t>. </a:t>
            </a:r>
            <a:r>
              <a:rPr lang="en-US" sz="1800" dirty="0" smtClean="0"/>
              <a:t/>
            </a:r>
            <a:br>
              <a:rPr lang="en-US" sz="1800" dirty="0" smtClean="0"/>
            </a:br>
            <a:r>
              <a:rPr lang="en-US" sz="1800" dirty="0" err="1" smtClean="0"/>
              <a:t>Asosiy</a:t>
            </a:r>
            <a:r>
              <a:rPr lang="en-US" sz="1800" dirty="0" smtClean="0"/>
              <a:t> </a:t>
            </a:r>
            <a:r>
              <a:rPr lang="en-US" sz="1800" dirty="0" err="1"/>
              <a:t>belgilari</a:t>
            </a:r>
            <a:r>
              <a:rPr lang="en-US" sz="1800" dirty="0"/>
              <a:t>: </a:t>
            </a:r>
            <a:r>
              <a:rPr lang="en-US" sz="1800" dirty="0" err="1"/>
              <a:t>aqliy</a:t>
            </a:r>
            <a:r>
              <a:rPr lang="en-US" sz="1800" dirty="0"/>
              <a:t> </a:t>
            </a:r>
            <a:r>
              <a:rPr lang="en-US" sz="1800" dirty="0" err="1"/>
              <a:t>rivojlanishning</a:t>
            </a:r>
            <a:r>
              <a:rPr lang="en-US" sz="1800" dirty="0"/>
              <a:t> </a:t>
            </a:r>
            <a:r>
              <a:rPr lang="en-US" sz="1800" dirty="0" err="1"/>
              <a:t>biroz</a:t>
            </a:r>
            <a:r>
              <a:rPr lang="en-US" sz="1800" dirty="0"/>
              <a:t> </a:t>
            </a:r>
            <a:r>
              <a:rPr lang="en-US" sz="1800" dirty="0" err="1"/>
              <a:t>orqada</a:t>
            </a:r>
            <a:r>
              <a:rPr lang="en-US" sz="1800" dirty="0"/>
              <a:t> </a:t>
            </a:r>
            <a:r>
              <a:rPr lang="en-US" sz="1800" dirty="0" err="1"/>
              <a:t>qolishi</a:t>
            </a:r>
            <a:r>
              <a:rPr lang="en-US" sz="1800" dirty="0"/>
              <a:t>, </a:t>
            </a:r>
            <a:r>
              <a:rPr lang="en-US" sz="1800" dirty="0" err="1"/>
              <a:t>yuz</a:t>
            </a:r>
            <a:r>
              <a:rPr lang="en-US" sz="1800" dirty="0"/>
              <a:t> </a:t>
            </a:r>
            <a:r>
              <a:rPr lang="en-US" sz="1800" dirty="0" err="1"/>
              <a:t>tuzilishining</a:t>
            </a:r>
            <a:r>
              <a:rPr lang="en-US" sz="1800" dirty="0"/>
              <a:t> </a:t>
            </a:r>
            <a:r>
              <a:rPr lang="en-US" sz="1800" dirty="0" err="1"/>
              <a:t>o'ziga</a:t>
            </a:r>
            <a:r>
              <a:rPr lang="en-US" sz="1800" dirty="0"/>
              <a:t> </a:t>
            </a:r>
            <a:r>
              <a:rPr lang="en-US" sz="1800" dirty="0" err="1"/>
              <a:t>xosligi</a:t>
            </a:r>
            <a:r>
              <a:rPr lang="en-US" sz="1800" dirty="0"/>
              <a:t> (</a:t>
            </a:r>
            <a:r>
              <a:rPr lang="en-US" sz="1800" dirty="0" err="1"/>
              <a:t>qiyshiq</a:t>
            </a:r>
            <a:r>
              <a:rPr lang="en-US" sz="1800" dirty="0"/>
              <a:t> </a:t>
            </a:r>
            <a:r>
              <a:rPr lang="en-US" sz="1800" dirty="0" err="1"/>
              <a:t>ko'zlar</a:t>
            </a:r>
            <a:r>
              <a:rPr lang="en-US" sz="1800" dirty="0"/>
              <a:t>, </a:t>
            </a:r>
            <a:r>
              <a:rPr lang="en-US" sz="1800" dirty="0" err="1"/>
              <a:t>yassi</a:t>
            </a:r>
            <a:r>
              <a:rPr lang="en-US" sz="1800" dirty="0"/>
              <a:t> </a:t>
            </a:r>
            <a:r>
              <a:rPr lang="en-US" sz="1800" dirty="0" err="1"/>
              <a:t>ensa</a:t>
            </a:r>
            <a:r>
              <a:rPr lang="en-US" sz="1800" dirty="0"/>
              <a:t>), </a:t>
            </a:r>
            <a:r>
              <a:rPr lang="en-US" sz="1800" dirty="0" err="1"/>
              <a:t>bo'yning</a:t>
            </a:r>
            <a:r>
              <a:rPr lang="en-US" sz="1800" dirty="0"/>
              <a:t> past </a:t>
            </a:r>
            <a:r>
              <a:rPr lang="en-US" sz="1800" dirty="0" err="1"/>
              <a:t>bo'lishi</a:t>
            </a:r>
            <a:r>
              <a:rPr lang="en-US" sz="1800" dirty="0"/>
              <a:t>, </a:t>
            </a:r>
            <a:r>
              <a:rPr lang="en-US" sz="1800" dirty="0" err="1"/>
              <a:t>mushaklar</a:t>
            </a:r>
            <a:r>
              <a:rPr lang="en-US" sz="1800" dirty="0"/>
              <a:t> </a:t>
            </a:r>
            <a:r>
              <a:rPr lang="en-US" sz="1800" dirty="0" err="1"/>
              <a:t>tonusining</a:t>
            </a:r>
            <a:r>
              <a:rPr lang="en-US" sz="1800" dirty="0"/>
              <a:t> </a:t>
            </a:r>
            <a:r>
              <a:rPr lang="en-US" sz="1800" dirty="0" err="1"/>
              <a:t>pastligi</a:t>
            </a:r>
            <a:r>
              <a:rPr lang="en-US" sz="1800" dirty="0"/>
              <a:t> (</a:t>
            </a:r>
            <a:r>
              <a:rPr lang="en-US" sz="1800" dirty="0" err="1"/>
              <a:t>bo'sh</a:t>
            </a:r>
            <a:r>
              <a:rPr lang="en-US" sz="1800" dirty="0"/>
              <a:t> </a:t>
            </a:r>
            <a:r>
              <a:rPr lang="en-US" sz="1800" dirty="0" err="1"/>
              <a:t>bo'g'inlar</a:t>
            </a:r>
            <a:r>
              <a:rPr lang="en-US" sz="1800" dirty="0"/>
              <a:t>). </a:t>
            </a:r>
            <a:r>
              <a:rPr lang="en-US" sz="1800" dirty="0" smtClean="0"/>
              <a:t/>
            </a:r>
            <a:br>
              <a:rPr lang="en-US" sz="1800" dirty="0" smtClean="0"/>
            </a:br>
            <a:r>
              <a:rPr lang="en-US" sz="1800" dirty="0" err="1" smtClean="0"/>
              <a:t>Taxminan</a:t>
            </a:r>
            <a:r>
              <a:rPr lang="en-US" sz="1800" dirty="0" smtClean="0"/>
              <a:t> </a:t>
            </a:r>
            <a:r>
              <a:rPr lang="en-US" sz="1800" dirty="0"/>
              <a:t>40-50% </a:t>
            </a:r>
            <a:r>
              <a:rPr lang="en-US" sz="1800" dirty="0" err="1"/>
              <a:t>bolalarda</a:t>
            </a:r>
            <a:r>
              <a:rPr lang="en-US" sz="1800" dirty="0"/>
              <a:t> </a:t>
            </a:r>
            <a:r>
              <a:rPr lang="en-US" sz="1800" dirty="0" err="1"/>
              <a:t>tug'ma</a:t>
            </a:r>
            <a:r>
              <a:rPr lang="en-US" sz="1800" dirty="0"/>
              <a:t> </a:t>
            </a:r>
            <a:r>
              <a:rPr lang="en-US" sz="1800" dirty="0" err="1"/>
              <a:t>yurak</a:t>
            </a:r>
            <a:r>
              <a:rPr lang="en-US" sz="1800" dirty="0"/>
              <a:t> </a:t>
            </a:r>
            <a:r>
              <a:rPr lang="en-US" sz="1800" dirty="0" err="1"/>
              <a:t>nuqsoni</a:t>
            </a:r>
            <a:r>
              <a:rPr lang="en-US" sz="1800" dirty="0"/>
              <a:t> </a:t>
            </a:r>
            <a:r>
              <a:rPr lang="en-US" sz="1800" dirty="0" err="1"/>
              <a:t>uchraydi</a:t>
            </a:r>
            <a:r>
              <a:rPr lang="en-US" sz="1800" dirty="0"/>
              <a:t>. </a:t>
            </a:r>
            <a:r>
              <a:rPr lang="en-US" sz="1800" dirty="0" smtClean="0"/>
              <a:t/>
            </a:r>
            <a:br>
              <a:rPr lang="en-US" sz="1800" dirty="0" smtClean="0"/>
            </a:br>
            <a:r>
              <a:rPr lang="en-US" sz="1800" dirty="0" err="1" smtClean="0"/>
              <a:t>Erta</a:t>
            </a:r>
            <a:r>
              <a:rPr lang="en-US" sz="1800" dirty="0" smtClean="0"/>
              <a:t> </a:t>
            </a:r>
            <a:r>
              <a:rPr lang="en-US" sz="1800" dirty="0" err="1"/>
              <a:t>yoshdan</a:t>
            </a:r>
            <a:r>
              <a:rPr lang="en-US" sz="1800" dirty="0"/>
              <a:t> </a:t>
            </a:r>
            <a:r>
              <a:rPr lang="en-US" sz="1800" dirty="0" err="1"/>
              <a:t>maxsus</a:t>
            </a:r>
            <a:r>
              <a:rPr lang="en-US" sz="1800" dirty="0"/>
              <a:t> </a:t>
            </a:r>
            <a:r>
              <a:rPr lang="en-US" sz="1800" dirty="0" err="1"/>
              <a:t>pedagogik</a:t>
            </a:r>
            <a:r>
              <a:rPr lang="en-US" sz="1800" dirty="0"/>
              <a:t> </a:t>
            </a:r>
            <a:r>
              <a:rPr lang="en-US" sz="1800" dirty="0" err="1"/>
              <a:t>yordam</a:t>
            </a:r>
            <a:r>
              <a:rPr lang="en-US" sz="1800" dirty="0"/>
              <a:t>, </a:t>
            </a:r>
            <a:r>
              <a:rPr lang="en-US" sz="1800" dirty="0" err="1"/>
              <a:t>logopedik</a:t>
            </a:r>
            <a:r>
              <a:rPr lang="en-US" sz="1800" dirty="0"/>
              <a:t> </a:t>
            </a:r>
            <a:r>
              <a:rPr lang="en-US" sz="1800" dirty="0" err="1"/>
              <a:t>mashg'ulotlar</a:t>
            </a:r>
            <a:r>
              <a:rPr lang="en-US" sz="1800" dirty="0"/>
              <a:t> </a:t>
            </a:r>
            <a:r>
              <a:rPr lang="en-US" sz="1800" dirty="0" err="1"/>
              <a:t>va</a:t>
            </a:r>
            <a:r>
              <a:rPr lang="en-US" sz="1800" dirty="0"/>
              <a:t> </a:t>
            </a:r>
            <a:r>
              <a:rPr lang="en-US" sz="1800" dirty="0" err="1"/>
              <a:t>fizioterapiya</a:t>
            </a:r>
            <a:r>
              <a:rPr lang="en-US" sz="1800" dirty="0"/>
              <a:t> </a:t>
            </a:r>
            <a:r>
              <a:rPr lang="en-US" sz="1800" dirty="0" err="1"/>
              <a:t>bilan</a:t>
            </a:r>
            <a:r>
              <a:rPr lang="en-US" sz="1800" dirty="0"/>
              <a:t> </a:t>
            </a:r>
            <a:r>
              <a:rPr lang="en-US" sz="1800" dirty="0" err="1"/>
              <a:t>ular</a:t>
            </a:r>
            <a:r>
              <a:rPr lang="en-US" sz="1800" dirty="0"/>
              <a:t> </a:t>
            </a:r>
            <a:r>
              <a:rPr lang="en-US" sz="1800" dirty="0" err="1"/>
              <a:t>jamiyatga</a:t>
            </a:r>
            <a:r>
              <a:rPr lang="en-US" sz="1800" dirty="0"/>
              <a:t> </a:t>
            </a:r>
            <a:r>
              <a:rPr lang="en-US" sz="1800" dirty="0" err="1"/>
              <a:t>moslashishi</a:t>
            </a:r>
            <a:r>
              <a:rPr lang="en-US" sz="1800" dirty="0"/>
              <a:t> </a:t>
            </a:r>
            <a:r>
              <a:rPr lang="en-US" sz="1800" dirty="0" err="1"/>
              <a:t>va</a:t>
            </a:r>
            <a:r>
              <a:rPr lang="en-US" sz="1800" dirty="0"/>
              <a:t> </a:t>
            </a:r>
            <a:r>
              <a:rPr lang="en-US" sz="1800" dirty="0" err="1"/>
              <a:t>oddiy</a:t>
            </a:r>
            <a:r>
              <a:rPr lang="en-US" sz="1800" dirty="0"/>
              <a:t> </a:t>
            </a:r>
            <a:r>
              <a:rPr lang="en-US" sz="1800" dirty="0" err="1"/>
              <a:t>maktablarda</a:t>
            </a:r>
            <a:r>
              <a:rPr lang="en-US" sz="1800" dirty="0"/>
              <a:t> </a:t>
            </a:r>
            <a:r>
              <a:rPr lang="en-US" sz="1800" dirty="0" err="1"/>
              <a:t>o'qishi</a:t>
            </a:r>
            <a:r>
              <a:rPr lang="en-US" sz="1800" dirty="0"/>
              <a:t> ham </a:t>
            </a:r>
            <a:r>
              <a:rPr lang="en-US" sz="1800" dirty="0" err="1"/>
              <a:t>mumkin</a:t>
            </a:r>
            <a:r>
              <a:rPr lang="en-US" sz="1800" dirty="0"/>
              <a:t>.</a:t>
            </a:r>
            <a:br>
              <a:rPr lang="en-US" sz="1800" dirty="0"/>
            </a:br>
            <a:endParaRPr lang="ru-RU" sz="1800" dirty="0">
              <a:latin typeface="Times New Roman" pitchFamily="18" charset="0"/>
              <a:cs typeface="Times New Roman" pitchFamily="18" charset="0"/>
            </a:endParaRPr>
          </a:p>
        </p:txBody>
      </p:sp>
      <p:sp>
        <p:nvSpPr>
          <p:cNvPr id="3" name="Subtitle 2"/>
          <p:cNvSpPr>
            <a:spLocks noGrp="1"/>
          </p:cNvSpPr>
          <p:nvPr>
            <p:ph type="subTitle" idx="1"/>
          </p:nvPr>
        </p:nvSpPr>
        <p:spPr/>
        <p:txBody>
          <a:bodyPr/>
          <a:lstStyle/>
          <a:p>
            <a:r>
              <a:rPr lang="en-US" dirty="0" smtClean="0"/>
              <a:t>.</a:t>
            </a:r>
            <a:endParaRPr lang="ru-RU"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 y="3733800"/>
            <a:ext cx="2819400" cy="2209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62400" y="3657600"/>
            <a:ext cx="4686300" cy="2773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726162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8600" y="685800"/>
            <a:ext cx="4953000" cy="3693319"/>
          </a:xfrm>
          <a:prstGeom prst="rect">
            <a:avLst/>
          </a:prstGeom>
        </p:spPr>
        <p:txBody>
          <a:bodyPr wrap="square">
            <a:spAutoFit/>
          </a:bodyPr>
          <a:lstStyle/>
          <a:p>
            <a:r>
              <a:rPr lang="en-US" b="1" dirty="0"/>
              <a:t>TURNER SINDROMI (45,XO)</a:t>
            </a:r>
            <a:endParaRPr lang="en-US" dirty="0"/>
          </a:p>
          <a:p>
            <a:r>
              <a:rPr lang="en-US" dirty="0"/>
              <a:t>Turner </a:t>
            </a:r>
            <a:r>
              <a:rPr lang="en-US" dirty="0" err="1"/>
              <a:t>sindromi</a:t>
            </a:r>
            <a:r>
              <a:rPr lang="en-US" dirty="0"/>
              <a:t> - </a:t>
            </a:r>
            <a:r>
              <a:rPr lang="en-US" dirty="0" err="1"/>
              <a:t>bu</a:t>
            </a:r>
            <a:r>
              <a:rPr lang="en-US" dirty="0"/>
              <a:t> </a:t>
            </a:r>
            <a:r>
              <a:rPr lang="en-US" dirty="0" err="1"/>
              <a:t>qizlarda</a:t>
            </a:r>
            <a:r>
              <a:rPr lang="en-US" dirty="0"/>
              <a:t> X </a:t>
            </a:r>
            <a:endParaRPr lang="en-US" dirty="0" smtClean="0"/>
          </a:p>
          <a:p>
            <a:r>
              <a:rPr lang="en-US" dirty="0" err="1" smtClean="0"/>
              <a:t>xromosomaning</a:t>
            </a:r>
            <a:r>
              <a:rPr lang="en-US" dirty="0" smtClean="0"/>
              <a:t> </a:t>
            </a:r>
            <a:r>
              <a:rPr lang="en-US" dirty="0" err="1"/>
              <a:t>bittasi</a:t>
            </a:r>
            <a:r>
              <a:rPr lang="en-US" dirty="0"/>
              <a:t> </a:t>
            </a:r>
            <a:r>
              <a:rPr lang="en-US" dirty="0" err="1"/>
              <a:t>yetishmasligi</a:t>
            </a:r>
            <a:r>
              <a:rPr lang="en-US" dirty="0"/>
              <a:t> (45,XO) </a:t>
            </a:r>
            <a:endParaRPr lang="en-US" dirty="0" smtClean="0"/>
          </a:p>
          <a:p>
            <a:r>
              <a:rPr lang="en-US" dirty="0" err="1" smtClean="0"/>
              <a:t>natijasida</a:t>
            </a:r>
            <a:r>
              <a:rPr lang="en-US" dirty="0" smtClean="0"/>
              <a:t> </a:t>
            </a:r>
            <a:r>
              <a:rPr lang="en-US" dirty="0" err="1"/>
              <a:t>yuzaga</a:t>
            </a:r>
            <a:r>
              <a:rPr lang="en-US" dirty="0"/>
              <a:t> </a:t>
            </a:r>
            <a:r>
              <a:rPr lang="en-US" dirty="0" err="1"/>
              <a:t>keladi</a:t>
            </a:r>
            <a:r>
              <a:rPr lang="en-US" dirty="0" smtClean="0"/>
              <a:t>.</a:t>
            </a:r>
          </a:p>
          <a:p>
            <a:r>
              <a:rPr lang="en-US" dirty="0" smtClean="0"/>
              <a:t> </a:t>
            </a:r>
            <a:r>
              <a:rPr lang="en-US" dirty="0" err="1"/>
              <a:t>Bo'yning</a:t>
            </a:r>
            <a:r>
              <a:rPr lang="en-US" dirty="0"/>
              <a:t> </a:t>
            </a:r>
            <a:r>
              <a:rPr lang="en-US" dirty="0" err="1"/>
              <a:t>juda</a:t>
            </a:r>
            <a:r>
              <a:rPr lang="en-US" dirty="0"/>
              <a:t> past </a:t>
            </a:r>
            <a:r>
              <a:rPr lang="en-US" dirty="0" err="1"/>
              <a:t>bo'lishi</a:t>
            </a:r>
            <a:r>
              <a:rPr lang="en-US" dirty="0" smtClean="0"/>
              <a:t>,</a:t>
            </a:r>
          </a:p>
          <a:p>
            <a:r>
              <a:rPr lang="en-US" dirty="0" smtClean="0"/>
              <a:t> </a:t>
            </a:r>
            <a:r>
              <a:rPr lang="en-US" dirty="0" err="1"/>
              <a:t>bo'yinning</a:t>
            </a:r>
            <a:r>
              <a:rPr lang="en-US" dirty="0"/>
              <a:t> </a:t>
            </a:r>
            <a:r>
              <a:rPr lang="en-US" dirty="0" err="1"/>
              <a:t>qalin</a:t>
            </a:r>
            <a:r>
              <a:rPr lang="en-US" dirty="0"/>
              <a:t> </a:t>
            </a:r>
            <a:r>
              <a:rPr lang="en-US" dirty="0" err="1"/>
              <a:t>va</a:t>
            </a:r>
            <a:r>
              <a:rPr lang="en-US" dirty="0"/>
              <a:t> </a:t>
            </a:r>
            <a:r>
              <a:rPr lang="en-US" dirty="0" err="1"/>
              <a:t>qanotli</a:t>
            </a:r>
            <a:r>
              <a:rPr lang="en-US" dirty="0"/>
              <a:t> </a:t>
            </a:r>
            <a:r>
              <a:rPr lang="en-US" dirty="0" err="1"/>
              <a:t>ko'rinishi</a:t>
            </a:r>
            <a:r>
              <a:rPr lang="en-US" dirty="0"/>
              <a:t>, </a:t>
            </a:r>
            <a:endParaRPr lang="en-US" dirty="0" smtClean="0"/>
          </a:p>
          <a:p>
            <a:r>
              <a:rPr lang="en-US" dirty="0" err="1" smtClean="0"/>
              <a:t>ko'krak</a:t>
            </a:r>
            <a:r>
              <a:rPr lang="en-US" dirty="0" smtClean="0"/>
              <a:t> </a:t>
            </a:r>
            <a:r>
              <a:rPr lang="en-US" dirty="0" err="1"/>
              <a:t>qafasining</a:t>
            </a:r>
            <a:r>
              <a:rPr lang="en-US" dirty="0"/>
              <a:t> </a:t>
            </a:r>
            <a:r>
              <a:rPr lang="en-US" dirty="0" err="1"/>
              <a:t>keng</a:t>
            </a:r>
            <a:r>
              <a:rPr lang="en-US" dirty="0"/>
              <a:t> </a:t>
            </a:r>
            <a:r>
              <a:rPr lang="en-US" dirty="0" err="1"/>
              <a:t>bo'lishi</a:t>
            </a:r>
            <a:r>
              <a:rPr lang="en-US" dirty="0"/>
              <a:t> </a:t>
            </a:r>
            <a:endParaRPr lang="en-US" dirty="0" smtClean="0"/>
          </a:p>
          <a:p>
            <a:r>
              <a:rPr lang="en-US" dirty="0" err="1" smtClean="0"/>
              <a:t>asosiy</a:t>
            </a:r>
            <a:r>
              <a:rPr lang="en-US" dirty="0" smtClean="0"/>
              <a:t> </a:t>
            </a:r>
            <a:r>
              <a:rPr lang="en-US" dirty="0" err="1"/>
              <a:t>jismoniy</a:t>
            </a:r>
            <a:r>
              <a:rPr lang="en-US" dirty="0"/>
              <a:t> </a:t>
            </a:r>
            <a:r>
              <a:rPr lang="en-US" dirty="0" err="1"/>
              <a:t>belgilaridir</a:t>
            </a:r>
            <a:r>
              <a:rPr lang="en-US" dirty="0" smtClean="0"/>
              <a:t>.</a:t>
            </a:r>
          </a:p>
          <a:p>
            <a:endParaRPr lang="en-US" dirty="0"/>
          </a:p>
          <a:p>
            <a:r>
              <a:rPr lang="en-US" dirty="0" smtClean="0"/>
              <a:t> </a:t>
            </a:r>
            <a:r>
              <a:rPr lang="en-US" dirty="0" err="1"/>
              <a:t>Tuxumdonlar</a:t>
            </a:r>
            <a:r>
              <a:rPr lang="en-US" dirty="0"/>
              <a:t> </a:t>
            </a:r>
            <a:r>
              <a:rPr lang="en-US" dirty="0" err="1"/>
              <a:t>rivojlanmagani</a:t>
            </a:r>
            <a:r>
              <a:rPr lang="en-US" dirty="0"/>
              <a:t> </a:t>
            </a:r>
            <a:endParaRPr lang="en-US" dirty="0" smtClean="0"/>
          </a:p>
          <a:p>
            <a:r>
              <a:rPr lang="en-US" dirty="0" err="1" smtClean="0"/>
              <a:t>uchun</a:t>
            </a:r>
            <a:r>
              <a:rPr lang="en-US" dirty="0" smtClean="0"/>
              <a:t> </a:t>
            </a:r>
            <a:r>
              <a:rPr lang="en-US" dirty="0" err="1"/>
              <a:t>balog'atga</a:t>
            </a:r>
            <a:r>
              <a:rPr lang="en-US" dirty="0"/>
              <a:t> </a:t>
            </a:r>
            <a:r>
              <a:rPr lang="en-US" dirty="0" err="1"/>
              <a:t>yetishmaslik</a:t>
            </a:r>
            <a:r>
              <a:rPr lang="en-US" dirty="0"/>
              <a:t> </a:t>
            </a:r>
            <a:r>
              <a:rPr lang="en-US" dirty="0" err="1"/>
              <a:t>va</a:t>
            </a:r>
            <a:r>
              <a:rPr lang="en-US" dirty="0"/>
              <a:t> </a:t>
            </a:r>
            <a:endParaRPr lang="en-US" dirty="0" smtClean="0"/>
          </a:p>
          <a:p>
            <a:r>
              <a:rPr lang="en-US" dirty="0" err="1" smtClean="0"/>
              <a:t>bepushtlik</a:t>
            </a:r>
            <a:r>
              <a:rPr lang="en-US" dirty="0" smtClean="0"/>
              <a:t> </a:t>
            </a:r>
            <a:r>
              <a:rPr lang="en-US" dirty="0" err="1"/>
              <a:t>kuzatiladi</a:t>
            </a:r>
            <a:r>
              <a:rPr lang="en-US" dirty="0"/>
              <a:t>. </a:t>
            </a:r>
            <a:endParaRPr lang="en-US" dirty="0" smtClean="0"/>
          </a:p>
          <a:p>
            <a:r>
              <a:rPr lang="en-US" dirty="0" err="1" smtClean="0"/>
              <a:t>Odatda</a:t>
            </a:r>
            <a:r>
              <a:rPr lang="en-US" dirty="0" smtClean="0"/>
              <a:t> </a:t>
            </a:r>
            <a:r>
              <a:rPr lang="en-US" dirty="0" err="1"/>
              <a:t>aql</a:t>
            </a:r>
            <a:r>
              <a:rPr lang="en-US" dirty="0"/>
              <a:t> </a:t>
            </a:r>
            <a:r>
              <a:rPr lang="en-US" dirty="0" err="1"/>
              <a:t>rivojlanishi</a:t>
            </a:r>
            <a:r>
              <a:rPr lang="en-US" dirty="0"/>
              <a:t> normal </a:t>
            </a:r>
            <a:r>
              <a:rPr lang="en-US" dirty="0" err="1"/>
              <a:t>bo'ladi</a:t>
            </a:r>
            <a:r>
              <a:rPr lang="en-US" dirty="0"/>
              <a:t>.</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95800" y="685800"/>
            <a:ext cx="4495800" cy="57731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8600" y="4800600"/>
            <a:ext cx="1905000" cy="1866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215221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8600" y="533400"/>
            <a:ext cx="7772400" cy="3139321"/>
          </a:xfrm>
          <a:prstGeom prst="rect">
            <a:avLst/>
          </a:prstGeom>
        </p:spPr>
        <p:txBody>
          <a:bodyPr wrap="square">
            <a:spAutoFit/>
          </a:bodyPr>
          <a:lstStyle/>
          <a:p>
            <a:r>
              <a:rPr lang="en-US" b="1" dirty="0"/>
              <a:t>ANJELYMAN SINDROMI</a:t>
            </a:r>
            <a:endParaRPr lang="en-US" dirty="0"/>
          </a:p>
          <a:p>
            <a:r>
              <a:rPr lang="en-US" dirty="0" err="1"/>
              <a:t>Anjelyman</a:t>
            </a:r>
            <a:r>
              <a:rPr lang="en-US" dirty="0"/>
              <a:t> </a:t>
            </a:r>
            <a:r>
              <a:rPr lang="en-US" dirty="0" err="1"/>
              <a:t>sindromi</a:t>
            </a:r>
            <a:r>
              <a:rPr lang="en-US" dirty="0"/>
              <a:t> </a:t>
            </a:r>
            <a:r>
              <a:rPr lang="en-US" dirty="0" smtClean="0"/>
              <a:t>–</a:t>
            </a:r>
          </a:p>
          <a:p>
            <a:r>
              <a:rPr lang="en-US" dirty="0" smtClean="0"/>
              <a:t> </a:t>
            </a:r>
            <a:r>
              <a:rPr lang="en-US" dirty="0" err="1"/>
              <a:t>bu</a:t>
            </a:r>
            <a:r>
              <a:rPr lang="en-US" dirty="0"/>
              <a:t> 15-xromosomadagi </a:t>
            </a:r>
            <a:r>
              <a:rPr lang="en-US" dirty="0" err="1"/>
              <a:t>nuqson</a:t>
            </a:r>
            <a:r>
              <a:rPr lang="en-US" dirty="0"/>
              <a:t> </a:t>
            </a:r>
            <a:r>
              <a:rPr lang="en-US" dirty="0" err="1"/>
              <a:t>natijasida</a:t>
            </a:r>
            <a:r>
              <a:rPr lang="en-US" dirty="0"/>
              <a:t> </a:t>
            </a:r>
            <a:r>
              <a:rPr lang="en-US" dirty="0" err="1"/>
              <a:t>yuzaga</a:t>
            </a:r>
            <a:r>
              <a:rPr lang="en-US" dirty="0"/>
              <a:t> </a:t>
            </a:r>
            <a:r>
              <a:rPr lang="en-US" dirty="0" err="1"/>
              <a:t>keladi</a:t>
            </a:r>
            <a:r>
              <a:rPr lang="en-US" dirty="0"/>
              <a:t>. </a:t>
            </a:r>
            <a:endParaRPr lang="en-US" dirty="0" smtClean="0"/>
          </a:p>
          <a:p>
            <a:r>
              <a:rPr lang="en-US" dirty="0" err="1" smtClean="0"/>
              <a:t>Og'ir</a:t>
            </a:r>
            <a:r>
              <a:rPr lang="en-US" dirty="0" smtClean="0"/>
              <a:t> </a:t>
            </a:r>
            <a:r>
              <a:rPr lang="en-US" dirty="0" err="1"/>
              <a:t>aqliy</a:t>
            </a:r>
            <a:r>
              <a:rPr lang="en-US" dirty="0"/>
              <a:t> </a:t>
            </a:r>
            <a:r>
              <a:rPr lang="en-US" dirty="0" err="1"/>
              <a:t>nuqson</a:t>
            </a:r>
            <a:r>
              <a:rPr lang="en-US" dirty="0"/>
              <a:t> </a:t>
            </a:r>
            <a:r>
              <a:rPr lang="en-US" dirty="0" err="1"/>
              <a:t>va</a:t>
            </a:r>
            <a:r>
              <a:rPr lang="en-US" dirty="0"/>
              <a:t> </a:t>
            </a:r>
            <a:r>
              <a:rPr lang="en-US" dirty="0" err="1"/>
              <a:t>nutqning</a:t>
            </a:r>
            <a:r>
              <a:rPr lang="en-US" dirty="0"/>
              <a:t> </a:t>
            </a:r>
            <a:r>
              <a:rPr lang="en-US" dirty="0" err="1"/>
              <a:t>deyarli</a:t>
            </a:r>
            <a:r>
              <a:rPr lang="en-US" dirty="0"/>
              <a:t> </a:t>
            </a:r>
            <a:r>
              <a:rPr lang="en-US" dirty="0" err="1"/>
              <a:t>rivojlanmasligi</a:t>
            </a:r>
            <a:r>
              <a:rPr lang="en-US" dirty="0"/>
              <a:t> </a:t>
            </a:r>
            <a:r>
              <a:rPr lang="en-US" dirty="0" err="1"/>
              <a:t>bilan</a:t>
            </a:r>
            <a:r>
              <a:rPr lang="en-US" dirty="0"/>
              <a:t> </a:t>
            </a:r>
            <a:r>
              <a:rPr lang="en-US" dirty="0" err="1"/>
              <a:t>kechadi</a:t>
            </a:r>
            <a:r>
              <a:rPr lang="en-US" dirty="0"/>
              <a:t>. </a:t>
            </a:r>
            <a:endParaRPr lang="en-US" dirty="0" smtClean="0"/>
          </a:p>
          <a:p>
            <a:r>
              <a:rPr lang="en-US" dirty="0" err="1" smtClean="0"/>
              <a:t>Tez-tez</a:t>
            </a:r>
            <a:r>
              <a:rPr lang="en-US" dirty="0" smtClean="0"/>
              <a:t> </a:t>
            </a:r>
            <a:r>
              <a:rPr lang="en-US" dirty="0" err="1"/>
              <a:t>va</a:t>
            </a:r>
            <a:r>
              <a:rPr lang="en-US" dirty="0"/>
              <a:t> </a:t>
            </a:r>
            <a:r>
              <a:rPr lang="en-US" dirty="0" err="1"/>
              <a:t>sababsiz</a:t>
            </a:r>
            <a:r>
              <a:rPr lang="en-US" dirty="0"/>
              <a:t> </a:t>
            </a:r>
            <a:r>
              <a:rPr lang="en-US" dirty="0" err="1"/>
              <a:t>kulish</a:t>
            </a:r>
            <a:r>
              <a:rPr lang="en-US" dirty="0"/>
              <a:t>, </a:t>
            </a:r>
            <a:r>
              <a:rPr lang="en-US" dirty="0" err="1"/>
              <a:t>baxtiyor</a:t>
            </a:r>
            <a:r>
              <a:rPr lang="en-US" dirty="0"/>
              <a:t> </a:t>
            </a:r>
            <a:r>
              <a:rPr lang="en-US" dirty="0" err="1"/>
              <a:t>ko'rinish</a:t>
            </a:r>
            <a:r>
              <a:rPr lang="en-US" dirty="0"/>
              <a:t> ("</a:t>
            </a:r>
            <a:r>
              <a:rPr lang="en-US" dirty="0" err="1"/>
              <a:t>qo'g'irchoq</a:t>
            </a:r>
            <a:r>
              <a:rPr lang="en-US" dirty="0"/>
              <a:t> bola" </a:t>
            </a:r>
            <a:r>
              <a:rPr lang="en-US" dirty="0" err="1"/>
              <a:t>sindromi</a:t>
            </a:r>
            <a:r>
              <a:rPr lang="en-US" dirty="0"/>
              <a:t>) </a:t>
            </a:r>
            <a:r>
              <a:rPr lang="en-US" dirty="0" err="1"/>
              <a:t>eng</a:t>
            </a:r>
            <a:r>
              <a:rPr lang="en-US" dirty="0"/>
              <a:t> </a:t>
            </a:r>
            <a:r>
              <a:rPr lang="en-US" dirty="0" err="1"/>
              <a:t>xarakterli</a:t>
            </a:r>
            <a:r>
              <a:rPr lang="en-US" dirty="0"/>
              <a:t> </a:t>
            </a:r>
            <a:r>
              <a:rPr lang="en-US" dirty="0" err="1"/>
              <a:t>belgisidir</a:t>
            </a:r>
            <a:r>
              <a:rPr lang="en-US" dirty="0"/>
              <a:t>. </a:t>
            </a:r>
            <a:endParaRPr lang="en-US" dirty="0" smtClean="0"/>
          </a:p>
          <a:p>
            <a:r>
              <a:rPr lang="en-US" dirty="0" err="1" smtClean="0"/>
              <a:t>Yurishning</a:t>
            </a:r>
            <a:r>
              <a:rPr lang="en-US" dirty="0" smtClean="0"/>
              <a:t> </a:t>
            </a:r>
            <a:r>
              <a:rPr lang="en-US" dirty="0" err="1"/>
              <a:t>o'ziga</a:t>
            </a:r>
            <a:r>
              <a:rPr lang="en-US" dirty="0"/>
              <a:t> </a:t>
            </a:r>
            <a:r>
              <a:rPr lang="en-US" dirty="0" err="1" smtClean="0"/>
              <a:t>xosligi</a:t>
            </a:r>
            <a:endParaRPr lang="en-US" dirty="0" smtClean="0"/>
          </a:p>
          <a:p>
            <a:r>
              <a:rPr lang="en-US" dirty="0" smtClean="0"/>
              <a:t> </a:t>
            </a:r>
            <a:r>
              <a:rPr lang="en-US" dirty="0"/>
              <a:t>(</a:t>
            </a:r>
            <a:r>
              <a:rPr lang="en-US" dirty="0" err="1"/>
              <a:t>qo'llarni</a:t>
            </a:r>
            <a:r>
              <a:rPr lang="en-US" dirty="0"/>
              <a:t> </a:t>
            </a:r>
            <a:r>
              <a:rPr lang="en-US" dirty="0" err="1"/>
              <a:t>ko'tarib</a:t>
            </a:r>
            <a:r>
              <a:rPr lang="en-US" dirty="0"/>
              <a:t> </a:t>
            </a:r>
            <a:r>
              <a:rPr lang="en-US" dirty="0" err="1"/>
              <a:t>silkitib</a:t>
            </a:r>
            <a:r>
              <a:rPr lang="en-US" dirty="0"/>
              <a:t> </a:t>
            </a:r>
            <a:r>
              <a:rPr lang="en-US" dirty="0" err="1"/>
              <a:t>yurish</a:t>
            </a:r>
            <a:r>
              <a:rPr lang="en-US" dirty="0" smtClean="0"/>
              <a:t>)</a:t>
            </a:r>
          </a:p>
          <a:p>
            <a:r>
              <a:rPr lang="en-US" dirty="0" smtClean="0"/>
              <a:t> </a:t>
            </a:r>
            <a:r>
              <a:rPr lang="en-US" dirty="0" err="1"/>
              <a:t>va</a:t>
            </a:r>
            <a:r>
              <a:rPr lang="en-US" dirty="0"/>
              <a:t> </a:t>
            </a:r>
            <a:r>
              <a:rPr lang="en-US" dirty="0" err="1"/>
              <a:t>tutqanoq</a:t>
            </a:r>
            <a:r>
              <a:rPr lang="en-US" dirty="0"/>
              <a:t> (</a:t>
            </a:r>
            <a:r>
              <a:rPr lang="en-US" dirty="0" err="1"/>
              <a:t>epilepsiya</a:t>
            </a:r>
            <a:r>
              <a:rPr lang="en-US" dirty="0"/>
              <a:t>) ham </a:t>
            </a:r>
            <a:r>
              <a:rPr lang="en-US" dirty="0" err="1"/>
              <a:t>tez-tez</a:t>
            </a:r>
            <a:r>
              <a:rPr lang="en-US" dirty="0"/>
              <a:t> </a:t>
            </a:r>
            <a:r>
              <a:rPr lang="en-US" dirty="0" err="1"/>
              <a:t>kuzatiladi</a:t>
            </a:r>
            <a:r>
              <a:rPr lang="en-US" dirty="0"/>
              <a:t>.</a:t>
            </a:r>
          </a:p>
          <a:p>
            <a:r>
              <a:rPr lang="en-US" dirty="0"/>
              <a:t/>
            </a:r>
            <a:br>
              <a:rPr lang="en-US" dirty="0"/>
            </a:br>
            <a:endParaRPr lang="ru-RU" dirty="0"/>
          </a:p>
        </p:txBody>
      </p:sp>
      <p:pic>
        <p:nvPicPr>
          <p:cNvPr id="3076"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9259" y="3429000"/>
            <a:ext cx="6615941" cy="2849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55242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533400"/>
            <a:ext cx="7772400" cy="2819400"/>
          </a:xfrm>
        </p:spPr>
        <p:txBody>
          <a:bodyPr>
            <a:normAutofit/>
          </a:bodyPr>
          <a:lstStyle/>
          <a:p>
            <a:r>
              <a:rPr lang="en-US" sz="1400" dirty="0" err="1" smtClean="0"/>
              <a:t>Nogiron</a:t>
            </a:r>
            <a:r>
              <a:rPr lang="en-US" sz="1400" dirty="0" smtClean="0"/>
              <a:t> </a:t>
            </a:r>
            <a:r>
              <a:rPr lang="en-US" sz="1400" dirty="0" err="1" smtClean="0"/>
              <a:t>bolalarning</a:t>
            </a:r>
            <a:r>
              <a:rPr lang="en-US" sz="1400" dirty="0" smtClean="0"/>
              <a:t> </a:t>
            </a:r>
            <a:r>
              <a:rPr lang="en-US" sz="1400" dirty="0" err="1" smtClean="0"/>
              <a:t>kasb-hunar</a:t>
            </a:r>
            <a:r>
              <a:rPr lang="en-US" sz="1400" dirty="0" smtClean="0"/>
              <a:t> </a:t>
            </a:r>
            <a:r>
              <a:rPr lang="en-US" sz="1400" dirty="0" err="1" smtClean="0"/>
              <a:t>ta'limi</a:t>
            </a:r>
            <a:r>
              <a:rPr lang="en-US" sz="1400" dirty="0" smtClean="0"/>
              <a:t> </a:t>
            </a:r>
            <a:r>
              <a:rPr lang="en-US" sz="1400" dirty="0" err="1" smtClean="0"/>
              <a:t>va</a:t>
            </a:r>
            <a:r>
              <a:rPr lang="en-US" sz="1400" dirty="0" smtClean="0"/>
              <a:t> </a:t>
            </a:r>
            <a:r>
              <a:rPr lang="en-US" sz="1400" dirty="0" err="1" smtClean="0"/>
              <a:t>oliy</a:t>
            </a:r>
            <a:r>
              <a:rPr lang="en-US" sz="1400" dirty="0" smtClean="0"/>
              <a:t> </a:t>
            </a:r>
            <a:r>
              <a:rPr lang="en-US" sz="1400" dirty="0" err="1" smtClean="0"/>
              <a:t>ta'limi</a:t>
            </a:r>
            <a:r>
              <a:rPr lang="en-US" sz="1400" dirty="0" smtClean="0"/>
              <a:t> ham </a:t>
            </a:r>
            <a:r>
              <a:rPr lang="en-US" sz="1400" dirty="0" err="1" smtClean="0"/>
              <a:t>amalga</a:t>
            </a:r>
            <a:r>
              <a:rPr lang="en-US" sz="1400" dirty="0" smtClean="0"/>
              <a:t> </a:t>
            </a:r>
            <a:r>
              <a:rPr lang="en-US" sz="1400" dirty="0" err="1" smtClean="0"/>
              <a:t>oshirilishi</a:t>
            </a:r>
            <a:r>
              <a:rPr lang="en-US" sz="1400" dirty="0" smtClean="0"/>
              <a:t> </a:t>
            </a:r>
            <a:r>
              <a:rPr lang="en-US" sz="1400" dirty="0" err="1" smtClean="0"/>
              <a:t>talab</a:t>
            </a:r>
            <a:r>
              <a:rPr lang="en-US" sz="1400" dirty="0" smtClean="0"/>
              <a:t> </a:t>
            </a:r>
            <a:r>
              <a:rPr lang="en-US" sz="1400" dirty="0" err="1" smtClean="0"/>
              <a:t>etadi</a:t>
            </a:r>
            <a:r>
              <a:rPr lang="en-US" sz="1400" dirty="0" smtClean="0"/>
              <a:t>. </a:t>
            </a:r>
            <a:r>
              <a:rPr lang="en-US" sz="1400" dirty="0" err="1" smtClean="0"/>
              <a:t>Chunki</a:t>
            </a:r>
            <a:r>
              <a:rPr lang="en-US" sz="1400" dirty="0" smtClean="0"/>
              <a:t> </a:t>
            </a:r>
            <a:r>
              <a:rPr lang="en-US" sz="1400" dirty="0" err="1" smtClean="0"/>
              <a:t>inklyuziv</a:t>
            </a:r>
            <a:r>
              <a:rPr lang="en-US" sz="1400" dirty="0" smtClean="0"/>
              <a:t> </a:t>
            </a:r>
            <a:r>
              <a:rPr lang="en-US" sz="1400" dirty="0" err="1" smtClean="0"/>
              <a:t>ta'lim</a:t>
            </a:r>
            <a:r>
              <a:rPr lang="en-US" sz="1400" dirty="0" smtClean="0"/>
              <a:t> </a:t>
            </a:r>
            <a:r>
              <a:rPr lang="en-US" sz="1400" dirty="0" err="1" smtClean="0"/>
              <a:t>tizimining</a:t>
            </a:r>
            <a:r>
              <a:rPr lang="en-US" sz="1400" dirty="0" smtClean="0"/>
              <a:t> </a:t>
            </a:r>
            <a:r>
              <a:rPr lang="en-US" sz="1400" dirty="0" err="1" smtClean="0"/>
              <a:t>vazifalaridan</a:t>
            </a:r>
            <a:r>
              <a:rPr lang="en-US" sz="1400" dirty="0" smtClean="0"/>
              <a:t> </a:t>
            </a:r>
            <a:r>
              <a:rPr lang="en-US" sz="1400" dirty="0" err="1" smtClean="0"/>
              <a:t>biri</a:t>
            </a:r>
            <a:r>
              <a:rPr lang="en-US" sz="1400" dirty="0" smtClean="0"/>
              <a:t> </a:t>
            </a:r>
            <a:r>
              <a:rPr lang="en-US" sz="1400" dirty="0" err="1" smtClean="0"/>
              <a:t>maxsus</a:t>
            </a:r>
            <a:r>
              <a:rPr lang="en-US" sz="1400" dirty="0" smtClean="0"/>
              <a:t> </a:t>
            </a:r>
            <a:r>
              <a:rPr lang="en-US" sz="1400" dirty="0" err="1" smtClean="0"/>
              <a:t>ehtiyojli</a:t>
            </a:r>
            <a:r>
              <a:rPr lang="en-US" sz="1400" dirty="0" smtClean="0"/>
              <a:t> </a:t>
            </a:r>
            <a:r>
              <a:rPr lang="en-US" sz="1400" dirty="0" err="1" smtClean="0"/>
              <a:t>bolalarni</a:t>
            </a:r>
            <a:r>
              <a:rPr lang="en-US" sz="1400" dirty="0" smtClean="0"/>
              <a:t> </a:t>
            </a:r>
            <a:r>
              <a:rPr lang="en-US" sz="1400" dirty="0" err="1" smtClean="0"/>
              <a:t>har</a:t>
            </a:r>
            <a:r>
              <a:rPr lang="en-US" sz="1400" dirty="0" smtClean="0"/>
              <a:t> </a:t>
            </a:r>
            <a:r>
              <a:rPr lang="en-US" sz="1400" dirty="0" err="1" smtClean="0"/>
              <a:t>tomonlama</a:t>
            </a:r>
            <a:r>
              <a:rPr lang="en-US" sz="1400" dirty="0" smtClean="0"/>
              <a:t> </a:t>
            </a:r>
            <a:r>
              <a:rPr lang="en-US" sz="1400" dirty="0" err="1" smtClean="0"/>
              <a:t>rivojlantirish</a:t>
            </a:r>
            <a:r>
              <a:rPr lang="en-US" sz="1400" dirty="0" smtClean="0"/>
              <a:t>, </a:t>
            </a:r>
            <a:r>
              <a:rPr lang="en-US" sz="1400" dirty="0" err="1" smtClean="0"/>
              <a:t>ularning</a:t>
            </a:r>
            <a:r>
              <a:rPr lang="en-US" sz="1400" dirty="0" smtClean="0"/>
              <a:t> </a:t>
            </a:r>
            <a:r>
              <a:rPr lang="en-US" sz="1400" dirty="0" err="1" smtClean="0"/>
              <a:t>barcha</a:t>
            </a:r>
            <a:r>
              <a:rPr lang="en-US" sz="1400" dirty="0" smtClean="0"/>
              <a:t> </a:t>
            </a:r>
            <a:r>
              <a:rPr lang="en-US" sz="1400" dirty="0" err="1" smtClean="0"/>
              <a:t>huquqlarini</a:t>
            </a:r>
            <a:r>
              <a:rPr lang="en-US" sz="1400" dirty="0" smtClean="0"/>
              <a:t> </a:t>
            </a:r>
            <a:r>
              <a:rPr lang="en-US" sz="1400" dirty="0" err="1" smtClean="0"/>
              <a:t>ta'minlashdan</a:t>
            </a:r>
            <a:r>
              <a:rPr lang="en-US" sz="1400" dirty="0" smtClean="0"/>
              <a:t> </a:t>
            </a:r>
            <a:r>
              <a:rPr lang="en-US" sz="1400" dirty="0" err="1" smtClean="0"/>
              <a:t>iborat</a:t>
            </a:r>
            <a:r>
              <a:rPr lang="en-US" sz="1400" dirty="0" smtClean="0"/>
              <a:t/>
            </a:r>
            <a:br>
              <a:rPr lang="en-US" sz="1400" dirty="0" smtClean="0"/>
            </a:br>
            <a:r>
              <a:rPr lang="en-US" sz="1400" dirty="0" smtClean="0"/>
              <a:t> </a:t>
            </a:r>
            <a:r>
              <a:rPr lang="en-US" sz="1400" dirty="0" err="1" smtClean="0"/>
              <a:t>Boshlang`ich</a:t>
            </a:r>
            <a:r>
              <a:rPr lang="en-US" sz="1400" dirty="0" smtClean="0"/>
              <a:t> </a:t>
            </a:r>
            <a:r>
              <a:rPr lang="en-US" sz="1400" dirty="0" err="1" smtClean="0"/>
              <a:t>sinflarda</a:t>
            </a:r>
            <a:r>
              <a:rPr lang="en-US" sz="1400" dirty="0" smtClean="0"/>
              <a:t> </a:t>
            </a:r>
            <a:r>
              <a:rPr lang="en-US" sz="1400" dirty="0" err="1" smtClean="0"/>
              <a:t>inklyuziv</a:t>
            </a:r>
            <a:r>
              <a:rPr lang="en-US" sz="1400" dirty="0" smtClean="0"/>
              <a:t> </a:t>
            </a:r>
            <a:r>
              <a:rPr lang="en-US" sz="1400" dirty="0" err="1" smtClean="0"/>
              <a:t>ta`limga</a:t>
            </a:r>
            <a:r>
              <a:rPr lang="en-US" sz="1400" dirty="0" smtClean="0"/>
              <a:t> </a:t>
            </a:r>
            <a:r>
              <a:rPr lang="en-US" sz="1400" dirty="0" err="1" smtClean="0"/>
              <a:t>ehtiyoji</a:t>
            </a:r>
            <a:r>
              <a:rPr lang="en-US" sz="1400" dirty="0" smtClean="0"/>
              <a:t> </a:t>
            </a:r>
            <a:r>
              <a:rPr lang="en-US" sz="1400" dirty="0" err="1" smtClean="0"/>
              <a:t>bor</a:t>
            </a:r>
            <a:r>
              <a:rPr lang="en-US" sz="1400" dirty="0" smtClean="0"/>
              <a:t> </a:t>
            </a:r>
            <a:r>
              <a:rPr lang="en-US" sz="1400" dirty="0" err="1" smtClean="0"/>
              <a:t>bolalarga</a:t>
            </a:r>
            <a:r>
              <a:rPr lang="en-US" sz="1400" dirty="0" smtClean="0"/>
              <a:t> </a:t>
            </a:r>
            <a:r>
              <a:rPr lang="en-US" sz="1400" dirty="0" err="1" smtClean="0"/>
              <a:t>ta`lim</a:t>
            </a:r>
            <a:r>
              <a:rPr lang="en-US" sz="1400" dirty="0" smtClean="0"/>
              <a:t> </a:t>
            </a:r>
            <a:r>
              <a:rPr lang="en-US" sz="1400" dirty="0" err="1" smtClean="0"/>
              <a:t>berish</a:t>
            </a:r>
            <a:r>
              <a:rPr lang="en-US" sz="1400" dirty="0" smtClean="0"/>
              <a:t> </a:t>
            </a:r>
            <a:r>
              <a:rPr lang="en-US" sz="1400" dirty="0" err="1" smtClean="0"/>
              <a:t>jarayonida</a:t>
            </a:r>
            <a:r>
              <a:rPr lang="en-US" sz="1400" dirty="0" smtClean="0"/>
              <a:t> </a:t>
            </a:r>
            <a:r>
              <a:rPr lang="en-US" sz="1400" dirty="0" err="1" smtClean="0"/>
              <a:t>ularning</a:t>
            </a:r>
            <a:r>
              <a:rPr lang="en-US" sz="1400" dirty="0" smtClean="0"/>
              <a:t> </a:t>
            </a:r>
            <a:r>
              <a:rPr lang="en-US" sz="1400" dirty="0" err="1" smtClean="0"/>
              <a:t>fiziologik</a:t>
            </a:r>
            <a:r>
              <a:rPr lang="en-US" sz="1400" dirty="0" smtClean="0"/>
              <a:t>, </a:t>
            </a:r>
            <a:r>
              <a:rPr lang="en-US" sz="1400" dirty="0" err="1" smtClean="0"/>
              <a:t>ruhiy</a:t>
            </a:r>
            <a:r>
              <a:rPr lang="en-US" sz="1400" dirty="0" smtClean="0"/>
              <a:t>, </a:t>
            </a:r>
            <a:r>
              <a:rPr lang="en-US" sz="1400" dirty="0" err="1" smtClean="0"/>
              <a:t>aqliy</a:t>
            </a:r>
            <a:r>
              <a:rPr lang="en-US" sz="1400" dirty="0" smtClean="0"/>
              <a:t>, </a:t>
            </a:r>
            <a:r>
              <a:rPr lang="en-US" sz="1400" dirty="0" err="1" smtClean="0"/>
              <a:t>jismoniy</a:t>
            </a:r>
            <a:r>
              <a:rPr lang="en-US" sz="1400" dirty="0" smtClean="0"/>
              <a:t> </a:t>
            </a:r>
            <a:r>
              <a:rPr lang="en-US" sz="1400" dirty="0" err="1" smtClean="0"/>
              <a:t>holatidan</a:t>
            </a:r>
            <a:r>
              <a:rPr lang="en-US" sz="1400" dirty="0" smtClean="0"/>
              <a:t> </a:t>
            </a:r>
            <a:r>
              <a:rPr lang="en-US" sz="1400" dirty="0" err="1" smtClean="0"/>
              <a:t>kelib</a:t>
            </a:r>
            <a:r>
              <a:rPr lang="en-US" sz="1400" dirty="0" smtClean="0"/>
              <a:t> </a:t>
            </a:r>
            <a:r>
              <a:rPr lang="en-US" sz="1400" dirty="0" err="1" smtClean="0"/>
              <a:t>chiqqan</a:t>
            </a:r>
            <a:r>
              <a:rPr lang="en-US" sz="1400" dirty="0" smtClean="0"/>
              <a:t> </a:t>
            </a:r>
            <a:r>
              <a:rPr lang="en-US" sz="1400" dirty="0" err="1" smtClean="0"/>
              <a:t>holda</a:t>
            </a:r>
            <a:r>
              <a:rPr lang="en-US" sz="1400" dirty="0" smtClean="0"/>
              <a:t> </a:t>
            </a:r>
            <a:r>
              <a:rPr lang="en-US" sz="1400" dirty="0" err="1" smtClean="0"/>
              <a:t>yondashishga</a:t>
            </a:r>
            <a:r>
              <a:rPr lang="en-US" sz="1400" dirty="0" smtClean="0"/>
              <a:t> </a:t>
            </a:r>
            <a:r>
              <a:rPr lang="en-US" sz="1400" dirty="0" err="1" smtClean="0"/>
              <a:t>to`g`ri</a:t>
            </a:r>
            <a:r>
              <a:rPr lang="en-US" sz="1400" dirty="0" smtClean="0"/>
              <a:t> </a:t>
            </a:r>
            <a:r>
              <a:rPr lang="en-US" sz="1400" dirty="0" err="1" smtClean="0"/>
              <a:t>keladi</a:t>
            </a:r>
            <a:r>
              <a:rPr lang="en-US" sz="1400" dirty="0" smtClean="0"/>
              <a:t>. </a:t>
            </a:r>
            <a:r>
              <a:rPr lang="en-US" sz="1400" dirty="0" err="1" smtClean="0"/>
              <a:t>Buning</a:t>
            </a:r>
            <a:r>
              <a:rPr lang="en-US" sz="1400" dirty="0" smtClean="0"/>
              <a:t> </a:t>
            </a:r>
            <a:r>
              <a:rPr lang="en-US" sz="1400" dirty="0" err="1" smtClean="0"/>
              <a:t>uchun</a:t>
            </a:r>
            <a:r>
              <a:rPr lang="en-US" sz="1400" dirty="0" smtClean="0"/>
              <a:t> </a:t>
            </a:r>
            <a:r>
              <a:rPr lang="en-US" sz="1400" dirty="0" err="1" smtClean="0"/>
              <a:t>boshlang`ich</a:t>
            </a:r>
            <a:r>
              <a:rPr lang="en-US" sz="1400" dirty="0" smtClean="0"/>
              <a:t> </a:t>
            </a:r>
            <a:r>
              <a:rPr lang="en-US" sz="1400" dirty="0" err="1" smtClean="0"/>
              <a:t>ta`limda</a:t>
            </a:r>
            <a:r>
              <a:rPr lang="en-US" sz="1400" dirty="0" smtClean="0"/>
              <a:t> </a:t>
            </a:r>
            <a:r>
              <a:rPr lang="en-US" sz="1400" dirty="0" err="1" smtClean="0"/>
              <a:t>faoliyat</a:t>
            </a:r>
            <a:r>
              <a:rPr lang="en-US" sz="1400" dirty="0" smtClean="0"/>
              <a:t> </a:t>
            </a:r>
            <a:r>
              <a:rPr lang="en-US" sz="1400" dirty="0" err="1" smtClean="0"/>
              <a:t>olib</a:t>
            </a:r>
            <a:r>
              <a:rPr lang="en-US" sz="1400" dirty="0" smtClean="0"/>
              <a:t> </a:t>
            </a:r>
            <a:r>
              <a:rPr lang="en-US" sz="1400" dirty="0" err="1" smtClean="0"/>
              <a:t>boradigan</a:t>
            </a:r>
            <a:r>
              <a:rPr lang="en-US" sz="1400" dirty="0" smtClean="0"/>
              <a:t> </a:t>
            </a:r>
            <a:r>
              <a:rPr lang="en-US" sz="1400" dirty="0" err="1" smtClean="0"/>
              <a:t>pedagog</a:t>
            </a:r>
            <a:r>
              <a:rPr lang="en-US" sz="1400" dirty="0" smtClean="0"/>
              <a:t> </a:t>
            </a:r>
            <a:r>
              <a:rPr lang="en-US" sz="1400" dirty="0" err="1" smtClean="0"/>
              <a:t>xodimlar</a:t>
            </a:r>
            <a:r>
              <a:rPr lang="en-US" sz="1400" dirty="0" smtClean="0"/>
              <a:t> </a:t>
            </a:r>
            <a:r>
              <a:rPr lang="en-US" sz="1400" dirty="0" err="1" smtClean="0"/>
              <a:t>quyidagilarga</a:t>
            </a:r>
            <a:r>
              <a:rPr lang="en-US" sz="1400" dirty="0" smtClean="0"/>
              <a:t> </a:t>
            </a:r>
            <a:r>
              <a:rPr lang="en-US" sz="1400" dirty="0" err="1" smtClean="0"/>
              <a:t>e`tibor</a:t>
            </a:r>
            <a:r>
              <a:rPr lang="en-US" sz="1400" dirty="0" smtClean="0"/>
              <a:t> </a:t>
            </a:r>
            <a:r>
              <a:rPr lang="en-US" sz="1400" dirty="0" err="1" smtClean="0"/>
              <a:t>qaratishlari</a:t>
            </a:r>
            <a:r>
              <a:rPr lang="en-US" sz="1400" dirty="0" smtClean="0"/>
              <a:t> </a:t>
            </a:r>
            <a:r>
              <a:rPr lang="en-US" sz="1400" dirty="0" err="1" smtClean="0"/>
              <a:t>kerak</a:t>
            </a:r>
            <a:r>
              <a:rPr lang="en-US" sz="1400" dirty="0" smtClean="0"/>
              <a:t> : </a:t>
            </a:r>
            <a:endParaRPr lang="ru-RU" sz="1400" dirty="0"/>
          </a:p>
        </p:txBody>
      </p:sp>
      <p:sp>
        <p:nvSpPr>
          <p:cNvPr id="3" name="Subtitle 2"/>
          <p:cNvSpPr>
            <a:spLocks noGrp="1"/>
          </p:cNvSpPr>
          <p:nvPr>
            <p:ph type="subTitle" idx="1"/>
          </p:nvPr>
        </p:nvSpPr>
        <p:spPr>
          <a:xfrm>
            <a:off x="990600" y="2819400"/>
            <a:ext cx="7543800" cy="3429000"/>
          </a:xfrm>
        </p:spPr>
        <p:txBody>
          <a:bodyPr>
            <a:normAutofit fontScale="62500" lnSpcReduction="20000"/>
          </a:bodyPr>
          <a:lstStyle/>
          <a:p>
            <a:r>
              <a:rPr lang="en-US" dirty="0" err="1" smtClean="0">
                <a:solidFill>
                  <a:srgbClr val="7030A0"/>
                </a:solidFill>
              </a:rPr>
              <a:t>Xususan</a:t>
            </a:r>
            <a:r>
              <a:rPr lang="en-US" dirty="0" smtClean="0">
                <a:solidFill>
                  <a:srgbClr val="7030A0"/>
                </a:solidFill>
              </a:rPr>
              <a:t>, </a:t>
            </a:r>
            <a:r>
              <a:rPr lang="en-US" dirty="0" err="1" smtClean="0">
                <a:solidFill>
                  <a:srgbClr val="7030A0"/>
                </a:solidFill>
              </a:rPr>
              <a:t>eshitishi</a:t>
            </a:r>
            <a:r>
              <a:rPr lang="en-US" dirty="0" smtClean="0">
                <a:solidFill>
                  <a:srgbClr val="7030A0"/>
                </a:solidFill>
              </a:rPr>
              <a:t> </a:t>
            </a:r>
            <a:r>
              <a:rPr lang="en-US" dirty="0" err="1" smtClean="0">
                <a:solidFill>
                  <a:srgbClr val="7030A0"/>
                </a:solidFill>
              </a:rPr>
              <a:t>zaif</a:t>
            </a:r>
            <a:r>
              <a:rPr lang="en-US" dirty="0" smtClean="0">
                <a:solidFill>
                  <a:srgbClr val="7030A0"/>
                </a:solidFill>
              </a:rPr>
              <a:t> </a:t>
            </a:r>
            <a:r>
              <a:rPr lang="en-US" dirty="0" err="1" smtClean="0">
                <a:solidFill>
                  <a:srgbClr val="7030A0"/>
                </a:solidFill>
              </a:rPr>
              <a:t>bolalarni</a:t>
            </a:r>
            <a:r>
              <a:rPr lang="en-US" dirty="0" smtClean="0">
                <a:solidFill>
                  <a:srgbClr val="7030A0"/>
                </a:solidFill>
              </a:rPr>
              <a:t> </a:t>
            </a:r>
            <a:r>
              <a:rPr lang="en-US" dirty="0" err="1" smtClean="0">
                <a:solidFill>
                  <a:srgbClr val="7030A0"/>
                </a:solidFill>
              </a:rPr>
              <a:t>yetarli</a:t>
            </a:r>
            <a:r>
              <a:rPr lang="en-US" dirty="0" smtClean="0">
                <a:solidFill>
                  <a:srgbClr val="7030A0"/>
                </a:solidFill>
              </a:rPr>
              <a:t> </a:t>
            </a:r>
            <a:r>
              <a:rPr lang="en-US" dirty="0" err="1" smtClean="0">
                <a:solidFill>
                  <a:srgbClr val="7030A0"/>
                </a:solidFill>
              </a:rPr>
              <a:t>savod</a:t>
            </a:r>
            <a:r>
              <a:rPr lang="en-US" dirty="0" smtClean="0">
                <a:solidFill>
                  <a:srgbClr val="7030A0"/>
                </a:solidFill>
              </a:rPr>
              <a:t> </a:t>
            </a:r>
            <a:r>
              <a:rPr lang="en-US" dirty="0" err="1" smtClean="0">
                <a:solidFill>
                  <a:srgbClr val="7030A0"/>
                </a:solidFill>
              </a:rPr>
              <a:t>olishlari</a:t>
            </a:r>
            <a:r>
              <a:rPr lang="en-US" dirty="0" smtClean="0">
                <a:solidFill>
                  <a:srgbClr val="7030A0"/>
                </a:solidFill>
              </a:rPr>
              <a:t> </a:t>
            </a:r>
            <a:r>
              <a:rPr lang="en-US" dirty="0" err="1" smtClean="0">
                <a:solidFill>
                  <a:srgbClr val="7030A0"/>
                </a:solidFill>
              </a:rPr>
              <a:t>uchun</a:t>
            </a:r>
            <a:r>
              <a:rPr lang="en-US" dirty="0" smtClean="0">
                <a:solidFill>
                  <a:srgbClr val="7030A0"/>
                </a:solidFill>
              </a:rPr>
              <a:t> </a:t>
            </a:r>
            <a:r>
              <a:rPr lang="en-US" dirty="0" err="1" smtClean="0">
                <a:solidFill>
                  <a:srgbClr val="7030A0"/>
                </a:solidFill>
              </a:rPr>
              <a:t>o'qituvchilar</a:t>
            </a:r>
            <a:r>
              <a:rPr lang="en-US" dirty="0" smtClean="0">
                <a:solidFill>
                  <a:srgbClr val="7030A0"/>
                </a:solidFill>
              </a:rPr>
              <a:t> </a:t>
            </a:r>
            <a:r>
              <a:rPr lang="en-US" dirty="0" err="1" smtClean="0">
                <a:solidFill>
                  <a:srgbClr val="7030A0"/>
                </a:solidFill>
              </a:rPr>
              <a:t>oldida</a:t>
            </a:r>
            <a:r>
              <a:rPr lang="en-US" dirty="0" smtClean="0">
                <a:solidFill>
                  <a:srgbClr val="7030A0"/>
                </a:solidFill>
              </a:rPr>
              <a:t> </a:t>
            </a:r>
            <a:r>
              <a:rPr lang="en-US" dirty="0" err="1" smtClean="0">
                <a:solidFill>
                  <a:srgbClr val="7030A0"/>
                </a:solidFill>
              </a:rPr>
              <a:t>quyidagi</a:t>
            </a:r>
            <a:r>
              <a:rPr lang="en-US" dirty="0" smtClean="0">
                <a:solidFill>
                  <a:srgbClr val="7030A0"/>
                </a:solidFill>
              </a:rPr>
              <a:t> </a:t>
            </a:r>
            <a:r>
              <a:rPr lang="en-US" dirty="0" err="1" smtClean="0">
                <a:solidFill>
                  <a:srgbClr val="7030A0"/>
                </a:solidFill>
              </a:rPr>
              <a:t>vazifalar</a:t>
            </a:r>
            <a:r>
              <a:rPr lang="en-US" dirty="0" smtClean="0">
                <a:solidFill>
                  <a:srgbClr val="7030A0"/>
                </a:solidFill>
              </a:rPr>
              <a:t> </a:t>
            </a:r>
            <a:r>
              <a:rPr lang="en-US" dirty="0" err="1" smtClean="0">
                <a:solidFill>
                  <a:srgbClr val="7030A0"/>
                </a:solidFill>
              </a:rPr>
              <a:t>turadi</a:t>
            </a:r>
            <a:r>
              <a:rPr lang="en-US" dirty="0" smtClean="0">
                <a:solidFill>
                  <a:srgbClr val="7030A0"/>
                </a:solidFill>
              </a:rPr>
              <a:t>: </a:t>
            </a:r>
            <a:r>
              <a:rPr lang="en-US" dirty="0" smtClean="0">
                <a:solidFill>
                  <a:srgbClr val="FF0000"/>
                </a:solidFill>
              </a:rPr>
              <a:t>- </a:t>
            </a:r>
            <a:r>
              <a:rPr lang="en-US" dirty="0" err="1" smtClean="0">
                <a:solidFill>
                  <a:srgbClr val="FF0000"/>
                </a:solidFill>
              </a:rPr>
              <a:t>Qulog'i</a:t>
            </a:r>
            <a:r>
              <a:rPr lang="en-US" dirty="0" smtClean="0">
                <a:solidFill>
                  <a:srgbClr val="FF0000"/>
                </a:solidFill>
              </a:rPr>
              <a:t> </a:t>
            </a:r>
            <a:r>
              <a:rPr lang="en-US" dirty="0" err="1" smtClean="0">
                <a:solidFill>
                  <a:srgbClr val="FF0000"/>
                </a:solidFill>
              </a:rPr>
              <a:t>yaxshi</a:t>
            </a:r>
            <a:r>
              <a:rPr lang="en-US" dirty="0" smtClean="0">
                <a:solidFill>
                  <a:srgbClr val="FF0000"/>
                </a:solidFill>
              </a:rPr>
              <a:t> </a:t>
            </a:r>
            <a:r>
              <a:rPr lang="en-US" dirty="0" err="1" smtClean="0">
                <a:solidFill>
                  <a:srgbClr val="FF0000"/>
                </a:solidFill>
              </a:rPr>
              <a:t>eshitmaydigan</a:t>
            </a:r>
            <a:r>
              <a:rPr lang="en-US" dirty="0" smtClean="0">
                <a:solidFill>
                  <a:srgbClr val="FF0000"/>
                </a:solidFill>
              </a:rPr>
              <a:t> </a:t>
            </a:r>
            <a:r>
              <a:rPr lang="en-US" dirty="0" err="1" smtClean="0">
                <a:solidFill>
                  <a:srgbClr val="FF0000"/>
                </a:solidFill>
              </a:rPr>
              <a:t>bolalarni</a:t>
            </a:r>
            <a:r>
              <a:rPr lang="en-US" dirty="0" smtClean="0">
                <a:solidFill>
                  <a:srgbClr val="FF0000"/>
                </a:solidFill>
              </a:rPr>
              <a:t> </a:t>
            </a:r>
            <a:r>
              <a:rPr lang="en-US" dirty="0" err="1" smtClean="0">
                <a:solidFill>
                  <a:srgbClr val="FF0000"/>
                </a:solidFill>
              </a:rPr>
              <a:t>nutqida</a:t>
            </a:r>
            <a:r>
              <a:rPr lang="en-US" dirty="0" smtClean="0">
                <a:solidFill>
                  <a:srgbClr val="FF0000"/>
                </a:solidFill>
              </a:rPr>
              <a:t>, </a:t>
            </a:r>
            <a:r>
              <a:rPr lang="en-US" dirty="0" err="1" smtClean="0">
                <a:solidFill>
                  <a:srgbClr val="FF0000"/>
                </a:solidFill>
              </a:rPr>
              <a:t>ruhiyatidagi</a:t>
            </a:r>
            <a:r>
              <a:rPr lang="en-US" dirty="0" smtClean="0">
                <a:solidFill>
                  <a:srgbClr val="FF0000"/>
                </a:solidFill>
              </a:rPr>
              <a:t> </a:t>
            </a:r>
            <a:r>
              <a:rPr lang="en-US" dirty="0" err="1" smtClean="0">
                <a:solidFill>
                  <a:srgbClr val="FF0000"/>
                </a:solidFill>
              </a:rPr>
              <a:t>o'zgarishlarni</a:t>
            </a:r>
            <a:r>
              <a:rPr lang="en-US" dirty="0" smtClean="0">
                <a:solidFill>
                  <a:srgbClr val="FF0000"/>
                </a:solidFill>
              </a:rPr>
              <a:t> </a:t>
            </a:r>
            <a:r>
              <a:rPr lang="en-US" dirty="0" err="1" smtClean="0">
                <a:solidFill>
                  <a:srgbClr val="FF0000"/>
                </a:solidFill>
              </a:rPr>
              <a:t>o'z</a:t>
            </a:r>
            <a:r>
              <a:rPr lang="en-US" dirty="0" smtClean="0">
                <a:solidFill>
                  <a:srgbClr val="FF0000"/>
                </a:solidFill>
              </a:rPr>
              <a:t> </a:t>
            </a:r>
            <a:r>
              <a:rPr lang="en-US" dirty="0" err="1" smtClean="0">
                <a:solidFill>
                  <a:srgbClr val="FF0000"/>
                </a:solidFill>
              </a:rPr>
              <a:t>vaqtida</a:t>
            </a:r>
            <a:r>
              <a:rPr lang="en-US" dirty="0" smtClean="0">
                <a:solidFill>
                  <a:srgbClr val="FF0000"/>
                </a:solidFill>
              </a:rPr>
              <a:t> </a:t>
            </a:r>
            <a:r>
              <a:rPr lang="en-US" dirty="0" err="1" smtClean="0">
                <a:solidFill>
                  <a:srgbClr val="FF0000"/>
                </a:solidFill>
              </a:rPr>
              <a:t>bilish</a:t>
            </a:r>
            <a:r>
              <a:rPr lang="en-US" dirty="0" smtClean="0">
                <a:solidFill>
                  <a:srgbClr val="FF0000"/>
                </a:solidFill>
              </a:rPr>
              <a:t>.</a:t>
            </a:r>
          </a:p>
          <a:p>
            <a:r>
              <a:rPr lang="en-US" dirty="0" smtClean="0">
                <a:solidFill>
                  <a:srgbClr val="FF0000"/>
                </a:solidFill>
              </a:rPr>
              <a:t> </a:t>
            </a:r>
            <a:r>
              <a:rPr lang="en-US" dirty="0" err="1" smtClean="0">
                <a:solidFill>
                  <a:srgbClr val="FF0000"/>
                </a:solidFill>
              </a:rPr>
              <a:t>Bolaning</a:t>
            </a:r>
            <a:r>
              <a:rPr lang="en-US" dirty="0" smtClean="0">
                <a:solidFill>
                  <a:srgbClr val="FF0000"/>
                </a:solidFill>
              </a:rPr>
              <a:t> </a:t>
            </a:r>
            <a:r>
              <a:rPr lang="en-US" dirty="0" err="1" smtClean="0">
                <a:solidFill>
                  <a:srgbClr val="FF0000"/>
                </a:solidFill>
              </a:rPr>
              <a:t>eshitish</a:t>
            </a:r>
            <a:r>
              <a:rPr lang="en-US" dirty="0" smtClean="0">
                <a:solidFill>
                  <a:srgbClr val="FF0000"/>
                </a:solidFill>
              </a:rPr>
              <a:t> </a:t>
            </a:r>
            <a:r>
              <a:rPr lang="en-US" dirty="0" err="1" smtClean="0">
                <a:solidFill>
                  <a:srgbClr val="FF0000"/>
                </a:solidFill>
              </a:rPr>
              <a:t>qobiliyati</a:t>
            </a:r>
            <a:r>
              <a:rPr lang="en-US" dirty="0" smtClean="0">
                <a:solidFill>
                  <a:srgbClr val="FF0000"/>
                </a:solidFill>
              </a:rPr>
              <a:t> </a:t>
            </a:r>
            <a:r>
              <a:rPr lang="en-US" dirty="0" err="1" smtClean="0">
                <a:solidFill>
                  <a:srgbClr val="FF0000"/>
                </a:solidFill>
              </a:rPr>
              <a:t>darajasini</a:t>
            </a:r>
            <a:r>
              <a:rPr lang="en-US" dirty="0" smtClean="0">
                <a:solidFill>
                  <a:srgbClr val="FF0000"/>
                </a:solidFill>
              </a:rPr>
              <a:t> </a:t>
            </a:r>
            <a:r>
              <a:rPr lang="en-US" dirty="0" err="1" smtClean="0">
                <a:solidFill>
                  <a:srgbClr val="FF0000"/>
                </a:solidFill>
              </a:rPr>
              <a:t>bilish</a:t>
            </a:r>
            <a:r>
              <a:rPr lang="en-US" dirty="0" smtClean="0">
                <a:solidFill>
                  <a:srgbClr val="FF0000"/>
                </a:solidFill>
              </a:rPr>
              <a:t> </a:t>
            </a:r>
            <a:r>
              <a:rPr lang="en-US" dirty="0" err="1" smtClean="0">
                <a:solidFill>
                  <a:srgbClr val="FF0000"/>
                </a:solidFill>
              </a:rPr>
              <a:t>maqsadida</a:t>
            </a:r>
            <a:r>
              <a:rPr lang="en-US" dirty="0" smtClean="0">
                <a:solidFill>
                  <a:srgbClr val="FF0000"/>
                </a:solidFill>
              </a:rPr>
              <a:t> </a:t>
            </a:r>
            <a:r>
              <a:rPr lang="en-US" dirty="0" err="1" smtClean="0">
                <a:solidFill>
                  <a:srgbClr val="FF0000"/>
                </a:solidFill>
              </a:rPr>
              <a:t>zarur</a:t>
            </a:r>
            <a:r>
              <a:rPr lang="en-US" dirty="0" smtClean="0">
                <a:solidFill>
                  <a:srgbClr val="FF0000"/>
                </a:solidFill>
              </a:rPr>
              <a:t> </a:t>
            </a:r>
            <a:r>
              <a:rPr lang="en-US" dirty="0" err="1" smtClean="0">
                <a:solidFill>
                  <a:srgbClr val="FF0000"/>
                </a:solidFill>
              </a:rPr>
              <a:t>bo'lsa</a:t>
            </a:r>
            <a:r>
              <a:rPr lang="en-US" dirty="0" smtClean="0">
                <a:solidFill>
                  <a:srgbClr val="FF0000"/>
                </a:solidFill>
              </a:rPr>
              <a:t> </a:t>
            </a:r>
            <a:r>
              <a:rPr lang="en-US" dirty="0" err="1" smtClean="0">
                <a:solidFill>
                  <a:srgbClr val="FF0000"/>
                </a:solidFill>
              </a:rPr>
              <a:t>davolash</a:t>
            </a:r>
            <a:r>
              <a:rPr lang="en-US" dirty="0" smtClean="0">
                <a:solidFill>
                  <a:srgbClr val="FF0000"/>
                </a:solidFill>
              </a:rPr>
              <a:t> </a:t>
            </a:r>
            <a:r>
              <a:rPr lang="en-US" dirty="0" err="1" smtClean="0">
                <a:solidFill>
                  <a:srgbClr val="FF0000"/>
                </a:solidFill>
              </a:rPr>
              <a:t>uchun</a:t>
            </a:r>
            <a:r>
              <a:rPr lang="en-US" dirty="0" smtClean="0">
                <a:solidFill>
                  <a:srgbClr val="FF0000"/>
                </a:solidFill>
              </a:rPr>
              <a:t> </a:t>
            </a:r>
            <a:r>
              <a:rPr lang="en-US" dirty="0" err="1" smtClean="0">
                <a:solidFill>
                  <a:srgbClr val="FF0000"/>
                </a:solidFill>
              </a:rPr>
              <a:t>mutaxassis</a:t>
            </a:r>
            <a:r>
              <a:rPr lang="en-US" dirty="0" smtClean="0">
                <a:solidFill>
                  <a:srgbClr val="FF0000"/>
                </a:solidFill>
              </a:rPr>
              <a:t> </a:t>
            </a:r>
            <a:r>
              <a:rPr lang="en-US" dirty="0" err="1" smtClean="0">
                <a:solidFill>
                  <a:srgbClr val="FF0000"/>
                </a:solidFill>
              </a:rPr>
              <a:t>ottolorengolog</a:t>
            </a:r>
            <a:r>
              <a:rPr lang="en-US" dirty="0" smtClean="0">
                <a:solidFill>
                  <a:srgbClr val="FF0000"/>
                </a:solidFill>
              </a:rPr>
              <a:t> </a:t>
            </a:r>
            <a:r>
              <a:rPr lang="en-US" dirty="0" err="1" smtClean="0">
                <a:solidFill>
                  <a:srgbClr val="FF0000"/>
                </a:solidFill>
              </a:rPr>
              <a:t>oldiga</a:t>
            </a:r>
            <a:r>
              <a:rPr lang="en-US" dirty="0" smtClean="0">
                <a:solidFill>
                  <a:srgbClr val="FF0000"/>
                </a:solidFill>
              </a:rPr>
              <a:t> </a:t>
            </a:r>
            <a:r>
              <a:rPr lang="en-US" dirty="0" err="1" smtClean="0">
                <a:solidFill>
                  <a:srgbClr val="FF0000"/>
                </a:solidFill>
              </a:rPr>
              <a:t>yuborish</a:t>
            </a:r>
            <a:r>
              <a:rPr lang="en-US" dirty="0" smtClean="0">
                <a:solidFill>
                  <a:srgbClr val="FF0000"/>
                </a:solidFill>
              </a:rPr>
              <a:t> </a:t>
            </a:r>
            <a:r>
              <a:rPr lang="en-US" dirty="0" err="1" smtClean="0">
                <a:solidFill>
                  <a:srgbClr val="FF0000"/>
                </a:solidFill>
              </a:rPr>
              <a:t>lozim</a:t>
            </a:r>
            <a:r>
              <a:rPr lang="en-US" dirty="0" smtClean="0">
                <a:solidFill>
                  <a:srgbClr val="FF0000"/>
                </a:solidFill>
              </a:rPr>
              <a:t>.</a:t>
            </a:r>
          </a:p>
          <a:p>
            <a:r>
              <a:rPr lang="en-US" dirty="0" smtClean="0">
                <a:solidFill>
                  <a:srgbClr val="FF0000"/>
                </a:solidFill>
              </a:rPr>
              <a:t> </a:t>
            </a:r>
            <a:r>
              <a:rPr lang="en-US" dirty="0" err="1" smtClean="0">
                <a:solidFill>
                  <a:schemeClr val="tx1">
                    <a:lumMod val="95000"/>
                    <a:lumOff val="5000"/>
                  </a:schemeClr>
                </a:solidFill>
              </a:rPr>
              <a:t>Eng</a:t>
            </a:r>
            <a:r>
              <a:rPr lang="en-US" dirty="0" smtClean="0">
                <a:solidFill>
                  <a:schemeClr val="tx1">
                    <a:lumMod val="95000"/>
                    <a:lumOff val="5000"/>
                  </a:schemeClr>
                </a:solidFill>
              </a:rPr>
              <a:t> </a:t>
            </a:r>
            <a:r>
              <a:rPr lang="en-US" dirty="0" err="1" smtClean="0">
                <a:solidFill>
                  <a:schemeClr val="tx1">
                    <a:lumMod val="95000"/>
                    <a:lumOff val="5000"/>
                  </a:schemeClr>
                </a:solidFill>
              </a:rPr>
              <a:t>muhimi</a:t>
            </a:r>
            <a:r>
              <a:rPr lang="en-US" dirty="0" smtClean="0">
                <a:solidFill>
                  <a:schemeClr val="tx1">
                    <a:lumMod val="95000"/>
                    <a:lumOff val="5000"/>
                  </a:schemeClr>
                </a:solidFill>
              </a:rPr>
              <a:t> </a:t>
            </a:r>
            <a:r>
              <a:rPr lang="en-US" dirty="0" err="1" smtClean="0">
                <a:solidFill>
                  <a:schemeClr val="tx1">
                    <a:lumMod val="95000"/>
                    <a:lumOff val="5000"/>
                  </a:schemeClr>
                </a:solidFill>
              </a:rPr>
              <a:t>sinfda</a:t>
            </a:r>
            <a:r>
              <a:rPr lang="en-US" dirty="0" smtClean="0">
                <a:solidFill>
                  <a:schemeClr val="tx1">
                    <a:lumMod val="95000"/>
                    <a:lumOff val="5000"/>
                  </a:schemeClr>
                </a:solidFill>
              </a:rPr>
              <a:t> </a:t>
            </a:r>
            <a:r>
              <a:rPr lang="en-US" dirty="0" err="1" smtClean="0">
                <a:solidFill>
                  <a:schemeClr val="tx1">
                    <a:lumMod val="95000"/>
                    <a:lumOff val="5000"/>
                  </a:schemeClr>
                </a:solidFill>
              </a:rPr>
              <a:t>qulog'i</a:t>
            </a:r>
            <a:r>
              <a:rPr lang="en-US" dirty="0" smtClean="0">
                <a:solidFill>
                  <a:schemeClr val="tx1">
                    <a:lumMod val="95000"/>
                    <a:lumOff val="5000"/>
                  </a:schemeClr>
                </a:solidFill>
              </a:rPr>
              <a:t> </a:t>
            </a:r>
            <a:r>
              <a:rPr lang="en-US" dirty="0" err="1" smtClean="0">
                <a:solidFill>
                  <a:schemeClr val="tx1">
                    <a:lumMod val="95000"/>
                    <a:lumOff val="5000"/>
                  </a:schemeClr>
                </a:solidFill>
              </a:rPr>
              <a:t>uncha</a:t>
            </a:r>
            <a:r>
              <a:rPr lang="en-US" dirty="0" smtClean="0">
                <a:solidFill>
                  <a:schemeClr val="tx1">
                    <a:lumMod val="95000"/>
                    <a:lumOff val="5000"/>
                  </a:schemeClr>
                </a:solidFill>
              </a:rPr>
              <a:t> </a:t>
            </a:r>
            <a:r>
              <a:rPr lang="en-US" dirty="0" err="1" smtClean="0">
                <a:solidFill>
                  <a:schemeClr val="tx1">
                    <a:lumMod val="95000"/>
                    <a:lumOff val="5000"/>
                  </a:schemeClr>
                </a:solidFill>
              </a:rPr>
              <a:t>yaxshi</a:t>
            </a:r>
            <a:r>
              <a:rPr lang="en-US" dirty="0" smtClean="0">
                <a:solidFill>
                  <a:schemeClr val="tx1">
                    <a:lumMod val="95000"/>
                    <a:lumOff val="5000"/>
                  </a:schemeClr>
                </a:solidFill>
              </a:rPr>
              <a:t> </a:t>
            </a:r>
            <a:r>
              <a:rPr lang="en-US" dirty="0" err="1" smtClean="0">
                <a:solidFill>
                  <a:schemeClr val="tx1">
                    <a:lumMod val="95000"/>
                    <a:lumOff val="5000"/>
                  </a:schemeClr>
                </a:solidFill>
              </a:rPr>
              <a:t>eshitmaydigan</a:t>
            </a:r>
            <a:r>
              <a:rPr lang="en-US" dirty="0" smtClean="0">
                <a:solidFill>
                  <a:schemeClr val="tx1">
                    <a:lumMod val="95000"/>
                    <a:lumOff val="5000"/>
                  </a:schemeClr>
                </a:solidFill>
              </a:rPr>
              <a:t> bola </a:t>
            </a:r>
            <a:r>
              <a:rPr lang="en-US" dirty="0" err="1" smtClean="0">
                <a:solidFill>
                  <a:schemeClr val="tx1">
                    <a:lumMod val="95000"/>
                    <a:lumOff val="5000"/>
                  </a:schemeClr>
                </a:solidFill>
              </a:rPr>
              <a:t>borligini</a:t>
            </a:r>
            <a:r>
              <a:rPr lang="en-US" dirty="0" smtClean="0">
                <a:solidFill>
                  <a:schemeClr val="tx1">
                    <a:lumMod val="95000"/>
                    <a:lumOff val="5000"/>
                  </a:schemeClr>
                </a:solidFill>
              </a:rPr>
              <a:t> </a:t>
            </a:r>
            <a:r>
              <a:rPr lang="en-US" dirty="0" err="1" smtClean="0">
                <a:solidFill>
                  <a:schemeClr val="tx1">
                    <a:lumMod val="95000"/>
                    <a:lumOff val="5000"/>
                  </a:schemeClr>
                </a:solidFill>
              </a:rPr>
              <a:t>hamisha</a:t>
            </a:r>
            <a:r>
              <a:rPr lang="en-US" dirty="0" smtClean="0">
                <a:solidFill>
                  <a:schemeClr val="tx1">
                    <a:lumMod val="95000"/>
                    <a:lumOff val="5000"/>
                  </a:schemeClr>
                </a:solidFill>
              </a:rPr>
              <a:t> </a:t>
            </a:r>
            <a:r>
              <a:rPr lang="en-US" dirty="0" err="1" smtClean="0">
                <a:solidFill>
                  <a:schemeClr val="tx1">
                    <a:lumMod val="95000"/>
                    <a:lumOff val="5000"/>
                  </a:schemeClr>
                </a:solidFill>
              </a:rPr>
              <a:t>esda</a:t>
            </a:r>
            <a:r>
              <a:rPr lang="en-US" dirty="0" smtClean="0">
                <a:solidFill>
                  <a:schemeClr val="tx1">
                    <a:lumMod val="95000"/>
                    <a:lumOff val="5000"/>
                  </a:schemeClr>
                </a:solidFill>
              </a:rPr>
              <a:t> </a:t>
            </a:r>
            <a:r>
              <a:rPr lang="en-US" dirty="0" err="1" smtClean="0">
                <a:solidFill>
                  <a:schemeClr val="tx1">
                    <a:lumMod val="95000"/>
                    <a:lumOff val="5000"/>
                  </a:schemeClr>
                </a:solidFill>
              </a:rPr>
              <a:t>tutish</a:t>
            </a:r>
            <a:r>
              <a:rPr lang="en-US" dirty="0" smtClean="0">
                <a:solidFill>
                  <a:schemeClr val="tx1">
                    <a:lumMod val="95000"/>
                    <a:lumOff val="5000"/>
                  </a:schemeClr>
                </a:solidFill>
              </a:rPr>
              <a:t> </a:t>
            </a:r>
            <a:r>
              <a:rPr lang="en-US" dirty="0" err="1" smtClean="0">
                <a:solidFill>
                  <a:schemeClr val="tx1">
                    <a:lumMod val="95000"/>
                    <a:lumOff val="5000"/>
                  </a:schemeClr>
                </a:solidFill>
              </a:rPr>
              <a:t>va</a:t>
            </a:r>
            <a:r>
              <a:rPr lang="en-US" dirty="0" smtClean="0">
                <a:solidFill>
                  <a:schemeClr val="tx1">
                    <a:lumMod val="95000"/>
                    <a:lumOff val="5000"/>
                  </a:schemeClr>
                </a:solidFill>
              </a:rPr>
              <a:t> </a:t>
            </a:r>
            <a:r>
              <a:rPr lang="en-US" dirty="0" err="1" smtClean="0">
                <a:solidFill>
                  <a:schemeClr val="tx1">
                    <a:lumMod val="95000"/>
                    <a:lumOff val="5000"/>
                  </a:schemeClr>
                </a:solidFill>
              </a:rPr>
              <a:t>bunday</a:t>
            </a:r>
            <a:r>
              <a:rPr lang="en-US" dirty="0" smtClean="0">
                <a:solidFill>
                  <a:schemeClr val="tx1">
                    <a:lumMod val="95000"/>
                    <a:lumOff val="5000"/>
                  </a:schemeClr>
                </a:solidFill>
              </a:rPr>
              <a:t> </a:t>
            </a:r>
            <a:r>
              <a:rPr lang="en-US" dirty="0" err="1" smtClean="0">
                <a:solidFill>
                  <a:schemeClr val="tx1">
                    <a:lumMod val="95000"/>
                    <a:lumOff val="5000"/>
                  </a:schemeClr>
                </a:solidFill>
              </a:rPr>
              <a:t>bolalarni</a:t>
            </a:r>
            <a:r>
              <a:rPr lang="en-US" dirty="0" smtClean="0">
                <a:solidFill>
                  <a:schemeClr val="tx1">
                    <a:lumMod val="95000"/>
                    <a:lumOff val="5000"/>
                  </a:schemeClr>
                </a:solidFill>
              </a:rPr>
              <a:t> 1-partaga </a:t>
            </a:r>
            <a:r>
              <a:rPr lang="en-US" dirty="0" err="1" smtClean="0">
                <a:solidFill>
                  <a:schemeClr val="tx1">
                    <a:lumMod val="95000"/>
                    <a:lumOff val="5000"/>
                  </a:schemeClr>
                </a:solidFill>
              </a:rPr>
              <a:t>o'tqazib</a:t>
            </a:r>
            <a:r>
              <a:rPr lang="en-US" dirty="0" smtClean="0">
                <a:solidFill>
                  <a:schemeClr val="tx1">
                    <a:lumMod val="95000"/>
                    <a:lumOff val="5000"/>
                  </a:schemeClr>
                </a:solidFill>
              </a:rPr>
              <a:t> </a:t>
            </a:r>
            <a:r>
              <a:rPr lang="en-US" dirty="0" err="1" smtClean="0">
                <a:solidFill>
                  <a:schemeClr val="tx1">
                    <a:lumMod val="95000"/>
                    <a:lumOff val="5000"/>
                  </a:schemeClr>
                </a:solidFill>
              </a:rPr>
              <a:t>qo'yish</a:t>
            </a:r>
            <a:r>
              <a:rPr lang="en-US" dirty="0" smtClean="0">
                <a:solidFill>
                  <a:schemeClr val="tx1">
                    <a:lumMod val="95000"/>
                    <a:lumOff val="5000"/>
                  </a:schemeClr>
                </a:solidFill>
              </a:rPr>
              <a:t> </a:t>
            </a:r>
            <a:r>
              <a:rPr lang="en-US" dirty="0" err="1" smtClean="0">
                <a:solidFill>
                  <a:schemeClr val="tx1">
                    <a:lumMod val="95000"/>
                    <a:lumOff val="5000"/>
                  </a:schemeClr>
                </a:solidFill>
              </a:rPr>
              <a:t>kerak</a:t>
            </a:r>
            <a:r>
              <a:rPr lang="en-US" dirty="0" smtClean="0">
                <a:solidFill>
                  <a:schemeClr val="tx1">
                    <a:lumMod val="95000"/>
                    <a:lumOff val="5000"/>
                  </a:schemeClr>
                </a:solidFill>
              </a:rPr>
              <a:t>.</a:t>
            </a:r>
          </a:p>
          <a:p>
            <a:r>
              <a:rPr lang="en-US" dirty="0" smtClean="0">
                <a:solidFill>
                  <a:schemeClr val="tx1">
                    <a:lumMod val="95000"/>
                    <a:lumOff val="5000"/>
                  </a:schemeClr>
                </a:solidFill>
              </a:rPr>
              <a:t> </a:t>
            </a:r>
            <a:r>
              <a:rPr lang="en-US" dirty="0" err="1" smtClean="0">
                <a:solidFill>
                  <a:schemeClr val="tx1">
                    <a:lumMod val="95000"/>
                    <a:lumOff val="5000"/>
                  </a:schemeClr>
                </a:solidFill>
              </a:rPr>
              <a:t>O'qituvchi</a:t>
            </a:r>
            <a:r>
              <a:rPr lang="en-US" dirty="0" smtClean="0">
                <a:solidFill>
                  <a:schemeClr val="tx1">
                    <a:lumMod val="95000"/>
                    <a:lumOff val="5000"/>
                  </a:schemeClr>
                </a:solidFill>
              </a:rPr>
              <a:t> </a:t>
            </a:r>
            <a:r>
              <a:rPr lang="en-US" dirty="0" err="1" smtClean="0">
                <a:solidFill>
                  <a:schemeClr val="tx1">
                    <a:lumMod val="95000"/>
                    <a:lumOff val="5000"/>
                  </a:schemeClr>
                </a:solidFill>
              </a:rPr>
              <a:t>sinf</a:t>
            </a:r>
            <a:r>
              <a:rPr lang="en-US" dirty="0" smtClean="0">
                <a:solidFill>
                  <a:schemeClr val="tx1">
                    <a:lumMod val="95000"/>
                    <a:lumOff val="5000"/>
                  </a:schemeClr>
                </a:solidFill>
              </a:rPr>
              <a:t> </a:t>
            </a:r>
            <a:r>
              <a:rPr lang="en-US" dirty="0" err="1" smtClean="0">
                <a:solidFill>
                  <a:schemeClr val="tx1">
                    <a:lumMod val="95000"/>
                    <a:lumOff val="5000"/>
                  </a:schemeClr>
                </a:solidFill>
              </a:rPr>
              <a:t>o'quvchilariga</a:t>
            </a:r>
            <a:r>
              <a:rPr lang="en-US" dirty="0" smtClean="0">
                <a:solidFill>
                  <a:schemeClr val="tx1">
                    <a:lumMod val="95000"/>
                    <a:lumOff val="5000"/>
                  </a:schemeClr>
                </a:solidFill>
              </a:rPr>
              <a:t> </a:t>
            </a:r>
            <a:r>
              <a:rPr lang="en-US" dirty="0" err="1" smtClean="0">
                <a:solidFill>
                  <a:schemeClr val="tx1">
                    <a:lumMod val="95000"/>
                    <a:lumOff val="5000"/>
                  </a:schemeClr>
                </a:solidFill>
              </a:rPr>
              <a:t>mavzuni</a:t>
            </a:r>
            <a:r>
              <a:rPr lang="en-US" dirty="0" smtClean="0">
                <a:solidFill>
                  <a:schemeClr val="tx1">
                    <a:lumMod val="95000"/>
                    <a:lumOff val="5000"/>
                  </a:schemeClr>
                </a:solidFill>
              </a:rPr>
              <a:t> </a:t>
            </a:r>
            <a:r>
              <a:rPr lang="en-US" dirty="0" err="1" smtClean="0">
                <a:solidFill>
                  <a:schemeClr val="tx1">
                    <a:lumMod val="95000"/>
                    <a:lumOff val="5000"/>
                  </a:schemeClr>
                </a:solidFill>
              </a:rPr>
              <a:t>tushuntirayotganda</a:t>
            </a:r>
            <a:r>
              <a:rPr lang="en-US" dirty="0" smtClean="0">
                <a:solidFill>
                  <a:schemeClr val="tx1">
                    <a:lumMod val="95000"/>
                    <a:lumOff val="5000"/>
                  </a:schemeClr>
                </a:solidFill>
              </a:rPr>
              <a:t>, </a:t>
            </a:r>
            <a:r>
              <a:rPr lang="en-US" dirty="0" err="1" smtClean="0">
                <a:solidFill>
                  <a:schemeClr val="tx1">
                    <a:lumMod val="95000"/>
                    <a:lumOff val="5000"/>
                  </a:schemeClr>
                </a:solidFill>
              </a:rPr>
              <a:t>diktant</a:t>
            </a:r>
            <a:r>
              <a:rPr lang="en-US" dirty="0" smtClean="0">
                <a:solidFill>
                  <a:schemeClr val="tx1">
                    <a:lumMod val="95000"/>
                    <a:lumOff val="5000"/>
                  </a:schemeClr>
                </a:solidFill>
              </a:rPr>
              <a:t> </a:t>
            </a:r>
            <a:r>
              <a:rPr lang="en-US" dirty="0" err="1" smtClean="0">
                <a:solidFill>
                  <a:schemeClr val="tx1">
                    <a:lumMod val="95000"/>
                    <a:lumOff val="5000"/>
                  </a:schemeClr>
                </a:solidFill>
              </a:rPr>
              <a:t>matnini</a:t>
            </a:r>
            <a:r>
              <a:rPr lang="en-US" dirty="0" smtClean="0">
                <a:solidFill>
                  <a:schemeClr val="tx1">
                    <a:lumMod val="95000"/>
                    <a:lumOff val="5000"/>
                  </a:schemeClr>
                </a:solidFill>
              </a:rPr>
              <a:t> </a:t>
            </a:r>
            <a:r>
              <a:rPr lang="en-US" dirty="0" err="1" smtClean="0">
                <a:solidFill>
                  <a:schemeClr val="tx1">
                    <a:lumMod val="95000"/>
                    <a:lumOff val="5000"/>
                  </a:schemeClr>
                </a:solidFill>
              </a:rPr>
              <a:t>o'qiyotganda</a:t>
            </a:r>
            <a:r>
              <a:rPr lang="en-US" dirty="0" smtClean="0">
                <a:solidFill>
                  <a:schemeClr val="tx1">
                    <a:lumMod val="95000"/>
                    <a:lumOff val="5000"/>
                  </a:schemeClr>
                </a:solidFill>
              </a:rPr>
              <a:t> </a:t>
            </a:r>
            <a:r>
              <a:rPr lang="en-US" dirty="0" err="1" smtClean="0">
                <a:solidFill>
                  <a:schemeClr val="tx1">
                    <a:lumMod val="95000"/>
                    <a:lumOff val="5000"/>
                  </a:schemeClr>
                </a:solidFill>
              </a:rPr>
              <a:t>o'quvchini</a:t>
            </a:r>
            <a:r>
              <a:rPr lang="en-US" dirty="0" smtClean="0">
                <a:solidFill>
                  <a:schemeClr val="tx1">
                    <a:lumMod val="95000"/>
                    <a:lumOff val="5000"/>
                  </a:schemeClr>
                </a:solidFill>
              </a:rPr>
              <a:t> </a:t>
            </a:r>
            <a:r>
              <a:rPr lang="en-US" dirty="0" err="1" smtClean="0">
                <a:solidFill>
                  <a:schemeClr val="tx1">
                    <a:lumMod val="95000"/>
                    <a:lumOff val="5000"/>
                  </a:schemeClr>
                </a:solidFill>
              </a:rPr>
              <a:t>mavzuni</a:t>
            </a:r>
            <a:r>
              <a:rPr lang="en-US" dirty="0" smtClean="0">
                <a:solidFill>
                  <a:schemeClr val="tx1">
                    <a:lumMod val="95000"/>
                    <a:lumOff val="5000"/>
                  </a:schemeClr>
                </a:solidFill>
              </a:rPr>
              <a:t> </a:t>
            </a:r>
            <a:r>
              <a:rPr lang="en-US" dirty="0" err="1" smtClean="0">
                <a:solidFill>
                  <a:schemeClr val="tx1">
                    <a:lumMod val="95000"/>
                    <a:lumOff val="5000"/>
                  </a:schemeClr>
                </a:solidFill>
              </a:rPr>
              <a:t>qanchalik</a:t>
            </a:r>
            <a:r>
              <a:rPr lang="en-US" dirty="0" smtClean="0">
                <a:solidFill>
                  <a:schemeClr val="tx1">
                    <a:lumMod val="95000"/>
                    <a:lumOff val="5000"/>
                  </a:schemeClr>
                </a:solidFill>
              </a:rPr>
              <a:t> </a:t>
            </a:r>
            <a:r>
              <a:rPr lang="en-US" dirty="0" err="1" smtClean="0">
                <a:solidFill>
                  <a:schemeClr val="tx1">
                    <a:lumMod val="95000"/>
                    <a:lumOff val="5000"/>
                  </a:schemeClr>
                </a:solidFill>
              </a:rPr>
              <a:t>fahmlaganini</a:t>
            </a:r>
            <a:r>
              <a:rPr lang="en-US" dirty="0" smtClean="0">
                <a:solidFill>
                  <a:schemeClr val="tx1">
                    <a:lumMod val="95000"/>
                    <a:lumOff val="5000"/>
                  </a:schemeClr>
                </a:solidFill>
              </a:rPr>
              <a:t> </a:t>
            </a:r>
            <a:r>
              <a:rPr lang="en-US" dirty="0" err="1" smtClean="0">
                <a:solidFill>
                  <a:schemeClr val="tx1">
                    <a:lumMod val="95000"/>
                    <a:lumOff val="5000"/>
                  </a:schemeClr>
                </a:solidFill>
              </a:rPr>
              <a:t>ko'rishi</a:t>
            </a:r>
            <a:r>
              <a:rPr lang="en-US" dirty="0" smtClean="0">
                <a:solidFill>
                  <a:schemeClr val="tx1">
                    <a:lumMod val="95000"/>
                    <a:lumOff val="5000"/>
                  </a:schemeClr>
                </a:solidFill>
              </a:rPr>
              <a:t> </a:t>
            </a:r>
            <a:r>
              <a:rPr lang="en-US" dirty="0" err="1" smtClean="0">
                <a:solidFill>
                  <a:schemeClr val="tx1">
                    <a:lumMod val="95000"/>
                    <a:lumOff val="5000"/>
                  </a:schemeClr>
                </a:solidFill>
              </a:rPr>
              <a:t>lozim</a:t>
            </a:r>
            <a:r>
              <a:rPr lang="en-US" dirty="0" smtClean="0">
                <a:solidFill>
                  <a:schemeClr val="tx1">
                    <a:lumMod val="95000"/>
                    <a:lumOff val="5000"/>
                  </a:schemeClr>
                </a:solidFill>
              </a:rPr>
              <a:t>. </a:t>
            </a:r>
          </a:p>
          <a:p>
            <a:r>
              <a:rPr lang="en-US" dirty="0" err="1" smtClean="0">
                <a:solidFill>
                  <a:srgbClr val="FF0000"/>
                </a:solidFill>
              </a:rPr>
              <a:t>Qulog'i</a:t>
            </a:r>
            <a:r>
              <a:rPr lang="en-US" dirty="0" smtClean="0">
                <a:solidFill>
                  <a:srgbClr val="FF0000"/>
                </a:solidFill>
              </a:rPr>
              <a:t> </a:t>
            </a:r>
            <a:r>
              <a:rPr lang="en-US" dirty="0" err="1" smtClean="0">
                <a:solidFill>
                  <a:srgbClr val="FF0000"/>
                </a:solidFill>
              </a:rPr>
              <a:t>yaxshi</a:t>
            </a:r>
            <a:r>
              <a:rPr lang="en-US" dirty="0" smtClean="0">
                <a:solidFill>
                  <a:srgbClr val="FF0000"/>
                </a:solidFill>
              </a:rPr>
              <a:t> </a:t>
            </a:r>
            <a:r>
              <a:rPr lang="en-US" dirty="0" err="1" smtClean="0">
                <a:solidFill>
                  <a:srgbClr val="FF0000"/>
                </a:solidFill>
              </a:rPr>
              <a:t>eshitmaydigan</a:t>
            </a:r>
            <a:r>
              <a:rPr lang="en-US" dirty="0" smtClean="0">
                <a:solidFill>
                  <a:srgbClr val="FF0000"/>
                </a:solidFill>
              </a:rPr>
              <a:t> </a:t>
            </a:r>
            <a:r>
              <a:rPr lang="en-US" dirty="0" err="1" smtClean="0">
                <a:solidFill>
                  <a:srgbClr val="FF0000"/>
                </a:solidFill>
              </a:rPr>
              <a:t>bolalarning</a:t>
            </a:r>
            <a:r>
              <a:rPr lang="en-US" dirty="0" smtClean="0">
                <a:solidFill>
                  <a:srgbClr val="FF0000"/>
                </a:solidFill>
              </a:rPr>
              <a:t> </a:t>
            </a:r>
            <a:r>
              <a:rPr lang="en-US" dirty="0" err="1" smtClean="0">
                <a:solidFill>
                  <a:srgbClr val="FF0000"/>
                </a:solidFill>
              </a:rPr>
              <a:t>ishini</a:t>
            </a:r>
            <a:r>
              <a:rPr lang="en-US" dirty="0" smtClean="0">
                <a:solidFill>
                  <a:srgbClr val="FF0000"/>
                </a:solidFill>
              </a:rPr>
              <a:t> </a:t>
            </a:r>
            <a:r>
              <a:rPr lang="en-US" dirty="0" err="1" smtClean="0">
                <a:solidFill>
                  <a:srgbClr val="FF0000"/>
                </a:solidFill>
              </a:rPr>
              <a:t>baholayotganda</a:t>
            </a:r>
            <a:r>
              <a:rPr lang="en-US" dirty="0" smtClean="0">
                <a:solidFill>
                  <a:srgbClr val="FF0000"/>
                </a:solidFill>
              </a:rPr>
              <a:t>, </a:t>
            </a:r>
            <a:r>
              <a:rPr lang="en-US" dirty="0" err="1" smtClean="0">
                <a:solidFill>
                  <a:srgbClr val="FF0000"/>
                </a:solidFill>
              </a:rPr>
              <a:t>xatolar</a:t>
            </a:r>
            <a:r>
              <a:rPr lang="en-US" dirty="0" smtClean="0">
                <a:solidFill>
                  <a:srgbClr val="FF0000"/>
                </a:solidFill>
              </a:rPr>
              <a:t> </a:t>
            </a:r>
            <a:r>
              <a:rPr lang="en-US" dirty="0" err="1" smtClean="0">
                <a:solidFill>
                  <a:srgbClr val="FF0000"/>
                </a:solidFill>
              </a:rPr>
              <a:t>sifatini</a:t>
            </a:r>
            <a:r>
              <a:rPr lang="en-US" dirty="0" smtClean="0">
                <a:solidFill>
                  <a:srgbClr val="FF0000"/>
                </a:solidFill>
              </a:rPr>
              <a:t> </a:t>
            </a:r>
            <a:r>
              <a:rPr lang="en-US" dirty="0" err="1" smtClean="0">
                <a:solidFill>
                  <a:srgbClr val="FF0000"/>
                </a:solidFill>
              </a:rPr>
              <a:t>tahlil</a:t>
            </a:r>
            <a:r>
              <a:rPr lang="en-US" dirty="0" smtClean="0">
                <a:solidFill>
                  <a:srgbClr val="FF0000"/>
                </a:solidFill>
              </a:rPr>
              <a:t> </a:t>
            </a:r>
            <a:r>
              <a:rPr lang="en-US" dirty="0" err="1" smtClean="0">
                <a:solidFill>
                  <a:srgbClr val="FF0000"/>
                </a:solidFill>
              </a:rPr>
              <a:t>qilganda</a:t>
            </a:r>
            <a:r>
              <a:rPr lang="en-US" dirty="0" smtClean="0">
                <a:solidFill>
                  <a:srgbClr val="FF0000"/>
                </a:solidFill>
              </a:rPr>
              <a:t>, </a:t>
            </a:r>
            <a:r>
              <a:rPr lang="en-US" dirty="0" err="1" smtClean="0">
                <a:solidFill>
                  <a:srgbClr val="FF0000"/>
                </a:solidFill>
              </a:rPr>
              <a:t>qulog'i</a:t>
            </a:r>
            <a:r>
              <a:rPr lang="en-US" dirty="0" smtClean="0">
                <a:solidFill>
                  <a:srgbClr val="FF0000"/>
                </a:solidFill>
              </a:rPr>
              <a:t> </a:t>
            </a:r>
            <a:r>
              <a:rPr lang="en-US" dirty="0" err="1" smtClean="0">
                <a:solidFill>
                  <a:srgbClr val="FF0000"/>
                </a:solidFill>
              </a:rPr>
              <a:t>yaxshi</a:t>
            </a:r>
            <a:r>
              <a:rPr lang="en-US" dirty="0" smtClean="0">
                <a:solidFill>
                  <a:srgbClr val="FF0000"/>
                </a:solidFill>
              </a:rPr>
              <a:t> </a:t>
            </a:r>
            <a:r>
              <a:rPr lang="en-US" dirty="0" err="1" smtClean="0">
                <a:solidFill>
                  <a:srgbClr val="FF0000"/>
                </a:solidFill>
              </a:rPr>
              <a:t>eshitmasligi</a:t>
            </a:r>
            <a:r>
              <a:rPr lang="en-US" dirty="0" smtClean="0">
                <a:solidFill>
                  <a:srgbClr val="FF0000"/>
                </a:solidFill>
              </a:rPr>
              <a:t> </a:t>
            </a:r>
            <a:r>
              <a:rPr lang="en-US" dirty="0" err="1" smtClean="0">
                <a:solidFill>
                  <a:srgbClr val="FF0000"/>
                </a:solidFill>
              </a:rPr>
              <a:t>tufayli</a:t>
            </a:r>
            <a:r>
              <a:rPr lang="en-US" dirty="0" smtClean="0">
                <a:solidFill>
                  <a:srgbClr val="FF0000"/>
                </a:solidFill>
              </a:rPr>
              <a:t> </a:t>
            </a:r>
            <a:r>
              <a:rPr lang="en-US" dirty="0" err="1" smtClean="0">
                <a:solidFill>
                  <a:srgbClr val="FF0000"/>
                </a:solidFill>
              </a:rPr>
              <a:t>xatoga</a:t>
            </a:r>
            <a:r>
              <a:rPr lang="en-US" dirty="0" smtClean="0">
                <a:solidFill>
                  <a:srgbClr val="FF0000"/>
                </a:solidFill>
              </a:rPr>
              <a:t> </a:t>
            </a:r>
            <a:r>
              <a:rPr lang="en-US" dirty="0" err="1" smtClean="0">
                <a:solidFill>
                  <a:srgbClr val="FF0000"/>
                </a:solidFill>
              </a:rPr>
              <a:t>yo'l</a:t>
            </a:r>
            <a:r>
              <a:rPr lang="en-US" dirty="0" smtClean="0">
                <a:solidFill>
                  <a:srgbClr val="FF0000"/>
                </a:solidFill>
              </a:rPr>
              <a:t> </a:t>
            </a:r>
            <a:r>
              <a:rPr lang="en-US" dirty="0" err="1" smtClean="0">
                <a:solidFill>
                  <a:srgbClr val="FF0000"/>
                </a:solidFill>
              </a:rPr>
              <a:t>qo'ygan</a:t>
            </a:r>
            <a:r>
              <a:rPr lang="en-US" dirty="0" smtClean="0">
                <a:solidFill>
                  <a:srgbClr val="FF0000"/>
                </a:solidFill>
              </a:rPr>
              <a:t> </a:t>
            </a:r>
            <a:r>
              <a:rPr lang="en-US" dirty="0" err="1" smtClean="0">
                <a:solidFill>
                  <a:srgbClr val="FF0000"/>
                </a:solidFill>
              </a:rPr>
              <a:t>bo'lsa</a:t>
            </a:r>
            <a:r>
              <a:rPr lang="en-US" dirty="0" smtClean="0">
                <a:solidFill>
                  <a:srgbClr val="FF0000"/>
                </a:solidFill>
              </a:rPr>
              <a:t>, </a:t>
            </a:r>
            <a:r>
              <a:rPr lang="en-US" dirty="0" err="1" smtClean="0">
                <a:solidFill>
                  <a:srgbClr val="FF0000"/>
                </a:solidFill>
              </a:rPr>
              <a:t>bahoni</a:t>
            </a:r>
            <a:r>
              <a:rPr lang="en-US" dirty="0" smtClean="0">
                <a:solidFill>
                  <a:srgbClr val="FF0000"/>
                </a:solidFill>
              </a:rPr>
              <a:t> </a:t>
            </a:r>
            <a:r>
              <a:rPr lang="en-US" dirty="0" err="1" smtClean="0">
                <a:solidFill>
                  <a:srgbClr val="FF0000"/>
                </a:solidFill>
              </a:rPr>
              <a:t>pasaytirmaslik</a:t>
            </a:r>
            <a:r>
              <a:rPr lang="en-US" dirty="0" smtClean="0">
                <a:solidFill>
                  <a:srgbClr val="FF0000"/>
                </a:solidFill>
              </a:rPr>
              <a:t> .</a:t>
            </a:r>
          </a:p>
          <a:p>
            <a:r>
              <a:rPr lang="en-US" dirty="0" smtClean="0">
                <a:solidFill>
                  <a:srgbClr val="FF0000"/>
                </a:solidFill>
              </a:rPr>
              <a:t> </a:t>
            </a:r>
            <a:r>
              <a:rPr lang="en-US" dirty="0" err="1" smtClean="0">
                <a:solidFill>
                  <a:srgbClr val="FF0000"/>
                </a:solidFill>
              </a:rPr>
              <a:t>O'qituvchi</a:t>
            </a:r>
            <a:r>
              <a:rPr lang="en-US" dirty="0" smtClean="0">
                <a:solidFill>
                  <a:srgbClr val="FF0000"/>
                </a:solidFill>
              </a:rPr>
              <a:t> </a:t>
            </a:r>
            <a:r>
              <a:rPr lang="en-US" dirty="0" err="1" smtClean="0">
                <a:solidFill>
                  <a:srgbClr val="FF0000"/>
                </a:solidFill>
              </a:rPr>
              <a:t>bolaning</a:t>
            </a:r>
            <a:r>
              <a:rPr lang="en-US" dirty="0" smtClean="0">
                <a:solidFill>
                  <a:srgbClr val="FF0000"/>
                </a:solidFill>
              </a:rPr>
              <a:t> </a:t>
            </a:r>
            <a:r>
              <a:rPr lang="en-US" dirty="0" err="1" smtClean="0">
                <a:solidFill>
                  <a:srgbClr val="FF0000"/>
                </a:solidFill>
              </a:rPr>
              <a:t>ota-onasiga</a:t>
            </a:r>
            <a:r>
              <a:rPr lang="en-US" dirty="0" smtClean="0">
                <a:solidFill>
                  <a:srgbClr val="FF0000"/>
                </a:solidFill>
              </a:rPr>
              <a:t> </a:t>
            </a:r>
            <a:r>
              <a:rPr lang="en-US" dirty="0" err="1" smtClean="0">
                <a:solidFill>
                  <a:srgbClr val="FF0000"/>
                </a:solidFill>
              </a:rPr>
              <a:t>bolaning</a:t>
            </a:r>
            <a:r>
              <a:rPr lang="en-US" dirty="0" smtClean="0">
                <a:solidFill>
                  <a:srgbClr val="FF0000"/>
                </a:solidFill>
              </a:rPr>
              <a:t> </a:t>
            </a:r>
            <a:r>
              <a:rPr lang="en-US" dirty="0" err="1" smtClean="0">
                <a:solidFill>
                  <a:srgbClr val="FF0000"/>
                </a:solidFill>
              </a:rPr>
              <a:t>o'qishda</a:t>
            </a:r>
            <a:r>
              <a:rPr lang="en-US" dirty="0" smtClean="0">
                <a:solidFill>
                  <a:srgbClr val="FF0000"/>
                </a:solidFill>
              </a:rPr>
              <a:t> </a:t>
            </a:r>
            <a:r>
              <a:rPr lang="en-US" dirty="0" err="1" smtClean="0">
                <a:solidFill>
                  <a:srgbClr val="FF0000"/>
                </a:solidFill>
              </a:rPr>
              <a:t>uchraydigan</a:t>
            </a:r>
            <a:r>
              <a:rPr lang="en-US" dirty="0" smtClean="0">
                <a:solidFill>
                  <a:srgbClr val="FF0000"/>
                </a:solidFill>
              </a:rPr>
              <a:t> </a:t>
            </a:r>
            <a:r>
              <a:rPr lang="en-US" dirty="0" err="1" smtClean="0">
                <a:solidFill>
                  <a:srgbClr val="FF0000"/>
                </a:solidFill>
              </a:rPr>
              <a:t>qiyinchiliklarining</a:t>
            </a:r>
            <a:r>
              <a:rPr lang="en-US" dirty="0" smtClean="0">
                <a:solidFill>
                  <a:srgbClr val="FF0000"/>
                </a:solidFill>
              </a:rPr>
              <a:t> </a:t>
            </a:r>
            <a:r>
              <a:rPr lang="en-US" dirty="0" err="1" smtClean="0">
                <a:solidFill>
                  <a:srgbClr val="FF0000"/>
                </a:solidFill>
              </a:rPr>
              <a:t>xususiyatlarini</a:t>
            </a:r>
            <a:r>
              <a:rPr lang="en-US" dirty="0" smtClean="0">
                <a:solidFill>
                  <a:srgbClr val="FF0000"/>
                </a:solidFill>
              </a:rPr>
              <a:t> </a:t>
            </a:r>
            <a:r>
              <a:rPr lang="en-US" dirty="0" err="1" smtClean="0">
                <a:solidFill>
                  <a:srgbClr val="FF0000"/>
                </a:solidFill>
              </a:rPr>
              <a:t>tushuntirish</a:t>
            </a:r>
            <a:r>
              <a:rPr lang="en-US" dirty="0" smtClean="0">
                <a:solidFill>
                  <a:srgbClr val="FF0000"/>
                </a:solidFill>
              </a:rPr>
              <a:t>,</a:t>
            </a:r>
          </a:p>
          <a:p>
            <a:r>
              <a:rPr lang="en-US" dirty="0" smtClean="0">
                <a:solidFill>
                  <a:srgbClr val="FF0000"/>
                </a:solidFill>
              </a:rPr>
              <a:t> </a:t>
            </a:r>
            <a:r>
              <a:rPr lang="en-US" dirty="0" err="1" smtClean="0">
                <a:solidFill>
                  <a:srgbClr val="FF0000"/>
                </a:solidFill>
              </a:rPr>
              <a:t>o'quvchiga</a:t>
            </a:r>
            <a:r>
              <a:rPr lang="en-US" dirty="0" smtClean="0">
                <a:solidFill>
                  <a:srgbClr val="FF0000"/>
                </a:solidFill>
              </a:rPr>
              <a:t> </a:t>
            </a:r>
            <a:r>
              <a:rPr lang="en-US" dirty="0" err="1" smtClean="0">
                <a:solidFill>
                  <a:srgbClr val="FF0000"/>
                </a:solidFill>
              </a:rPr>
              <a:t>uy</a:t>
            </a:r>
            <a:r>
              <a:rPr lang="en-US" dirty="0" smtClean="0">
                <a:solidFill>
                  <a:srgbClr val="FF0000"/>
                </a:solidFill>
              </a:rPr>
              <a:t> </a:t>
            </a:r>
            <a:r>
              <a:rPr lang="en-US" dirty="0" err="1" smtClean="0">
                <a:solidFill>
                  <a:srgbClr val="FF0000"/>
                </a:solidFill>
              </a:rPr>
              <a:t>topshiriqlarini</a:t>
            </a:r>
            <a:r>
              <a:rPr lang="en-US" dirty="0" smtClean="0">
                <a:solidFill>
                  <a:srgbClr val="FF0000"/>
                </a:solidFill>
              </a:rPr>
              <a:t> </a:t>
            </a:r>
            <a:r>
              <a:rPr lang="en-US" dirty="0" err="1" smtClean="0">
                <a:solidFill>
                  <a:srgbClr val="FF0000"/>
                </a:solidFill>
              </a:rPr>
              <a:t>tayyorlashda</a:t>
            </a:r>
            <a:r>
              <a:rPr lang="en-US" dirty="0" smtClean="0">
                <a:solidFill>
                  <a:srgbClr val="FF0000"/>
                </a:solidFill>
              </a:rPr>
              <a:t> </a:t>
            </a:r>
            <a:r>
              <a:rPr lang="en-US" dirty="0" err="1" smtClean="0">
                <a:solidFill>
                  <a:srgbClr val="FF0000"/>
                </a:solidFill>
              </a:rPr>
              <a:t>qay</a:t>
            </a:r>
            <a:r>
              <a:rPr lang="en-US" dirty="0" smtClean="0">
                <a:solidFill>
                  <a:srgbClr val="FF0000"/>
                </a:solidFill>
              </a:rPr>
              <a:t> </a:t>
            </a:r>
            <a:r>
              <a:rPr lang="en-US" dirty="0" err="1" smtClean="0">
                <a:solidFill>
                  <a:srgbClr val="FF0000"/>
                </a:solidFill>
              </a:rPr>
              <a:t>tariqa</a:t>
            </a:r>
            <a:r>
              <a:rPr lang="en-US" dirty="0" smtClean="0">
                <a:solidFill>
                  <a:srgbClr val="FF0000"/>
                </a:solidFill>
              </a:rPr>
              <a:t> </a:t>
            </a:r>
            <a:r>
              <a:rPr lang="en-US" dirty="0" err="1" smtClean="0">
                <a:solidFill>
                  <a:srgbClr val="FF0000"/>
                </a:solidFill>
              </a:rPr>
              <a:t>to'g'ri</a:t>
            </a:r>
            <a:r>
              <a:rPr lang="en-US" dirty="0" smtClean="0">
                <a:solidFill>
                  <a:srgbClr val="FF0000"/>
                </a:solidFill>
              </a:rPr>
              <a:t> </a:t>
            </a:r>
            <a:r>
              <a:rPr lang="en-US" dirty="0" err="1" smtClean="0">
                <a:solidFill>
                  <a:srgbClr val="FF0000"/>
                </a:solidFill>
              </a:rPr>
              <a:t>yordam</a:t>
            </a:r>
            <a:r>
              <a:rPr lang="en-US" dirty="0" smtClean="0">
                <a:solidFill>
                  <a:srgbClr val="FF0000"/>
                </a:solidFill>
              </a:rPr>
              <a:t> </a:t>
            </a:r>
            <a:r>
              <a:rPr lang="en-US" dirty="0" err="1" smtClean="0">
                <a:solidFill>
                  <a:srgbClr val="FF0000"/>
                </a:solidFill>
              </a:rPr>
              <a:t>ko'rsatishi</a:t>
            </a:r>
            <a:r>
              <a:rPr lang="en-US" dirty="0" smtClean="0">
                <a:solidFill>
                  <a:srgbClr val="FF0000"/>
                </a:solidFill>
              </a:rPr>
              <a:t> </a:t>
            </a:r>
            <a:r>
              <a:rPr lang="en-US" dirty="0" err="1" smtClean="0">
                <a:solidFill>
                  <a:srgbClr val="FF0000"/>
                </a:solidFill>
              </a:rPr>
              <a:t>kerakligini</a:t>
            </a:r>
            <a:r>
              <a:rPr lang="en-US" dirty="0" smtClean="0">
                <a:solidFill>
                  <a:srgbClr val="FF0000"/>
                </a:solidFill>
              </a:rPr>
              <a:t> </a:t>
            </a:r>
            <a:r>
              <a:rPr lang="en-US" dirty="0" err="1" smtClean="0">
                <a:solidFill>
                  <a:srgbClr val="FF0000"/>
                </a:solidFill>
              </a:rPr>
              <a:t>o'qitish</a:t>
            </a:r>
            <a:r>
              <a:rPr lang="en-US" dirty="0" smtClean="0">
                <a:solidFill>
                  <a:srgbClr val="FF0000"/>
                </a:solidFill>
              </a:rPr>
              <a:t> .</a:t>
            </a:r>
            <a:endParaRPr lang="ru-RU" dirty="0">
              <a:solidFill>
                <a:srgbClr val="FF0000"/>
              </a:solidFill>
            </a:endParaRPr>
          </a:p>
        </p:txBody>
      </p:sp>
    </p:spTree>
    <p:extLst>
      <p:ext uri="{BB962C8B-B14F-4D97-AF65-F5344CB8AC3E}">
        <p14:creationId xmlns:p14="http://schemas.microsoft.com/office/powerpoint/2010/main" val="78731660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8200" y="381000"/>
            <a:ext cx="7772400" cy="2590800"/>
          </a:xfrm>
        </p:spPr>
        <p:txBody>
          <a:bodyPr>
            <a:normAutofit lnSpcReduction="10000"/>
          </a:bodyPr>
          <a:lstStyle/>
          <a:p>
            <a:pPr algn="ctr"/>
            <a:r>
              <a:rPr lang="en-US" dirty="0" err="1" smtClean="0">
                <a:solidFill>
                  <a:schemeClr val="tx1"/>
                </a:solidFill>
              </a:rPr>
              <a:t>Nutqida</a:t>
            </a:r>
            <a:r>
              <a:rPr lang="en-US" dirty="0" smtClean="0">
                <a:solidFill>
                  <a:schemeClr val="tx1"/>
                </a:solidFill>
              </a:rPr>
              <a:t> </a:t>
            </a:r>
            <a:r>
              <a:rPr lang="en-US" dirty="0" err="1" smtClean="0">
                <a:solidFill>
                  <a:schemeClr val="tx1"/>
                </a:solidFill>
              </a:rPr>
              <a:t>kamchiligi</a:t>
            </a:r>
            <a:r>
              <a:rPr lang="en-US" dirty="0" smtClean="0">
                <a:solidFill>
                  <a:schemeClr val="tx1"/>
                </a:solidFill>
              </a:rPr>
              <a:t> </a:t>
            </a:r>
            <a:r>
              <a:rPr lang="en-US" dirty="0" err="1" smtClean="0">
                <a:solidFill>
                  <a:schemeClr val="tx1"/>
                </a:solidFill>
              </a:rPr>
              <a:t>bor</a:t>
            </a:r>
            <a:r>
              <a:rPr lang="en-US" dirty="0" smtClean="0">
                <a:solidFill>
                  <a:schemeClr val="tx1"/>
                </a:solidFill>
              </a:rPr>
              <a:t> </a:t>
            </a:r>
            <a:r>
              <a:rPr lang="en-US" dirty="0" err="1" smtClean="0">
                <a:solidFill>
                  <a:schemeClr val="tx1"/>
                </a:solidFill>
              </a:rPr>
              <a:t>o'quvchilar</a:t>
            </a:r>
            <a:r>
              <a:rPr lang="en-US" dirty="0" smtClean="0">
                <a:solidFill>
                  <a:schemeClr val="tx1"/>
                </a:solidFill>
              </a:rPr>
              <a:t> </a:t>
            </a:r>
            <a:r>
              <a:rPr lang="en-US" dirty="0" err="1" smtClean="0">
                <a:solidFill>
                  <a:schemeClr val="tx1"/>
                </a:solidFill>
              </a:rPr>
              <a:t>bilan</a:t>
            </a:r>
            <a:r>
              <a:rPr lang="en-US" dirty="0" smtClean="0">
                <a:solidFill>
                  <a:schemeClr val="tx1"/>
                </a:solidFill>
              </a:rPr>
              <a:t> </a:t>
            </a:r>
            <a:r>
              <a:rPr lang="en-US" dirty="0" err="1" smtClean="0">
                <a:solidFill>
                  <a:schemeClr val="tx1"/>
                </a:solidFill>
              </a:rPr>
              <a:t>ishlashda</a:t>
            </a:r>
            <a:r>
              <a:rPr lang="en-US" dirty="0" smtClean="0">
                <a:solidFill>
                  <a:schemeClr val="tx1"/>
                </a:solidFill>
              </a:rPr>
              <a:t> </a:t>
            </a:r>
            <a:r>
              <a:rPr lang="en-US" dirty="0" err="1" smtClean="0">
                <a:solidFill>
                  <a:schemeClr val="tx1"/>
                </a:solidFill>
              </a:rPr>
              <a:t>o'qituvchi</a:t>
            </a:r>
            <a:r>
              <a:rPr lang="en-US" dirty="0" smtClean="0">
                <a:solidFill>
                  <a:schemeClr val="tx1"/>
                </a:solidFill>
              </a:rPr>
              <a:t> </a:t>
            </a:r>
            <a:r>
              <a:rPr lang="en-US" dirty="0" err="1" smtClean="0">
                <a:solidFill>
                  <a:schemeClr val="tx1"/>
                </a:solidFill>
              </a:rPr>
              <a:t>quyidagilarga</a:t>
            </a:r>
            <a:r>
              <a:rPr lang="en-US" dirty="0" smtClean="0">
                <a:solidFill>
                  <a:schemeClr val="tx1"/>
                </a:solidFill>
              </a:rPr>
              <a:t> e '</a:t>
            </a:r>
            <a:r>
              <a:rPr lang="en-US" dirty="0" err="1" smtClean="0">
                <a:solidFill>
                  <a:schemeClr val="tx1"/>
                </a:solidFill>
              </a:rPr>
              <a:t>tibor</a:t>
            </a:r>
            <a:r>
              <a:rPr lang="en-US" dirty="0" smtClean="0">
                <a:solidFill>
                  <a:schemeClr val="tx1"/>
                </a:solidFill>
              </a:rPr>
              <a:t> </a:t>
            </a:r>
            <a:r>
              <a:rPr lang="en-US" dirty="0" err="1" smtClean="0">
                <a:solidFill>
                  <a:schemeClr val="tx1"/>
                </a:solidFill>
              </a:rPr>
              <a:t>berishi</a:t>
            </a:r>
            <a:r>
              <a:rPr lang="en-US" dirty="0" smtClean="0">
                <a:solidFill>
                  <a:schemeClr val="tx1"/>
                </a:solidFill>
              </a:rPr>
              <a:t> </a:t>
            </a:r>
            <a:r>
              <a:rPr lang="en-US" dirty="0" err="1" smtClean="0">
                <a:solidFill>
                  <a:schemeClr val="tx1"/>
                </a:solidFill>
              </a:rPr>
              <a:t>zarur</a:t>
            </a:r>
            <a:r>
              <a:rPr lang="en-US" dirty="0" smtClean="0">
                <a:solidFill>
                  <a:schemeClr val="tx1"/>
                </a:solidFill>
              </a:rPr>
              <a:t>: </a:t>
            </a:r>
          </a:p>
          <a:p>
            <a:pPr marL="342900" indent="-342900" algn="ctr">
              <a:buFontTx/>
              <a:buChar char="-"/>
            </a:pPr>
            <a:r>
              <a:rPr lang="en-US" dirty="0" err="1" smtClean="0">
                <a:solidFill>
                  <a:schemeClr val="tx1"/>
                </a:solidFill>
              </a:rPr>
              <a:t>O'qituvchi</a:t>
            </a:r>
            <a:r>
              <a:rPr lang="en-US" dirty="0" smtClean="0">
                <a:solidFill>
                  <a:schemeClr val="tx1"/>
                </a:solidFill>
              </a:rPr>
              <a:t> </a:t>
            </a:r>
            <a:r>
              <a:rPr lang="en-US" dirty="0" err="1" smtClean="0">
                <a:solidFill>
                  <a:schemeClr val="tx1"/>
                </a:solidFill>
              </a:rPr>
              <a:t>noto'g'ri</a:t>
            </a:r>
            <a:r>
              <a:rPr lang="en-US" dirty="0" smtClean="0">
                <a:solidFill>
                  <a:schemeClr val="tx1"/>
                </a:solidFill>
              </a:rPr>
              <a:t> </a:t>
            </a:r>
            <a:r>
              <a:rPr lang="en-US" dirty="0" err="1" smtClean="0">
                <a:solidFill>
                  <a:schemeClr val="tx1"/>
                </a:solidFill>
              </a:rPr>
              <a:t>talaffuz</a:t>
            </a:r>
            <a:r>
              <a:rPr lang="en-US" dirty="0" smtClean="0">
                <a:solidFill>
                  <a:schemeClr val="tx1"/>
                </a:solidFill>
              </a:rPr>
              <a:t> </a:t>
            </a:r>
            <a:r>
              <a:rPr lang="en-US" dirty="0" err="1" smtClean="0">
                <a:solidFill>
                  <a:schemeClr val="tx1"/>
                </a:solidFill>
              </a:rPr>
              <a:t>qiladigan</a:t>
            </a:r>
            <a:r>
              <a:rPr lang="en-US" dirty="0" smtClean="0">
                <a:solidFill>
                  <a:schemeClr val="tx1"/>
                </a:solidFill>
              </a:rPr>
              <a:t> </a:t>
            </a:r>
            <a:r>
              <a:rPr lang="en-US" dirty="0" err="1" smtClean="0">
                <a:solidFill>
                  <a:schemeClr val="tx1"/>
                </a:solidFill>
              </a:rPr>
              <a:t>o'quvchilarga</a:t>
            </a:r>
            <a:r>
              <a:rPr lang="en-US" dirty="0" smtClean="0">
                <a:solidFill>
                  <a:schemeClr val="tx1"/>
                </a:solidFill>
              </a:rPr>
              <a:t> </a:t>
            </a:r>
            <a:r>
              <a:rPr lang="en-US" dirty="0" err="1" smtClean="0">
                <a:solidFill>
                  <a:schemeClr val="tx1"/>
                </a:solidFill>
              </a:rPr>
              <a:t>alohida</a:t>
            </a:r>
            <a:r>
              <a:rPr lang="en-US" dirty="0" smtClean="0">
                <a:solidFill>
                  <a:schemeClr val="tx1"/>
                </a:solidFill>
              </a:rPr>
              <a:t> </a:t>
            </a:r>
            <a:r>
              <a:rPr lang="en-US" dirty="0" err="1" smtClean="0">
                <a:solidFill>
                  <a:schemeClr val="tx1"/>
                </a:solidFill>
              </a:rPr>
              <a:t>e'tibor</a:t>
            </a:r>
            <a:r>
              <a:rPr lang="en-US" dirty="0" smtClean="0">
                <a:solidFill>
                  <a:schemeClr val="tx1"/>
                </a:solidFill>
              </a:rPr>
              <a:t> </a:t>
            </a:r>
            <a:r>
              <a:rPr lang="en-US" dirty="0" err="1" smtClean="0">
                <a:solidFill>
                  <a:schemeClr val="tx1"/>
                </a:solidFill>
              </a:rPr>
              <a:t>qilishi</a:t>
            </a:r>
            <a:r>
              <a:rPr lang="en-US" dirty="0" smtClean="0">
                <a:solidFill>
                  <a:schemeClr val="tx1"/>
                </a:solidFill>
              </a:rPr>
              <a:t>, </a:t>
            </a:r>
            <a:r>
              <a:rPr lang="en-US" dirty="0" err="1" smtClean="0">
                <a:solidFill>
                  <a:schemeClr val="tx1"/>
                </a:solidFill>
              </a:rPr>
              <a:t>hamda</a:t>
            </a:r>
            <a:r>
              <a:rPr lang="en-US" dirty="0" smtClean="0">
                <a:solidFill>
                  <a:schemeClr val="tx1"/>
                </a:solidFill>
              </a:rPr>
              <a:t> </a:t>
            </a:r>
            <a:r>
              <a:rPr lang="en-US" dirty="0" err="1" smtClean="0">
                <a:solidFill>
                  <a:schemeClr val="tx1"/>
                </a:solidFill>
              </a:rPr>
              <a:t>logoped</a:t>
            </a:r>
            <a:r>
              <a:rPr lang="en-US" dirty="0" smtClean="0">
                <a:solidFill>
                  <a:schemeClr val="tx1"/>
                </a:solidFill>
              </a:rPr>
              <a:t> </a:t>
            </a:r>
            <a:r>
              <a:rPr lang="en-US" dirty="0" err="1" smtClean="0">
                <a:solidFill>
                  <a:schemeClr val="tx1"/>
                </a:solidFill>
              </a:rPr>
              <a:t>mutaxassislaridan</a:t>
            </a:r>
            <a:r>
              <a:rPr lang="en-US" dirty="0" smtClean="0">
                <a:solidFill>
                  <a:schemeClr val="tx1"/>
                </a:solidFill>
              </a:rPr>
              <a:t> </a:t>
            </a:r>
            <a:r>
              <a:rPr lang="en-US" dirty="0" err="1" smtClean="0">
                <a:solidFill>
                  <a:schemeClr val="tx1"/>
                </a:solidFill>
              </a:rPr>
              <a:t>maslahat</a:t>
            </a:r>
            <a:r>
              <a:rPr lang="en-US" dirty="0" smtClean="0">
                <a:solidFill>
                  <a:schemeClr val="tx1"/>
                </a:solidFill>
              </a:rPr>
              <a:t> </a:t>
            </a:r>
            <a:r>
              <a:rPr lang="en-US" dirty="0" err="1" smtClean="0">
                <a:solidFill>
                  <a:schemeClr val="tx1"/>
                </a:solidFill>
              </a:rPr>
              <a:t>olishlari</a:t>
            </a:r>
            <a:r>
              <a:rPr lang="en-US" dirty="0" smtClean="0">
                <a:solidFill>
                  <a:schemeClr val="tx1"/>
                </a:solidFill>
              </a:rPr>
              <a:t> </a:t>
            </a:r>
            <a:r>
              <a:rPr lang="en-US" dirty="0" err="1" smtClean="0">
                <a:solidFill>
                  <a:schemeClr val="tx1"/>
                </a:solidFill>
              </a:rPr>
              <a:t>kerak</a:t>
            </a:r>
            <a:r>
              <a:rPr lang="en-US" dirty="0" smtClean="0">
                <a:solidFill>
                  <a:schemeClr val="tx1"/>
                </a:solidFill>
              </a:rPr>
              <a:t>.</a:t>
            </a:r>
          </a:p>
          <a:p>
            <a:pPr marL="342900" indent="-342900" algn="ctr">
              <a:buFontTx/>
              <a:buChar char="-"/>
            </a:pPr>
            <a:r>
              <a:rPr lang="en-US" dirty="0" smtClean="0">
                <a:solidFill>
                  <a:schemeClr val="tx1"/>
                </a:solidFill>
              </a:rPr>
              <a:t> - </a:t>
            </a:r>
            <a:r>
              <a:rPr lang="en-US" dirty="0" err="1" smtClean="0">
                <a:solidFill>
                  <a:schemeClr val="tx1"/>
                </a:solidFill>
              </a:rPr>
              <a:t>Bolaning</a:t>
            </a:r>
            <a:r>
              <a:rPr lang="en-US" dirty="0" smtClean="0">
                <a:solidFill>
                  <a:schemeClr val="tx1"/>
                </a:solidFill>
              </a:rPr>
              <a:t> </a:t>
            </a:r>
            <a:r>
              <a:rPr lang="en-US" dirty="0" err="1" smtClean="0">
                <a:solidFill>
                  <a:schemeClr val="tx1"/>
                </a:solidFill>
              </a:rPr>
              <a:t>o'qish</a:t>
            </a:r>
            <a:r>
              <a:rPr lang="en-US" dirty="0" smtClean="0">
                <a:solidFill>
                  <a:schemeClr val="tx1"/>
                </a:solidFill>
              </a:rPr>
              <a:t> </a:t>
            </a:r>
            <a:r>
              <a:rPr lang="en-US" dirty="0" err="1" smtClean="0">
                <a:solidFill>
                  <a:schemeClr val="tx1"/>
                </a:solidFill>
              </a:rPr>
              <a:t>va</a:t>
            </a:r>
            <a:r>
              <a:rPr lang="en-US" dirty="0" smtClean="0">
                <a:solidFill>
                  <a:schemeClr val="tx1"/>
                </a:solidFill>
              </a:rPr>
              <a:t> </a:t>
            </a:r>
            <a:r>
              <a:rPr lang="en-US" dirty="0" err="1" smtClean="0">
                <a:solidFill>
                  <a:schemeClr val="tx1"/>
                </a:solidFill>
              </a:rPr>
              <a:t>yozishdagi</a:t>
            </a:r>
            <a:r>
              <a:rPr lang="en-US" dirty="0" smtClean="0">
                <a:solidFill>
                  <a:schemeClr val="tx1"/>
                </a:solidFill>
              </a:rPr>
              <a:t> </a:t>
            </a:r>
            <a:r>
              <a:rPr lang="en-US" dirty="0" err="1" smtClean="0">
                <a:solidFill>
                  <a:schemeClr val="tx1"/>
                </a:solidFill>
              </a:rPr>
              <a:t>xatolari</a:t>
            </a:r>
            <a:r>
              <a:rPr lang="en-US" dirty="0" smtClean="0">
                <a:solidFill>
                  <a:schemeClr val="tx1"/>
                </a:solidFill>
              </a:rPr>
              <a:t> </a:t>
            </a:r>
            <a:r>
              <a:rPr lang="en-US" dirty="0" err="1" smtClean="0">
                <a:solidFill>
                  <a:schemeClr val="tx1"/>
                </a:solidFill>
              </a:rPr>
              <a:t>uchun</a:t>
            </a:r>
            <a:r>
              <a:rPr lang="en-US" dirty="0" smtClean="0">
                <a:solidFill>
                  <a:schemeClr val="tx1"/>
                </a:solidFill>
              </a:rPr>
              <a:t> past </a:t>
            </a:r>
            <a:r>
              <a:rPr lang="en-US" dirty="0" err="1" smtClean="0">
                <a:solidFill>
                  <a:schemeClr val="tx1"/>
                </a:solidFill>
              </a:rPr>
              <a:t>baho</a:t>
            </a:r>
            <a:r>
              <a:rPr lang="en-US" dirty="0" smtClean="0">
                <a:solidFill>
                  <a:schemeClr val="tx1"/>
                </a:solidFill>
              </a:rPr>
              <a:t> </a:t>
            </a:r>
            <a:r>
              <a:rPr lang="en-US" dirty="0" err="1" smtClean="0">
                <a:solidFill>
                  <a:schemeClr val="tx1"/>
                </a:solidFill>
              </a:rPr>
              <a:t>qo'yib</a:t>
            </a:r>
            <a:r>
              <a:rPr lang="en-US" dirty="0" smtClean="0">
                <a:solidFill>
                  <a:schemeClr val="tx1"/>
                </a:solidFill>
              </a:rPr>
              <a:t> </a:t>
            </a:r>
            <a:r>
              <a:rPr lang="en-US" dirty="0" err="1" smtClean="0">
                <a:solidFill>
                  <a:schemeClr val="tx1"/>
                </a:solidFill>
              </a:rPr>
              <a:t>ranjitmaslik</a:t>
            </a:r>
            <a:r>
              <a:rPr lang="en-US" dirty="0" smtClean="0">
                <a:solidFill>
                  <a:schemeClr val="tx1"/>
                </a:solidFill>
              </a:rPr>
              <a:t>, </a:t>
            </a:r>
            <a:r>
              <a:rPr lang="en-US" dirty="0" err="1" smtClean="0">
                <a:solidFill>
                  <a:schemeClr val="tx1"/>
                </a:solidFill>
              </a:rPr>
              <a:t>unga</a:t>
            </a:r>
            <a:r>
              <a:rPr lang="en-US" dirty="0" smtClean="0">
                <a:solidFill>
                  <a:schemeClr val="tx1"/>
                </a:solidFill>
              </a:rPr>
              <a:t> </a:t>
            </a:r>
            <a:r>
              <a:rPr lang="en-US" dirty="0" err="1" smtClean="0">
                <a:solidFill>
                  <a:schemeClr val="tx1"/>
                </a:solidFill>
              </a:rPr>
              <a:t>dalda</a:t>
            </a:r>
            <a:r>
              <a:rPr lang="en-US" dirty="0" smtClean="0">
                <a:solidFill>
                  <a:schemeClr val="tx1"/>
                </a:solidFill>
              </a:rPr>
              <a:t> </a:t>
            </a:r>
            <a:r>
              <a:rPr lang="en-US" dirty="0" err="1" smtClean="0">
                <a:solidFill>
                  <a:schemeClr val="tx1"/>
                </a:solidFill>
              </a:rPr>
              <a:t>berish</a:t>
            </a:r>
            <a:r>
              <a:rPr lang="en-US" dirty="0" smtClean="0">
                <a:solidFill>
                  <a:schemeClr val="tx1"/>
                </a:solidFill>
              </a:rPr>
              <a:t>, </a:t>
            </a:r>
            <a:r>
              <a:rPr lang="en-US" dirty="0" err="1" smtClean="0">
                <a:solidFill>
                  <a:schemeClr val="tx1"/>
                </a:solidFill>
              </a:rPr>
              <a:t>uning</a:t>
            </a:r>
            <a:r>
              <a:rPr lang="en-US" dirty="0" smtClean="0">
                <a:solidFill>
                  <a:schemeClr val="tx1"/>
                </a:solidFill>
              </a:rPr>
              <a:t> </a:t>
            </a:r>
            <a:r>
              <a:rPr lang="en-US" dirty="0" err="1" smtClean="0">
                <a:solidFill>
                  <a:schemeClr val="tx1"/>
                </a:solidFill>
              </a:rPr>
              <a:t>hulq</a:t>
            </a:r>
            <a:r>
              <a:rPr lang="en-US" dirty="0" smtClean="0">
                <a:solidFill>
                  <a:schemeClr val="tx1"/>
                </a:solidFill>
              </a:rPr>
              <a:t> </a:t>
            </a:r>
            <a:r>
              <a:rPr lang="en-US" dirty="0" err="1" smtClean="0">
                <a:solidFill>
                  <a:schemeClr val="tx1"/>
                </a:solidFill>
              </a:rPr>
              <a:t>atvoridagi</a:t>
            </a:r>
            <a:r>
              <a:rPr lang="en-US" dirty="0" smtClean="0">
                <a:solidFill>
                  <a:schemeClr val="tx1"/>
                </a:solidFill>
              </a:rPr>
              <a:t> </a:t>
            </a:r>
            <a:r>
              <a:rPr lang="en-US" dirty="0" err="1" smtClean="0">
                <a:solidFill>
                  <a:schemeClr val="tx1"/>
                </a:solidFill>
              </a:rPr>
              <a:t>ijobiy</a:t>
            </a:r>
            <a:r>
              <a:rPr lang="en-US" dirty="0" smtClean="0">
                <a:solidFill>
                  <a:schemeClr val="tx1"/>
                </a:solidFill>
              </a:rPr>
              <a:t> </a:t>
            </a:r>
            <a:r>
              <a:rPr lang="en-US" dirty="0" err="1" smtClean="0">
                <a:solidFill>
                  <a:schemeClr val="tx1"/>
                </a:solidFill>
              </a:rPr>
              <a:t>jihatlarga</a:t>
            </a:r>
            <a:r>
              <a:rPr lang="en-US" dirty="0" smtClean="0">
                <a:solidFill>
                  <a:schemeClr val="tx1"/>
                </a:solidFill>
              </a:rPr>
              <a:t> </a:t>
            </a:r>
            <a:r>
              <a:rPr lang="en-US" dirty="0" err="1" smtClean="0">
                <a:solidFill>
                  <a:schemeClr val="tx1"/>
                </a:solidFill>
              </a:rPr>
              <a:t>tayanish</a:t>
            </a:r>
            <a:r>
              <a:rPr lang="en-US" dirty="0" smtClean="0">
                <a:solidFill>
                  <a:schemeClr val="tx1"/>
                </a:solidFill>
              </a:rPr>
              <a:t>, </a:t>
            </a:r>
            <a:r>
              <a:rPr lang="en-US" dirty="0" err="1" smtClean="0">
                <a:solidFill>
                  <a:schemeClr val="tx1"/>
                </a:solidFill>
              </a:rPr>
              <a:t>unga</a:t>
            </a:r>
            <a:r>
              <a:rPr lang="en-US" dirty="0" smtClean="0">
                <a:solidFill>
                  <a:schemeClr val="tx1"/>
                </a:solidFill>
              </a:rPr>
              <a:t> </a:t>
            </a:r>
            <a:r>
              <a:rPr lang="en-US" dirty="0" err="1" smtClean="0">
                <a:solidFill>
                  <a:schemeClr val="tx1"/>
                </a:solidFill>
              </a:rPr>
              <a:t>qiyinchiliklarni</a:t>
            </a:r>
            <a:r>
              <a:rPr lang="en-US" dirty="0" smtClean="0">
                <a:solidFill>
                  <a:schemeClr val="tx1"/>
                </a:solidFill>
              </a:rPr>
              <a:t> </a:t>
            </a:r>
            <a:r>
              <a:rPr lang="en-US" dirty="0" err="1" smtClean="0">
                <a:solidFill>
                  <a:schemeClr val="tx1"/>
                </a:solidFill>
              </a:rPr>
              <a:t>bartaraf</a:t>
            </a:r>
            <a:r>
              <a:rPr lang="en-US" dirty="0" smtClean="0">
                <a:solidFill>
                  <a:schemeClr val="tx1"/>
                </a:solidFill>
              </a:rPr>
              <a:t> </a:t>
            </a:r>
            <a:r>
              <a:rPr lang="en-US" dirty="0" err="1" smtClean="0">
                <a:solidFill>
                  <a:schemeClr val="tx1"/>
                </a:solidFill>
              </a:rPr>
              <a:t>qilish</a:t>
            </a:r>
            <a:r>
              <a:rPr lang="en-US" dirty="0" smtClean="0">
                <a:solidFill>
                  <a:schemeClr val="tx1"/>
                </a:solidFill>
              </a:rPr>
              <a:t> </a:t>
            </a:r>
            <a:r>
              <a:rPr lang="en-US" dirty="0" err="1" smtClean="0">
                <a:solidFill>
                  <a:schemeClr val="tx1"/>
                </a:solidFill>
              </a:rPr>
              <a:t>mumkin</a:t>
            </a:r>
            <a:r>
              <a:rPr lang="en-US" dirty="0" smtClean="0">
                <a:solidFill>
                  <a:schemeClr val="tx1"/>
                </a:solidFill>
              </a:rPr>
              <a:t> </a:t>
            </a:r>
            <a:r>
              <a:rPr lang="en-US" dirty="0" err="1" smtClean="0">
                <a:solidFill>
                  <a:schemeClr val="tx1"/>
                </a:solidFill>
              </a:rPr>
              <a:t>degan</a:t>
            </a:r>
            <a:r>
              <a:rPr lang="en-US" dirty="0" smtClean="0">
                <a:solidFill>
                  <a:schemeClr val="tx1"/>
                </a:solidFill>
              </a:rPr>
              <a:t> </a:t>
            </a:r>
            <a:r>
              <a:rPr lang="en-US" dirty="0" err="1" smtClean="0">
                <a:solidFill>
                  <a:schemeClr val="tx1"/>
                </a:solidFill>
              </a:rPr>
              <a:t>fikrni</a:t>
            </a:r>
            <a:r>
              <a:rPr lang="en-US" dirty="0" smtClean="0">
                <a:solidFill>
                  <a:schemeClr val="tx1"/>
                </a:solidFill>
              </a:rPr>
              <a:t> </a:t>
            </a:r>
            <a:r>
              <a:rPr lang="en-US" dirty="0" err="1" smtClean="0">
                <a:solidFill>
                  <a:schemeClr val="tx1"/>
                </a:solidFill>
              </a:rPr>
              <a:t>singdirish</a:t>
            </a:r>
            <a:r>
              <a:rPr lang="en-US" dirty="0" smtClean="0">
                <a:solidFill>
                  <a:schemeClr val="tx1"/>
                </a:solidFill>
              </a:rPr>
              <a:t> </a:t>
            </a:r>
            <a:r>
              <a:rPr lang="en-US" dirty="0" err="1" smtClean="0">
                <a:solidFill>
                  <a:schemeClr val="tx1"/>
                </a:solidFill>
              </a:rPr>
              <a:t>muhimdir</a:t>
            </a:r>
            <a:r>
              <a:rPr lang="en-US" dirty="0" smtClean="0">
                <a:solidFill>
                  <a:schemeClr val="tx1"/>
                </a:solidFill>
              </a:rPr>
              <a:t>. </a:t>
            </a:r>
            <a:endParaRPr lang="ru-RU" dirty="0">
              <a:solidFill>
                <a:schemeClr val="tx1"/>
              </a:solidFill>
            </a:endParaRPr>
          </a:p>
        </p:txBody>
      </p:sp>
      <p:sp>
        <p:nvSpPr>
          <p:cNvPr id="2" name="Title 1"/>
          <p:cNvSpPr>
            <a:spLocks noGrp="1"/>
          </p:cNvSpPr>
          <p:nvPr>
            <p:ph type="title"/>
          </p:nvPr>
        </p:nvSpPr>
        <p:spPr>
          <a:xfrm>
            <a:off x="722313" y="3429000"/>
            <a:ext cx="7772400" cy="2971800"/>
          </a:xfrm>
        </p:spPr>
        <p:txBody>
          <a:bodyPr>
            <a:normAutofit fontScale="90000"/>
          </a:bodyPr>
          <a:lstStyle/>
          <a:p>
            <a:pPr algn="l"/>
            <a:r>
              <a:rPr lang="en-US" sz="2000" dirty="0" err="1" smtClean="0">
                <a:solidFill>
                  <a:schemeClr val="tx1"/>
                </a:solidFill>
              </a:rPr>
              <a:t>Ko'rish</a:t>
            </a:r>
            <a:r>
              <a:rPr lang="en-US" sz="2000" dirty="0" smtClean="0">
                <a:solidFill>
                  <a:schemeClr val="tx1"/>
                </a:solidFill>
              </a:rPr>
              <a:t> </a:t>
            </a:r>
            <a:r>
              <a:rPr lang="en-US" sz="2000" dirty="0" err="1" smtClean="0">
                <a:solidFill>
                  <a:schemeClr val="tx1"/>
                </a:solidFill>
              </a:rPr>
              <a:t>qobiliyati</a:t>
            </a:r>
            <a:r>
              <a:rPr lang="en-US" sz="2000" dirty="0" smtClean="0">
                <a:solidFill>
                  <a:schemeClr val="tx1"/>
                </a:solidFill>
              </a:rPr>
              <a:t> </a:t>
            </a:r>
            <a:r>
              <a:rPr lang="en-US" sz="2000" dirty="0" err="1" smtClean="0">
                <a:solidFill>
                  <a:schemeClr val="tx1"/>
                </a:solidFill>
              </a:rPr>
              <a:t>zaif</a:t>
            </a:r>
            <a:r>
              <a:rPr lang="en-US" sz="2000" dirty="0" smtClean="0">
                <a:solidFill>
                  <a:schemeClr val="tx1"/>
                </a:solidFill>
              </a:rPr>
              <a:t> </a:t>
            </a:r>
            <a:r>
              <a:rPr lang="en-US" sz="2000" dirty="0" err="1" smtClean="0">
                <a:solidFill>
                  <a:schemeClr val="tx1"/>
                </a:solidFill>
              </a:rPr>
              <a:t>o'quvchilar</a:t>
            </a:r>
            <a:r>
              <a:rPr lang="en-US" sz="2000" dirty="0" smtClean="0">
                <a:solidFill>
                  <a:schemeClr val="tx1"/>
                </a:solidFill>
              </a:rPr>
              <a:t> </a:t>
            </a:r>
            <a:r>
              <a:rPr lang="en-US" sz="2000" dirty="0" err="1" smtClean="0">
                <a:solidFill>
                  <a:schemeClr val="tx1"/>
                </a:solidFill>
              </a:rPr>
              <a:t>bilan</a:t>
            </a:r>
            <a:r>
              <a:rPr lang="en-US" sz="2000" dirty="0" smtClean="0">
                <a:solidFill>
                  <a:schemeClr val="tx1"/>
                </a:solidFill>
              </a:rPr>
              <a:t> </a:t>
            </a:r>
            <a:r>
              <a:rPr lang="en-US" sz="2000" dirty="0" err="1" smtClean="0">
                <a:solidFill>
                  <a:schemeClr val="tx1"/>
                </a:solidFill>
              </a:rPr>
              <a:t>ishlashda</a:t>
            </a:r>
            <a:r>
              <a:rPr lang="en-US" sz="2000" dirty="0" smtClean="0">
                <a:solidFill>
                  <a:schemeClr val="tx1"/>
                </a:solidFill>
              </a:rPr>
              <a:t> </a:t>
            </a:r>
            <a:r>
              <a:rPr lang="en-US" sz="2000" dirty="0" err="1" smtClean="0">
                <a:solidFill>
                  <a:schemeClr val="tx1"/>
                </a:solidFill>
              </a:rPr>
              <a:t>o'qituvchining</a:t>
            </a:r>
            <a:r>
              <a:rPr lang="en-US" sz="2000" dirty="0" smtClean="0">
                <a:solidFill>
                  <a:schemeClr val="tx1"/>
                </a:solidFill>
              </a:rPr>
              <a:t> </a:t>
            </a:r>
            <a:r>
              <a:rPr lang="en-US" sz="2000" dirty="0" err="1" smtClean="0">
                <a:solidFill>
                  <a:schemeClr val="tx1"/>
                </a:solidFill>
              </a:rPr>
              <a:t>vazifalaridan</a:t>
            </a:r>
            <a:r>
              <a:rPr lang="en-US" sz="2000" dirty="0" smtClean="0">
                <a:solidFill>
                  <a:schemeClr val="tx1"/>
                </a:solidFill>
              </a:rPr>
              <a:t> </a:t>
            </a:r>
            <a:r>
              <a:rPr lang="en-US" sz="2000" dirty="0" err="1" smtClean="0">
                <a:solidFill>
                  <a:schemeClr val="tx1"/>
                </a:solidFill>
              </a:rPr>
              <a:t>biri</a:t>
            </a:r>
            <a:r>
              <a:rPr lang="en-US" sz="2000" dirty="0" smtClean="0">
                <a:solidFill>
                  <a:schemeClr val="tx1"/>
                </a:solidFill>
              </a:rPr>
              <a:t>:</a:t>
            </a:r>
            <a:br>
              <a:rPr lang="en-US" sz="2000" dirty="0" smtClean="0">
                <a:solidFill>
                  <a:schemeClr val="tx1"/>
                </a:solidFill>
              </a:rPr>
            </a:br>
            <a:r>
              <a:rPr lang="en-US" sz="2000" dirty="0" smtClean="0">
                <a:solidFill>
                  <a:schemeClr val="tx1"/>
                </a:solidFill>
              </a:rPr>
              <a:t> - Agar </a:t>
            </a:r>
            <a:r>
              <a:rPr lang="en-US" sz="2000" dirty="0" err="1" smtClean="0">
                <a:solidFill>
                  <a:schemeClr val="tx1"/>
                </a:solidFill>
              </a:rPr>
              <a:t>sinfda</a:t>
            </a:r>
            <a:r>
              <a:rPr lang="en-US" sz="2000" dirty="0" smtClean="0">
                <a:solidFill>
                  <a:schemeClr val="tx1"/>
                </a:solidFill>
              </a:rPr>
              <a:t> </a:t>
            </a:r>
            <a:r>
              <a:rPr lang="en-US" sz="2000" dirty="0" err="1" smtClean="0">
                <a:solidFill>
                  <a:schemeClr val="tx1"/>
                </a:solidFill>
              </a:rPr>
              <a:t>ko'zi</a:t>
            </a:r>
            <a:r>
              <a:rPr lang="en-US" sz="2000" dirty="0" smtClean="0">
                <a:solidFill>
                  <a:schemeClr val="tx1"/>
                </a:solidFill>
              </a:rPr>
              <a:t> </a:t>
            </a:r>
            <a:r>
              <a:rPr lang="en-US" sz="2000" dirty="0" err="1" smtClean="0">
                <a:solidFill>
                  <a:schemeClr val="tx1"/>
                </a:solidFill>
              </a:rPr>
              <a:t>yaxshi</a:t>
            </a:r>
            <a:r>
              <a:rPr lang="en-US" sz="2000" dirty="0" smtClean="0">
                <a:solidFill>
                  <a:schemeClr val="tx1"/>
                </a:solidFill>
              </a:rPr>
              <a:t> </a:t>
            </a:r>
            <a:r>
              <a:rPr lang="en-US" sz="2000" dirty="0" err="1" smtClean="0">
                <a:solidFill>
                  <a:schemeClr val="tx1"/>
                </a:solidFill>
              </a:rPr>
              <a:t>ko'rmaydigan</a:t>
            </a:r>
            <a:r>
              <a:rPr lang="en-US" sz="2000" dirty="0" smtClean="0">
                <a:solidFill>
                  <a:schemeClr val="tx1"/>
                </a:solidFill>
              </a:rPr>
              <a:t> </a:t>
            </a:r>
            <a:r>
              <a:rPr lang="en-US" sz="2000" dirty="0" err="1" smtClean="0">
                <a:solidFill>
                  <a:schemeClr val="tx1"/>
                </a:solidFill>
              </a:rPr>
              <a:t>o'quvchi</a:t>
            </a:r>
            <a:r>
              <a:rPr lang="en-US" sz="2000" dirty="0" smtClean="0">
                <a:solidFill>
                  <a:schemeClr val="tx1"/>
                </a:solidFill>
              </a:rPr>
              <a:t> </a:t>
            </a:r>
            <a:r>
              <a:rPr lang="en-US" sz="2000" dirty="0" err="1" smtClean="0">
                <a:solidFill>
                  <a:schemeClr val="tx1"/>
                </a:solidFill>
              </a:rPr>
              <a:t>bo'lsa</a:t>
            </a:r>
            <a:r>
              <a:rPr lang="en-US" sz="2000" dirty="0" smtClean="0">
                <a:solidFill>
                  <a:schemeClr val="tx1"/>
                </a:solidFill>
              </a:rPr>
              <a:t> </a:t>
            </a:r>
            <a:r>
              <a:rPr lang="en-US" sz="2000" dirty="0" err="1" smtClean="0">
                <a:solidFill>
                  <a:schemeClr val="tx1"/>
                </a:solidFill>
              </a:rPr>
              <a:t>birinchi</a:t>
            </a:r>
            <a:r>
              <a:rPr lang="en-US" sz="2000" dirty="0" smtClean="0">
                <a:solidFill>
                  <a:schemeClr val="tx1"/>
                </a:solidFill>
              </a:rPr>
              <a:t> </a:t>
            </a:r>
            <a:r>
              <a:rPr lang="en-US" sz="2000" dirty="0" err="1" smtClean="0">
                <a:solidFill>
                  <a:schemeClr val="tx1"/>
                </a:solidFill>
              </a:rPr>
              <a:t>navbatda</a:t>
            </a:r>
            <a:r>
              <a:rPr lang="en-US" sz="2000" dirty="0" smtClean="0">
                <a:solidFill>
                  <a:schemeClr val="tx1"/>
                </a:solidFill>
              </a:rPr>
              <a:t> </a:t>
            </a:r>
            <a:r>
              <a:rPr lang="en-US" sz="2000" dirty="0" err="1" smtClean="0">
                <a:solidFill>
                  <a:schemeClr val="tx1"/>
                </a:solidFill>
              </a:rPr>
              <a:t>ota-onasiga</a:t>
            </a:r>
            <a:r>
              <a:rPr lang="en-US" sz="2000" dirty="0" smtClean="0">
                <a:solidFill>
                  <a:schemeClr val="tx1"/>
                </a:solidFill>
              </a:rPr>
              <a:t> </a:t>
            </a:r>
            <a:r>
              <a:rPr lang="en-US" sz="2000" dirty="0" err="1" smtClean="0">
                <a:solidFill>
                  <a:schemeClr val="tx1"/>
                </a:solidFill>
              </a:rPr>
              <a:t>murojaat</a:t>
            </a:r>
            <a:r>
              <a:rPr lang="en-US" sz="2000" dirty="0" smtClean="0">
                <a:solidFill>
                  <a:schemeClr val="tx1"/>
                </a:solidFill>
              </a:rPr>
              <a:t> </a:t>
            </a:r>
            <a:r>
              <a:rPr lang="en-US" sz="2000" dirty="0" err="1" smtClean="0">
                <a:solidFill>
                  <a:schemeClr val="tx1"/>
                </a:solidFill>
              </a:rPr>
              <a:t>qilib</a:t>
            </a:r>
            <a:r>
              <a:rPr lang="en-US" sz="2000" dirty="0" smtClean="0">
                <a:solidFill>
                  <a:schemeClr val="tx1"/>
                </a:solidFill>
              </a:rPr>
              <a:t>, </a:t>
            </a:r>
            <a:r>
              <a:rPr lang="en-US" sz="2000" dirty="0" err="1" smtClean="0">
                <a:solidFill>
                  <a:schemeClr val="tx1"/>
                </a:solidFill>
              </a:rPr>
              <a:t>uni</a:t>
            </a:r>
            <a:r>
              <a:rPr lang="en-US" sz="2000" dirty="0" smtClean="0">
                <a:solidFill>
                  <a:schemeClr val="tx1"/>
                </a:solidFill>
              </a:rPr>
              <a:t> </a:t>
            </a:r>
            <a:r>
              <a:rPr lang="en-US" sz="2000" dirty="0" err="1" smtClean="0">
                <a:solidFill>
                  <a:schemeClr val="tx1"/>
                </a:solidFill>
              </a:rPr>
              <a:t>ko'z</a:t>
            </a:r>
            <a:r>
              <a:rPr lang="en-US" sz="2000" dirty="0" smtClean="0">
                <a:solidFill>
                  <a:schemeClr val="tx1"/>
                </a:solidFill>
              </a:rPr>
              <a:t> </a:t>
            </a:r>
            <a:r>
              <a:rPr lang="en-US" sz="2000" dirty="0" err="1" smtClean="0">
                <a:solidFill>
                  <a:schemeClr val="tx1"/>
                </a:solidFill>
              </a:rPr>
              <a:t>shifokori</a:t>
            </a:r>
            <a:r>
              <a:rPr lang="en-US" sz="2000" dirty="0" smtClean="0">
                <a:solidFill>
                  <a:schemeClr val="tx1"/>
                </a:solidFill>
              </a:rPr>
              <a:t> </a:t>
            </a:r>
            <a:r>
              <a:rPr lang="en-US" sz="2000" dirty="0" err="1" smtClean="0">
                <a:solidFill>
                  <a:schemeClr val="tx1"/>
                </a:solidFill>
              </a:rPr>
              <a:t>mutaxassisga</a:t>
            </a:r>
            <a:r>
              <a:rPr lang="en-US" sz="2000" dirty="0" smtClean="0">
                <a:solidFill>
                  <a:schemeClr val="tx1"/>
                </a:solidFill>
              </a:rPr>
              <a:t> </a:t>
            </a:r>
            <a:r>
              <a:rPr lang="en-US" sz="2000" dirty="0" err="1" smtClean="0">
                <a:solidFill>
                  <a:schemeClr val="tx1"/>
                </a:solidFill>
              </a:rPr>
              <a:t>ko'rsatishni</a:t>
            </a:r>
            <a:r>
              <a:rPr lang="en-US" sz="2000" dirty="0" smtClean="0">
                <a:solidFill>
                  <a:schemeClr val="tx1"/>
                </a:solidFill>
              </a:rPr>
              <a:t> </a:t>
            </a:r>
            <a:r>
              <a:rPr lang="en-US" sz="2000" dirty="0" err="1" smtClean="0">
                <a:solidFill>
                  <a:schemeClr val="tx1"/>
                </a:solidFill>
              </a:rPr>
              <a:t>tavsiya</a:t>
            </a:r>
            <a:r>
              <a:rPr lang="en-US" sz="2000" dirty="0" smtClean="0">
                <a:solidFill>
                  <a:schemeClr val="tx1"/>
                </a:solidFill>
              </a:rPr>
              <a:t> </a:t>
            </a:r>
            <a:r>
              <a:rPr lang="en-US" sz="2000" dirty="0" err="1" smtClean="0">
                <a:solidFill>
                  <a:schemeClr val="tx1"/>
                </a:solidFill>
              </a:rPr>
              <a:t>qilish</a:t>
            </a:r>
            <a:r>
              <a:rPr lang="en-US" sz="2000" dirty="0" smtClean="0">
                <a:solidFill>
                  <a:schemeClr val="tx1"/>
                </a:solidFill>
              </a:rPr>
              <a:t> </a:t>
            </a:r>
            <a:r>
              <a:rPr lang="en-US" sz="2000" dirty="0" err="1" smtClean="0">
                <a:solidFill>
                  <a:schemeClr val="tx1"/>
                </a:solidFill>
              </a:rPr>
              <a:t>kerak</a:t>
            </a:r>
            <a:r>
              <a:rPr lang="en-US" sz="2000" dirty="0" smtClean="0">
                <a:solidFill>
                  <a:schemeClr val="tx1"/>
                </a:solidFill>
              </a:rPr>
              <a:t>. - </a:t>
            </a:r>
            <a:r>
              <a:rPr lang="en-US" sz="2000" dirty="0" err="1" smtClean="0">
                <a:solidFill>
                  <a:schemeClr val="tx1"/>
                </a:solidFill>
              </a:rPr>
              <a:t>Ba'zida</a:t>
            </a:r>
            <a:r>
              <a:rPr lang="en-US" sz="2000" dirty="0" smtClean="0">
                <a:solidFill>
                  <a:schemeClr val="tx1"/>
                </a:solidFill>
              </a:rPr>
              <a:t> </a:t>
            </a:r>
            <a:r>
              <a:rPr lang="en-US" sz="2000" dirty="0" err="1" smtClean="0">
                <a:solidFill>
                  <a:schemeClr val="tx1"/>
                </a:solidFill>
              </a:rPr>
              <a:t>bolaning</a:t>
            </a:r>
            <a:r>
              <a:rPr lang="en-US" sz="2000" dirty="0" smtClean="0">
                <a:solidFill>
                  <a:schemeClr val="tx1"/>
                </a:solidFill>
              </a:rPr>
              <a:t> </a:t>
            </a:r>
            <a:r>
              <a:rPr lang="en-US" sz="2000" dirty="0" err="1" smtClean="0">
                <a:solidFill>
                  <a:schemeClr val="tx1"/>
                </a:solidFill>
              </a:rPr>
              <a:t>ota-onasi</a:t>
            </a:r>
            <a:r>
              <a:rPr lang="en-US" sz="2000" dirty="0" smtClean="0">
                <a:solidFill>
                  <a:schemeClr val="tx1"/>
                </a:solidFill>
              </a:rPr>
              <a:t> </a:t>
            </a:r>
            <a:r>
              <a:rPr lang="en-US" sz="2000" dirty="0" err="1" smtClean="0">
                <a:solidFill>
                  <a:schemeClr val="tx1"/>
                </a:solidFill>
              </a:rPr>
              <a:t>ko'zi</a:t>
            </a:r>
            <a:r>
              <a:rPr lang="en-US" sz="2000" dirty="0" smtClean="0">
                <a:solidFill>
                  <a:schemeClr val="tx1"/>
                </a:solidFill>
              </a:rPr>
              <a:t> </a:t>
            </a:r>
            <a:r>
              <a:rPr lang="en-US" sz="2000" dirty="0" err="1" smtClean="0">
                <a:solidFill>
                  <a:schemeClr val="tx1"/>
                </a:solidFill>
              </a:rPr>
              <a:t>ojizligini</a:t>
            </a:r>
            <a:r>
              <a:rPr lang="en-US" sz="2000" dirty="0" smtClean="0">
                <a:solidFill>
                  <a:schemeClr val="tx1"/>
                </a:solidFill>
              </a:rPr>
              <a:t> </a:t>
            </a:r>
            <a:r>
              <a:rPr lang="en-US" sz="2000" dirty="0" err="1" smtClean="0">
                <a:solidFill>
                  <a:schemeClr val="tx1"/>
                </a:solidFill>
              </a:rPr>
              <a:t>yashirishga</a:t>
            </a:r>
            <a:r>
              <a:rPr lang="en-US" sz="2000" dirty="0" smtClean="0">
                <a:solidFill>
                  <a:schemeClr val="tx1"/>
                </a:solidFill>
              </a:rPr>
              <a:t> </a:t>
            </a:r>
            <a:r>
              <a:rPr lang="en-US" sz="2000" dirty="0" err="1" smtClean="0">
                <a:solidFill>
                  <a:schemeClr val="tx1"/>
                </a:solidFill>
              </a:rPr>
              <a:t>harakat</a:t>
            </a:r>
            <a:r>
              <a:rPr lang="en-US" sz="2000" dirty="0" smtClean="0">
                <a:solidFill>
                  <a:schemeClr val="tx1"/>
                </a:solidFill>
              </a:rPr>
              <a:t> </a:t>
            </a:r>
            <a:r>
              <a:rPr lang="en-US" sz="2000" dirty="0" err="1" smtClean="0">
                <a:solidFill>
                  <a:schemeClr val="tx1"/>
                </a:solidFill>
              </a:rPr>
              <a:t>qiladilar</a:t>
            </a:r>
            <a:r>
              <a:rPr lang="en-US" sz="2000" dirty="0" smtClean="0">
                <a:solidFill>
                  <a:schemeClr val="tx1"/>
                </a:solidFill>
              </a:rPr>
              <a:t>. </a:t>
            </a:r>
            <a:r>
              <a:rPr lang="en-US" sz="2000" dirty="0" err="1" smtClean="0">
                <a:solidFill>
                  <a:schemeClr val="tx1"/>
                </a:solidFill>
              </a:rPr>
              <a:t>Oddiy</a:t>
            </a:r>
            <a:r>
              <a:rPr lang="en-US" sz="2000" dirty="0" smtClean="0">
                <a:solidFill>
                  <a:schemeClr val="tx1"/>
                </a:solidFill>
              </a:rPr>
              <a:t> </a:t>
            </a:r>
            <a:r>
              <a:rPr lang="en-US" sz="2000" dirty="0" err="1" smtClean="0">
                <a:solidFill>
                  <a:schemeClr val="tx1"/>
                </a:solidFill>
              </a:rPr>
              <a:t>maktab</a:t>
            </a:r>
            <a:r>
              <a:rPr lang="en-US" sz="2000" dirty="0" smtClean="0">
                <a:solidFill>
                  <a:schemeClr val="tx1"/>
                </a:solidFill>
              </a:rPr>
              <a:t> </a:t>
            </a:r>
            <a:r>
              <a:rPr lang="en-US" sz="2000" dirty="0" err="1" smtClean="0">
                <a:solidFill>
                  <a:schemeClr val="tx1"/>
                </a:solidFill>
              </a:rPr>
              <a:t>sharoitida</a:t>
            </a:r>
            <a:r>
              <a:rPr lang="en-US" sz="2000" dirty="0" smtClean="0">
                <a:solidFill>
                  <a:schemeClr val="tx1"/>
                </a:solidFill>
              </a:rPr>
              <a:t> </a:t>
            </a:r>
            <a:r>
              <a:rPr lang="en-US" sz="2000" dirty="0" err="1" smtClean="0">
                <a:solidFill>
                  <a:schemeClr val="tx1"/>
                </a:solidFill>
              </a:rPr>
              <a:t>ko'zga</a:t>
            </a:r>
            <a:r>
              <a:rPr lang="en-US" sz="2000" dirty="0" smtClean="0">
                <a:solidFill>
                  <a:schemeClr val="tx1"/>
                </a:solidFill>
              </a:rPr>
              <a:t> </a:t>
            </a:r>
            <a:r>
              <a:rPr lang="en-US" sz="2000" dirty="0" err="1" smtClean="0">
                <a:solidFill>
                  <a:schemeClr val="tx1"/>
                </a:solidFill>
              </a:rPr>
              <a:t>zo'r</a:t>
            </a:r>
            <a:r>
              <a:rPr lang="en-US" sz="2000" dirty="0" smtClean="0">
                <a:solidFill>
                  <a:schemeClr val="tx1"/>
                </a:solidFill>
              </a:rPr>
              <a:t> </a:t>
            </a:r>
            <a:r>
              <a:rPr lang="en-US" sz="2000" dirty="0" err="1" smtClean="0">
                <a:solidFill>
                  <a:schemeClr val="tx1"/>
                </a:solidFill>
              </a:rPr>
              <a:t>berish</a:t>
            </a:r>
            <a:r>
              <a:rPr lang="en-US" sz="2000" dirty="0" smtClean="0">
                <a:solidFill>
                  <a:schemeClr val="tx1"/>
                </a:solidFill>
              </a:rPr>
              <a:t> </a:t>
            </a:r>
            <a:r>
              <a:rPr lang="en-US" sz="2000" dirty="0" err="1" smtClean="0">
                <a:solidFill>
                  <a:schemeClr val="tx1"/>
                </a:solidFill>
              </a:rPr>
              <a:t>qanday</a:t>
            </a:r>
            <a:r>
              <a:rPr lang="en-US" sz="2000" dirty="0" smtClean="0">
                <a:solidFill>
                  <a:schemeClr val="tx1"/>
                </a:solidFill>
              </a:rPr>
              <a:t> </a:t>
            </a:r>
            <a:r>
              <a:rPr lang="en-US" sz="2000" dirty="0" err="1" smtClean="0">
                <a:solidFill>
                  <a:schemeClr val="tx1"/>
                </a:solidFill>
              </a:rPr>
              <a:t>oqibatlarga</a:t>
            </a:r>
            <a:r>
              <a:rPr lang="en-US" sz="2000" dirty="0" smtClean="0">
                <a:solidFill>
                  <a:schemeClr val="tx1"/>
                </a:solidFill>
              </a:rPr>
              <a:t> </a:t>
            </a:r>
            <a:r>
              <a:rPr lang="en-US" sz="2000" dirty="0" err="1" smtClean="0">
                <a:solidFill>
                  <a:schemeClr val="tx1"/>
                </a:solidFill>
              </a:rPr>
              <a:t>olib</a:t>
            </a:r>
            <a:r>
              <a:rPr lang="en-US" sz="2000" dirty="0" smtClean="0">
                <a:solidFill>
                  <a:schemeClr val="tx1"/>
                </a:solidFill>
              </a:rPr>
              <a:t> </a:t>
            </a:r>
            <a:r>
              <a:rPr lang="en-US" sz="2000" dirty="0" err="1" smtClean="0">
                <a:solidFill>
                  <a:schemeClr val="tx1"/>
                </a:solidFill>
              </a:rPr>
              <a:t>kelishini</a:t>
            </a:r>
            <a:r>
              <a:rPr lang="en-US" sz="2000" dirty="0" smtClean="0">
                <a:solidFill>
                  <a:schemeClr val="tx1"/>
                </a:solidFill>
              </a:rPr>
              <a:t> </a:t>
            </a:r>
            <a:r>
              <a:rPr lang="en-US" sz="2000" dirty="0" err="1" smtClean="0">
                <a:solidFill>
                  <a:schemeClr val="tx1"/>
                </a:solidFill>
              </a:rPr>
              <a:t>o'ylamaydilar</a:t>
            </a:r>
            <a:r>
              <a:rPr lang="en-US" sz="2000" dirty="0" smtClean="0">
                <a:solidFill>
                  <a:schemeClr val="tx1"/>
                </a:solidFill>
              </a:rPr>
              <a:t>. </a:t>
            </a:r>
            <a:r>
              <a:rPr lang="en-US" sz="2000" dirty="0" err="1" smtClean="0">
                <a:solidFill>
                  <a:schemeClr val="tx1"/>
                </a:solidFill>
              </a:rPr>
              <a:t>O'qituvchi</a:t>
            </a:r>
            <a:r>
              <a:rPr lang="en-US" sz="2000" dirty="0" smtClean="0">
                <a:solidFill>
                  <a:schemeClr val="tx1"/>
                </a:solidFill>
              </a:rPr>
              <a:t> </a:t>
            </a:r>
            <a:r>
              <a:rPr lang="en-US" sz="2000" dirty="0" err="1" smtClean="0">
                <a:solidFill>
                  <a:schemeClr val="tx1"/>
                </a:solidFill>
              </a:rPr>
              <a:t>ota-onalarga</a:t>
            </a:r>
            <a:r>
              <a:rPr lang="en-US" sz="2000" dirty="0" smtClean="0">
                <a:solidFill>
                  <a:schemeClr val="tx1"/>
                </a:solidFill>
              </a:rPr>
              <a:t> </a:t>
            </a:r>
            <a:r>
              <a:rPr lang="en-US" sz="2000" dirty="0" err="1" smtClean="0">
                <a:solidFill>
                  <a:schemeClr val="tx1"/>
                </a:solidFill>
              </a:rPr>
              <a:t>tushuntirishi</a:t>
            </a:r>
            <a:r>
              <a:rPr lang="en-US" sz="2000" dirty="0" smtClean="0">
                <a:solidFill>
                  <a:schemeClr val="tx1"/>
                </a:solidFill>
              </a:rPr>
              <a:t> </a:t>
            </a:r>
            <a:r>
              <a:rPr lang="en-US" sz="2000" dirty="0" err="1" smtClean="0">
                <a:solidFill>
                  <a:schemeClr val="tx1"/>
                </a:solidFill>
              </a:rPr>
              <a:t>kerak</a:t>
            </a:r>
            <a:r>
              <a:rPr lang="en-US" sz="2000" dirty="0" smtClean="0">
                <a:solidFill>
                  <a:schemeClr val="tx1"/>
                </a:solidFill>
              </a:rPr>
              <a:t> agar </a:t>
            </a:r>
            <a:r>
              <a:rPr lang="en-US" sz="2000" dirty="0" err="1" smtClean="0">
                <a:solidFill>
                  <a:schemeClr val="tx1"/>
                </a:solidFill>
              </a:rPr>
              <a:t>ota-ona</a:t>
            </a:r>
            <a:r>
              <a:rPr lang="en-US" sz="2000" dirty="0" smtClean="0">
                <a:solidFill>
                  <a:schemeClr val="tx1"/>
                </a:solidFill>
              </a:rPr>
              <a:t> </a:t>
            </a:r>
            <a:r>
              <a:rPr lang="en-US" sz="2000" dirty="0" err="1" smtClean="0">
                <a:solidFill>
                  <a:schemeClr val="tx1"/>
                </a:solidFill>
              </a:rPr>
              <a:t>sezmagan</a:t>
            </a:r>
            <a:r>
              <a:rPr lang="en-US" sz="2000" dirty="0" smtClean="0">
                <a:solidFill>
                  <a:schemeClr val="tx1"/>
                </a:solidFill>
              </a:rPr>
              <a:t> </a:t>
            </a:r>
            <a:r>
              <a:rPr lang="en-US" sz="2000" dirty="0" err="1" smtClean="0">
                <a:solidFill>
                  <a:schemeClr val="tx1"/>
                </a:solidFill>
              </a:rPr>
              <a:t>bo‘lsa</a:t>
            </a:r>
            <a:endParaRPr lang="ru-RU" sz="2000" dirty="0">
              <a:solidFill>
                <a:schemeClr val="tx1"/>
              </a:solidFill>
            </a:endParaRPr>
          </a:p>
        </p:txBody>
      </p:sp>
    </p:spTree>
    <p:extLst>
      <p:ext uri="{BB962C8B-B14F-4D97-AF65-F5344CB8AC3E}">
        <p14:creationId xmlns:p14="http://schemas.microsoft.com/office/powerpoint/2010/main" val="58136935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228600"/>
            <a:ext cx="7772400" cy="3505200"/>
          </a:xfrm>
        </p:spPr>
        <p:txBody>
          <a:bodyPr>
            <a:normAutofit fontScale="92500" lnSpcReduction="20000"/>
          </a:bodyPr>
          <a:lstStyle/>
          <a:p>
            <a:pPr marL="342900" indent="-342900" algn="l">
              <a:buFontTx/>
              <a:buChar char="-"/>
            </a:pPr>
            <a:r>
              <a:rPr lang="en-US" dirty="0" err="1" smtClean="0">
                <a:solidFill>
                  <a:schemeClr val="tx1"/>
                </a:solidFill>
              </a:rPr>
              <a:t>Ko'zi</a:t>
            </a:r>
            <a:r>
              <a:rPr lang="en-US" dirty="0" smtClean="0">
                <a:solidFill>
                  <a:schemeClr val="tx1"/>
                </a:solidFill>
              </a:rPr>
              <a:t> </a:t>
            </a:r>
            <a:r>
              <a:rPr lang="en-US" dirty="0" err="1" smtClean="0">
                <a:solidFill>
                  <a:schemeClr val="tx1"/>
                </a:solidFill>
              </a:rPr>
              <a:t>yaxshi</a:t>
            </a:r>
            <a:r>
              <a:rPr lang="en-US" dirty="0" smtClean="0">
                <a:solidFill>
                  <a:schemeClr val="tx1"/>
                </a:solidFill>
              </a:rPr>
              <a:t> </a:t>
            </a:r>
            <a:r>
              <a:rPr lang="en-US" dirty="0" err="1" smtClean="0">
                <a:solidFill>
                  <a:schemeClr val="tx1"/>
                </a:solidFill>
              </a:rPr>
              <a:t>ko'rmaydigan</a:t>
            </a:r>
            <a:r>
              <a:rPr lang="en-US" dirty="0" smtClean="0">
                <a:solidFill>
                  <a:schemeClr val="tx1"/>
                </a:solidFill>
              </a:rPr>
              <a:t> </a:t>
            </a:r>
            <a:r>
              <a:rPr lang="en-US" dirty="0" err="1" smtClean="0">
                <a:solidFill>
                  <a:schemeClr val="tx1"/>
                </a:solidFill>
              </a:rPr>
              <a:t>bolalarni</a:t>
            </a:r>
            <a:r>
              <a:rPr lang="en-US" dirty="0" smtClean="0">
                <a:solidFill>
                  <a:schemeClr val="tx1"/>
                </a:solidFill>
              </a:rPr>
              <a:t> </a:t>
            </a:r>
            <a:r>
              <a:rPr lang="en-US" dirty="0" err="1" smtClean="0">
                <a:solidFill>
                  <a:schemeClr val="tx1"/>
                </a:solidFill>
              </a:rPr>
              <a:t>o'z</a:t>
            </a:r>
            <a:r>
              <a:rPr lang="en-US" dirty="0" smtClean="0">
                <a:solidFill>
                  <a:schemeClr val="tx1"/>
                </a:solidFill>
              </a:rPr>
              <a:t> </a:t>
            </a:r>
            <a:r>
              <a:rPr lang="en-US" dirty="0" err="1" smtClean="0">
                <a:solidFill>
                  <a:schemeClr val="tx1"/>
                </a:solidFill>
              </a:rPr>
              <a:t>vaqtida</a:t>
            </a:r>
            <a:r>
              <a:rPr lang="en-US" dirty="0" smtClean="0">
                <a:solidFill>
                  <a:schemeClr val="tx1"/>
                </a:solidFill>
              </a:rPr>
              <a:t> </a:t>
            </a:r>
            <a:r>
              <a:rPr lang="en-US" dirty="0" err="1" smtClean="0">
                <a:solidFill>
                  <a:schemeClr val="tx1"/>
                </a:solidFill>
              </a:rPr>
              <a:t>aniqlamaslik</a:t>
            </a:r>
            <a:r>
              <a:rPr lang="en-US" dirty="0" smtClean="0">
                <a:solidFill>
                  <a:schemeClr val="tx1"/>
                </a:solidFill>
              </a:rPr>
              <a:t>, </a:t>
            </a:r>
            <a:r>
              <a:rPr lang="en-US" dirty="0" err="1" smtClean="0">
                <a:solidFill>
                  <a:schemeClr val="tx1"/>
                </a:solidFill>
              </a:rPr>
              <a:t>ularning</a:t>
            </a:r>
            <a:r>
              <a:rPr lang="en-US" dirty="0" smtClean="0">
                <a:solidFill>
                  <a:schemeClr val="tx1"/>
                </a:solidFill>
              </a:rPr>
              <a:t> </a:t>
            </a:r>
            <a:r>
              <a:rPr lang="en-US" dirty="0" err="1" smtClean="0">
                <a:solidFill>
                  <a:schemeClr val="tx1"/>
                </a:solidFill>
              </a:rPr>
              <a:t>ulgurmasligiga</a:t>
            </a:r>
            <a:r>
              <a:rPr lang="en-US" dirty="0" smtClean="0">
                <a:solidFill>
                  <a:schemeClr val="tx1"/>
                </a:solidFill>
              </a:rPr>
              <a:t>, </a:t>
            </a:r>
          </a:p>
          <a:p>
            <a:pPr marL="342900" indent="-342900" algn="l">
              <a:buFontTx/>
              <a:buChar char="-"/>
            </a:pPr>
            <a:r>
              <a:rPr lang="en-US" dirty="0" smtClean="0">
                <a:solidFill>
                  <a:schemeClr val="tx1"/>
                </a:solidFill>
              </a:rPr>
              <a:t> </a:t>
            </a:r>
            <a:r>
              <a:rPr lang="en-US" dirty="0" err="1" smtClean="0">
                <a:solidFill>
                  <a:schemeClr val="tx1"/>
                </a:solidFill>
              </a:rPr>
              <a:t>ta'lim-tarbiyadagi</a:t>
            </a:r>
            <a:r>
              <a:rPr lang="en-US" dirty="0" smtClean="0">
                <a:solidFill>
                  <a:schemeClr val="tx1"/>
                </a:solidFill>
              </a:rPr>
              <a:t> </a:t>
            </a:r>
            <a:r>
              <a:rPr lang="en-US" dirty="0" err="1" smtClean="0">
                <a:solidFill>
                  <a:schemeClr val="tx1"/>
                </a:solidFill>
              </a:rPr>
              <a:t>buzilishlarga</a:t>
            </a:r>
            <a:r>
              <a:rPr lang="en-US" dirty="0" smtClean="0">
                <a:solidFill>
                  <a:schemeClr val="tx1"/>
                </a:solidFill>
              </a:rPr>
              <a:t> </a:t>
            </a:r>
            <a:r>
              <a:rPr lang="en-US" dirty="0" err="1" smtClean="0">
                <a:solidFill>
                  <a:schemeClr val="tx1"/>
                </a:solidFill>
              </a:rPr>
              <a:t>olib</a:t>
            </a:r>
            <a:r>
              <a:rPr lang="en-US" dirty="0" smtClean="0">
                <a:solidFill>
                  <a:schemeClr val="tx1"/>
                </a:solidFill>
              </a:rPr>
              <a:t> </a:t>
            </a:r>
            <a:r>
              <a:rPr lang="en-US" dirty="0" err="1" smtClean="0">
                <a:solidFill>
                  <a:schemeClr val="tx1"/>
                </a:solidFill>
              </a:rPr>
              <a:t>kelibgina</a:t>
            </a:r>
            <a:r>
              <a:rPr lang="en-US" dirty="0" smtClean="0">
                <a:solidFill>
                  <a:schemeClr val="tx1"/>
                </a:solidFill>
              </a:rPr>
              <a:t> </a:t>
            </a:r>
            <a:r>
              <a:rPr lang="en-US" dirty="0" err="1" smtClean="0">
                <a:solidFill>
                  <a:schemeClr val="tx1"/>
                </a:solidFill>
              </a:rPr>
              <a:t>qolmay</a:t>
            </a:r>
            <a:r>
              <a:rPr lang="en-US" dirty="0" smtClean="0">
                <a:solidFill>
                  <a:schemeClr val="tx1"/>
                </a:solidFill>
              </a:rPr>
              <a:t>, </a:t>
            </a:r>
            <a:r>
              <a:rPr lang="en-US" dirty="0" err="1" smtClean="0">
                <a:solidFill>
                  <a:schemeClr val="tx1"/>
                </a:solidFill>
              </a:rPr>
              <a:t>balki</a:t>
            </a:r>
            <a:r>
              <a:rPr lang="en-US" dirty="0" smtClean="0">
                <a:solidFill>
                  <a:schemeClr val="tx1"/>
                </a:solidFill>
              </a:rPr>
              <a:t> </a:t>
            </a:r>
            <a:r>
              <a:rPr lang="en-US" dirty="0" err="1" smtClean="0">
                <a:solidFill>
                  <a:schemeClr val="tx1"/>
                </a:solidFill>
              </a:rPr>
              <a:t>busiz</a:t>
            </a:r>
            <a:r>
              <a:rPr lang="en-US" dirty="0" smtClean="0">
                <a:solidFill>
                  <a:schemeClr val="tx1"/>
                </a:solidFill>
              </a:rPr>
              <a:t> ham </a:t>
            </a:r>
            <a:r>
              <a:rPr lang="en-US" dirty="0" err="1" smtClean="0">
                <a:solidFill>
                  <a:schemeClr val="tx1"/>
                </a:solidFill>
              </a:rPr>
              <a:t>ko'zdagi</a:t>
            </a:r>
            <a:r>
              <a:rPr lang="en-US" dirty="0" smtClean="0">
                <a:solidFill>
                  <a:schemeClr val="tx1"/>
                </a:solidFill>
              </a:rPr>
              <a:t> </a:t>
            </a:r>
            <a:r>
              <a:rPr lang="en-US" dirty="0" err="1" smtClean="0">
                <a:solidFill>
                  <a:schemeClr val="tx1"/>
                </a:solidFill>
              </a:rPr>
              <a:t>nuqsonni</a:t>
            </a:r>
            <a:r>
              <a:rPr lang="en-US" dirty="0" smtClean="0">
                <a:solidFill>
                  <a:schemeClr val="tx1"/>
                </a:solidFill>
              </a:rPr>
              <a:t> </a:t>
            </a:r>
            <a:r>
              <a:rPr lang="en-US" dirty="0" err="1" smtClean="0">
                <a:solidFill>
                  <a:schemeClr val="tx1"/>
                </a:solidFill>
              </a:rPr>
              <a:t>yanada</a:t>
            </a:r>
            <a:r>
              <a:rPr lang="en-US" dirty="0" smtClean="0">
                <a:solidFill>
                  <a:schemeClr val="tx1"/>
                </a:solidFill>
              </a:rPr>
              <a:t> </a:t>
            </a:r>
            <a:r>
              <a:rPr lang="en-US" dirty="0" err="1" smtClean="0">
                <a:solidFill>
                  <a:schemeClr val="tx1"/>
                </a:solidFill>
              </a:rPr>
              <a:t>og'irlashtirib</a:t>
            </a:r>
            <a:r>
              <a:rPr lang="en-US" dirty="0" smtClean="0">
                <a:solidFill>
                  <a:schemeClr val="tx1"/>
                </a:solidFill>
              </a:rPr>
              <a:t> </a:t>
            </a:r>
            <a:r>
              <a:rPr lang="en-US" dirty="0" err="1" smtClean="0">
                <a:solidFill>
                  <a:schemeClr val="tx1"/>
                </a:solidFill>
              </a:rPr>
              <a:t>yuborishiga</a:t>
            </a:r>
            <a:r>
              <a:rPr lang="en-US" dirty="0" smtClean="0">
                <a:solidFill>
                  <a:schemeClr val="tx1"/>
                </a:solidFill>
              </a:rPr>
              <a:t> </a:t>
            </a:r>
            <a:r>
              <a:rPr lang="en-US" dirty="0" err="1" smtClean="0">
                <a:solidFill>
                  <a:schemeClr val="tx1"/>
                </a:solidFill>
              </a:rPr>
              <a:t>sabab</a:t>
            </a:r>
            <a:r>
              <a:rPr lang="en-US" dirty="0" smtClean="0">
                <a:solidFill>
                  <a:schemeClr val="tx1"/>
                </a:solidFill>
              </a:rPr>
              <a:t> </a:t>
            </a:r>
            <a:r>
              <a:rPr lang="en-US" dirty="0" err="1" smtClean="0">
                <a:solidFill>
                  <a:schemeClr val="tx1"/>
                </a:solidFill>
              </a:rPr>
              <a:t>bo'lishi</a:t>
            </a:r>
            <a:r>
              <a:rPr lang="en-US" dirty="0" smtClean="0">
                <a:solidFill>
                  <a:schemeClr val="tx1"/>
                </a:solidFill>
              </a:rPr>
              <a:t> </a:t>
            </a:r>
            <a:r>
              <a:rPr lang="en-US" dirty="0" err="1" smtClean="0">
                <a:solidFill>
                  <a:schemeClr val="tx1"/>
                </a:solidFill>
              </a:rPr>
              <a:t>mumkin</a:t>
            </a:r>
            <a:r>
              <a:rPr lang="en-US" dirty="0" smtClean="0">
                <a:solidFill>
                  <a:schemeClr val="tx1"/>
                </a:solidFill>
              </a:rPr>
              <a:t>. </a:t>
            </a:r>
          </a:p>
          <a:p>
            <a:pPr marL="342900" indent="-342900" algn="l">
              <a:buFontTx/>
              <a:buChar char="-"/>
            </a:pPr>
            <a:r>
              <a:rPr lang="en-US" dirty="0" smtClean="0">
                <a:solidFill>
                  <a:schemeClr val="tx1"/>
                </a:solidFill>
              </a:rPr>
              <a:t>- </a:t>
            </a:r>
            <a:r>
              <a:rPr lang="en-US" dirty="0" err="1" smtClean="0">
                <a:solidFill>
                  <a:schemeClr val="tx1"/>
                </a:solidFill>
              </a:rPr>
              <a:t>Shuni</a:t>
            </a:r>
            <a:r>
              <a:rPr lang="en-US" dirty="0" smtClean="0">
                <a:solidFill>
                  <a:schemeClr val="tx1"/>
                </a:solidFill>
              </a:rPr>
              <a:t> </a:t>
            </a:r>
            <a:r>
              <a:rPr lang="en-US" dirty="0" err="1" smtClean="0">
                <a:solidFill>
                  <a:schemeClr val="tx1"/>
                </a:solidFill>
              </a:rPr>
              <a:t>unutmaslik</a:t>
            </a:r>
            <a:r>
              <a:rPr lang="en-US" dirty="0" smtClean="0">
                <a:solidFill>
                  <a:schemeClr val="tx1"/>
                </a:solidFill>
              </a:rPr>
              <a:t> </a:t>
            </a:r>
            <a:r>
              <a:rPr lang="en-US" dirty="0" err="1" smtClean="0">
                <a:solidFill>
                  <a:schemeClr val="tx1"/>
                </a:solidFill>
              </a:rPr>
              <a:t>kerak</a:t>
            </a:r>
            <a:r>
              <a:rPr lang="en-US" dirty="0" smtClean="0">
                <a:solidFill>
                  <a:schemeClr val="tx1"/>
                </a:solidFill>
              </a:rPr>
              <a:t>, </a:t>
            </a:r>
            <a:r>
              <a:rPr lang="en-US" dirty="0" err="1" smtClean="0">
                <a:solidFill>
                  <a:schemeClr val="tx1"/>
                </a:solidFill>
              </a:rPr>
              <a:t>umumta'lim</a:t>
            </a:r>
            <a:r>
              <a:rPr lang="en-US" dirty="0" smtClean="0">
                <a:solidFill>
                  <a:schemeClr val="tx1"/>
                </a:solidFill>
              </a:rPr>
              <a:t> </a:t>
            </a:r>
            <a:r>
              <a:rPr lang="en-US" dirty="0" err="1" smtClean="0">
                <a:solidFill>
                  <a:schemeClr val="tx1"/>
                </a:solidFill>
              </a:rPr>
              <a:t>maktab</a:t>
            </a:r>
            <a:r>
              <a:rPr lang="en-US" dirty="0" smtClean="0">
                <a:solidFill>
                  <a:schemeClr val="tx1"/>
                </a:solidFill>
              </a:rPr>
              <a:t> </a:t>
            </a:r>
            <a:r>
              <a:rPr lang="en-US" dirty="0" err="1" smtClean="0">
                <a:solidFill>
                  <a:schemeClr val="tx1"/>
                </a:solidFill>
              </a:rPr>
              <a:t>o'quvchisi</a:t>
            </a:r>
            <a:r>
              <a:rPr lang="en-US" dirty="0" smtClean="0">
                <a:solidFill>
                  <a:schemeClr val="tx1"/>
                </a:solidFill>
              </a:rPr>
              <a:t> </a:t>
            </a:r>
            <a:r>
              <a:rPr lang="en-US" dirty="0" err="1" smtClean="0">
                <a:solidFill>
                  <a:schemeClr val="tx1"/>
                </a:solidFill>
              </a:rPr>
              <a:t>uchun</a:t>
            </a:r>
            <a:r>
              <a:rPr lang="en-US" dirty="0" smtClean="0">
                <a:solidFill>
                  <a:schemeClr val="tx1"/>
                </a:solidFill>
              </a:rPr>
              <a:t> </a:t>
            </a:r>
            <a:r>
              <a:rPr lang="en-US" dirty="0" err="1" smtClean="0">
                <a:solidFill>
                  <a:schemeClr val="tx1"/>
                </a:solidFill>
              </a:rPr>
              <a:t>oddiy</a:t>
            </a:r>
            <a:r>
              <a:rPr lang="en-US" dirty="0" smtClean="0">
                <a:solidFill>
                  <a:schemeClr val="tx1"/>
                </a:solidFill>
              </a:rPr>
              <a:t> </a:t>
            </a:r>
            <a:r>
              <a:rPr lang="en-US" dirty="0" err="1" smtClean="0">
                <a:solidFill>
                  <a:schemeClr val="tx1"/>
                </a:solidFill>
              </a:rPr>
              <a:t>bo'lgan</a:t>
            </a:r>
            <a:r>
              <a:rPr lang="en-US" dirty="0" smtClean="0">
                <a:solidFill>
                  <a:schemeClr val="tx1"/>
                </a:solidFill>
              </a:rPr>
              <a:t> </a:t>
            </a:r>
            <a:r>
              <a:rPr lang="en-US" dirty="0" err="1" smtClean="0">
                <a:solidFill>
                  <a:schemeClr val="tx1"/>
                </a:solidFill>
              </a:rPr>
              <a:t>ko'pgina</a:t>
            </a:r>
            <a:r>
              <a:rPr lang="en-US" dirty="0" smtClean="0">
                <a:solidFill>
                  <a:schemeClr val="tx1"/>
                </a:solidFill>
              </a:rPr>
              <a:t> </a:t>
            </a:r>
            <a:r>
              <a:rPr lang="en-US" dirty="0" err="1" smtClean="0">
                <a:solidFill>
                  <a:schemeClr val="tx1"/>
                </a:solidFill>
              </a:rPr>
              <a:t>mashg'ulotlar</a:t>
            </a:r>
            <a:endParaRPr lang="en-US" dirty="0" smtClean="0">
              <a:solidFill>
                <a:schemeClr val="tx1"/>
              </a:solidFill>
            </a:endParaRPr>
          </a:p>
          <a:p>
            <a:pPr algn="l"/>
            <a:r>
              <a:rPr lang="en-US" dirty="0" smtClean="0">
                <a:solidFill>
                  <a:schemeClr val="tx1"/>
                </a:solidFill>
              </a:rPr>
              <a:t> </a:t>
            </a:r>
            <a:r>
              <a:rPr lang="en-US" dirty="0" err="1" smtClean="0">
                <a:solidFill>
                  <a:schemeClr val="tx1"/>
                </a:solidFill>
              </a:rPr>
              <a:t>masalan</a:t>
            </a:r>
            <a:r>
              <a:rPr lang="en-US" dirty="0" smtClean="0">
                <a:solidFill>
                  <a:schemeClr val="tx1"/>
                </a:solidFill>
              </a:rPr>
              <a:t> </a:t>
            </a:r>
            <a:r>
              <a:rPr lang="en-US" dirty="0" err="1" smtClean="0">
                <a:solidFill>
                  <a:schemeClr val="tx1"/>
                </a:solidFill>
              </a:rPr>
              <a:t>egilish</a:t>
            </a:r>
            <a:r>
              <a:rPr lang="en-US" dirty="0" smtClean="0">
                <a:solidFill>
                  <a:schemeClr val="tx1"/>
                </a:solidFill>
              </a:rPr>
              <a:t>, </a:t>
            </a:r>
            <a:r>
              <a:rPr lang="en-US" dirty="0" err="1" smtClean="0">
                <a:solidFill>
                  <a:schemeClr val="tx1"/>
                </a:solidFill>
              </a:rPr>
              <a:t>qattiq</a:t>
            </a:r>
            <a:r>
              <a:rPr lang="en-US" dirty="0" smtClean="0">
                <a:solidFill>
                  <a:schemeClr val="tx1"/>
                </a:solidFill>
              </a:rPr>
              <a:t> </a:t>
            </a:r>
            <a:r>
              <a:rPr lang="en-US" dirty="0" err="1" smtClean="0">
                <a:solidFill>
                  <a:schemeClr val="tx1"/>
                </a:solidFill>
              </a:rPr>
              <a:t>sakrash</a:t>
            </a:r>
            <a:r>
              <a:rPr lang="en-US" dirty="0" smtClean="0">
                <a:solidFill>
                  <a:schemeClr val="tx1"/>
                </a:solidFill>
              </a:rPr>
              <a:t>, </a:t>
            </a:r>
            <a:r>
              <a:rPr lang="en-US" dirty="0" err="1" smtClean="0">
                <a:solidFill>
                  <a:schemeClr val="tx1"/>
                </a:solidFill>
              </a:rPr>
              <a:t>jismoniy</a:t>
            </a:r>
            <a:r>
              <a:rPr lang="en-US" dirty="0" smtClean="0">
                <a:solidFill>
                  <a:schemeClr val="tx1"/>
                </a:solidFill>
              </a:rPr>
              <a:t> </a:t>
            </a:r>
            <a:r>
              <a:rPr lang="en-US" dirty="0" err="1" smtClean="0">
                <a:solidFill>
                  <a:schemeClr val="tx1"/>
                </a:solidFill>
              </a:rPr>
              <a:t>tarbiya</a:t>
            </a:r>
            <a:r>
              <a:rPr lang="en-US" dirty="0" smtClean="0">
                <a:solidFill>
                  <a:schemeClr val="tx1"/>
                </a:solidFill>
              </a:rPr>
              <a:t> </a:t>
            </a:r>
            <a:r>
              <a:rPr lang="en-US" dirty="0" err="1" smtClean="0">
                <a:solidFill>
                  <a:schemeClr val="tx1"/>
                </a:solidFill>
              </a:rPr>
              <a:t>darsida</a:t>
            </a:r>
            <a:r>
              <a:rPr lang="en-US" dirty="0" smtClean="0">
                <a:solidFill>
                  <a:schemeClr val="tx1"/>
                </a:solidFill>
              </a:rPr>
              <a:t> </a:t>
            </a:r>
            <a:r>
              <a:rPr lang="en-US" dirty="0" err="1" smtClean="0">
                <a:solidFill>
                  <a:schemeClr val="tx1"/>
                </a:solidFill>
              </a:rPr>
              <a:t>og'irliklarni</a:t>
            </a:r>
            <a:r>
              <a:rPr lang="en-US" dirty="0" smtClean="0">
                <a:solidFill>
                  <a:schemeClr val="tx1"/>
                </a:solidFill>
              </a:rPr>
              <a:t> </a:t>
            </a:r>
            <a:r>
              <a:rPr lang="en-US" dirty="0" err="1" smtClean="0">
                <a:solidFill>
                  <a:schemeClr val="tx1"/>
                </a:solidFill>
              </a:rPr>
              <a:t>ko'tarish</a:t>
            </a:r>
            <a:r>
              <a:rPr lang="en-US" dirty="0" smtClean="0">
                <a:solidFill>
                  <a:schemeClr val="tx1"/>
                </a:solidFill>
              </a:rPr>
              <a:t> </a:t>
            </a:r>
            <a:r>
              <a:rPr lang="en-US" dirty="0" err="1" smtClean="0">
                <a:solidFill>
                  <a:schemeClr val="tx1"/>
                </a:solidFill>
              </a:rPr>
              <a:t>kabilar</a:t>
            </a:r>
            <a:r>
              <a:rPr lang="en-US" dirty="0" smtClean="0">
                <a:solidFill>
                  <a:schemeClr val="tx1"/>
                </a:solidFill>
              </a:rPr>
              <a:t> ham </a:t>
            </a:r>
            <a:r>
              <a:rPr lang="en-US" dirty="0" err="1" smtClean="0">
                <a:solidFill>
                  <a:schemeClr val="tx1"/>
                </a:solidFill>
              </a:rPr>
              <a:t>bolaning</a:t>
            </a:r>
            <a:r>
              <a:rPr lang="en-US" dirty="0" smtClean="0">
                <a:solidFill>
                  <a:schemeClr val="tx1"/>
                </a:solidFill>
              </a:rPr>
              <a:t> </a:t>
            </a:r>
            <a:r>
              <a:rPr lang="en-US" dirty="0" err="1" smtClean="0">
                <a:solidFill>
                  <a:schemeClr val="tx1"/>
                </a:solidFill>
              </a:rPr>
              <a:t>ko'rish</a:t>
            </a:r>
            <a:r>
              <a:rPr lang="en-US" dirty="0" smtClean="0">
                <a:solidFill>
                  <a:schemeClr val="tx1"/>
                </a:solidFill>
              </a:rPr>
              <a:t> </a:t>
            </a:r>
            <a:r>
              <a:rPr lang="en-US" dirty="0" err="1" smtClean="0">
                <a:solidFill>
                  <a:schemeClr val="tx1"/>
                </a:solidFill>
              </a:rPr>
              <a:t>qobiliyatiga</a:t>
            </a:r>
            <a:r>
              <a:rPr lang="en-US" dirty="0" smtClean="0">
                <a:solidFill>
                  <a:schemeClr val="tx1"/>
                </a:solidFill>
              </a:rPr>
              <a:t> </a:t>
            </a:r>
            <a:r>
              <a:rPr lang="en-US" dirty="0" err="1" smtClean="0">
                <a:solidFill>
                  <a:schemeClr val="tx1"/>
                </a:solidFill>
              </a:rPr>
              <a:t>zarar</a:t>
            </a:r>
            <a:r>
              <a:rPr lang="en-US" dirty="0" smtClean="0">
                <a:solidFill>
                  <a:schemeClr val="tx1"/>
                </a:solidFill>
              </a:rPr>
              <a:t> </a:t>
            </a:r>
            <a:r>
              <a:rPr lang="en-US" dirty="0" err="1" smtClean="0">
                <a:solidFill>
                  <a:schemeClr val="tx1"/>
                </a:solidFill>
              </a:rPr>
              <a:t>etkazishi</a:t>
            </a:r>
            <a:r>
              <a:rPr lang="en-US" dirty="0" smtClean="0">
                <a:solidFill>
                  <a:schemeClr val="tx1"/>
                </a:solidFill>
              </a:rPr>
              <a:t> </a:t>
            </a:r>
            <a:r>
              <a:rPr lang="en-US" dirty="0" err="1" smtClean="0">
                <a:solidFill>
                  <a:schemeClr val="tx1"/>
                </a:solidFill>
              </a:rPr>
              <a:t>mumkin</a:t>
            </a:r>
            <a:r>
              <a:rPr lang="en-US" dirty="0" smtClean="0">
                <a:solidFill>
                  <a:schemeClr val="tx1"/>
                </a:solidFill>
              </a:rPr>
              <a:t>.</a:t>
            </a:r>
          </a:p>
          <a:p>
            <a:pPr algn="l"/>
            <a:r>
              <a:rPr lang="en-US" dirty="0" smtClean="0">
                <a:solidFill>
                  <a:schemeClr val="tx1"/>
                </a:solidFill>
              </a:rPr>
              <a:t> - </a:t>
            </a:r>
            <a:r>
              <a:rPr lang="en-US" dirty="0" err="1" smtClean="0">
                <a:solidFill>
                  <a:schemeClr val="tx1"/>
                </a:solidFill>
              </a:rPr>
              <a:t>O'qituvchu</a:t>
            </a:r>
            <a:r>
              <a:rPr lang="en-US" dirty="0" smtClean="0">
                <a:solidFill>
                  <a:schemeClr val="tx1"/>
                </a:solidFill>
              </a:rPr>
              <a:t> </a:t>
            </a:r>
            <a:r>
              <a:rPr lang="en-US" dirty="0" err="1" smtClean="0">
                <a:solidFill>
                  <a:schemeClr val="tx1"/>
                </a:solidFill>
              </a:rPr>
              <a:t>sinfda</a:t>
            </a:r>
            <a:r>
              <a:rPr lang="en-US" dirty="0" smtClean="0">
                <a:solidFill>
                  <a:schemeClr val="tx1"/>
                </a:solidFill>
              </a:rPr>
              <a:t> </a:t>
            </a:r>
            <a:r>
              <a:rPr lang="en-US" dirty="0" err="1" smtClean="0">
                <a:solidFill>
                  <a:schemeClr val="tx1"/>
                </a:solidFill>
              </a:rPr>
              <a:t>ko'zi</a:t>
            </a:r>
            <a:r>
              <a:rPr lang="en-US" dirty="0" smtClean="0">
                <a:solidFill>
                  <a:schemeClr val="tx1"/>
                </a:solidFill>
              </a:rPr>
              <a:t> </a:t>
            </a:r>
            <a:r>
              <a:rPr lang="en-US" dirty="0" err="1" smtClean="0">
                <a:solidFill>
                  <a:schemeClr val="tx1"/>
                </a:solidFill>
              </a:rPr>
              <a:t>ojiz</a:t>
            </a:r>
            <a:r>
              <a:rPr lang="en-US" dirty="0" smtClean="0">
                <a:solidFill>
                  <a:schemeClr val="tx1"/>
                </a:solidFill>
              </a:rPr>
              <a:t> </a:t>
            </a:r>
            <a:r>
              <a:rPr lang="en-US" dirty="0" err="1" smtClean="0">
                <a:solidFill>
                  <a:schemeClr val="tx1"/>
                </a:solidFill>
              </a:rPr>
              <a:t>borligini</a:t>
            </a:r>
            <a:r>
              <a:rPr lang="en-US" dirty="0" smtClean="0">
                <a:solidFill>
                  <a:schemeClr val="tx1"/>
                </a:solidFill>
              </a:rPr>
              <a:t> </a:t>
            </a:r>
            <a:r>
              <a:rPr lang="en-US" dirty="0" err="1" smtClean="0">
                <a:solidFill>
                  <a:schemeClr val="tx1"/>
                </a:solidFill>
              </a:rPr>
              <a:t>nazarda</a:t>
            </a:r>
            <a:r>
              <a:rPr lang="en-US" dirty="0" smtClean="0">
                <a:solidFill>
                  <a:schemeClr val="tx1"/>
                </a:solidFill>
              </a:rPr>
              <a:t> </a:t>
            </a:r>
            <a:r>
              <a:rPr lang="en-US" dirty="0" err="1" smtClean="0">
                <a:solidFill>
                  <a:schemeClr val="tx1"/>
                </a:solidFill>
              </a:rPr>
              <a:t>tutgan</a:t>
            </a:r>
            <a:r>
              <a:rPr lang="en-US" dirty="0" smtClean="0">
                <a:solidFill>
                  <a:schemeClr val="tx1"/>
                </a:solidFill>
              </a:rPr>
              <a:t> </a:t>
            </a:r>
            <a:r>
              <a:rPr lang="en-US" dirty="0" err="1" smtClean="0">
                <a:solidFill>
                  <a:schemeClr val="tx1"/>
                </a:solidFill>
              </a:rPr>
              <a:t>holda</a:t>
            </a:r>
            <a:r>
              <a:rPr lang="en-US" dirty="0" smtClean="0">
                <a:solidFill>
                  <a:schemeClr val="tx1"/>
                </a:solidFill>
              </a:rPr>
              <a:t> </a:t>
            </a:r>
            <a:r>
              <a:rPr lang="en-US" dirty="0" err="1" smtClean="0">
                <a:solidFill>
                  <a:schemeClr val="tx1"/>
                </a:solidFill>
              </a:rPr>
              <a:t>bunday</a:t>
            </a:r>
            <a:r>
              <a:rPr lang="en-US" dirty="0" smtClean="0">
                <a:solidFill>
                  <a:schemeClr val="tx1"/>
                </a:solidFill>
              </a:rPr>
              <a:t> </a:t>
            </a:r>
            <a:r>
              <a:rPr lang="en-US" dirty="0" err="1" smtClean="0">
                <a:solidFill>
                  <a:schemeClr val="tx1"/>
                </a:solidFill>
              </a:rPr>
              <a:t>bolalar</a:t>
            </a:r>
            <a:r>
              <a:rPr lang="en-US" dirty="0" smtClean="0">
                <a:solidFill>
                  <a:schemeClr val="tx1"/>
                </a:solidFill>
              </a:rPr>
              <a:t> </a:t>
            </a:r>
            <a:r>
              <a:rPr lang="en-US" dirty="0" err="1" smtClean="0">
                <a:solidFill>
                  <a:schemeClr val="tx1"/>
                </a:solidFill>
              </a:rPr>
              <a:t>uchun</a:t>
            </a:r>
            <a:r>
              <a:rPr lang="en-US" dirty="0" smtClean="0">
                <a:solidFill>
                  <a:schemeClr val="tx1"/>
                </a:solidFill>
              </a:rPr>
              <a:t> </a:t>
            </a:r>
            <a:r>
              <a:rPr lang="en-US" dirty="0" err="1" smtClean="0">
                <a:solidFill>
                  <a:schemeClr val="tx1"/>
                </a:solidFill>
              </a:rPr>
              <a:t>alohida</a:t>
            </a:r>
            <a:r>
              <a:rPr lang="en-US" dirty="0" smtClean="0">
                <a:solidFill>
                  <a:schemeClr val="tx1"/>
                </a:solidFill>
              </a:rPr>
              <a:t> </a:t>
            </a:r>
            <a:r>
              <a:rPr lang="en-US" dirty="0" err="1" smtClean="0">
                <a:solidFill>
                  <a:schemeClr val="tx1"/>
                </a:solidFill>
              </a:rPr>
              <a:t>ko'rgazmalar</a:t>
            </a:r>
            <a:r>
              <a:rPr lang="en-US" dirty="0" smtClean="0">
                <a:solidFill>
                  <a:schemeClr val="tx1"/>
                </a:solidFill>
              </a:rPr>
              <a:t> </a:t>
            </a:r>
            <a:r>
              <a:rPr lang="en-US" dirty="0" err="1" smtClean="0">
                <a:solidFill>
                  <a:schemeClr val="tx1"/>
                </a:solidFill>
              </a:rPr>
              <a:t>tayyorlab</a:t>
            </a:r>
            <a:r>
              <a:rPr lang="en-US" dirty="0" smtClean="0">
                <a:solidFill>
                  <a:schemeClr val="tx1"/>
                </a:solidFill>
              </a:rPr>
              <a:t>, </a:t>
            </a:r>
            <a:r>
              <a:rPr lang="en-US" dirty="0" err="1" smtClean="0">
                <a:solidFill>
                  <a:schemeClr val="tx1"/>
                </a:solidFill>
              </a:rPr>
              <a:t>dars</a:t>
            </a:r>
            <a:r>
              <a:rPr lang="en-US" dirty="0" smtClean="0">
                <a:solidFill>
                  <a:schemeClr val="tx1"/>
                </a:solidFill>
              </a:rPr>
              <a:t> </a:t>
            </a:r>
            <a:r>
              <a:rPr lang="en-US" dirty="0" err="1" smtClean="0">
                <a:solidFill>
                  <a:schemeClr val="tx1"/>
                </a:solidFill>
              </a:rPr>
              <a:t>o'tishi</a:t>
            </a:r>
            <a:r>
              <a:rPr lang="en-US" dirty="0" smtClean="0">
                <a:solidFill>
                  <a:schemeClr val="tx1"/>
                </a:solidFill>
              </a:rPr>
              <a:t> </a:t>
            </a:r>
            <a:r>
              <a:rPr lang="en-US" dirty="0" err="1" smtClean="0">
                <a:solidFill>
                  <a:schemeClr val="tx1"/>
                </a:solidFill>
              </a:rPr>
              <a:t>kerak</a:t>
            </a:r>
            <a:r>
              <a:rPr lang="en-US" dirty="0" smtClean="0">
                <a:solidFill>
                  <a:schemeClr val="tx1"/>
                </a:solidFill>
              </a:rPr>
              <a:t>.</a:t>
            </a:r>
          </a:p>
          <a:p>
            <a:pPr algn="l"/>
            <a:r>
              <a:rPr lang="en-US" dirty="0" smtClean="0">
                <a:solidFill>
                  <a:schemeClr val="tx1"/>
                </a:solidFill>
              </a:rPr>
              <a:t> - </a:t>
            </a:r>
            <a:r>
              <a:rPr lang="en-US" dirty="0" err="1" smtClean="0">
                <a:solidFill>
                  <a:schemeClr val="tx1"/>
                </a:solidFill>
              </a:rPr>
              <a:t>Bolaning</a:t>
            </a:r>
            <a:r>
              <a:rPr lang="en-US" dirty="0" smtClean="0">
                <a:solidFill>
                  <a:schemeClr val="tx1"/>
                </a:solidFill>
              </a:rPr>
              <a:t> </a:t>
            </a:r>
            <a:r>
              <a:rPr lang="en-US" dirty="0" err="1" smtClean="0">
                <a:solidFill>
                  <a:schemeClr val="tx1"/>
                </a:solidFill>
              </a:rPr>
              <a:t>ko'rish</a:t>
            </a:r>
            <a:r>
              <a:rPr lang="en-US" dirty="0" smtClean="0">
                <a:solidFill>
                  <a:schemeClr val="tx1"/>
                </a:solidFill>
              </a:rPr>
              <a:t> </a:t>
            </a:r>
            <a:r>
              <a:rPr lang="en-US" dirty="0" err="1" smtClean="0">
                <a:solidFill>
                  <a:schemeClr val="tx1"/>
                </a:solidFill>
              </a:rPr>
              <a:t>qobiliyatini</a:t>
            </a:r>
            <a:r>
              <a:rPr lang="en-US" dirty="0" smtClean="0">
                <a:solidFill>
                  <a:schemeClr val="tx1"/>
                </a:solidFill>
              </a:rPr>
              <a:t> </a:t>
            </a:r>
            <a:r>
              <a:rPr lang="en-US" dirty="0" err="1" smtClean="0">
                <a:solidFill>
                  <a:schemeClr val="tx1"/>
                </a:solidFill>
              </a:rPr>
              <a:t>himoya</a:t>
            </a:r>
            <a:r>
              <a:rPr lang="en-US" dirty="0" smtClean="0">
                <a:solidFill>
                  <a:schemeClr val="tx1"/>
                </a:solidFill>
              </a:rPr>
              <a:t> </a:t>
            </a:r>
            <a:r>
              <a:rPr lang="en-US" dirty="0" err="1" smtClean="0">
                <a:solidFill>
                  <a:schemeClr val="tx1"/>
                </a:solidFill>
              </a:rPr>
              <a:t>qilish</a:t>
            </a:r>
            <a:r>
              <a:rPr lang="en-US" dirty="0" smtClean="0">
                <a:solidFill>
                  <a:schemeClr val="tx1"/>
                </a:solidFill>
              </a:rPr>
              <a:t> </a:t>
            </a:r>
            <a:r>
              <a:rPr lang="en-US" dirty="0" err="1" smtClean="0">
                <a:solidFill>
                  <a:schemeClr val="tx1"/>
                </a:solidFill>
              </a:rPr>
              <a:t>uchun</a:t>
            </a:r>
            <a:r>
              <a:rPr lang="en-US" dirty="0" smtClean="0">
                <a:solidFill>
                  <a:schemeClr val="tx1"/>
                </a:solidFill>
              </a:rPr>
              <a:t> </a:t>
            </a:r>
            <a:r>
              <a:rPr lang="en-US" dirty="0" err="1" smtClean="0">
                <a:solidFill>
                  <a:schemeClr val="tx1"/>
                </a:solidFill>
              </a:rPr>
              <a:t>ota-onalar</a:t>
            </a:r>
            <a:r>
              <a:rPr lang="en-US" dirty="0" smtClean="0">
                <a:solidFill>
                  <a:schemeClr val="tx1"/>
                </a:solidFill>
              </a:rPr>
              <a:t> </a:t>
            </a:r>
            <a:r>
              <a:rPr lang="en-US" dirty="0" err="1" smtClean="0">
                <a:solidFill>
                  <a:schemeClr val="tx1"/>
                </a:solidFill>
              </a:rPr>
              <a:t>bilan</a:t>
            </a:r>
            <a:r>
              <a:rPr lang="en-US" dirty="0" smtClean="0">
                <a:solidFill>
                  <a:schemeClr val="tx1"/>
                </a:solidFill>
              </a:rPr>
              <a:t> </a:t>
            </a:r>
            <a:r>
              <a:rPr lang="en-US" dirty="0" err="1" smtClean="0">
                <a:solidFill>
                  <a:schemeClr val="tx1"/>
                </a:solidFill>
              </a:rPr>
              <a:t>hamkorlikda</a:t>
            </a:r>
            <a:r>
              <a:rPr lang="en-US" dirty="0" smtClean="0">
                <a:solidFill>
                  <a:schemeClr val="tx1"/>
                </a:solidFill>
              </a:rPr>
              <a:t> </a:t>
            </a:r>
            <a:r>
              <a:rPr lang="en-US" dirty="0" err="1" smtClean="0">
                <a:solidFill>
                  <a:schemeClr val="tx1"/>
                </a:solidFill>
              </a:rPr>
              <a:t>ko'zoynak</a:t>
            </a:r>
            <a:r>
              <a:rPr lang="en-US" dirty="0" smtClean="0">
                <a:solidFill>
                  <a:schemeClr val="tx1"/>
                </a:solidFill>
              </a:rPr>
              <a:t> </a:t>
            </a:r>
            <a:r>
              <a:rPr lang="en-US" dirty="0" err="1" smtClean="0">
                <a:solidFill>
                  <a:schemeClr val="tx1"/>
                </a:solidFill>
              </a:rPr>
              <a:t>taqishni</a:t>
            </a:r>
            <a:r>
              <a:rPr lang="en-US" dirty="0" smtClean="0">
                <a:solidFill>
                  <a:schemeClr val="tx1"/>
                </a:solidFill>
              </a:rPr>
              <a:t> </a:t>
            </a:r>
            <a:r>
              <a:rPr lang="en-US" dirty="0" err="1" smtClean="0">
                <a:solidFill>
                  <a:schemeClr val="tx1"/>
                </a:solidFill>
              </a:rPr>
              <a:t>tashkillashtirish</a:t>
            </a:r>
            <a:r>
              <a:rPr lang="en-US" dirty="0" smtClean="0">
                <a:solidFill>
                  <a:schemeClr val="tx1"/>
                </a:solidFill>
              </a:rPr>
              <a:t> </a:t>
            </a:r>
            <a:r>
              <a:rPr lang="en-US" dirty="0" err="1" smtClean="0">
                <a:solidFill>
                  <a:schemeClr val="tx1"/>
                </a:solidFill>
              </a:rPr>
              <a:t>kerak</a:t>
            </a:r>
            <a:r>
              <a:rPr lang="en-US" dirty="0" smtClean="0">
                <a:solidFill>
                  <a:srgbClr val="002060"/>
                </a:solidFill>
              </a:rPr>
              <a:t>. </a:t>
            </a:r>
            <a:endParaRPr lang="ru-RU" dirty="0">
              <a:solidFill>
                <a:srgbClr val="002060"/>
              </a:solidFill>
            </a:endParaRPr>
          </a:p>
        </p:txBody>
      </p:sp>
      <p:sp>
        <p:nvSpPr>
          <p:cNvPr id="2" name="Title 1"/>
          <p:cNvSpPr>
            <a:spLocks noGrp="1"/>
          </p:cNvSpPr>
          <p:nvPr>
            <p:ph type="title"/>
          </p:nvPr>
        </p:nvSpPr>
        <p:spPr>
          <a:xfrm>
            <a:off x="2438399" y="3886200"/>
            <a:ext cx="6056313" cy="2286000"/>
          </a:xfrm>
        </p:spPr>
        <p:txBody>
          <a:bodyPr>
            <a:normAutofit fontScale="90000"/>
          </a:bodyPr>
          <a:lstStyle/>
          <a:p>
            <a:pPr algn="l"/>
            <a:r>
              <a:rPr lang="en-US" sz="1800" dirty="0">
                <a:solidFill>
                  <a:srgbClr val="FFFF00"/>
                </a:solidFill>
              </a:rPr>
              <a:t>-</a:t>
            </a:r>
            <a:r>
              <a:rPr lang="en-US" sz="1600" dirty="0" err="1" smtClean="0">
                <a:solidFill>
                  <a:srgbClr val="FFFF00"/>
                </a:solidFill>
              </a:rPr>
              <a:t>aqli</a:t>
            </a:r>
            <a:r>
              <a:rPr lang="en-US" sz="1600" dirty="0" smtClean="0">
                <a:solidFill>
                  <a:srgbClr val="FFFF00"/>
                </a:solidFill>
              </a:rPr>
              <a:t> </a:t>
            </a:r>
            <a:r>
              <a:rPr lang="en-US" sz="1600" dirty="0" err="1" smtClean="0">
                <a:solidFill>
                  <a:srgbClr val="FFFF00"/>
                </a:solidFill>
              </a:rPr>
              <a:t>zaif</a:t>
            </a:r>
            <a:r>
              <a:rPr lang="en-US" sz="1600" dirty="0" smtClean="0">
                <a:solidFill>
                  <a:srgbClr val="FFFF00"/>
                </a:solidFill>
              </a:rPr>
              <a:t> </a:t>
            </a:r>
            <a:r>
              <a:rPr lang="en-US" sz="1600" dirty="0" err="1" smtClean="0">
                <a:solidFill>
                  <a:srgbClr val="FFFF00"/>
                </a:solidFill>
              </a:rPr>
              <a:t>bolalar</a:t>
            </a:r>
            <a:r>
              <a:rPr lang="en-US" sz="1600" dirty="0" smtClean="0">
                <a:solidFill>
                  <a:srgbClr val="FFFF00"/>
                </a:solidFill>
              </a:rPr>
              <a:t> </a:t>
            </a:r>
            <a:r>
              <a:rPr lang="en-US" sz="1600" dirty="0" err="1" smtClean="0">
                <a:solidFill>
                  <a:srgbClr val="FFFF00"/>
                </a:solidFill>
              </a:rPr>
              <a:t>bilan</a:t>
            </a:r>
            <a:r>
              <a:rPr lang="en-US" sz="1600" dirty="0" smtClean="0">
                <a:solidFill>
                  <a:srgbClr val="FFFF00"/>
                </a:solidFill>
              </a:rPr>
              <a:t> </a:t>
            </a:r>
            <a:r>
              <a:rPr lang="en-US" sz="1600" dirty="0" err="1" smtClean="0">
                <a:solidFill>
                  <a:srgbClr val="FFFF00"/>
                </a:solidFill>
              </a:rPr>
              <a:t>ishlashda</a:t>
            </a:r>
            <a:r>
              <a:rPr lang="en-US" sz="1600" dirty="0" smtClean="0">
                <a:solidFill>
                  <a:srgbClr val="FFFF00"/>
                </a:solidFill>
              </a:rPr>
              <a:t> </a:t>
            </a:r>
            <a:r>
              <a:rPr lang="en-US" sz="1600" dirty="0" err="1" smtClean="0">
                <a:solidFill>
                  <a:srgbClr val="FFFF00"/>
                </a:solidFill>
              </a:rPr>
              <a:t>o'qituvchining</a:t>
            </a:r>
            <a:r>
              <a:rPr lang="en-US" sz="1600" dirty="0" smtClean="0">
                <a:solidFill>
                  <a:srgbClr val="FFFF00"/>
                </a:solidFill>
              </a:rPr>
              <a:t> </a:t>
            </a:r>
            <a:r>
              <a:rPr lang="en-US" sz="1600" dirty="0" err="1" smtClean="0">
                <a:solidFill>
                  <a:srgbClr val="FFFF00"/>
                </a:solidFill>
              </a:rPr>
              <a:t>bir</a:t>
            </a:r>
            <a:r>
              <a:rPr lang="en-US" sz="1600" dirty="0" smtClean="0">
                <a:solidFill>
                  <a:srgbClr val="FFFF00"/>
                </a:solidFill>
              </a:rPr>
              <a:t> </a:t>
            </a:r>
            <a:r>
              <a:rPr lang="en-US" sz="1600" dirty="0" err="1" smtClean="0">
                <a:solidFill>
                  <a:srgbClr val="FFFF00"/>
                </a:solidFill>
              </a:rPr>
              <a:t>nechta</a:t>
            </a:r>
            <a:r>
              <a:rPr lang="en-US" sz="1600" dirty="0" smtClean="0">
                <a:solidFill>
                  <a:srgbClr val="FFFF00"/>
                </a:solidFill>
              </a:rPr>
              <a:t> </a:t>
            </a:r>
            <a:r>
              <a:rPr lang="en-US" sz="1600" dirty="0" err="1" smtClean="0">
                <a:solidFill>
                  <a:srgbClr val="FFFF00"/>
                </a:solidFill>
              </a:rPr>
              <a:t>vazifalarini</a:t>
            </a:r>
            <a:r>
              <a:rPr lang="en-US" sz="1600" dirty="0" smtClean="0">
                <a:solidFill>
                  <a:srgbClr val="FFFF00"/>
                </a:solidFill>
              </a:rPr>
              <a:t> </a:t>
            </a:r>
            <a:r>
              <a:rPr lang="en-US" sz="1600" dirty="0" err="1" smtClean="0">
                <a:solidFill>
                  <a:srgbClr val="FFFF00"/>
                </a:solidFill>
              </a:rPr>
              <a:t>ko`rib</a:t>
            </a:r>
            <a:r>
              <a:rPr lang="en-US" sz="1600" dirty="0" smtClean="0">
                <a:solidFill>
                  <a:srgbClr val="FFFF00"/>
                </a:solidFill>
              </a:rPr>
              <a:t> </a:t>
            </a:r>
            <a:r>
              <a:rPr lang="en-US" sz="1600" dirty="0" err="1" smtClean="0">
                <a:solidFill>
                  <a:srgbClr val="FFFF00"/>
                </a:solidFill>
              </a:rPr>
              <a:t>chiqamiz</a:t>
            </a:r>
            <a:r>
              <a:rPr lang="en-US" sz="1600" dirty="0" smtClean="0">
                <a:solidFill>
                  <a:srgbClr val="FFFF00"/>
                </a:solidFill>
              </a:rPr>
              <a:t>: </a:t>
            </a:r>
            <a:br>
              <a:rPr lang="en-US" sz="1600" dirty="0" smtClean="0">
                <a:solidFill>
                  <a:srgbClr val="FFFF00"/>
                </a:solidFill>
              </a:rPr>
            </a:br>
            <a:r>
              <a:rPr lang="en-US" sz="1600" dirty="0" smtClean="0">
                <a:solidFill>
                  <a:srgbClr val="FFFF00"/>
                </a:solidFill>
              </a:rPr>
              <a:t>- </a:t>
            </a:r>
            <a:r>
              <a:rPr lang="en-US" sz="1600" dirty="0" err="1" smtClean="0">
                <a:solidFill>
                  <a:srgbClr val="FFFF00"/>
                </a:solidFill>
              </a:rPr>
              <a:t>Umumta'lim</a:t>
            </a:r>
            <a:r>
              <a:rPr lang="en-US" sz="1600" dirty="0" smtClean="0">
                <a:solidFill>
                  <a:srgbClr val="FFFF00"/>
                </a:solidFill>
              </a:rPr>
              <a:t> </a:t>
            </a:r>
            <a:r>
              <a:rPr lang="en-US" sz="1600" dirty="0" err="1" smtClean="0">
                <a:solidFill>
                  <a:srgbClr val="FFFF00"/>
                </a:solidFill>
              </a:rPr>
              <a:t>maktablarida</a:t>
            </a:r>
            <a:r>
              <a:rPr lang="en-US" sz="1600" dirty="0" smtClean="0">
                <a:solidFill>
                  <a:srgbClr val="FFFF00"/>
                </a:solidFill>
              </a:rPr>
              <a:t> </a:t>
            </a:r>
            <a:r>
              <a:rPr lang="en-US" sz="1600" dirty="0" err="1" smtClean="0">
                <a:solidFill>
                  <a:srgbClr val="FFFF00"/>
                </a:solidFill>
              </a:rPr>
              <a:t>o'qiyotgan</a:t>
            </a:r>
            <a:r>
              <a:rPr lang="en-US" sz="1600" dirty="0" smtClean="0">
                <a:solidFill>
                  <a:srgbClr val="FFFF00"/>
                </a:solidFill>
              </a:rPr>
              <a:t> </a:t>
            </a:r>
            <a:r>
              <a:rPr lang="en-US" sz="1600" dirty="0" err="1" smtClean="0">
                <a:solidFill>
                  <a:srgbClr val="FFFF00"/>
                </a:solidFill>
              </a:rPr>
              <a:t>aqli</a:t>
            </a:r>
            <a:r>
              <a:rPr lang="en-US" sz="1600" dirty="0" smtClean="0">
                <a:solidFill>
                  <a:srgbClr val="FFFF00"/>
                </a:solidFill>
              </a:rPr>
              <a:t> </a:t>
            </a:r>
            <a:r>
              <a:rPr lang="en-US" sz="1600" dirty="0" err="1" smtClean="0">
                <a:solidFill>
                  <a:srgbClr val="FFFF00"/>
                </a:solidFill>
              </a:rPr>
              <a:t>zaif</a:t>
            </a:r>
            <a:r>
              <a:rPr lang="en-US" sz="1600" dirty="0" smtClean="0">
                <a:solidFill>
                  <a:srgbClr val="FFFF00"/>
                </a:solidFill>
              </a:rPr>
              <a:t> </a:t>
            </a:r>
            <a:r>
              <a:rPr lang="en-US" sz="1600" dirty="0" err="1" smtClean="0">
                <a:solidFill>
                  <a:srgbClr val="FFFF00"/>
                </a:solidFill>
              </a:rPr>
              <a:t>bolalarni</a:t>
            </a:r>
            <a:r>
              <a:rPr lang="en-US" sz="1600" dirty="0" smtClean="0">
                <a:solidFill>
                  <a:srgbClr val="FFFF00"/>
                </a:solidFill>
              </a:rPr>
              <a:t> </a:t>
            </a:r>
            <a:r>
              <a:rPr lang="en-US" sz="1600" dirty="0" err="1" smtClean="0">
                <a:solidFill>
                  <a:srgbClr val="FFFF00"/>
                </a:solidFill>
              </a:rPr>
              <a:t>bilish</a:t>
            </a:r>
            <a:r>
              <a:rPr lang="en-US" sz="1600" dirty="0" smtClean="0">
                <a:solidFill>
                  <a:srgbClr val="FFFF00"/>
                </a:solidFill>
              </a:rPr>
              <a:t> </a:t>
            </a:r>
            <a:r>
              <a:rPr lang="en-US" sz="1600" dirty="0" err="1" smtClean="0">
                <a:solidFill>
                  <a:srgbClr val="FFFF00"/>
                </a:solidFill>
              </a:rPr>
              <a:t>faoliyati</a:t>
            </a:r>
            <a:r>
              <a:rPr lang="en-US" sz="1600" dirty="0" smtClean="0">
                <a:solidFill>
                  <a:srgbClr val="FFFF00"/>
                </a:solidFill>
              </a:rPr>
              <a:t> </a:t>
            </a:r>
            <a:r>
              <a:rPr lang="en-US" sz="1600" dirty="0" err="1" smtClean="0">
                <a:solidFill>
                  <a:srgbClr val="FFFF00"/>
                </a:solidFill>
              </a:rPr>
              <a:t>bilan</a:t>
            </a:r>
            <a:r>
              <a:rPr lang="en-US" sz="1600" dirty="0" smtClean="0">
                <a:solidFill>
                  <a:srgbClr val="FFFF00"/>
                </a:solidFill>
              </a:rPr>
              <a:t> </a:t>
            </a:r>
            <a:r>
              <a:rPr lang="en-US" sz="1600" dirty="0" err="1" smtClean="0">
                <a:solidFill>
                  <a:srgbClr val="FFFF00"/>
                </a:solidFill>
              </a:rPr>
              <a:t>sog'lom</a:t>
            </a:r>
            <a:r>
              <a:rPr lang="en-US" sz="1600" dirty="0" smtClean="0">
                <a:solidFill>
                  <a:srgbClr val="FFFF00"/>
                </a:solidFill>
              </a:rPr>
              <a:t> </a:t>
            </a:r>
            <a:r>
              <a:rPr lang="en-US" sz="1600" dirty="0" err="1" smtClean="0">
                <a:solidFill>
                  <a:srgbClr val="FFFF00"/>
                </a:solidFill>
              </a:rPr>
              <a:t>bolalar</a:t>
            </a:r>
            <a:r>
              <a:rPr lang="en-US" sz="1600" dirty="0" smtClean="0">
                <a:solidFill>
                  <a:srgbClr val="FFFF00"/>
                </a:solidFill>
              </a:rPr>
              <a:t> </a:t>
            </a:r>
            <a:r>
              <a:rPr lang="en-US" sz="1600" dirty="0" err="1" smtClean="0">
                <a:solidFill>
                  <a:srgbClr val="FFFF00"/>
                </a:solidFill>
              </a:rPr>
              <a:t>bilish</a:t>
            </a:r>
            <a:r>
              <a:rPr lang="en-US" sz="1600" dirty="0" smtClean="0">
                <a:solidFill>
                  <a:srgbClr val="FFFF00"/>
                </a:solidFill>
              </a:rPr>
              <a:t> </a:t>
            </a:r>
            <a:r>
              <a:rPr lang="en-US" sz="1600" dirty="0" err="1" smtClean="0">
                <a:solidFill>
                  <a:srgbClr val="FFFF00"/>
                </a:solidFill>
              </a:rPr>
              <a:t>faoliyatlarini</a:t>
            </a:r>
            <a:r>
              <a:rPr lang="en-US" sz="1600" dirty="0" smtClean="0">
                <a:solidFill>
                  <a:srgbClr val="FFFF00"/>
                </a:solidFill>
              </a:rPr>
              <a:t> </a:t>
            </a:r>
            <a:r>
              <a:rPr lang="en-US" sz="1600" dirty="0" err="1" smtClean="0">
                <a:solidFill>
                  <a:srgbClr val="FFFF00"/>
                </a:solidFill>
              </a:rPr>
              <a:t>farqlay</a:t>
            </a:r>
            <a:r>
              <a:rPr lang="en-US" sz="1600" dirty="0" smtClean="0">
                <a:solidFill>
                  <a:srgbClr val="FFFF00"/>
                </a:solidFill>
              </a:rPr>
              <a:t> </a:t>
            </a:r>
            <a:r>
              <a:rPr lang="en-US" sz="1600" dirty="0" err="1" smtClean="0">
                <a:solidFill>
                  <a:srgbClr val="FFFF00"/>
                </a:solidFill>
              </a:rPr>
              <a:t>bilish</a:t>
            </a:r>
            <a:r>
              <a:rPr lang="en-US" sz="1600" dirty="0" smtClean="0">
                <a:solidFill>
                  <a:srgbClr val="FFFF00"/>
                </a:solidFill>
              </a:rPr>
              <a:t>.</a:t>
            </a:r>
            <a:br>
              <a:rPr lang="en-US" sz="1600" dirty="0" smtClean="0">
                <a:solidFill>
                  <a:srgbClr val="FFFF00"/>
                </a:solidFill>
              </a:rPr>
            </a:br>
            <a:r>
              <a:rPr lang="en-US" sz="1600" dirty="0" smtClean="0">
                <a:solidFill>
                  <a:srgbClr val="FFFF00"/>
                </a:solidFill>
              </a:rPr>
              <a:t> - </a:t>
            </a:r>
            <a:r>
              <a:rPr lang="en-US" sz="1600" dirty="0" err="1" smtClean="0">
                <a:solidFill>
                  <a:srgbClr val="FFFF00"/>
                </a:solidFill>
              </a:rPr>
              <a:t>Sog'lom</a:t>
            </a:r>
            <a:r>
              <a:rPr lang="en-US" sz="1600" dirty="0" smtClean="0">
                <a:solidFill>
                  <a:srgbClr val="FFFF00"/>
                </a:solidFill>
              </a:rPr>
              <a:t> </a:t>
            </a:r>
            <a:r>
              <a:rPr lang="en-US" sz="1600" dirty="0" err="1" smtClean="0">
                <a:solidFill>
                  <a:srgbClr val="FFFF00"/>
                </a:solidFill>
              </a:rPr>
              <a:t>bolaga</a:t>
            </a:r>
            <a:r>
              <a:rPr lang="en-US" sz="1600" dirty="0" smtClean="0">
                <a:solidFill>
                  <a:srgbClr val="FFFF00"/>
                </a:solidFill>
              </a:rPr>
              <a:t> </a:t>
            </a:r>
            <a:r>
              <a:rPr lang="en-US" sz="1600" dirty="0" err="1" smtClean="0">
                <a:solidFill>
                  <a:srgbClr val="FFFF00"/>
                </a:solidFill>
              </a:rPr>
              <a:t>qo'yilgan</a:t>
            </a:r>
            <a:r>
              <a:rPr lang="en-US" sz="1600" dirty="0" smtClean="0">
                <a:solidFill>
                  <a:srgbClr val="FFFF00"/>
                </a:solidFill>
              </a:rPr>
              <a:t> </a:t>
            </a:r>
            <a:r>
              <a:rPr lang="en-US" sz="1600" dirty="0" err="1" smtClean="0">
                <a:solidFill>
                  <a:srgbClr val="FFFF00"/>
                </a:solidFill>
              </a:rPr>
              <a:t>o'quv-dastur</a:t>
            </a:r>
            <a:r>
              <a:rPr lang="en-US" sz="1600" dirty="0" smtClean="0">
                <a:solidFill>
                  <a:srgbClr val="FFFF00"/>
                </a:solidFill>
              </a:rPr>
              <a:t> </a:t>
            </a:r>
            <a:r>
              <a:rPr lang="en-US" sz="1600" dirty="0" err="1" smtClean="0">
                <a:solidFill>
                  <a:srgbClr val="FFFF00"/>
                </a:solidFill>
              </a:rPr>
              <a:t>talabini</a:t>
            </a:r>
            <a:r>
              <a:rPr lang="en-US" sz="1600" dirty="0" smtClean="0">
                <a:solidFill>
                  <a:srgbClr val="FFFF00"/>
                </a:solidFill>
              </a:rPr>
              <a:t> </a:t>
            </a:r>
            <a:r>
              <a:rPr lang="en-US" sz="1600" dirty="0" err="1" smtClean="0">
                <a:solidFill>
                  <a:srgbClr val="FFFF00"/>
                </a:solidFill>
              </a:rPr>
              <a:t>aqli</a:t>
            </a:r>
            <a:r>
              <a:rPr lang="en-US" sz="1600" dirty="0" smtClean="0">
                <a:solidFill>
                  <a:srgbClr val="FFFF00"/>
                </a:solidFill>
              </a:rPr>
              <a:t> </a:t>
            </a:r>
            <a:r>
              <a:rPr lang="en-US" sz="1600" dirty="0" err="1" smtClean="0">
                <a:solidFill>
                  <a:srgbClr val="FFFF00"/>
                </a:solidFill>
              </a:rPr>
              <a:t>zaif</a:t>
            </a:r>
            <a:r>
              <a:rPr lang="en-US" sz="1600" dirty="0" smtClean="0">
                <a:solidFill>
                  <a:srgbClr val="FFFF00"/>
                </a:solidFill>
              </a:rPr>
              <a:t> </a:t>
            </a:r>
            <a:r>
              <a:rPr lang="en-US" sz="1600" dirty="0" err="1" smtClean="0">
                <a:solidFill>
                  <a:srgbClr val="FFFF00"/>
                </a:solidFill>
              </a:rPr>
              <a:t>bolaga</a:t>
            </a:r>
            <a:r>
              <a:rPr lang="en-US" sz="1600" dirty="0" smtClean="0">
                <a:solidFill>
                  <a:srgbClr val="FFFF00"/>
                </a:solidFill>
              </a:rPr>
              <a:t> </a:t>
            </a:r>
            <a:r>
              <a:rPr lang="en-US" sz="1600" dirty="0" err="1" smtClean="0">
                <a:solidFill>
                  <a:srgbClr val="FFFF00"/>
                </a:solidFill>
              </a:rPr>
              <a:t>qo'llamaslik</a:t>
            </a:r>
            <a:r>
              <a:rPr lang="en-US" sz="1600" dirty="0" smtClean="0">
                <a:solidFill>
                  <a:srgbClr val="FFFF00"/>
                </a:solidFill>
              </a:rPr>
              <a:t> .</a:t>
            </a:r>
            <a:br>
              <a:rPr lang="en-US" sz="1600" dirty="0" smtClean="0">
                <a:solidFill>
                  <a:srgbClr val="FFFF00"/>
                </a:solidFill>
              </a:rPr>
            </a:br>
            <a:r>
              <a:rPr lang="en-US" sz="1600" dirty="0" smtClean="0">
                <a:solidFill>
                  <a:srgbClr val="FFFF00"/>
                </a:solidFill>
              </a:rPr>
              <a:t> - </a:t>
            </a:r>
            <a:r>
              <a:rPr lang="en-US" sz="1600" dirty="0" err="1" smtClean="0">
                <a:solidFill>
                  <a:srgbClr val="FFFF00"/>
                </a:solidFill>
              </a:rPr>
              <a:t>Dars</a:t>
            </a:r>
            <a:r>
              <a:rPr lang="en-US" sz="1600" dirty="0" smtClean="0">
                <a:solidFill>
                  <a:srgbClr val="FFFF00"/>
                </a:solidFill>
              </a:rPr>
              <a:t> </a:t>
            </a:r>
            <a:r>
              <a:rPr lang="en-US" sz="1600" dirty="0" err="1" smtClean="0">
                <a:solidFill>
                  <a:srgbClr val="FFFF00"/>
                </a:solidFill>
              </a:rPr>
              <a:t>jarayonlarida</a:t>
            </a:r>
            <a:r>
              <a:rPr lang="en-US" sz="1600" dirty="0" smtClean="0">
                <a:solidFill>
                  <a:srgbClr val="FFFF00"/>
                </a:solidFill>
              </a:rPr>
              <a:t> </a:t>
            </a:r>
            <a:r>
              <a:rPr lang="en-US" sz="1600" dirty="0" err="1" smtClean="0">
                <a:solidFill>
                  <a:srgbClr val="FFFF00"/>
                </a:solidFill>
              </a:rPr>
              <a:t>aqli</a:t>
            </a:r>
            <a:r>
              <a:rPr lang="en-US" sz="1600" dirty="0" smtClean="0">
                <a:solidFill>
                  <a:srgbClr val="FFFF00"/>
                </a:solidFill>
              </a:rPr>
              <a:t> </a:t>
            </a:r>
            <a:r>
              <a:rPr lang="en-US" sz="1600" dirty="0" err="1" smtClean="0">
                <a:solidFill>
                  <a:srgbClr val="FFFF00"/>
                </a:solidFill>
              </a:rPr>
              <a:t>zaif</a:t>
            </a:r>
            <a:r>
              <a:rPr lang="en-US" sz="1600" dirty="0" smtClean="0">
                <a:solidFill>
                  <a:srgbClr val="FFFF00"/>
                </a:solidFill>
              </a:rPr>
              <a:t> </a:t>
            </a:r>
            <a:r>
              <a:rPr lang="en-US" sz="1600" dirty="0" err="1" smtClean="0">
                <a:solidFill>
                  <a:srgbClr val="FFFF00"/>
                </a:solidFill>
              </a:rPr>
              <a:t>bolalarni</a:t>
            </a:r>
            <a:r>
              <a:rPr lang="en-US" sz="1600" dirty="0" smtClean="0">
                <a:solidFill>
                  <a:srgbClr val="FFFF00"/>
                </a:solidFill>
              </a:rPr>
              <a:t> </a:t>
            </a:r>
            <a:r>
              <a:rPr lang="en-US" sz="1600" dirty="0" err="1" smtClean="0">
                <a:solidFill>
                  <a:srgbClr val="FFFF00"/>
                </a:solidFill>
              </a:rPr>
              <a:t>o'zlashtirish</a:t>
            </a:r>
            <a:r>
              <a:rPr lang="en-US" sz="1600" dirty="0" smtClean="0">
                <a:solidFill>
                  <a:srgbClr val="FFFF00"/>
                </a:solidFill>
              </a:rPr>
              <a:t> </a:t>
            </a:r>
            <a:r>
              <a:rPr lang="en-US" sz="1600" dirty="0" err="1" smtClean="0">
                <a:solidFill>
                  <a:srgbClr val="FFFF00"/>
                </a:solidFill>
              </a:rPr>
              <a:t>qobiliyatiga</a:t>
            </a:r>
            <a:r>
              <a:rPr lang="en-US" sz="1600" dirty="0" smtClean="0">
                <a:solidFill>
                  <a:srgbClr val="FFFF00"/>
                </a:solidFill>
              </a:rPr>
              <a:t> </a:t>
            </a:r>
            <a:r>
              <a:rPr lang="en-US" sz="1600" dirty="0" err="1" smtClean="0">
                <a:solidFill>
                  <a:srgbClr val="FFFF00"/>
                </a:solidFill>
              </a:rPr>
              <a:t>mos</a:t>
            </a:r>
            <a:r>
              <a:rPr lang="en-US" sz="1600" dirty="0" smtClean="0">
                <a:solidFill>
                  <a:srgbClr val="FFFF00"/>
                </a:solidFill>
              </a:rPr>
              <a:t> </a:t>
            </a:r>
            <a:r>
              <a:rPr lang="en-US" sz="1600" dirty="0" err="1" smtClean="0">
                <a:solidFill>
                  <a:srgbClr val="FFFF00"/>
                </a:solidFill>
              </a:rPr>
              <a:t>keladigan</a:t>
            </a:r>
            <a:r>
              <a:rPr lang="en-US" sz="1600" dirty="0" smtClean="0">
                <a:solidFill>
                  <a:srgbClr val="FFFF00"/>
                </a:solidFill>
              </a:rPr>
              <a:t> </a:t>
            </a:r>
            <a:r>
              <a:rPr lang="en-US" sz="1600" dirty="0" err="1" smtClean="0">
                <a:solidFill>
                  <a:srgbClr val="FFFF00"/>
                </a:solidFill>
              </a:rPr>
              <a:t>vazifalar</a:t>
            </a:r>
            <a:r>
              <a:rPr lang="en-US" sz="1600" dirty="0" smtClean="0">
                <a:solidFill>
                  <a:srgbClr val="FFFF00"/>
                </a:solidFill>
              </a:rPr>
              <a:t> </a:t>
            </a:r>
            <a:r>
              <a:rPr lang="en-US" sz="1600" dirty="0" err="1" smtClean="0">
                <a:solidFill>
                  <a:srgbClr val="FFFF00"/>
                </a:solidFill>
              </a:rPr>
              <a:t>berib</a:t>
            </a:r>
            <a:r>
              <a:rPr lang="en-US" sz="1600" dirty="0" smtClean="0">
                <a:solidFill>
                  <a:srgbClr val="FFFF00"/>
                </a:solidFill>
              </a:rPr>
              <a:t> </a:t>
            </a:r>
            <a:r>
              <a:rPr lang="en-US" sz="1600" dirty="0" err="1" smtClean="0">
                <a:solidFill>
                  <a:srgbClr val="FFFF00"/>
                </a:solidFill>
              </a:rPr>
              <a:t>borish</a:t>
            </a:r>
            <a:r>
              <a:rPr lang="en-US" sz="1600" dirty="0" smtClean="0">
                <a:solidFill>
                  <a:srgbClr val="FFFF00"/>
                </a:solidFill>
              </a:rPr>
              <a:t> </a:t>
            </a:r>
            <a:r>
              <a:rPr lang="en-US" sz="1600" dirty="0" err="1" smtClean="0">
                <a:solidFill>
                  <a:srgbClr val="FFFF00"/>
                </a:solidFill>
              </a:rPr>
              <a:t>lozim</a:t>
            </a:r>
            <a:r>
              <a:rPr lang="en-US" sz="1600" dirty="0" smtClean="0">
                <a:solidFill>
                  <a:srgbClr val="FFFF00"/>
                </a:solidFill>
              </a:rPr>
              <a:t>. </a:t>
            </a:r>
            <a:br>
              <a:rPr lang="en-US" sz="1600" dirty="0" smtClean="0">
                <a:solidFill>
                  <a:srgbClr val="FFFF00"/>
                </a:solidFill>
              </a:rPr>
            </a:br>
            <a:r>
              <a:rPr lang="en-US" sz="1600" dirty="0" smtClean="0">
                <a:solidFill>
                  <a:srgbClr val="FFFF00"/>
                </a:solidFill>
              </a:rPr>
              <a:t>- </a:t>
            </a:r>
            <a:r>
              <a:rPr lang="en-US" sz="1600" dirty="0" err="1" smtClean="0">
                <a:solidFill>
                  <a:srgbClr val="FFFF00"/>
                </a:solidFill>
              </a:rPr>
              <a:t>Bolani</a:t>
            </a:r>
            <a:r>
              <a:rPr lang="en-US" sz="1600" dirty="0" smtClean="0">
                <a:solidFill>
                  <a:srgbClr val="FFFF00"/>
                </a:solidFill>
              </a:rPr>
              <a:t> </a:t>
            </a:r>
            <a:r>
              <a:rPr lang="en-US" sz="1600" dirty="0" err="1" smtClean="0">
                <a:solidFill>
                  <a:srgbClr val="FFFF00"/>
                </a:solidFill>
              </a:rPr>
              <a:t>darslarni</a:t>
            </a:r>
            <a:r>
              <a:rPr lang="en-US" sz="1600" dirty="0" smtClean="0">
                <a:solidFill>
                  <a:srgbClr val="FFFF00"/>
                </a:solidFill>
              </a:rPr>
              <a:t> </a:t>
            </a:r>
            <a:r>
              <a:rPr lang="en-US" sz="1600" dirty="0" err="1" smtClean="0">
                <a:solidFill>
                  <a:srgbClr val="FFFF00"/>
                </a:solidFill>
              </a:rPr>
              <a:t>o'zlashtirmasligi</a:t>
            </a:r>
            <a:r>
              <a:rPr lang="en-US" sz="1600" dirty="0" smtClean="0">
                <a:solidFill>
                  <a:srgbClr val="FFFF00"/>
                </a:solidFill>
              </a:rPr>
              <a:t> </a:t>
            </a:r>
            <a:r>
              <a:rPr lang="en-US" sz="1600" dirty="0" err="1" smtClean="0">
                <a:solidFill>
                  <a:srgbClr val="FFFF00"/>
                </a:solidFill>
              </a:rPr>
              <a:t>uchun</a:t>
            </a:r>
            <a:r>
              <a:rPr lang="en-US" sz="1600" dirty="0" smtClean="0">
                <a:solidFill>
                  <a:srgbClr val="FFFF00"/>
                </a:solidFill>
              </a:rPr>
              <a:t> </a:t>
            </a:r>
            <a:r>
              <a:rPr lang="en-US" sz="1600" dirty="0" err="1" smtClean="0">
                <a:solidFill>
                  <a:srgbClr val="FFFF00"/>
                </a:solidFill>
              </a:rPr>
              <a:t>o'quvchilar</a:t>
            </a:r>
            <a:r>
              <a:rPr lang="en-US" sz="1600" dirty="0" smtClean="0">
                <a:solidFill>
                  <a:srgbClr val="FFFF00"/>
                </a:solidFill>
              </a:rPr>
              <a:t> </a:t>
            </a:r>
            <a:r>
              <a:rPr lang="en-US" sz="1600" dirty="0" err="1" smtClean="0">
                <a:solidFill>
                  <a:srgbClr val="FFFF00"/>
                </a:solidFill>
              </a:rPr>
              <a:t>o'rtasida</a:t>
            </a:r>
            <a:r>
              <a:rPr lang="en-US" sz="1600" dirty="0" smtClean="0">
                <a:solidFill>
                  <a:srgbClr val="FFFF00"/>
                </a:solidFill>
              </a:rPr>
              <a:t> </a:t>
            </a:r>
            <a:r>
              <a:rPr lang="en-US" sz="1600" dirty="0" err="1" smtClean="0">
                <a:solidFill>
                  <a:srgbClr val="FFFF00"/>
                </a:solidFill>
              </a:rPr>
              <a:t>izza</a:t>
            </a:r>
            <a:r>
              <a:rPr lang="en-US" sz="1600" dirty="0" smtClean="0">
                <a:solidFill>
                  <a:srgbClr val="FFFF00"/>
                </a:solidFill>
              </a:rPr>
              <a:t> </a:t>
            </a:r>
            <a:r>
              <a:rPr lang="en-US" sz="1600" dirty="0" err="1" smtClean="0">
                <a:solidFill>
                  <a:srgbClr val="FFFF00"/>
                </a:solidFill>
              </a:rPr>
              <a:t>qilmasdan</a:t>
            </a:r>
            <a:r>
              <a:rPr lang="en-US" sz="1600" dirty="0" smtClean="0">
                <a:solidFill>
                  <a:srgbClr val="FFFF00"/>
                </a:solidFill>
              </a:rPr>
              <a:t>, </a:t>
            </a:r>
            <a:br>
              <a:rPr lang="en-US" sz="1600" dirty="0" smtClean="0">
                <a:solidFill>
                  <a:srgbClr val="FFFF00"/>
                </a:solidFill>
              </a:rPr>
            </a:br>
            <a:r>
              <a:rPr lang="en-US" sz="1600" dirty="0" err="1" smtClean="0">
                <a:solidFill>
                  <a:srgbClr val="FFFF00"/>
                </a:solidFill>
              </a:rPr>
              <a:t>balki</a:t>
            </a:r>
            <a:r>
              <a:rPr lang="en-US" sz="1600" dirty="0" smtClean="0">
                <a:solidFill>
                  <a:srgbClr val="FFFF00"/>
                </a:solidFill>
              </a:rPr>
              <a:t> </a:t>
            </a:r>
            <a:r>
              <a:rPr lang="en-US" sz="1600" dirty="0" err="1" smtClean="0">
                <a:solidFill>
                  <a:srgbClr val="FFFF00"/>
                </a:solidFill>
              </a:rPr>
              <a:t>uning</a:t>
            </a:r>
            <a:r>
              <a:rPr lang="en-US" sz="1600" dirty="0" smtClean="0">
                <a:solidFill>
                  <a:srgbClr val="FFFF00"/>
                </a:solidFill>
              </a:rPr>
              <a:t> </a:t>
            </a:r>
            <a:r>
              <a:rPr lang="en-US" sz="1600" dirty="0" err="1" smtClean="0">
                <a:solidFill>
                  <a:srgbClr val="FFFF00"/>
                </a:solidFill>
              </a:rPr>
              <a:t>ayrim</a:t>
            </a:r>
            <a:r>
              <a:rPr lang="en-US" sz="1600" dirty="0" smtClean="0">
                <a:solidFill>
                  <a:srgbClr val="FFFF00"/>
                </a:solidFill>
              </a:rPr>
              <a:t> </a:t>
            </a:r>
            <a:r>
              <a:rPr lang="en-US" sz="1600" dirty="0" err="1" smtClean="0">
                <a:solidFill>
                  <a:srgbClr val="FFFF00"/>
                </a:solidFill>
              </a:rPr>
              <a:t>yutuqlarini</a:t>
            </a:r>
            <a:r>
              <a:rPr lang="en-US" sz="1600" dirty="0" smtClean="0">
                <a:solidFill>
                  <a:srgbClr val="FFFF00"/>
                </a:solidFill>
              </a:rPr>
              <a:t> </a:t>
            </a:r>
            <a:r>
              <a:rPr lang="en-US" sz="1600" dirty="0" err="1" smtClean="0">
                <a:solidFill>
                  <a:srgbClr val="FFFF00"/>
                </a:solidFill>
              </a:rPr>
              <a:t>hisobga</a:t>
            </a:r>
            <a:r>
              <a:rPr lang="en-US" sz="1600" dirty="0" smtClean="0">
                <a:solidFill>
                  <a:srgbClr val="FFFF00"/>
                </a:solidFill>
              </a:rPr>
              <a:t> </a:t>
            </a:r>
            <a:r>
              <a:rPr lang="en-US" sz="1600" dirty="0" err="1" smtClean="0">
                <a:solidFill>
                  <a:srgbClr val="FFFF00"/>
                </a:solidFill>
              </a:rPr>
              <a:t>olib</a:t>
            </a:r>
            <a:r>
              <a:rPr lang="en-US" sz="1600" dirty="0" smtClean="0">
                <a:solidFill>
                  <a:srgbClr val="FFFF00"/>
                </a:solidFill>
              </a:rPr>
              <a:t> </a:t>
            </a:r>
            <a:r>
              <a:rPr lang="en-US" sz="1600" dirty="0" err="1" smtClean="0">
                <a:solidFill>
                  <a:srgbClr val="FFFF00"/>
                </a:solidFill>
              </a:rPr>
              <a:t>rag'batlantirish</a:t>
            </a:r>
            <a:r>
              <a:rPr lang="en-US" sz="1600" dirty="0" smtClean="0">
                <a:solidFill>
                  <a:srgbClr val="FFFF00"/>
                </a:solidFill>
              </a:rPr>
              <a:t> </a:t>
            </a:r>
            <a:r>
              <a:rPr lang="en-US" sz="1600" dirty="0" err="1" smtClean="0">
                <a:solidFill>
                  <a:srgbClr val="FFFF00"/>
                </a:solidFill>
              </a:rPr>
              <a:t>choralarini</a:t>
            </a:r>
            <a:r>
              <a:rPr lang="en-US" sz="1600" dirty="0" smtClean="0">
                <a:solidFill>
                  <a:srgbClr val="FFFF00"/>
                </a:solidFill>
              </a:rPr>
              <a:t> </a:t>
            </a:r>
            <a:r>
              <a:rPr lang="en-US" sz="1600" dirty="0" err="1" smtClean="0">
                <a:solidFill>
                  <a:srgbClr val="FFFF00"/>
                </a:solidFill>
              </a:rPr>
              <a:t>ko'rish</a:t>
            </a:r>
            <a:r>
              <a:rPr lang="en-US" sz="1600" dirty="0" smtClean="0">
                <a:solidFill>
                  <a:srgbClr val="FFFF00"/>
                </a:solidFill>
              </a:rPr>
              <a:t> </a:t>
            </a:r>
            <a:r>
              <a:rPr lang="en-US" sz="1600" dirty="0" err="1" smtClean="0">
                <a:solidFill>
                  <a:srgbClr val="FFFF00"/>
                </a:solidFill>
              </a:rPr>
              <a:t>kerak</a:t>
            </a:r>
            <a:r>
              <a:rPr lang="en-US" sz="1600" dirty="0" smtClean="0">
                <a:solidFill>
                  <a:srgbClr val="FFFF00"/>
                </a:solidFill>
              </a:rPr>
              <a:t>. </a:t>
            </a:r>
            <a:endParaRPr lang="ru-RU" sz="1600" dirty="0">
              <a:solidFill>
                <a:srgbClr val="FFFF00"/>
              </a:solidFill>
            </a:endParaRPr>
          </a:p>
        </p:txBody>
      </p:sp>
    </p:spTree>
    <p:extLst>
      <p:ext uri="{BB962C8B-B14F-4D97-AF65-F5344CB8AC3E}">
        <p14:creationId xmlns:p14="http://schemas.microsoft.com/office/powerpoint/2010/main" val="9804331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85800" y="1524000"/>
            <a:ext cx="7924800" cy="4801314"/>
          </a:xfrm>
          <a:prstGeom prst="rect">
            <a:avLst/>
          </a:prstGeom>
        </p:spPr>
        <p:txBody>
          <a:bodyPr wrap="square">
            <a:spAutoFit/>
          </a:bodyPr>
          <a:lstStyle/>
          <a:p>
            <a:r>
              <a:rPr lang="en-US" b="1" dirty="0" err="1"/>
              <a:t>Amaliy</a:t>
            </a:r>
            <a:r>
              <a:rPr lang="en-US" b="1" dirty="0"/>
              <a:t> </a:t>
            </a:r>
            <a:r>
              <a:rPr lang="en-US" b="1" dirty="0" err="1"/>
              <a:t>Maslahatlar</a:t>
            </a:r>
            <a:endParaRPr lang="en-US" b="1" dirty="0"/>
          </a:p>
          <a:p>
            <a:r>
              <a:rPr lang="en-US" b="1" dirty="0" err="1"/>
              <a:t>Darslarni</a:t>
            </a:r>
            <a:r>
              <a:rPr lang="en-US" b="1" dirty="0"/>
              <a:t> </a:t>
            </a:r>
            <a:r>
              <a:rPr lang="en-US" b="1" dirty="0" err="1"/>
              <a:t>rejalashtirishda</a:t>
            </a:r>
            <a:r>
              <a:rPr lang="en-US" dirty="0"/>
              <a:t>: </a:t>
            </a:r>
            <a:r>
              <a:rPr lang="en-US" dirty="0" err="1"/>
              <a:t>Hamkorlikdagi</a:t>
            </a:r>
            <a:r>
              <a:rPr lang="en-US" dirty="0"/>
              <a:t> </a:t>
            </a:r>
            <a:r>
              <a:rPr lang="en-US" dirty="0" err="1"/>
              <a:t>o‘yin</a:t>
            </a:r>
            <a:r>
              <a:rPr lang="en-US" dirty="0"/>
              <a:t> </a:t>
            </a:r>
            <a:r>
              <a:rPr lang="en-US" dirty="0" err="1"/>
              <a:t>va</a:t>
            </a:r>
            <a:r>
              <a:rPr lang="en-US" dirty="0"/>
              <a:t> </a:t>
            </a:r>
            <a:r>
              <a:rPr lang="en-US" dirty="0" err="1"/>
              <a:t>loyihalarga</a:t>
            </a:r>
            <a:r>
              <a:rPr lang="en-US" dirty="0"/>
              <a:t> (</a:t>
            </a:r>
            <a:r>
              <a:rPr lang="en-US" dirty="0" err="1"/>
              <a:t>kollaborativ</a:t>
            </a:r>
            <a:r>
              <a:rPr lang="en-US" dirty="0"/>
              <a:t> </a:t>
            </a:r>
            <a:r>
              <a:rPr lang="en-US" dirty="0" err="1"/>
              <a:t>yondashuv</a:t>
            </a:r>
            <a:r>
              <a:rPr lang="en-US" dirty="0"/>
              <a:t>) </a:t>
            </a:r>
            <a:r>
              <a:rPr lang="en-US" dirty="0" err="1"/>
              <a:t>ko‘proq</a:t>
            </a:r>
            <a:r>
              <a:rPr lang="en-US" dirty="0"/>
              <a:t> </a:t>
            </a:r>
            <a:r>
              <a:rPr lang="en-US" dirty="0" err="1"/>
              <a:t>o‘rin</a:t>
            </a:r>
            <a:r>
              <a:rPr lang="en-US" dirty="0"/>
              <a:t> </a:t>
            </a:r>
            <a:r>
              <a:rPr lang="en-US" dirty="0" err="1"/>
              <a:t>bering</a:t>
            </a:r>
            <a:r>
              <a:rPr lang="en-US" dirty="0"/>
              <a:t>. </a:t>
            </a:r>
            <a:r>
              <a:rPr lang="en-US" dirty="0" err="1"/>
              <a:t>Guruhda</a:t>
            </a:r>
            <a:r>
              <a:rPr lang="en-US" dirty="0"/>
              <a:t> </a:t>
            </a:r>
            <a:r>
              <a:rPr lang="en-US" dirty="0" err="1"/>
              <a:t>har</a:t>
            </a:r>
            <a:r>
              <a:rPr lang="en-US" dirty="0"/>
              <a:t> </a:t>
            </a:r>
            <a:r>
              <a:rPr lang="en-US" dirty="0" err="1"/>
              <a:t>bir</a:t>
            </a:r>
            <a:r>
              <a:rPr lang="en-US" dirty="0"/>
              <a:t> bola </a:t>
            </a:r>
            <a:r>
              <a:rPr lang="en-US" dirty="0" err="1"/>
              <a:t>o‘z</a:t>
            </a:r>
            <a:r>
              <a:rPr lang="en-US" dirty="0"/>
              <a:t> </a:t>
            </a:r>
            <a:r>
              <a:rPr lang="en-US" dirty="0" err="1"/>
              <a:t>qobiliyati</a:t>
            </a:r>
            <a:r>
              <a:rPr lang="en-US" dirty="0"/>
              <a:t> </a:t>
            </a:r>
            <a:r>
              <a:rPr lang="en-US" dirty="0" err="1"/>
              <a:t>darajasida</a:t>
            </a:r>
            <a:r>
              <a:rPr lang="en-US" dirty="0"/>
              <a:t> </a:t>
            </a:r>
            <a:r>
              <a:rPr lang="en-US" dirty="0" err="1"/>
              <a:t>ishtirok</a:t>
            </a:r>
            <a:r>
              <a:rPr lang="en-US" dirty="0"/>
              <a:t> </a:t>
            </a:r>
            <a:r>
              <a:rPr lang="en-US" dirty="0" err="1"/>
              <a:t>etishi</a:t>
            </a:r>
            <a:r>
              <a:rPr lang="en-US" dirty="0"/>
              <a:t> </a:t>
            </a:r>
            <a:r>
              <a:rPr lang="en-US" dirty="0" err="1"/>
              <a:t>mumkin</a:t>
            </a:r>
            <a:r>
              <a:rPr lang="en-US" dirty="0"/>
              <a:t> </a:t>
            </a:r>
            <a:r>
              <a:rPr lang="en-US" dirty="0" err="1"/>
              <a:t>bo‘lgan</a:t>
            </a:r>
            <a:r>
              <a:rPr lang="en-US" dirty="0"/>
              <a:t> </a:t>
            </a:r>
            <a:r>
              <a:rPr lang="en-US" dirty="0" err="1"/>
              <a:t>vazifalar</a:t>
            </a:r>
            <a:r>
              <a:rPr lang="en-US" dirty="0"/>
              <a:t> </a:t>
            </a:r>
            <a:r>
              <a:rPr lang="en-US" dirty="0" err="1"/>
              <a:t>tayyorlang</a:t>
            </a:r>
            <a:r>
              <a:rPr lang="en-US" dirty="0" smtClean="0"/>
              <a:t>.</a:t>
            </a:r>
          </a:p>
          <a:p>
            <a:endParaRPr lang="en-US" dirty="0"/>
          </a:p>
          <a:p>
            <a:r>
              <a:rPr lang="en-US" b="1" dirty="0" err="1"/>
              <a:t>Materiallar</a:t>
            </a:r>
            <a:r>
              <a:rPr lang="en-US" b="1" dirty="0"/>
              <a:t> </a:t>
            </a:r>
            <a:r>
              <a:rPr lang="en-US" b="1" dirty="0" err="1"/>
              <a:t>bilan</a:t>
            </a:r>
            <a:r>
              <a:rPr lang="en-US" b="1" dirty="0"/>
              <a:t> </a:t>
            </a:r>
            <a:r>
              <a:rPr lang="en-US" b="1" dirty="0" err="1"/>
              <a:t>ishlashda</a:t>
            </a:r>
            <a:r>
              <a:rPr lang="en-US" dirty="0"/>
              <a:t>: </a:t>
            </a:r>
            <a:r>
              <a:rPr lang="en-US" dirty="0" err="1"/>
              <a:t>Bir</a:t>
            </a:r>
            <a:r>
              <a:rPr lang="en-US" dirty="0"/>
              <a:t> </a:t>
            </a:r>
            <a:r>
              <a:rPr lang="en-US" dirty="0" err="1"/>
              <a:t>mavzuni</a:t>
            </a:r>
            <a:r>
              <a:rPr lang="en-US" dirty="0"/>
              <a:t> </a:t>
            </a:r>
            <a:r>
              <a:rPr lang="en-US" dirty="0" err="1"/>
              <a:t>o‘rgatish</a:t>
            </a:r>
            <a:r>
              <a:rPr lang="en-US" dirty="0"/>
              <a:t> </a:t>
            </a:r>
            <a:r>
              <a:rPr lang="en-US" dirty="0" err="1"/>
              <a:t>uchun</a:t>
            </a:r>
            <a:r>
              <a:rPr lang="en-US" dirty="0"/>
              <a:t> </a:t>
            </a:r>
            <a:r>
              <a:rPr lang="en-US" dirty="0" err="1"/>
              <a:t>turli</a:t>
            </a:r>
            <a:r>
              <a:rPr lang="en-US" dirty="0"/>
              <a:t> </a:t>
            </a:r>
            <a:r>
              <a:rPr lang="en-US" dirty="0" err="1"/>
              <a:t>darajadagi</a:t>
            </a:r>
            <a:r>
              <a:rPr lang="en-US" dirty="0"/>
              <a:t> (</a:t>
            </a:r>
            <a:r>
              <a:rPr lang="en-US" dirty="0" err="1"/>
              <a:t>oson</a:t>
            </a:r>
            <a:r>
              <a:rPr lang="en-US" dirty="0"/>
              <a:t>, </a:t>
            </a:r>
            <a:r>
              <a:rPr lang="en-US" dirty="0" err="1"/>
              <a:t>o‘rta</a:t>
            </a:r>
            <a:r>
              <a:rPr lang="en-US" dirty="0"/>
              <a:t>, </a:t>
            </a:r>
            <a:r>
              <a:rPr lang="en-US" dirty="0" err="1"/>
              <a:t>murakkab</a:t>
            </a:r>
            <a:r>
              <a:rPr lang="en-US" dirty="0"/>
              <a:t>) </a:t>
            </a:r>
            <a:r>
              <a:rPr lang="en-US" dirty="0" err="1"/>
              <a:t>ko‘rik</a:t>
            </a:r>
            <a:r>
              <a:rPr lang="en-US" dirty="0"/>
              <a:t> </a:t>
            </a:r>
            <a:r>
              <a:rPr lang="en-US" dirty="0" err="1"/>
              <a:t>topshiriqlari</a:t>
            </a:r>
            <a:r>
              <a:rPr lang="en-US" dirty="0"/>
              <a:t> </a:t>
            </a:r>
            <a:r>
              <a:rPr lang="en-US" dirty="0" err="1"/>
              <a:t>yoki</a:t>
            </a:r>
            <a:r>
              <a:rPr lang="en-US" dirty="0"/>
              <a:t> </a:t>
            </a:r>
            <a:r>
              <a:rPr lang="en-US" dirty="0" err="1"/>
              <a:t>matnlar</a:t>
            </a:r>
            <a:r>
              <a:rPr lang="en-US" dirty="0"/>
              <a:t> </a:t>
            </a:r>
            <a:r>
              <a:rPr lang="en-US" dirty="0" err="1"/>
              <a:t>tayyorlang</a:t>
            </a:r>
            <a:r>
              <a:rPr lang="en-US" dirty="0"/>
              <a:t> (</a:t>
            </a:r>
            <a:r>
              <a:rPr lang="en-US" dirty="0" err="1"/>
              <a:t>tabaqalashtirilgan</a:t>
            </a:r>
            <a:r>
              <a:rPr lang="en-US" dirty="0"/>
              <a:t> </a:t>
            </a:r>
            <a:r>
              <a:rPr lang="en-US" dirty="0" err="1"/>
              <a:t>ta’lim</a:t>
            </a:r>
            <a:r>
              <a:rPr lang="en-US" dirty="0"/>
              <a:t>). Bu </a:t>
            </a:r>
            <a:r>
              <a:rPr lang="en-US" dirty="0" err="1"/>
              <a:t>har</a:t>
            </a:r>
            <a:r>
              <a:rPr lang="en-US" dirty="0"/>
              <a:t> </a:t>
            </a:r>
            <a:r>
              <a:rPr lang="en-US" dirty="0" err="1"/>
              <a:t>bir</a:t>
            </a:r>
            <a:r>
              <a:rPr lang="en-US" dirty="0"/>
              <a:t> </a:t>
            </a:r>
            <a:r>
              <a:rPr lang="en-US" dirty="0" err="1"/>
              <a:t>o‘quvchiga</a:t>
            </a:r>
            <a:r>
              <a:rPr lang="en-US" dirty="0"/>
              <a:t> </a:t>
            </a:r>
            <a:r>
              <a:rPr lang="en-US" dirty="0" err="1"/>
              <a:t>o‘z</a:t>
            </a:r>
            <a:r>
              <a:rPr lang="en-US" dirty="0"/>
              <a:t> </a:t>
            </a:r>
            <a:r>
              <a:rPr lang="en-US" dirty="0" err="1"/>
              <a:t>darajasida</a:t>
            </a:r>
            <a:r>
              <a:rPr lang="en-US" dirty="0"/>
              <a:t> </a:t>
            </a:r>
            <a:r>
              <a:rPr lang="en-US" dirty="0" err="1"/>
              <a:t>ishlash</a:t>
            </a:r>
            <a:r>
              <a:rPr lang="en-US" dirty="0"/>
              <a:t> </a:t>
            </a:r>
            <a:r>
              <a:rPr lang="en-US" dirty="0" err="1"/>
              <a:t>imkoniyatini</a:t>
            </a:r>
            <a:r>
              <a:rPr lang="en-US" dirty="0"/>
              <a:t> </a:t>
            </a:r>
            <a:r>
              <a:rPr lang="en-US" dirty="0" err="1"/>
              <a:t>beradi</a:t>
            </a:r>
            <a:r>
              <a:rPr lang="en-US" dirty="0" smtClean="0"/>
              <a:t>.</a:t>
            </a:r>
          </a:p>
          <a:p>
            <a:endParaRPr lang="en-US" dirty="0"/>
          </a:p>
          <a:p>
            <a:r>
              <a:rPr lang="en-US" b="1" dirty="0" err="1"/>
              <a:t>Sinxron</a:t>
            </a:r>
            <a:r>
              <a:rPr lang="en-US" b="1" dirty="0"/>
              <a:t> </a:t>
            </a:r>
            <a:r>
              <a:rPr lang="en-US" b="1" dirty="0" err="1"/>
              <a:t>muhit</a:t>
            </a:r>
            <a:r>
              <a:rPr lang="en-US" b="1" dirty="0"/>
              <a:t> </a:t>
            </a:r>
            <a:r>
              <a:rPr lang="en-US" b="1" dirty="0" err="1"/>
              <a:t>yaratishda</a:t>
            </a:r>
            <a:r>
              <a:rPr lang="en-US" dirty="0"/>
              <a:t>: </a:t>
            </a:r>
            <a:r>
              <a:rPr lang="en-US" dirty="0" err="1"/>
              <a:t>Dars</a:t>
            </a:r>
            <a:r>
              <a:rPr lang="en-US" dirty="0"/>
              <a:t> </a:t>
            </a:r>
            <a:r>
              <a:rPr lang="en-US" dirty="0" err="1"/>
              <a:t>davomida</a:t>
            </a:r>
            <a:r>
              <a:rPr lang="en-US" dirty="0"/>
              <a:t> </a:t>
            </a:r>
            <a:r>
              <a:rPr lang="en-US" dirty="0" err="1"/>
              <a:t>bolalarning</a:t>
            </a:r>
            <a:r>
              <a:rPr lang="en-US" dirty="0"/>
              <a:t> his-</a:t>
            </a:r>
            <a:r>
              <a:rPr lang="en-US" dirty="0" err="1"/>
              <a:t>tuyg‘ulari</a:t>
            </a:r>
            <a:r>
              <a:rPr lang="en-US" dirty="0"/>
              <a:t> </a:t>
            </a:r>
            <a:r>
              <a:rPr lang="en-US" dirty="0" err="1"/>
              <a:t>haqida</a:t>
            </a:r>
            <a:r>
              <a:rPr lang="en-US" dirty="0"/>
              <a:t> </a:t>
            </a:r>
            <a:r>
              <a:rPr lang="en-US" dirty="0" err="1"/>
              <a:t>gaplashish</a:t>
            </a:r>
            <a:r>
              <a:rPr lang="en-US" dirty="0"/>
              <a:t>, </a:t>
            </a:r>
            <a:r>
              <a:rPr lang="en-US" dirty="0" err="1"/>
              <a:t>guruhdoshiga</a:t>
            </a:r>
            <a:r>
              <a:rPr lang="en-US" dirty="0"/>
              <a:t> </a:t>
            </a:r>
            <a:r>
              <a:rPr lang="en-US" dirty="0" err="1"/>
              <a:t>yordam</a:t>
            </a:r>
            <a:r>
              <a:rPr lang="en-US" dirty="0"/>
              <a:t> </a:t>
            </a:r>
            <a:r>
              <a:rPr lang="en-US" dirty="0" err="1"/>
              <a:t>berishni</a:t>
            </a:r>
            <a:r>
              <a:rPr lang="en-US" dirty="0"/>
              <a:t> </a:t>
            </a:r>
            <a:r>
              <a:rPr lang="en-US" dirty="0" err="1"/>
              <a:t>maqtash</a:t>
            </a:r>
            <a:r>
              <a:rPr lang="en-US" dirty="0"/>
              <a:t> </a:t>
            </a:r>
            <a:r>
              <a:rPr lang="en-US" dirty="0" err="1"/>
              <a:t>kabi</a:t>
            </a:r>
            <a:r>
              <a:rPr lang="en-US" dirty="0"/>
              <a:t> </a:t>
            </a:r>
            <a:r>
              <a:rPr lang="en-US" dirty="0" err="1"/>
              <a:t>amaliyotlar</a:t>
            </a:r>
            <a:r>
              <a:rPr lang="en-US" dirty="0"/>
              <a:t> </a:t>
            </a:r>
            <a:r>
              <a:rPr lang="en-US" dirty="0" err="1"/>
              <a:t>orqali</a:t>
            </a:r>
            <a:r>
              <a:rPr lang="en-US" dirty="0"/>
              <a:t> </a:t>
            </a:r>
            <a:r>
              <a:rPr lang="en-US" dirty="0" err="1"/>
              <a:t>o‘zaro</a:t>
            </a:r>
            <a:r>
              <a:rPr lang="en-US" dirty="0"/>
              <a:t> </a:t>
            </a:r>
            <a:r>
              <a:rPr lang="en-US" dirty="0" err="1"/>
              <a:t>hurmat</a:t>
            </a:r>
            <a:r>
              <a:rPr lang="en-US" dirty="0"/>
              <a:t> </a:t>
            </a:r>
            <a:r>
              <a:rPr lang="en-US" dirty="0" err="1"/>
              <a:t>va</a:t>
            </a:r>
            <a:r>
              <a:rPr lang="en-US" dirty="0"/>
              <a:t> </a:t>
            </a:r>
            <a:r>
              <a:rPr lang="en-US" dirty="0" err="1"/>
              <a:t>qo‘llab-quvvatlash</a:t>
            </a:r>
            <a:r>
              <a:rPr lang="en-US" dirty="0"/>
              <a:t> </a:t>
            </a:r>
            <a:r>
              <a:rPr lang="en-US" dirty="0" err="1"/>
              <a:t>muhitini</a:t>
            </a:r>
            <a:r>
              <a:rPr lang="en-US" dirty="0"/>
              <a:t> </a:t>
            </a:r>
            <a:r>
              <a:rPr lang="en-US" dirty="0" err="1"/>
              <a:t>shakllantiring</a:t>
            </a:r>
            <a:r>
              <a:rPr lang="en-US" dirty="0"/>
              <a:t> (</a:t>
            </a:r>
            <a:r>
              <a:rPr lang="en-US" dirty="0" err="1"/>
              <a:t>qo‘llab-quvvatlovchi</a:t>
            </a:r>
            <a:r>
              <a:rPr lang="en-US" dirty="0"/>
              <a:t> </a:t>
            </a:r>
            <a:r>
              <a:rPr lang="en-US" dirty="0" err="1"/>
              <a:t>muhit</a:t>
            </a:r>
            <a:r>
              <a:rPr lang="en-US" dirty="0" smtClean="0"/>
              <a:t>).</a:t>
            </a:r>
          </a:p>
          <a:p>
            <a:endParaRPr lang="en-US" dirty="0"/>
          </a:p>
          <a:p>
            <a:r>
              <a:rPr lang="en-US" b="1" dirty="0" err="1"/>
              <a:t>Havolalar</a:t>
            </a:r>
            <a:r>
              <a:rPr lang="en-US" b="1" dirty="0"/>
              <a:t> </a:t>
            </a:r>
            <a:r>
              <a:rPr lang="en-US" b="1" dirty="0" err="1"/>
              <a:t>bilan</a:t>
            </a:r>
            <a:r>
              <a:rPr lang="en-US" b="1" dirty="0"/>
              <a:t> </a:t>
            </a:r>
            <a:r>
              <a:rPr lang="en-US" b="1" dirty="0" err="1"/>
              <a:t>ishlashda</a:t>
            </a:r>
            <a:r>
              <a:rPr lang="en-US" dirty="0"/>
              <a:t>: </a:t>
            </a:r>
            <a:r>
              <a:rPr lang="en-US" dirty="0" err="1"/>
              <a:t>Sinfdagi</a:t>
            </a:r>
            <a:r>
              <a:rPr lang="en-US" dirty="0"/>
              <a:t> </a:t>
            </a:r>
            <a:r>
              <a:rPr lang="en-US" dirty="0" err="1"/>
              <a:t>maxsus</a:t>
            </a:r>
            <a:r>
              <a:rPr lang="en-US" dirty="0"/>
              <a:t> </a:t>
            </a:r>
            <a:r>
              <a:rPr lang="en-US" dirty="0" err="1"/>
              <a:t>ehtiyoji</a:t>
            </a:r>
            <a:r>
              <a:rPr lang="en-US" dirty="0"/>
              <a:t> </a:t>
            </a:r>
            <a:r>
              <a:rPr lang="en-US" dirty="0" err="1"/>
              <a:t>bo‘lgan</a:t>
            </a:r>
            <a:r>
              <a:rPr lang="en-US" dirty="0"/>
              <a:t> </a:t>
            </a:r>
            <a:r>
              <a:rPr lang="en-US" dirty="0" err="1"/>
              <a:t>bolalar</a:t>
            </a:r>
            <a:r>
              <a:rPr lang="en-US" dirty="0"/>
              <a:t> </a:t>
            </a:r>
            <a:r>
              <a:rPr lang="en-US" dirty="0" err="1"/>
              <a:t>uchun</a:t>
            </a:r>
            <a:r>
              <a:rPr lang="en-US" dirty="0"/>
              <a:t> </a:t>
            </a:r>
            <a:r>
              <a:rPr lang="en-US" dirty="0" err="1"/>
              <a:t>mavzuni</a:t>
            </a:r>
            <a:r>
              <a:rPr lang="en-US" dirty="0"/>
              <a:t> </a:t>
            </a:r>
            <a:r>
              <a:rPr lang="en-US" dirty="0" err="1"/>
              <a:t>tushuntirishda</a:t>
            </a:r>
            <a:r>
              <a:rPr lang="en-US" dirty="0"/>
              <a:t> </a:t>
            </a:r>
            <a:r>
              <a:rPr lang="en-US" dirty="0" err="1"/>
              <a:t>tavsiflovchi</a:t>
            </a:r>
            <a:r>
              <a:rPr lang="en-US" dirty="0"/>
              <a:t> </a:t>
            </a:r>
            <a:r>
              <a:rPr lang="en-US" dirty="0" err="1"/>
              <a:t>videolar</a:t>
            </a:r>
            <a:r>
              <a:rPr lang="en-US" dirty="0"/>
              <a:t>, </a:t>
            </a:r>
            <a:r>
              <a:rPr lang="en-US" dirty="0" err="1"/>
              <a:t>interaktiv</a:t>
            </a:r>
            <a:r>
              <a:rPr lang="en-US" dirty="0"/>
              <a:t> </a:t>
            </a:r>
            <a:r>
              <a:rPr lang="en-US" dirty="0" err="1"/>
              <a:t>dasturlar</a:t>
            </a:r>
            <a:r>
              <a:rPr lang="en-US" dirty="0"/>
              <a:t>, </a:t>
            </a:r>
            <a:r>
              <a:rPr lang="en-US" dirty="0" err="1"/>
              <a:t>sensorli</a:t>
            </a:r>
            <a:r>
              <a:rPr lang="en-US" dirty="0"/>
              <a:t> </a:t>
            </a:r>
            <a:r>
              <a:rPr lang="en-US" dirty="0" err="1"/>
              <a:t>o‘yinlar</a:t>
            </a:r>
            <a:r>
              <a:rPr lang="en-US" dirty="0"/>
              <a:t> (</a:t>
            </a:r>
            <a:r>
              <a:rPr lang="en-US" dirty="0" err="1"/>
              <a:t>masalan</a:t>
            </a:r>
            <a:r>
              <a:rPr lang="en-US" dirty="0"/>
              <a:t>, </a:t>
            </a:r>
            <a:r>
              <a:rPr lang="en-US" dirty="0" err="1"/>
              <a:t>turli</a:t>
            </a:r>
            <a:r>
              <a:rPr lang="en-US" dirty="0"/>
              <a:t> </a:t>
            </a:r>
            <a:r>
              <a:rPr lang="en-US" dirty="0" err="1"/>
              <a:t>faktura</a:t>
            </a:r>
            <a:r>
              <a:rPr lang="en-US" dirty="0"/>
              <a:t> </a:t>
            </a:r>
            <a:r>
              <a:rPr lang="en-US" dirty="0" err="1"/>
              <a:t>materiallari</a:t>
            </a:r>
            <a:r>
              <a:rPr lang="en-US" dirty="0"/>
              <a:t>) </a:t>
            </a:r>
            <a:r>
              <a:rPr lang="en-US" dirty="0" err="1"/>
              <a:t>kabi</a:t>
            </a:r>
            <a:r>
              <a:rPr lang="en-US" dirty="0"/>
              <a:t> </a:t>
            </a:r>
            <a:r>
              <a:rPr lang="en-US" dirty="0" err="1"/>
              <a:t>korreksion</a:t>
            </a:r>
            <a:r>
              <a:rPr lang="en-US" dirty="0"/>
              <a:t> </a:t>
            </a:r>
            <a:r>
              <a:rPr lang="en-US" dirty="0" err="1"/>
              <a:t>metodlardan</a:t>
            </a:r>
            <a:r>
              <a:rPr lang="en-US" dirty="0"/>
              <a:t> </a:t>
            </a:r>
            <a:r>
              <a:rPr lang="en-US" dirty="0" err="1"/>
              <a:t>foydalaning</a:t>
            </a:r>
            <a:endParaRPr lang="en-US" dirty="0"/>
          </a:p>
        </p:txBody>
      </p:sp>
    </p:spTree>
    <p:extLst>
      <p:ext uri="{BB962C8B-B14F-4D97-AF65-F5344CB8AC3E}">
        <p14:creationId xmlns:p14="http://schemas.microsoft.com/office/powerpoint/2010/main" val="260635503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533400"/>
            <a:ext cx="7772400" cy="1828800"/>
          </a:xfrm>
        </p:spPr>
        <p:txBody>
          <a:bodyPr>
            <a:normAutofit lnSpcReduction="10000"/>
          </a:bodyPr>
          <a:lstStyle/>
          <a:p>
            <a:pPr algn="l"/>
            <a:r>
              <a:rPr lang="en-US" dirty="0" err="1">
                <a:solidFill>
                  <a:schemeClr val="tx1"/>
                </a:solidFill>
              </a:rPr>
              <a:t>Inklyuziv</a:t>
            </a:r>
            <a:r>
              <a:rPr lang="en-US" dirty="0">
                <a:solidFill>
                  <a:schemeClr val="tx1"/>
                </a:solidFill>
              </a:rPr>
              <a:t> </a:t>
            </a:r>
            <a:r>
              <a:rPr lang="en-US" dirty="0" err="1">
                <a:solidFill>
                  <a:schemeClr val="tx1"/>
                </a:solidFill>
              </a:rPr>
              <a:t>ta’lim</a:t>
            </a:r>
            <a:r>
              <a:rPr lang="en-US" dirty="0">
                <a:solidFill>
                  <a:schemeClr val="tx1"/>
                </a:solidFill>
              </a:rPr>
              <a:t> </a:t>
            </a:r>
            <a:r>
              <a:rPr lang="en-US" dirty="0" err="1">
                <a:solidFill>
                  <a:schemeClr val="tx1"/>
                </a:solidFill>
              </a:rPr>
              <a:t>sinflarida</a:t>
            </a:r>
            <a:r>
              <a:rPr lang="en-US" dirty="0">
                <a:solidFill>
                  <a:schemeClr val="tx1"/>
                </a:solidFill>
              </a:rPr>
              <a:t> </a:t>
            </a:r>
            <a:r>
              <a:rPr lang="en-US" dirty="0" err="1">
                <a:solidFill>
                  <a:schemeClr val="tx1"/>
                </a:solidFill>
              </a:rPr>
              <a:t>jami</a:t>
            </a:r>
            <a:r>
              <a:rPr lang="en-US" dirty="0">
                <a:solidFill>
                  <a:schemeClr val="tx1"/>
                </a:solidFill>
              </a:rPr>
              <a:t> </a:t>
            </a:r>
            <a:r>
              <a:rPr lang="en-US" dirty="0" err="1">
                <a:solidFill>
                  <a:schemeClr val="tx1"/>
                </a:solidFill>
              </a:rPr>
              <a:t>o‘quvchilar</a:t>
            </a:r>
            <a:r>
              <a:rPr lang="en-US" dirty="0">
                <a:solidFill>
                  <a:schemeClr val="tx1"/>
                </a:solidFill>
              </a:rPr>
              <a:t> </a:t>
            </a:r>
            <a:r>
              <a:rPr lang="en-US" dirty="0" err="1">
                <a:solidFill>
                  <a:schemeClr val="tx1"/>
                </a:solidFill>
              </a:rPr>
              <a:t>soni</a:t>
            </a:r>
            <a:r>
              <a:rPr lang="en-US" dirty="0">
                <a:solidFill>
                  <a:schemeClr val="tx1"/>
                </a:solidFill>
              </a:rPr>
              <a:t> 30 </a:t>
            </a:r>
            <a:r>
              <a:rPr lang="en-US" dirty="0" err="1">
                <a:solidFill>
                  <a:schemeClr val="tx1"/>
                </a:solidFill>
              </a:rPr>
              <a:t>nafardan</a:t>
            </a:r>
            <a:r>
              <a:rPr lang="en-US" dirty="0">
                <a:solidFill>
                  <a:schemeClr val="tx1"/>
                </a:solidFill>
              </a:rPr>
              <a:t> </a:t>
            </a:r>
            <a:r>
              <a:rPr lang="en-US" dirty="0" err="1">
                <a:solidFill>
                  <a:schemeClr val="tx1"/>
                </a:solidFill>
              </a:rPr>
              <a:t>oshmasligi</a:t>
            </a:r>
            <a:r>
              <a:rPr lang="en-US" dirty="0">
                <a:solidFill>
                  <a:schemeClr val="tx1"/>
                </a:solidFill>
              </a:rPr>
              <a:t> </a:t>
            </a:r>
            <a:r>
              <a:rPr lang="en-US" dirty="0" err="1">
                <a:solidFill>
                  <a:schemeClr val="tx1"/>
                </a:solidFill>
              </a:rPr>
              <a:t>kerak</a:t>
            </a:r>
            <a:r>
              <a:rPr lang="en-US" dirty="0">
                <a:solidFill>
                  <a:schemeClr val="tx1"/>
                </a:solidFill>
              </a:rPr>
              <a:t>. </a:t>
            </a:r>
            <a:endParaRPr lang="en-US" dirty="0" smtClean="0">
              <a:solidFill>
                <a:schemeClr val="tx1"/>
              </a:solidFill>
            </a:endParaRPr>
          </a:p>
          <a:p>
            <a:pPr algn="l"/>
            <a:r>
              <a:rPr lang="en-US" dirty="0" err="1" smtClean="0">
                <a:solidFill>
                  <a:schemeClr val="tx1"/>
                </a:solidFill>
              </a:rPr>
              <a:t>Ushbu</a:t>
            </a:r>
            <a:r>
              <a:rPr lang="en-US" dirty="0" smtClean="0">
                <a:solidFill>
                  <a:schemeClr val="tx1"/>
                </a:solidFill>
              </a:rPr>
              <a:t> </a:t>
            </a:r>
            <a:r>
              <a:rPr lang="en-US" dirty="0" err="1">
                <a:solidFill>
                  <a:schemeClr val="tx1"/>
                </a:solidFill>
              </a:rPr>
              <a:t>sinflarda</a:t>
            </a:r>
            <a:r>
              <a:rPr lang="en-US" dirty="0">
                <a:solidFill>
                  <a:schemeClr val="tx1"/>
                </a:solidFill>
              </a:rPr>
              <a:t> </a:t>
            </a:r>
            <a:r>
              <a:rPr lang="en-US" dirty="0" err="1">
                <a:solidFill>
                  <a:schemeClr val="tx1"/>
                </a:solidFill>
              </a:rPr>
              <a:t>umumiy</a:t>
            </a:r>
            <a:r>
              <a:rPr lang="en-US" dirty="0">
                <a:solidFill>
                  <a:schemeClr val="tx1"/>
                </a:solidFill>
              </a:rPr>
              <a:t> </a:t>
            </a:r>
            <a:r>
              <a:rPr lang="en-US" dirty="0" err="1">
                <a:solidFill>
                  <a:schemeClr val="tx1"/>
                </a:solidFill>
              </a:rPr>
              <a:t>o‘rta</a:t>
            </a:r>
            <a:r>
              <a:rPr lang="en-US" dirty="0">
                <a:solidFill>
                  <a:schemeClr val="tx1"/>
                </a:solidFill>
              </a:rPr>
              <a:t> </a:t>
            </a:r>
            <a:r>
              <a:rPr lang="en-US" dirty="0" err="1">
                <a:solidFill>
                  <a:schemeClr val="tx1"/>
                </a:solidFill>
              </a:rPr>
              <a:t>ta’lim</a:t>
            </a:r>
            <a:r>
              <a:rPr lang="en-US" dirty="0">
                <a:solidFill>
                  <a:schemeClr val="tx1"/>
                </a:solidFill>
              </a:rPr>
              <a:t> </a:t>
            </a:r>
            <a:r>
              <a:rPr lang="en-US" dirty="0" err="1">
                <a:solidFill>
                  <a:schemeClr val="tx1"/>
                </a:solidFill>
              </a:rPr>
              <a:t>dasturlari</a:t>
            </a:r>
            <a:r>
              <a:rPr lang="en-US" dirty="0">
                <a:solidFill>
                  <a:schemeClr val="tx1"/>
                </a:solidFill>
              </a:rPr>
              <a:t> </a:t>
            </a:r>
            <a:r>
              <a:rPr lang="en-US" dirty="0" err="1">
                <a:solidFill>
                  <a:schemeClr val="tx1"/>
                </a:solidFill>
              </a:rPr>
              <a:t>bo‘yicha</a:t>
            </a:r>
            <a:r>
              <a:rPr lang="en-US" dirty="0">
                <a:solidFill>
                  <a:schemeClr val="tx1"/>
                </a:solidFill>
              </a:rPr>
              <a:t> </a:t>
            </a:r>
            <a:r>
              <a:rPr lang="en-US" dirty="0" err="1">
                <a:solidFill>
                  <a:schemeClr val="tx1"/>
                </a:solidFill>
              </a:rPr>
              <a:t>ommaviy</a:t>
            </a:r>
            <a:r>
              <a:rPr lang="en-US" dirty="0">
                <a:solidFill>
                  <a:schemeClr val="tx1"/>
                </a:solidFill>
              </a:rPr>
              <a:t> </a:t>
            </a:r>
            <a:r>
              <a:rPr lang="en-US" dirty="0" err="1">
                <a:solidFill>
                  <a:schemeClr val="tx1"/>
                </a:solidFill>
              </a:rPr>
              <a:t>tarzda</a:t>
            </a:r>
            <a:r>
              <a:rPr lang="en-US" dirty="0">
                <a:solidFill>
                  <a:schemeClr val="tx1"/>
                </a:solidFill>
              </a:rPr>
              <a:t> </a:t>
            </a:r>
            <a:r>
              <a:rPr lang="en-US" dirty="0" err="1">
                <a:solidFill>
                  <a:schemeClr val="tx1"/>
                </a:solidFill>
              </a:rPr>
              <a:t>o‘qiyotgan</a:t>
            </a:r>
            <a:r>
              <a:rPr lang="en-US" dirty="0">
                <a:solidFill>
                  <a:schemeClr val="tx1"/>
                </a:solidFill>
              </a:rPr>
              <a:t> </a:t>
            </a:r>
            <a:r>
              <a:rPr lang="en-US" dirty="0" err="1">
                <a:solidFill>
                  <a:schemeClr val="tx1"/>
                </a:solidFill>
              </a:rPr>
              <a:t>o‘quvchilar</a:t>
            </a:r>
            <a:r>
              <a:rPr lang="en-US" dirty="0">
                <a:solidFill>
                  <a:schemeClr val="tx1"/>
                </a:solidFill>
              </a:rPr>
              <a:t> </a:t>
            </a:r>
            <a:r>
              <a:rPr lang="en-US" dirty="0" err="1">
                <a:solidFill>
                  <a:schemeClr val="tx1"/>
                </a:solidFill>
              </a:rPr>
              <a:t>bilan</a:t>
            </a:r>
            <a:r>
              <a:rPr lang="en-US" dirty="0">
                <a:solidFill>
                  <a:schemeClr val="tx1"/>
                </a:solidFill>
              </a:rPr>
              <a:t> </a:t>
            </a:r>
            <a:r>
              <a:rPr lang="en-US" dirty="0" err="1">
                <a:solidFill>
                  <a:schemeClr val="tx1"/>
                </a:solidFill>
              </a:rPr>
              <a:t>birga</a:t>
            </a:r>
            <a:r>
              <a:rPr lang="en-US" dirty="0">
                <a:solidFill>
                  <a:schemeClr val="tx1"/>
                </a:solidFill>
              </a:rPr>
              <a:t> </a:t>
            </a:r>
            <a:r>
              <a:rPr lang="en-US" dirty="0" err="1">
                <a:solidFill>
                  <a:schemeClr val="tx1"/>
                </a:solidFill>
              </a:rPr>
              <a:t>maxsus</a:t>
            </a:r>
            <a:r>
              <a:rPr lang="en-US" dirty="0">
                <a:solidFill>
                  <a:schemeClr val="tx1"/>
                </a:solidFill>
              </a:rPr>
              <a:t> (</a:t>
            </a:r>
            <a:r>
              <a:rPr lang="en-US" dirty="0" err="1">
                <a:solidFill>
                  <a:schemeClr val="tx1"/>
                </a:solidFill>
              </a:rPr>
              <a:t>korreksion</a:t>
            </a:r>
            <a:r>
              <a:rPr lang="en-US" dirty="0">
                <a:solidFill>
                  <a:schemeClr val="tx1"/>
                </a:solidFill>
              </a:rPr>
              <a:t>) </a:t>
            </a:r>
            <a:r>
              <a:rPr lang="en-US" dirty="0" err="1">
                <a:solidFill>
                  <a:schemeClr val="tx1"/>
                </a:solidFill>
              </a:rPr>
              <a:t>dasturlar</a:t>
            </a:r>
            <a:r>
              <a:rPr lang="en-US" dirty="0">
                <a:solidFill>
                  <a:schemeClr val="tx1"/>
                </a:solidFill>
              </a:rPr>
              <a:t> </a:t>
            </a:r>
            <a:r>
              <a:rPr lang="en-US" dirty="0" err="1">
                <a:solidFill>
                  <a:schemeClr val="tx1"/>
                </a:solidFill>
              </a:rPr>
              <a:t>asosida</a:t>
            </a:r>
            <a:r>
              <a:rPr lang="en-US" dirty="0">
                <a:solidFill>
                  <a:schemeClr val="tx1"/>
                </a:solidFill>
              </a:rPr>
              <a:t> </a:t>
            </a:r>
            <a:r>
              <a:rPr lang="en-US" dirty="0" err="1">
                <a:solidFill>
                  <a:schemeClr val="tx1"/>
                </a:solidFill>
              </a:rPr>
              <a:t>o‘qiyotgan</a:t>
            </a:r>
            <a:r>
              <a:rPr lang="en-US" dirty="0">
                <a:solidFill>
                  <a:schemeClr val="tx1"/>
                </a:solidFill>
              </a:rPr>
              <a:t> </a:t>
            </a:r>
            <a:r>
              <a:rPr lang="en-US" dirty="0" err="1">
                <a:solidFill>
                  <a:schemeClr val="tx1"/>
                </a:solidFill>
              </a:rPr>
              <a:t>alohida</a:t>
            </a:r>
            <a:r>
              <a:rPr lang="en-US" dirty="0">
                <a:solidFill>
                  <a:schemeClr val="tx1"/>
                </a:solidFill>
              </a:rPr>
              <a:t> </a:t>
            </a:r>
            <a:r>
              <a:rPr lang="en-US" dirty="0" err="1">
                <a:solidFill>
                  <a:schemeClr val="tx1"/>
                </a:solidFill>
              </a:rPr>
              <a:t>ta’lim</a:t>
            </a:r>
            <a:r>
              <a:rPr lang="en-US" dirty="0">
                <a:solidFill>
                  <a:schemeClr val="tx1"/>
                </a:solidFill>
              </a:rPr>
              <a:t> </a:t>
            </a:r>
            <a:r>
              <a:rPr lang="en-US" dirty="0" err="1">
                <a:solidFill>
                  <a:schemeClr val="tx1"/>
                </a:solidFill>
              </a:rPr>
              <a:t>ehtiyojlari</a:t>
            </a:r>
            <a:r>
              <a:rPr lang="en-US" dirty="0">
                <a:solidFill>
                  <a:schemeClr val="tx1"/>
                </a:solidFill>
              </a:rPr>
              <a:t> </a:t>
            </a:r>
            <a:r>
              <a:rPr lang="en-US" dirty="0" err="1">
                <a:solidFill>
                  <a:schemeClr val="tx1"/>
                </a:solidFill>
              </a:rPr>
              <a:t>bo‘lgan</a:t>
            </a:r>
            <a:r>
              <a:rPr lang="en-US" dirty="0">
                <a:solidFill>
                  <a:schemeClr val="tx1"/>
                </a:solidFill>
              </a:rPr>
              <a:t> </a:t>
            </a:r>
            <a:r>
              <a:rPr lang="en-US" dirty="0" err="1">
                <a:solidFill>
                  <a:schemeClr val="tx1"/>
                </a:solidFill>
              </a:rPr>
              <a:t>o‘quvchilar</a:t>
            </a:r>
            <a:r>
              <a:rPr lang="en-US" dirty="0">
                <a:solidFill>
                  <a:schemeClr val="tx1"/>
                </a:solidFill>
              </a:rPr>
              <a:t> </a:t>
            </a:r>
            <a:r>
              <a:rPr lang="en-US" dirty="0" err="1">
                <a:solidFill>
                  <a:schemeClr val="tx1"/>
                </a:solidFill>
              </a:rPr>
              <a:t>soni</a:t>
            </a:r>
            <a:r>
              <a:rPr lang="en-US" dirty="0">
                <a:solidFill>
                  <a:schemeClr val="tx1"/>
                </a:solidFill>
              </a:rPr>
              <a:t> 3 </a:t>
            </a:r>
            <a:r>
              <a:rPr lang="en-US" dirty="0" err="1">
                <a:solidFill>
                  <a:schemeClr val="tx1"/>
                </a:solidFill>
              </a:rPr>
              <a:t>nafardan</a:t>
            </a:r>
            <a:r>
              <a:rPr lang="en-US" dirty="0">
                <a:solidFill>
                  <a:schemeClr val="tx1"/>
                </a:solidFill>
              </a:rPr>
              <a:t> </a:t>
            </a:r>
            <a:r>
              <a:rPr lang="en-US" dirty="0" err="1">
                <a:solidFill>
                  <a:schemeClr val="tx1"/>
                </a:solidFill>
              </a:rPr>
              <a:t>oshmasligi</a:t>
            </a:r>
            <a:r>
              <a:rPr lang="en-US" dirty="0">
                <a:solidFill>
                  <a:schemeClr val="tx1"/>
                </a:solidFill>
              </a:rPr>
              <a:t> </a:t>
            </a:r>
            <a:r>
              <a:rPr lang="en-US" dirty="0" err="1">
                <a:solidFill>
                  <a:schemeClr val="tx1"/>
                </a:solidFill>
              </a:rPr>
              <a:t>lozim</a:t>
            </a:r>
            <a:r>
              <a:rPr lang="en-US" dirty="0">
                <a:solidFill>
                  <a:schemeClr val="tx1"/>
                </a:solidFill>
              </a:rPr>
              <a:t>.</a:t>
            </a:r>
            <a:endParaRPr lang="ru-RU" dirty="0">
              <a:solidFill>
                <a:schemeClr val="tx1"/>
              </a:solidFill>
            </a:endParaRPr>
          </a:p>
        </p:txBody>
      </p:sp>
      <p:sp>
        <p:nvSpPr>
          <p:cNvPr id="2" name="Title 1"/>
          <p:cNvSpPr>
            <a:spLocks noGrp="1"/>
          </p:cNvSpPr>
          <p:nvPr>
            <p:ph type="title"/>
          </p:nvPr>
        </p:nvSpPr>
        <p:spPr>
          <a:xfrm>
            <a:off x="990600" y="2819400"/>
            <a:ext cx="7772400" cy="3581400"/>
          </a:xfrm>
        </p:spPr>
        <p:txBody>
          <a:bodyPr>
            <a:normAutofit/>
          </a:bodyPr>
          <a:lstStyle/>
          <a:p>
            <a:pPr algn="just"/>
            <a:r>
              <a:rPr lang="en-US" sz="1600" dirty="0" err="1" smtClean="0"/>
              <a:t>Inklyuziv</a:t>
            </a:r>
            <a:r>
              <a:rPr lang="en-US" sz="1600" dirty="0" smtClean="0"/>
              <a:t> </a:t>
            </a:r>
            <a:r>
              <a:rPr lang="en-US" sz="1600" dirty="0" err="1" smtClean="0"/>
              <a:t>ta'lim</a:t>
            </a:r>
            <a:r>
              <a:rPr lang="en-US" sz="1600" dirty="0" smtClean="0"/>
              <a:t> </a:t>
            </a:r>
            <a:r>
              <a:rPr lang="en-US" sz="1600" dirty="0" err="1" smtClean="0"/>
              <a:t>barcha</a:t>
            </a:r>
            <a:r>
              <a:rPr lang="en-US" sz="1600" dirty="0" smtClean="0"/>
              <a:t> </a:t>
            </a:r>
            <a:r>
              <a:rPr lang="en-US" sz="1600" dirty="0" err="1" smtClean="0"/>
              <a:t>o'quvchilarning</a:t>
            </a:r>
            <a:r>
              <a:rPr lang="en-US" sz="1600" dirty="0" smtClean="0"/>
              <a:t> </a:t>
            </a:r>
            <a:r>
              <a:rPr lang="en-US" sz="1600" dirty="0" err="1" smtClean="0"/>
              <a:t>turli</a:t>
            </a:r>
            <a:r>
              <a:rPr lang="en-US" sz="1600" dirty="0" smtClean="0"/>
              <a:t> </a:t>
            </a:r>
            <a:r>
              <a:rPr lang="en-US" sz="1600" dirty="0" err="1" smtClean="0"/>
              <a:t>qobiliyatlari</a:t>
            </a:r>
            <a:r>
              <a:rPr lang="en-US" sz="1600" dirty="0" smtClean="0"/>
              <a:t> </a:t>
            </a:r>
            <a:r>
              <a:rPr lang="en-US" sz="1600" dirty="0" err="1" smtClean="0"/>
              <a:t>va</a:t>
            </a:r>
            <a:r>
              <a:rPr lang="en-US" sz="1600" dirty="0" smtClean="0"/>
              <a:t> </a:t>
            </a:r>
            <a:r>
              <a:rPr lang="en-US" sz="1600" dirty="0" err="1" smtClean="0"/>
              <a:t>ehtiyojlarini</a:t>
            </a:r>
            <a:r>
              <a:rPr lang="en-US" sz="1600" dirty="0" smtClean="0"/>
              <a:t> tan </a:t>
            </a:r>
            <a:r>
              <a:rPr lang="en-US" sz="1600" dirty="0" err="1" smtClean="0"/>
              <a:t>oladi</a:t>
            </a:r>
            <a:r>
              <a:rPr lang="en-US" sz="1600" dirty="0" smtClean="0"/>
              <a:t>. </a:t>
            </a:r>
            <a:br>
              <a:rPr lang="en-US" sz="1600" dirty="0" smtClean="0"/>
            </a:br>
            <a:r>
              <a:rPr lang="en-US" sz="1600" dirty="0" smtClean="0"/>
              <a:t>-Bu </a:t>
            </a:r>
            <a:r>
              <a:rPr lang="en-US" sz="1600" dirty="0" err="1" smtClean="0"/>
              <a:t>har</a:t>
            </a:r>
            <a:r>
              <a:rPr lang="en-US" sz="1600" dirty="0" smtClean="0"/>
              <a:t> </a:t>
            </a:r>
            <a:r>
              <a:rPr lang="en-US" sz="1600" dirty="0" err="1" smtClean="0"/>
              <a:t>bir</a:t>
            </a:r>
            <a:r>
              <a:rPr lang="en-US" sz="1600" dirty="0" smtClean="0"/>
              <a:t> </a:t>
            </a:r>
            <a:r>
              <a:rPr lang="en-US" sz="1600" dirty="0" err="1" smtClean="0"/>
              <a:t>o’quvchi</a:t>
            </a:r>
            <a:r>
              <a:rPr lang="en-US" sz="1600" dirty="0" smtClean="0"/>
              <a:t> </a:t>
            </a:r>
            <a:r>
              <a:rPr lang="en-US" sz="1600" dirty="0" err="1" smtClean="0"/>
              <a:t>akademik</a:t>
            </a:r>
            <a:r>
              <a:rPr lang="en-US" sz="1600" dirty="0" smtClean="0"/>
              <a:t>, </a:t>
            </a:r>
            <a:r>
              <a:rPr lang="en-US" sz="1600" dirty="0" err="1" smtClean="0"/>
              <a:t>ijtimoiy</a:t>
            </a:r>
            <a:r>
              <a:rPr lang="en-US" sz="1600" dirty="0" smtClean="0"/>
              <a:t> </a:t>
            </a:r>
            <a:r>
              <a:rPr lang="en-US" sz="1600" dirty="0" err="1" smtClean="0"/>
              <a:t>va</a:t>
            </a:r>
            <a:r>
              <a:rPr lang="en-US" sz="1600" dirty="0" smtClean="0"/>
              <a:t> </a:t>
            </a:r>
            <a:r>
              <a:rPr lang="en-US" sz="1600" dirty="0" err="1" smtClean="0"/>
              <a:t>hissiy</a:t>
            </a:r>
            <a:r>
              <a:rPr lang="en-US" sz="1600" dirty="0" smtClean="0"/>
              <a:t> </a:t>
            </a:r>
            <a:r>
              <a:rPr lang="en-US" sz="1600" dirty="0" err="1" smtClean="0"/>
              <a:t>jihatdan</a:t>
            </a:r>
            <a:r>
              <a:rPr lang="en-US" sz="1600" dirty="0" smtClean="0"/>
              <a:t> </a:t>
            </a:r>
            <a:r>
              <a:rPr lang="en-US" sz="1600" dirty="0" err="1" smtClean="0"/>
              <a:t>rivojlanishi</a:t>
            </a:r>
            <a:r>
              <a:rPr lang="en-US" sz="1600" dirty="0" smtClean="0"/>
              <a:t> </a:t>
            </a:r>
            <a:r>
              <a:rPr lang="en-US" sz="1600" dirty="0" err="1" smtClean="0"/>
              <a:t>mumkin</a:t>
            </a:r>
            <a:r>
              <a:rPr lang="en-US" sz="1600" dirty="0" smtClean="0"/>
              <a:t> </a:t>
            </a:r>
            <a:r>
              <a:rPr lang="en-US" sz="1600" dirty="0" err="1" smtClean="0"/>
              <a:t>bo'lgan</a:t>
            </a:r>
            <a:r>
              <a:rPr lang="en-US" sz="1600" dirty="0" smtClean="0"/>
              <a:t> </a:t>
            </a:r>
            <a:r>
              <a:rPr lang="en-US" sz="1600" dirty="0" err="1" smtClean="0"/>
              <a:t>muhitni</a:t>
            </a:r>
            <a:r>
              <a:rPr lang="en-US" sz="1600" dirty="0" smtClean="0"/>
              <a:t> </a:t>
            </a:r>
            <a:r>
              <a:rPr lang="en-US" sz="1600" dirty="0" err="1" smtClean="0"/>
              <a:t>targ'ib</a:t>
            </a:r>
            <a:r>
              <a:rPr lang="en-US" sz="1600" dirty="0" smtClean="0"/>
              <a:t> </a:t>
            </a:r>
            <a:r>
              <a:rPr lang="en-US" sz="1600" dirty="0" err="1" smtClean="0"/>
              <a:t>qiladi</a:t>
            </a:r>
            <a:r>
              <a:rPr lang="en-US" sz="1600" dirty="0" smtClean="0"/>
              <a:t>.</a:t>
            </a:r>
            <a:br>
              <a:rPr lang="en-US" sz="1600" dirty="0" smtClean="0"/>
            </a:br>
            <a:r>
              <a:rPr lang="en-US" sz="1600" dirty="0"/>
              <a:t>-</a:t>
            </a:r>
            <a:r>
              <a:rPr lang="en-US" sz="1600" dirty="0" smtClean="0"/>
              <a:t> </a:t>
            </a:r>
            <a:r>
              <a:rPr lang="en-US" sz="1600" dirty="0" err="1" smtClean="0"/>
              <a:t>Inklyuziv</a:t>
            </a:r>
            <a:r>
              <a:rPr lang="en-US" sz="1600" dirty="0" smtClean="0"/>
              <a:t> </a:t>
            </a:r>
            <a:r>
              <a:rPr lang="en-US" sz="1600" dirty="0" err="1" smtClean="0"/>
              <a:t>ta'limning</a:t>
            </a:r>
            <a:r>
              <a:rPr lang="en-US" sz="1600" dirty="0" smtClean="0"/>
              <a:t> </a:t>
            </a:r>
            <a:r>
              <a:rPr lang="en-US" sz="1600" dirty="0" err="1" smtClean="0"/>
              <a:t>asosiy</a:t>
            </a:r>
            <a:r>
              <a:rPr lang="en-US" sz="1600" dirty="0" smtClean="0"/>
              <a:t> </a:t>
            </a:r>
            <a:r>
              <a:rPr lang="en-US" sz="1600" dirty="0" err="1" smtClean="0"/>
              <a:t>afzalliklari</a:t>
            </a:r>
            <a:r>
              <a:rPr lang="en-US" sz="1600" dirty="0" smtClean="0"/>
              <a:t> </a:t>
            </a:r>
            <a:r>
              <a:rPr lang="en-US" sz="1600" dirty="0" err="1" smtClean="0"/>
              <a:t>quyidagilardan</a:t>
            </a:r>
            <a:r>
              <a:rPr lang="en-US" sz="1600" dirty="0" smtClean="0"/>
              <a:t> </a:t>
            </a:r>
            <a:r>
              <a:rPr lang="en-US" sz="1600" dirty="0" err="1" smtClean="0"/>
              <a:t>iborat</a:t>
            </a:r>
            <a:r>
              <a:rPr lang="en-US" sz="1600" dirty="0" smtClean="0"/>
              <a:t>: - </a:t>
            </a:r>
            <a:r>
              <a:rPr lang="en-US" sz="1600" dirty="0" err="1" smtClean="0"/>
              <a:t>barcha</a:t>
            </a:r>
            <a:r>
              <a:rPr lang="en-US" sz="1600" dirty="0" smtClean="0"/>
              <a:t> </a:t>
            </a:r>
            <a:r>
              <a:rPr lang="en-US" sz="1600" dirty="0" err="1" smtClean="0"/>
              <a:t>o’quvchilar</a:t>
            </a:r>
            <a:r>
              <a:rPr lang="en-US" sz="1600" dirty="0" smtClean="0"/>
              <a:t>, </a:t>
            </a:r>
            <a:r>
              <a:rPr lang="en-US" sz="1600" dirty="0" err="1" smtClean="0"/>
              <a:t>ularning</a:t>
            </a:r>
            <a:r>
              <a:rPr lang="en-US" sz="1600" dirty="0" smtClean="0"/>
              <a:t> </a:t>
            </a:r>
            <a:r>
              <a:rPr lang="en-US" sz="1600" dirty="0" err="1" smtClean="0"/>
              <a:t>kelib</a:t>
            </a:r>
            <a:r>
              <a:rPr lang="en-US" sz="1600" dirty="0" smtClean="0"/>
              <a:t> </a:t>
            </a:r>
            <a:r>
              <a:rPr lang="en-US" sz="1600" dirty="0" err="1" smtClean="0"/>
              <a:t>chiqishi</a:t>
            </a:r>
            <a:r>
              <a:rPr lang="en-US" sz="1600" dirty="0" smtClean="0"/>
              <a:t> </a:t>
            </a:r>
            <a:r>
              <a:rPr lang="en-US" sz="1600" dirty="0" err="1" smtClean="0"/>
              <a:t>yoki</a:t>
            </a:r>
            <a:r>
              <a:rPr lang="en-US" sz="1600" dirty="0" smtClean="0"/>
              <a:t> </a:t>
            </a:r>
            <a:r>
              <a:rPr lang="en-US" sz="1600" dirty="0" err="1" smtClean="0"/>
              <a:t>qobiliyatidan</a:t>
            </a:r>
            <a:r>
              <a:rPr lang="en-US" sz="1600" dirty="0" smtClean="0"/>
              <a:t> </a:t>
            </a:r>
            <a:r>
              <a:rPr lang="en-US" sz="1600" dirty="0" err="1" smtClean="0"/>
              <a:t>qat'i</a:t>
            </a:r>
            <a:r>
              <a:rPr lang="en-US" sz="1600" dirty="0" smtClean="0"/>
              <a:t> </a:t>
            </a:r>
            <a:r>
              <a:rPr lang="en-US" sz="1600" dirty="0" err="1" smtClean="0"/>
              <a:t>nazar</a:t>
            </a:r>
            <a:r>
              <a:rPr lang="en-US" sz="1600" dirty="0" smtClean="0"/>
              <a:t>, </a:t>
            </a:r>
            <a:r>
              <a:rPr lang="en-US" sz="1600" dirty="0" err="1" smtClean="0"/>
              <a:t>o'rganish</a:t>
            </a:r>
            <a:r>
              <a:rPr lang="en-US" sz="1600" dirty="0" smtClean="0"/>
              <a:t> </a:t>
            </a:r>
            <a:r>
              <a:rPr lang="en-US" sz="1600" dirty="0" err="1" smtClean="0"/>
              <a:t>uchun</a:t>
            </a:r>
            <a:r>
              <a:rPr lang="en-US" sz="1600" dirty="0" smtClean="0"/>
              <a:t> </a:t>
            </a:r>
            <a:r>
              <a:rPr lang="en-US" sz="1600" dirty="0" err="1" smtClean="0"/>
              <a:t>teng</a:t>
            </a:r>
            <a:r>
              <a:rPr lang="en-US" sz="1600" dirty="0" smtClean="0"/>
              <a:t> </a:t>
            </a:r>
            <a:r>
              <a:rPr lang="en-US" sz="1600" dirty="0" err="1" smtClean="0"/>
              <a:t>imkoniyatlarga</a:t>
            </a:r>
            <a:r>
              <a:rPr lang="en-US" sz="1600" dirty="0" smtClean="0"/>
              <a:t> </a:t>
            </a:r>
            <a:r>
              <a:rPr lang="en-US" sz="1600" dirty="0" err="1" smtClean="0"/>
              <a:t>ega</a:t>
            </a:r>
            <a:r>
              <a:rPr lang="en-US" sz="1600" dirty="0" smtClean="0"/>
              <a:t>.</a:t>
            </a:r>
            <a:br>
              <a:rPr lang="en-US" sz="1600" dirty="0" smtClean="0"/>
            </a:br>
            <a:r>
              <a:rPr lang="en-US" sz="1600" dirty="0"/>
              <a:t>-</a:t>
            </a:r>
            <a:r>
              <a:rPr lang="en-US" sz="1600" dirty="0" smtClean="0"/>
              <a:t> Bu </a:t>
            </a:r>
            <a:r>
              <a:rPr lang="en-US" sz="1600" dirty="0" err="1" smtClean="0"/>
              <a:t>adolat</a:t>
            </a:r>
            <a:r>
              <a:rPr lang="en-US" sz="1600" dirty="0" smtClean="0"/>
              <a:t> </a:t>
            </a:r>
            <a:r>
              <a:rPr lang="en-US" sz="1600" dirty="0" err="1" smtClean="0"/>
              <a:t>va</a:t>
            </a:r>
            <a:r>
              <a:rPr lang="en-US" sz="1600" dirty="0" smtClean="0"/>
              <a:t> </a:t>
            </a:r>
            <a:r>
              <a:rPr lang="en-US" sz="1600" dirty="0" err="1" smtClean="0"/>
              <a:t>ta'lim</a:t>
            </a:r>
            <a:r>
              <a:rPr lang="en-US" sz="1600" dirty="0" smtClean="0"/>
              <a:t> </a:t>
            </a:r>
            <a:r>
              <a:rPr lang="en-US" sz="1600" dirty="0" err="1" smtClean="0"/>
              <a:t>olishda</a:t>
            </a:r>
            <a:r>
              <a:rPr lang="en-US" sz="1600" dirty="0" smtClean="0"/>
              <a:t> </a:t>
            </a:r>
            <a:r>
              <a:rPr lang="en-US" sz="1600" dirty="0" err="1" smtClean="0"/>
              <a:t>teng</a:t>
            </a:r>
            <a:r>
              <a:rPr lang="en-US" sz="1600" dirty="0" smtClean="0"/>
              <a:t> </a:t>
            </a:r>
            <a:r>
              <a:rPr lang="en-US" sz="1600" dirty="0" err="1" smtClean="0"/>
              <a:t>imkoniyatlarni</a:t>
            </a:r>
            <a:r>
              <a:rPr lang="en-US" sz="1600" dirty="0" smtClean="0"/>
              <a:t> </a:t>
            </a:r>
            <a:r>
              <a:rPr lang="en-US" sz="1600" dirty="0" err="1" smtClean="0"/>
              <a:t>ta'minlaydi</a:t>
            </a:r>
            <a:r>
              <a:rPr lang="en-US" sz="1600" dirty="0" smtClean="0"/>
              <a:t>.</a:t>
            </a:r>
            <a:br>
              <a:rPr lang="en-US" sz="1600" dirty="0" smtClean="0"/>
            </a:br>
            <a:r>
              <a:rPr lang="en-US" sz="1600" dirty="0" smtClean="0"/>
              <a:t> - </a:t>
            </a:r>
            <a:r>
              <a:rPr lang="en-US" sz="1600" dirty="0" err="1" smtClean="0"/>
              <a:t>Inklyuziv</a:t>
            </a:r>
            <a:r>
              <a:rPr lang="en-US" sz="1600" dirty="0" smtClean="0"/>
              <a:t> </a:t>
            </a:r>
            <a:r>
              <a:rPr lang="en-US" sz="1600" dirty="0" err="1" smtClean="0"/>
              <a:t>sinflar</a:t>
            </a:r>
            <a:r>
              <a:rPr lang="en-US" sz="1600" dirty="0" smtClean="0"/>
              <a:t> </a:t>
            </a:r>
            <a:r>
              <a:rPr lang="en-US" sz="1600" dirty="0" err="1" smtClean="0"/>
              <a:t>o'quvchilar</a:t>
            </a:r>
            <a:r>
              <a:rPr lang="en-US" sz="1600" dirty="0" smtClean="0"/>
              <a:t> </a:t>
            </a:r>
            <a:r>
              <a:rPr lang="en-US" sz="1600" dirty="0" err="1" smtClean="0"/>
              <a:t>o'rtasida</a:t>
            </a:r>
            <a:r>
              <a:rPr lang="en-US" sz="1600" dirty="0" smtClean="0"/>
              <a:t> </a:t>
            </a:r>
            <a:r>
              <a:rPr lang="en-US" sz="1600" dirty="0" err="1" smtClean="0"/>
              <a:t>ijobiy</a:t>
            </a:r>
            <a:r>
              <a:rPr lang="en-US" sz="1600" dirty="0" smtClean="0"/>
              <a:t> </a:t>
            </a:r>
            <a:r>
              <a:rPr lang="en-US" sz="1600" dirty="0" err="1" smtClean="0"/>
              <a:t>muloqotni</a:t>
            </a:r>
            <a:r>
              <a:rPr lang="en-US" sz="1600" dirty="0" smtClean="0"/>
              <a:t> </a:t>
            </a:r>
            <a:r>
              <a:rPr lang="en-US" sz="1600" dirty="0" err="1" smtClean="0"/>
              <a:t>rag'batlantiradi</a:t>
            </a:r>
            <a:r>
              <a:rPr lang="en-US" sz="1600" dirty="0" smtClean="0"/>
              <a:t>. </a:t>
            </a:r>
            <a:r>
              <a:rPr lang="en-US" sz="1600" dirty="0" err="1" smtClean="0"/>
              <a:t>Bunday</a:t>
            </a:r>
            <a:r>
              <a:rPr lang="en-US" sz="1600" dirty="0" smtClean="0"/>
              <a:t> </a:t>
            </a:r>
            <a:r>
              <a:rPr lang="en-US" sz="1600" dirty="0" err="1" smtClean="0"/>
              <a:t>ta'sir</a:t>
            </a:r>
            <a:r>
              <a:rPr lang="en-US" sz="1600" dirty="0" smtClean="0"/>
              <a:t> </a:t>
            </a:r>
            <a:r>
              <a:rPr lang="en-US" sz="1600" dirty="0" err="1" smtClean="0"/>
              <a:t>qilish</a:t>
            </a:r>
            <a:r>
              <a:rPr lang="en-US" sz="1600" dirty="0" smtClean="0"/>
              <a:t> </a:t>
            </a:r>
            <a:r>
              <a:rPr lang="en-US" sz="1600" dirty="0" err="1" smtClean="0"/>
              <a:t>yoshligidan</a:t>
            </a:r>
            <a:r>
              <a:rPr lang="en-US" sz="1600" dirty="0" smtClean="0"/>
              <a:t> </a:t>
            </a:r>
            <a:r>
              <a:rPr lang="en-US" sz="1600" dirty="0" err="1" smtClean="0"/>
              <a:t>empatiya</a:t>
            </a:r>
            <a:r>
              <a:rPr lang="en-US" sz="1600" dirty="0" smtClean="0"/>
              <a:t>, </a:t>
            </a:r>
            <a:r>
              <a:rPr lang="en-US" sz="1600" dirty="0" err="1" smtClean="0"/>
              <a:t>tushunish</a:t>
            </a:r>
            <a:r>
              <a:rPr lang="en-US" sz="1600" dirty="0" smtClean="0"/>
              <a:t> </a:t>
            </a:r>
            <a:r>
              <a:rPr lang="en-US" sz="1600" dirty="0" err="1" smtClean="0"/>
              <a:t>va</a:t>
            </a:r>
            <a:r>
              <a:rPr lang="en-US" sz="1600" dirty="0" smtClean="0"/>
              <a:t> </a:t>
            </a:r>
            <a:r>
              <a:rPr lang="en-US" sz="1600" dirty="0" err="1" smtClean="0"/>
              <a:t>xilma-xillikka</a:t>
            </a:r>
            <a:r>
              <a:rPr lang="en-US" sz="1600" dirty="0" smtClean="0"/>
              <a:t> </a:t>
            </a:r>
            <a:r>
              <a:rPr lang="en-US" sz="1600" dirty="0" err="1" smtClean="0"/>
              <a:t>hurmatni</a:t>
            </a:r>
            <a:r>
              <a:rPr lang="en-US" sz="1600" dirty="0" smtClean="0"/>
              <a:t> </a:t>
            </a:r>
            <a:r>
              <a:rPr lang="en-US" sz="1600" dirty="0" err="1" smtClean="0"/>
              <a:t>shakllantirishga</a:t>
            </a:r>
            <a:r>
              <a:rPr lang="en-US" sz="1600" dirty="0" smtClean="0"/>
              <a:t> </a:t>
            </a:r>
            <a:r>
              <a:rPr lang="en-US" sz="1600" dirty="0" err="1" smtClean="0"/>
              <a:t>yordam</a:t>
            </a:r>
            <a:r>
              <a:rPr lang="en-US" sz="1600" dirty="0" smtClean="0"/>
              <a:t> </a:t>
            </a:r>
            <a:r>
              <a:rPr lang="en-US" sz="1600" dirty="0" err="1" smtClean="0"/>
              <a:t>beradi</a:t>
            </a:r>
            <a:r>
              <a:rPr lang="en-US" sz="1600" dirty="0" smtClean="0"/>
              <a:t>. </a:t>
            </a:r>
            <a:endParaRPr lang="ru-RU" sz="1600" dirty="0"/>
          </a:p>
        </p:txBody>
      </p:sp>
    </p:spTree>
    <p:extLst>
      <p:ext uri="{BB962C8B-B14F-4D97-AF65-F5344CB8AC3E}">
        <p14:creationId xmlns:p14="http://schemas.microsoft.com/office/powerpoint/2010/main" val="68449587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62000" y="381000"/>
            <a:ext cx="7772400" cy="5638800"/>
          </a:xfrm>
        </p:spPr>
        <p:txBody>
          <a:bodyPr>
            <a:normAutofit/>
          </a:bodyPr>
          <a:lstStyle/>
          <a:p>
            <a:pPr algn="ctr"/>
            <a:r>
              <a:rPr lang="en-US" sz="2000" b="1" dirty="0" err="1"/>
              <a:t>Xalqaro</a:t>
            </a:r>
            <a:r>
              <a:rPr lang="en-US" sz="2000" b="1" dirty="0"/>
              <a:t> </a:t>
            </a:r>
            <a:r>
              <a:rPr lang="en-US" sz="2000" b="1" dirty="0" err="1"/>
              <a:t>hamkorlik</a:t>
            </a:r>
            <a:r>
              <a:rPr lang="en-US" sz="2000" dirty="0"/>
              <a:t>: UNICEF </a:t>
            </a:r>
            <a:r>
              <a:rPr lang="en-US" sz="2000" dirty="0" err="1"/>
              <a:t>va</a:t>
            </a:r>
            <a:r>
              <a:rPr lang="en-US" sz="2000" dirty="0"/>
              <a:t> USAID </a:t>
            </a:r>
            <a:r>
              <a:rPr lang="en-US" sz="2000" dirty="0" err="1"/>
              <a:t>kabi</a:t>
            </a:r>
            <a:r>
              <a:rPr lang="en-US" sz="2000" dirty="0"/>
              <a:t> </a:t>
            </a:r>
            <a:r>
              <a:rPr lang="en-US" sz="2000" dirty="0" err="1"/>
              <a:t>tashkilotlar</a:t>
            </a:r>
            <a:r>
              <a:rPr lang="en-US" sz="2000" dirty="0"/>
              <a:t> </a:t>
            </a:r>
            <a:r>
              <a:rPr lang="en-US" sz="2000" dirty="0" err="1"/>
              <a:t>qonunchilik</a:t>
            </a:r>
            <a:r>
              <a:rPr lang="en-US" sz="2000" dirty="0"/>
              <a:t> </a:t>
            </a:r>
            <a:r>
              <a:rPr lang="en-US" sz="2000" dirty="0" err="1"/>
              <a:t>ishlab</a:t>
            </a:r>
            <a:r>
              <a:rPr lang="en-US" sz="2000" dirty="0"/>
              <a:t> </a:t>
            </a:r>
            <a:r>
              <a:rPr lang="en-US" sz="2000" dirty="0" err="1"/>
              <a:t>chiqish</a:t>
            </a:r>
            <a:r>
              <a:rPr lang="en-US" sz="2000" dirty="0"/>
              <a:t>, </a:t>
            </a:r>
            <a:r>
              <a:rPr lang="en-US" sz="2000" dirty="0" err="1"/>
              <a:t>maktablarni</a:t>
            </a:r>
            <a:r>
              <a:rPr lang="en-US" sz="2000" dirty="0"/>
              <a:t> </a:t>
            </a:r>
            <a:r>
              <a:rPr lang="en-US" sz="2000" dirty="0" err="1"/>
              <a:t>jihozlash</a:t>
            </a:r>
            <a:r>
              <a:rPr lang="en-US" sz="2000" dirty="0"/>
              <a:t> </a:t>
            </a:r>
            <a:r>
              <a:rPr lang="en-US" sz="2000" dirty="0" err="1"/>
              <a:t>va</a:t>
            </a:r>
            <a:r>
              <a:rPr lang="en-US" sz="2000" dirty="0"/>
              <a:t> </a:t>
            </a:r>
            <a:r>
              <a:rPr lang="en-US" sz="2000" dirty="0" err="1"/>
              <a:t>o‘qituvchilarni</a:t>
            </a:r>
            <a:r>
              <a:rPr lang="en-US" sz="2000" dirty="0"/>
              <a:t> </a:t>
            </a:r>
            <a:r>
              <a:rPr lang="en-US" sz="2000" dirty="0" err="1"/>
              <a:t>qayta</a:t>
            </a:r>
            <a:r>
              <a:rPr lang="en-US" sz="2000" dirty="0"/>
              <a:t> </a:t>
            </a:r>
            <a:r>
              <a:rPr lang="en-US" sz="2000" dirty="0" err="1"/>
              <a:t>tayyorlashda</a:t>
            </a:r>
            <a:r>
              <a:rPr lang="en-US" sz="2000" dirty="0"/>
              <a:t> </a:t>
            </a:r>
            <a:r>
              <a:rPr lang="en-US" sz="2000" dirty="0" err="1"/>
              <a:t>O‘zbekiston</a:t>
            </a:r>
            <a:r>
              <a:rPr lang="en-US" sz="2000" dirty="0"/>
              <a:t> </a:t>
            </a:r>
            <a:r>
              <a:rPr lang="en-US" sz="2000" dirty="0" err="1"/>
              <a:t>bilan</a:t>
            </a:r>
            <a:r>
              <a:rPr lang="en-US" sz="2000" dirty="0"/>
              <a:t> </a:t>
            </a:r>
            <a:r>
              <a:rPr lang="en-US" sz="2000" dirty="0" err="1"/>
              <a:t>faol</a:t>
            </a:r>
            <a:r>
              <a:rPr lang="en-US" sz="2000" dirty="0"/>
              <a:t> </a:t>
            </a:r>
            <a:r>
              <a:rPr lang="en-US" sz="2000" dirty="0" err="1"/>
              <a:t>hamkorlik</a:t>
            </a:r>
            <a:r>
              <a:rPr lang="en-US" sz="2000" dirty="0"/>
              <a:t> </a:t>
            </a:r>
            <a:r>
              <a:rPr lang="en-US" sz="2000" dirty="0" err="1" smtClean="0"/>
              <a:t>qilmoqda</a:t>
            </a:r>
            <a:r>
              <a:rPr lang="en-US" sz="2000" dirty="0" smtClean="0"/>
              <a:t/>
            </a:r>
            <a:br>
              <a:rPr lang="en-US" sz="2000" dirty="0" smtClean="0"/>
            </a:br>
            <a:r>
              <a:rPr lang="en-US" sz="2000" dirty="0"/>
              <a:t/>
            </a:r>
            <a:br>
              <a:rPr lang="en-US" sz="2000" dirty="0"/>
            </a:br>
            <a:r>
              <a:rPr lang="en-US" sz="2000" dirty="0" smtClean="0"/>
              <a:t/>
            </a:r>
            <a:br>
              <a:rPr lang="en-US" sz="2000" dirty="0" smtClean="0"/>
            </a:br>
            <a:r>
              <a:rPr lang="en-US" sz="2000" dirty="0">
                <a:solidFill>
                  <a:srgbClr val="7030A0"/>
                </a:solidFill>
              </a:rPr>
              <a:t>“</a:t>
            </a:r>
            <a:r>
              <a:rPr lang="en-US" sz="2000" dirty="0" err="1">
                <a:solidFill>
                  <a:srgbClr val="7030A0"/>
                </a:solidFill>
              </a:rPr>
              <a:t>Ishonch</a:t>
            </a:r>
            <a:r>
              <a:rPr lang="en-US" sz="2000" dirty="0">
                <a:solidFill>
                  <a:srgbClr val="7030A0"/>
                </a:solidFill>
              </a:rPr>
              <a:t> 2030” </a:t>
            </a:r>
            <a:r>
              <a:rPr lang="en-US" sz="2000" dirty="0" err="1">
                <a:solidFill>
                  <a:srgbClr val="7030A0"/>
                </a:solidFill>
              </a:rPr>
              <a:t>loyihasi</a:t>
            </a:r>
            <a:r>
              <a:rPr lang="en-US" sz="2000" dirty="0">
                <a:solidFill>
                  <a:srgbClr val="7030A0"/>
                </a:solidFill>
              </a:rPr>
              <a:t> </a:t>
            </a:r>
            <a:r>
              <a:rPr lang="en-US" sz="2000" dirty="0" err="1">
                <a:solidFill>
                  <a:srgbClr val="7030A0"/>
                </a:solidFill>
              </a:rPr>
              <a:t>doirasida</a:t>
            </a:r>
            <a:r>
              <a:rPr lang="en-US" sz="2000" dirty="0">
                <a:solidFill>
                  <a:srgbClr val="7030A0"/>
                </a:solidFill>
              </a:rPr>
              <a:t> </a:t>
            </a:r>
            <a:r>
              <a:rPr lang="en-US" sz="2000" dirty="0" err="1">
                <a:solidFill>
                  <a:srgbClr val="7030A0"/>
                </a:solidFill>
              </a:rPr>
              <a:t>ta’lim</a:t>
            </a:r>
            <a:r>
              <a:rPr lang="en-US" sz="2000" dirty="0">
                <a:solidFill>
                  <a:srgbClr val="7030A0"/>
                </a:solidFill>
              </a:rPr>
              <a:t> </a:t>
            </a:r>
            <a:r>
              <a:rPr lang="en-US" sz="2000" dirty="0" err="1">
                <a:solidFill>
                  <a:srgbClr val="7030A0"/>
                </a:solidFill>
              </a:rPr>
              <a:t>olish</a:t>
            </a:r>
            <a:r>
              <a:rPr lang="en-US" sz="2000" dirty="0">
                <a:solidFill>
                  <a:srgbClr val="7030A0"/>
                </a:solidFill>
              </a:rPr>
              <a:t> </a:t>
            </a:r>
            <a:r>
              <a:rPr lang="en-US" sz="2000" dirty="0" err="1">
                <a:solidFill>
                  <a:srgbClr val="7030A0"/>
                </a:solidFill>
              </a:rPr>
              <a:t>imkoniyatlarini</a:t>
            </a:r>
            <a:r>
              <a:rPr lang="en-US" sz="2000" dirty="0">
                <a:solidFill>
                  <a:srgbClr val="7030A0"/>
                </a:solidFill>
              </a:rPr>
              <a:t> </a:t>
            </a:r>
            <a:r>
              <a:rPr lang="en-US" sz="2000" dirty="0" err="1">
                <a:solidFill>
                  <a:srgbClr val="7030A0"/>
                </a:solidFill>
              </a:rPr>
              <a:t>kengaytirish</a:t>
            </a:r>
            <a:r>
              <a:rPr lang="en-US" sz="2000" dirty="0">
                <a:solidFill>
                  <a:srgbClr val="7030A0"/>
                </a:solidFill>
              </a:rPr>
              <a:t> </a:t>
            </a:r>
            <a:r>
              <a:rPr lang="en-US" sz="2000" dirty="0" err="1">
                <a:solidFill>
                  <a:srgbClr val="7030A0"/>
                </a:solidFill>
              </a:rPr>
              <a:t>va</a:t>
            </a:r>
            <a:r>
              <a:rPr lang="en-US" sz="2000" dirty="0">
                <a:solidFill>
                  <a:srgbClr val="7030A0"/>
                </a:solidFill>
              </a:rPr>
              <a:t> </a:t>
            </a:r>
            <a:r>
              <a:rPr lang="en-US" sz="2000" dirty="0" err="1">
                <a:solidFill>
                  <a:srgbClr val="7030A0"/>
                </a:solidFill>
              </a:rPr>
              <a:t>mamlakat</a:t>
            </a:r>
            <a:r>
              <a:rPr lang="en-US" sz="2000" dirty="0">
                <a:solidFill>
                  <a:srgbClr val="7030A0"/>
                </a:solidFill>
              </a:rPr>
              <a:t> </a:t>
            </a:r>
            <a:r>
              <a:rPr lang="en-US" sz="2000" dirty="0" err="1">
                <a:solidFill>
                  <a:srgbClr val="7030A0"/>
                </a:solidFill>
              </a:rPr>
              <a:t>bo‘ylab</a:t>
            </a:r>
            <a:r>
              <a:rPr lang="en-US" sz="2000" dirty="0">
                <a:solidFill>
                  <a:srgbClr val="7030A0"/>
                </a:solidFill>
              </a:rPr>
              <a:t> </a:t>
            </a:r>
            <a:r>
              <a:rPr lang="en-US" sz="2000" dirty="0" err="1">
                <a:solidFill>
                  <a:srgbClr val="7030A0"/>
                </a:solidFill>
              </a:rPr>
              <a:t>ellikta</a:t>
            </a:r>
            <a:r>
              <a:rPr lang="en-US" sz="2000" dirty="0">
                <a:solidFill>
                  <a:srgbClr val="7030A0"/>
                </a:solidFill>
              </a:rPr>
              <a:t> </a:t>
            </a:r>
            <a:r>
              <a:rPr lang="en-US" sz="2000" dirty="0" err="1">
                <a:solidFill>
                  <a:srgbClr val="7030A0"/>
                </a:solidFill>
              </a:rPr>
              <a:t>namunaviy</a:t>
            </a:r>
            <a:r>
              <a:rPr lang="en-US" sz="2000" dirty="0">
                <a:solidFill>
                  <a:srgbClr val="7030A0"/>
                </a:solidFill>
              </a:rPr>
              <a:t> </a:t>
            </a:r>
            <a:r>
              <a:rPr lang="en-US" sz="2000" dirty="0" err="1">
                <a:solidFill>
                  <a:srgbClr val="7030A0"/>
                </a:solidFill>
              </a:rPr>
              <a:t>maktabda</a:t>
            </a:r>
            <a:r>
              <a:rPr lang="en-US" sz="2000" dirty="0">
                <a:solidFill>
                  <a:srgbClr val="7030A0"/>
                </a:solidFill>
              </a:rPr>
              <a:t> </a:t>
            </a:r>
            <a:r>
              <a:rPr lang="en-US" sz="2000" dirty="0" err="1">
                <a:solidFill>
                  <a:srgbClr val="7030A0"/>
                </a:solidFill>
              </a:rPr>
              <a:t>inklyuziv</a:t>
            </a:r>
            <a:r>
              <a:rPr lang="en-US" sz="2000" dirty="0">
                <a:solidFill>
                  <a:srgbClr val="7030A0"/>
                </a:solidFill>
              </a:rPr>
              <a:t> </a:t>
            </a:r>
            <a:r>
              <a:rPr lang="en-US" sz="2000" dirty="0" err="1">
                <a:solidFill>
                  <a:srgbClr val="7030A0"/>
                </a:solidFill>
              </a:rPr>
              <a:t>texnologiyalarni</a:t>
            </a:r>
            <a:r>
              <a:rPr lang="en-US" sz="2000" dirty="0">
                <a:solidFill>
                  <a:srgbClr val="7030A0"/>
                </a:solidFill>
              </a:rPr>
              <a:t> </a:t>
            </a:r>
            <a:r>
              <a:rPr lang="en-US" sz="2000" dirty="0" err="1">
                <a:solidFill>
                  <a:srgbClr val="7030A0"/>
                </a:solidFill>
              </a:rPr>
              <a:t>joriy</a:t>
            </a:r>
            <a:r>
              <a:rPr lang="en-US" sz="2000" dirty="0">
                <a:solidFill>
                  <a:srgbClr val="7030A0"/>
                </a:solidFill>
              </a:rPr>
              <a:t> </a:t>
            </a:r>
            <a:r>
              <a:rPr lang="en-US" sz="2000" dirty="0" err="1">
                <a:solidFill>
                  <a:srgbClr val="7030A0"/>
                </a:solidFill>
              </a:rPr>
              <a:t>etish</a:t>
            </a:r>
            <a:r>
              <a:rPr lang="en-US" sz="2000" dirty="0">
                <a:solidFill>
                  <a:srgbClr val="7030A0"/>
                </a:solidFill>
              </a:rPr>
              <a:t> </a:t>
            </a:r>
            <a:r>
              <a:rPr lang="en-US" sz="2000" dirty="0" err="1">
                <a:solidFill>
                  <a:srgbClr val="7030A0"/>
                </a:solidFill>
              </a:rPr>
              <a:t>bo‘yicha</a:t>
            </a:r>
            <a:r>
              <a:rPr lang="en-US" sz="2000" dirty="0">
                <a:solidFill>
                  <a:srgbClr val="7030A0"/>
                </a:solidFill>
              </a:rPr>
              <a:t> UNICEF </a:t>
            </a:r>
            <a:r>
              <a:rPr lang="en-US" sz="2000" dirty="0" err="1">
                <a:solidFill>
                  <a:srgbClr val="7030A0"/>
                </a:solidFill>
              </a:rPr>
              <a:t>hukumat</a:t>
            </a:r>
            <a:r>
              <a:rPr lang="en-US" sz="2000" dirty="0">
                <a:solidFill>
                  <a:srgbClr val="7030A0"/>
                </a:solidFill>
              </a:rPr>
              <a:t> </a:t>
            </a:r>
            <a:r>
              <a:rPr lang="en-US" sz="2000" dirty="0" err="1">
                <a:solidFill>
                  <a:srgbClr val="7030A0"/>
                </a:solidFill>
              </a:rPr>
              <a:t>bilan</a:t>
            </a:r>
            <a:r>
              <a:rPr lang="en-US" sz="2000" dirty="0">
                <a:solidFill>
                  <a:srgbClr val="7030A0"/>
                </a:solidFill>
              </a:rPr>
              <a:t> </a:t>
            </a:r>
            <a:r>
              <a:rPr lang="en-US" sz="2000" dirty="0" err="1">
                <a:solidFill>
                  <a:srgbClr val="7030A0"/>
                </a:solidFill>
              </a:rPr>
              <a:t>hamkorlik</a:t>
            </a:r>
            <a:r>
              <a:rPr lang="en-US" sz="2000" dirty="0">
                <a:solidFill>
                  <a:srgbClr val="7030A0"/>
                </a:solidFill>
              </a:rPr>
              <a:t> </a:t>
            </a:r>
            <a:r>
              <a:rPr lang="en-US" sz="2000" dirty="0" err="1">
                <a:solidFill>
                  <a:srgbClr val="7030A0"/>
                </a:solidFill>
              </a:rPr>
              <a:t>qilmoqda</a:t>
            </a:r>
            <a:r>
              <a:rPr lang="en-US" sz="2000" dirty="0">
                <a:solidFill>
                  <a:srgbClr val="7030A0"/>
                </a:solidFill>
              </a:rPr>
              <a:t>.</a:t>
            </a:r>
            <a:br>
              <a:rPr lang="en-US" sz="2000" dirty="0">
                <a:solidFill>
                  <a:srgbClr val="7030A0"/>
                </a:solidFill>
              </a:rPr>
            </a:br>
            <a:r>
              <a:rPr lang="en-US" sz="2000" dirty="0" err="1">
                <a:solidFill>
                  <a:srgbClr val="7030A0"/>
                </a:solidFill>
              </a:rPr>
              <a:t>Ushbu</a:t>
            </a:r>
            <a:r>
              <a:rPr lang="en-US" sz="2000" dirty="0">
                <a:solidFill>
                  <a:srgbClr val="7030A0"/>
                </a:solidFill>
              </a:rPr>
              <a:t> </a:t>
            </a:r>
            <a:r>
              <a:rPr lang="en-US" sz="2000" dirty="0" err="1">
                <a:solidFill>
                  <a:srgbClr val="7030A0"/>
                </a:solidFill>
              </a:rPr>
              <a:t>jarayon</a:t>
            </a:r>
            <a:r>
              <a:rPr lang="en-US" sz="2000" dirty="0">
                <a:solidFill>
                  <a:srgbClr val="7030A0"/>
                </a:solidFill>
              </a:rPr>
              <a:t> </a:t>
            </a:r>
            <a:r>
              <a:rPr lang="en-US" sz="2000" dirty="0" err="1">
                <a:solidFill>
                  <a:srgbClr val="7030A0"/>
                </a:solidFill>
              </a:rPr>
              <a:t>maktablar</a:t>
            </a:r>
            <a:r>
              <a:rPr lang="en-US" sz="2000" dirty="0">
                <a:solidFill>
                  <a:srgbClr val="7030A0"/>
                </a:solidFill>
              </a:rPr>
              <a:t> </a:t>
            </a:r>
            <a:r>
              <a:rPr lang="en-US" sz="2000" dirty="0" err="1">
                <a:solidFill>
                  <a:srgbClr val="7030A0"/>
                </a:solidFill>
              </a:rPr>
              <a:t>qurilishi</a:t>
            </a:r>
            <a:r>
              <a:rPr lang="en-US" sz="2000" dirty="0">
                <a:solidFill>
                  <a:srgbClr val="7030A0"/>
                </a:solidFill>
              </a:rPr>
              <a:t> </a:t>
            </a:r>
            <a:r>
              <a:rPr lang="en-US" sz="2000" dirty="0" err="1">
                <a:solidFill>
                  <a:srgbClr val="7030A0"/>
                </a:solidFill>
              </a:rPr>
              <a:t>va</a:t>
            </a:r>
            <a:r>
              <a:rPr lang="en-US" sz="2000" dirty="0">
                <a:solidFill>
                  <a:srgbClr val="7030A0"/>
                </a:solidFill>
              </a:rPr>
              <a:t> </a:t>
            </a:r>
            <a:r>
              <a:rPr lang="en-US" sz="2000" dirty="0" err="1">
                <a:solidFill>
                  <a:srgbClr val="7030A0"/>
                </a:solidFill>
              </a:rPr>
              <a:t>jihozlanishining</a:t>
            </a:r>
            <a:r>
              <a:rPr lang="en-US" sz="2000" dirty="0">
                <a:solidFill>
                  <a:srgbClr val="7030A0"/>
                </a:solidFill>
              </a:rPr>
              <a:t> </a:t>
            </a:r>
            <a:r>
              <a:rPr lang="en-US" sz="2000" dirty="0" err="1">
                <a:solidFill>
                  <a:srgbClr val="7030A0"/>
                </a:solidFill>
              </a:rPr>
              <a:t>joriy</a:t>
            </a:r>
            <a:r>
              <a:rPr lang="en-US" sz="2000" dirty="0">
                <a:solidFill>
                  <a:srgbClr val="7030A0"/>
                </a:solidFill>
              </a:rPr>
              <a:t> </a:t>
            </a:r>
            <a:r>
              <a:rPr lang="en-US" sz="2000" dirty="0" err="1">
                <a:solidFill>
                  <a:srgbClr val="7030A0"/>
                </a:solidFill>
              </a:rPr>
              <a:t>standartlarini</a:t>
            </a:r>
            <a:r>
              <a:rPr lang="en-US" sz="2000" dirty="0">
                <a:solidFill>
                  <a:srgbClr val="7030A0"/>
                </a:solidFill>
              </a:rPr>
              <a:t> </a:t>
            </a:r>
            <a:r>
              <a:rPr lang="en-US" sz="2000" dirty="0" err="1">
                <a:solidFill>
                  <a:srgbClr val="7030A0"/>
                </a:solidFill>
              </a:rPr>
              <a:t>ko'rib</a:t>
            </a:r>
            <a:r>
              <a:rPr lang="en-US" sz="2000" dirty="0">
                <a:solidFill>
                  <a:srgbClr val="7030A0"/>
                </a:solidFill>
              </a:rPr>
              <a:t> </a:t>
            </a:r>
            <a:r>
              <a:rPr lang="en-US" sz="2000" dirty="0" err="1">
                <a:solidFill>
                  <a:srgbClr val="7030A0"/>
                </a:solidFill>
              </a:rPr>
              <a:t>chiqish</a:t>
            </a:r>
            <a:r>
              <a:rPr lang="en-US" sz="2000" dirty="0">
                <a:solidFill>
                  <a:srgbClr val="7030A0"/>
                </a:solidFill>
              </a:rPr>
              <a:t> </a:t>
            </a:r>
            <a:r>
              <a:rPr lang="en-US" sz="2000" dirty="0" err="1">
                <a:solidFill>
                  <a:srgbClr val="7030A0"/>
                </a:solidFill>
              </a:rPr>
              <a:t>uchun</a:t>
            </a:r>
            <a:r>
              <a:rPr lang="en-US" sz="2000" dirty="0">
                <a:solidFill>
                  <a:srgbClr val="7030A0"/>
                </a:solidFill>
              </a:rPr>
              <a:t> </a:t>
            </a:r>
            <a:r>
              <a:rPr lang="en-US" sz="2000" dirty="0" err="1">
                <a:solidFill>
                  <a:srgbClr val="7030A0"/>
                </a:solidFill>
              </a:rPr>
              <a:t>asos</a:t>
            </a:r>
            <a:r>
              <a:rPr lang="en-US" sz="2000" dirty="0">
                <a:solidFill>
                  <a:srgbClr val="7030A0"/>
                </a:solidFill>
              </a:rPr>
              <a:t> </a:t>
            </a:r>
            <a:r>
              <a:rPr lang="en-US" sz="2000" dirty="0" err="1">
                <a:solidFill>
                  <a:srgbClr val="7030A0"/>
                </a:solidFill>
              </a:rPr>
              <a:t>bo'ldi</a:t>
            </a:r>
            <a:r>
              <a:rPr lang="en-US" sz="2000" dirty="0">
                <a:solidFill>
                  <a:srgbClr val="7030A0"/>
                </a:solidFill>
              </a:rPr>
              <a:t>, </a:t>
            </a:r>
            <a:r>
              <a:rPr lang="en-US" sz="2000" dirty="0" err="1">
                <a:solidFill>
                  <a:srgbClr val="7030A0"/>
                </a:solidFill>
              </a:rPr>
              <a:t>bu</a:t>
            </a:r>
            <a:r>
              <a:rPr lang="en-US" sz="2000" dirty="0">
                <a:solidFill>
                  <a:srgbClr val="7030A0"/>
                </a:solidFill>
              </a:rPr>
              <a:t> </a:t>
            </a:r>
            <a:r>
              <a:rPr lang="en-US" sz="2000" dirty="0" err="1">
                <a:solidFill>
                  <a:srgbClr val="7030A0"/>
                </a:solidFill>
              </a:rPr>
              <a:t>esa</a:t>
            </a:r>
            <a:r>
              <a:rPr lang="en-US" sz="2000" dirty="0">
                <a:solidFill>
                  <a:srgbClr val="7030A0"/>
                </a:solidFill>
              </a:rPr>
              <a:t> </a:t>
            </a:r>
            <a:r>
              <a:rPr lang="en-US" sz="2000" dirty="0" err="1">
                <a:solidFill>
                  <a:srgbClr val="7030A0"/>
                </a:solidFill>
              </a:rPr>
              <a:t>Maktabgacha</a:t>
            </a:r>
            <a:r>
              <a:rPr lang="en-US" sz="2000" dirty="0">
                <a:solidFill>
                  <a:srgbClr val="7030A0"/>
                </a:solidFill>
              </a:rPr>
              <a:t> </a:t>
            </a:r>
            <a:r>
              <a:rPr lang="en-US" sz="2000" dirty="0" err="1">
                <a:solidFill>
                  <a:srgbClr val="7030A0"/>
                </a:solidFill>
              </a:rPr>
              <a:t>va</a:t>
            </a:r>
            <a:r>
              <a:rPr lang="en-US" sz="2000" dirty="0">
                <a:solidFill>
                  <a:srgbClr val="7030A0"/>
                </a:solidFill>
              </a:rPr>
              <a:t> </a:t>
            </a:r>
            <a:r>
              <a:rPr lang="en-US" sz="2000" dirty="0" err="1">
                <a:solidFill>
                  <a:srgbClr val="7030A0"/>
                </a:solidFill>
              </a:rPr>
              <a:t>maktab</a:t>
            </a:r>
            <a:r>
              <a:rPr lang="en-US" sz="2000" dirty="0">
                <a:solidFill>
                  <a:srgbClr val="7030A0"/>
                </a:solidFill>
              </a:rPr>
              <a:t> </a:t>
            </a:r>
            <a:r>
              <a:rPr lang="en-US" sz="2000" dirty="0" err="1">
                <a:solidFill>
                  <a:srgbClr val="7030A0"/>
                </a:solidFill>
              </a:rPr>
              <a:t>ta'limi</a:t>
            </a:r>
            <a:r>
              <a:rPr lang="en-US" sz="2000" dirty="0">
                <a:solidFill>
                  <a:srgbClr val="7030A0"/>
                </a:solidFill>
              </a:rPr>
              <a:t> </a:t>
            </a:r>
            <a:r>
              <a:rPr lang="en-US" sz="2000" dirty="0" err="1">
                <a:solidFill>
                  <a:srgbClr val="7030A0"/>
                </a:solidFill>
              </a:rPr>
              <a:t>vazirligiga</a:t>
            </a:r>
            <a:r>
              <a:rPr lang="en-US" sz="2000" dirty="0">
                <a:solidFill>
                  <a:srgbClr val="7030A0"/>
                </a:solidFill>
              </a:rPr>
              <a:t> 2027 </a:t>
            </a:r>
            <a:r>
              <a:rPr lang="en-US" sz="2000" dirty="0" err="1">
                <a:solidFill>
                  <a:srgbClr val="7030A0"/>
                </a:solidFill>
              </a:rPr>
              <a:t>yilgacha</a:t>
            </a:r>
            <a:r>
              <a:rPr lang="en-US" sz="2000" dirty="0">
                <a:solidFill>
                  <a:srgbClr val="7030A0"/>
                </a:solidFill>
              </a:rPr>
              <a:t> </a:t>
            </a:r>
            <a:r>
              <a:rPr lang="en-US" sz="2000" dirty="0" err="1">
                <a:solidFill>
                  <a:srgbClr val="7030A0"/>
                </a:solidFill>
              </a:rPr>
              <a:t>barcha</a:t>
            </a:r>
            <a:r>
              <a:rPr lang="en-US" sz="2000" dirty="0">
                <a:solidFill>
                  <a:srgbClr val="7030A0"/>
                </a:solidFill>
              </a:rPr>
              <a:t> </a:t>
            </a:r>
            <a:r>
              <a:rPr lang="en-US" sz="2000" dirty="0" err="1">
                <a:solidFill>
                  <a:srgbClr val="7030A0"/>
                </a:solidFill>
              </a:rPr>
              <a:t>yangi</a:t>
            </a:r>
            <a:r>
              <a:rPr lang="en-US" sz="2000" dirty="0">
                <a:solidFill>
                  <a:srgbClr val="7030A0"/>
                </a:solidFill>
              </a:rPr>
              <a:t> </a:t>
            </a:r>
            <a:r>
              <a:rPr lang="en-US" sz="2000" dirty="0" err="1">
                <a:solidFill>
                  <a:srgbClr val="7030A0"/>
                </a:solidFill>
              </a:rPr>
              <a:t>va</a:t>
            </a:r>
            <a:r>
              <a:rPr lang="en-US" sz="2000" dirty="0">
                <a:solidFill>
                  <a:srgbClr val="7030A0"/>
                </a:solidFill>
              </a:rPr>
              <a:t> </a:t>
            </a:r>
            <a:r>
              <a:rPr lang="en-US" sz="2000" dirty="0" err="1">
                <a:solidFill>
                  <a:srgbClr val="7030A0"/>
                </a:solidFill>
              </a:rPr>
              <a:t>ta'mirlangan</a:t>
            </a:r>
            <a:r>
              <a:rPr lang="en-US" sz="2000" dirty="0">
                <a:solidFill>
                  <a:srgbClr val="7030A0"/>
                </a:solidFill>
              </a:rPr>
              <a:t> </a:t>
            </a:r>
            <a:r>
              <a:rPr lang="en-US" sz="2000" dirty="0" err="1">
                <a:solidFill>
                  <a:srgbClr val="7030A0"/>
                </a:solidFill>
              </a:rPr>
              <a:t>maktablarning</a:t>
            </a:r>
            <a:r>
              <a:rPr lang="en-US" sz="2000" dirty="0">
                <a:solidFill>
                  <a:srgbClr val="7030A0"/>
                </a:solidFill>
              </a:rPr>
              <a:t> 20 </a:t>
            </a:r>
            <a:r>
              <a:rPr lang="en-US" sz="2000" dirty="0" err="1">
                <a:solidFill>
                  <a:srgbClr val="7030A0"/>
                </a:solidFill>
              </a:rPr>
              <a:t>foizida</a:t>
            </a:r>
            <a:r>
              <a:rPr lang="en-US" sz="2000" dirty="0">
                <a:solidFill>
                  <a:srgbClr val="7030A0"/>
                </a:solidFill>
              </a:rPr>
              <a:t> </a:t>
            </a:r>
            <a:r>
              <a:rPr lang="en-US" sz="2000" dirty="0" err="1">
                <a:solidFill>
                  <a:srgbClr val="7030A0"/>
                </a:solidFill>
              </a:rPr>
              <a:t>nogironligi</a:t>
            </a:r>
            <a:r>
              <a:rPr lang="en-US" sz="2000" dirty="0">
                <a:solidFill>
                  <a:srgbClr val="7030A0"/>
                </a:solidFill>
              </a:rPr>
              <a:t> </a:t>
            </a:r>
            <a:r>
              <a:rPr lang="en-US" sz="2000" dirty="0" err="1">
                <a:solidFill>
                  <a:srgbClr val="7030A0"/>
                </a:solidFill>
              </a:rPr>
              <a:t>bo’lgan</a:t>
            </a:r>
            <a:r>
              <a:rPr lang="en-US" sz="2000" dirty="0">
                <a:solidFill>
                  <a:srgbClr val="7030A0"/>
                </a:solidFill>
              </a:rPr>
              <a:t> </a:t>
            </a:r>
            <a:r>
              <a:rPr lang="en-US" sz="2000" dirty="0" err="1">
                <a:solidFill>
                  <a:srgbClr val="7030A0"/>
                </a:solidFill>
              </a:rPr>
              <a:t>bolalar</a:t>
            </a:r>
            <a:r>
              <a:rPr lang="en-US" sz="2000" dirty="0">
                <a:solidFill>
                  <a:srgbClr val="7030A0"/>
                </a:solidFill>
              </a:rPr>
              <a:t> </a:t>
            </a:r>
            <a:r>
              <a:rPr lang="en-US" sz="2000" dirty="0" err="1">
                <a:solidFill>
                  <a:srgbClr val="7030A0"/>
                </a:solidFill>
              </a:rPr>
              <a:t>uchun</a:t>
            </a:r>
            <a:r>
              <a:rPr lang="en-US" sz="2000" dirty="0">
                <a:solidFill>
                  <a:srgbClr val="7030A0"/>
                </a:solidFill>
              </a:rPr>
              <a:t> </a:t>
            </a:r>
            <a:r>
              <a:rPr lang="en-US" sz="2000" dirty="0" err="1">
                <a:solidFill>
                  <a:srgbClr val="7030A0"/>
                </a:solidFill>
              </a:rPr>
              <a:t>sharoitlar</a:t>
            </a:r>
            <a:r>
              <a:rPr lang="en-US" sz="2000" dirty="0">
                <a:solidFill>
                  <a:srgbClr val="7030A0"/>
                </a:solidFill>
              </a:rPr>
              <a:t> </a:t>
            </a:r>
            <a:r>
              <a:rPr lang="en-US" sz="2000" dirty="0" err="1">
                <a:solidFill>
                  <a:srgbClr val="7030A0"/>
                </a:solidFill>
              </a:rPr>
              <a:t>ta'minlanishi</a:t>
            </a:r>
            <a:r>
              <a:rPr lang="en-US" sz="2000" dirty="0">
                <a:solidFill>
                  <a:srgbClr val="7030A0"/>
                </a:solidFill>
              </a:rPr>
              <a:t> </a:t>
            </a:r>
            <a:r>
              <a:rPr lang="en-US" sz="2000" dirty="0" err="1">
                <a:solidFill>
                  <a:srgbClr val="7030A0"/>
                </a:solidFill>
              </a:rPr>
              <a:t>bo’yicha</a:t>
            </a:r>
            <a:r>
              <a:rPr lang="en-US" sz="2000" dirty="0">
                <a:solidFill>
                  <a:srgbClr val="7030A0"/>
                </a:solidFill>
              </a:rPr>
              <a:t> </a:t>
            </a:r>
            <a:r>
              <a:rPr lang="en-US" sz="2000" dirty="0" err="1">
                <a:solidFill>
                  <a:srgbClr val="7030A0"/>
                </a:solidFill>
              </a:rPr>
              <a:t>majburiyatini</a:t>
            </a:r>
            <a:r>
              <a:rPr lang="en-US" sz="2000" dirty="0">
                <a:solidFill>
                  <a:srgbClr val="7030A0"/>
                </a:solidFill>
              </a:rPr>
              <a:t> </a:t>
            </a:r>
            <a:r>
              <a:rPr lang="en-US" sz="2000" dirty="0" err="1">
                <a:solidFill>
                  <a:srgbClr val="7030A0"/>
                </a:solidFill>
              </a:rPr>
              <a:t>bajarishga</a:t>
            </a:r>
            <a:r>
              <a:rPr lang="en-US" sz="2000" dirty="0">
                <a:solidFill>
                  <a:srgbClr val="7030A0"/>
                </a:solidFill>
              </a:rPr>
              <a:t> </a:t>
            </a:r>
            <a:r>
              <a:rPr lang="en-US" sz="2000" dirty="0" err="1">
                <a:solidFill>
                  <a:srgbClr val="7030A0"/>
                </a:solidFill>
              </a:rPr>
              <a:t>yordam</a:t>
            </a:r>
            <a:r>
              <a:rPr lang="en-US" sz="2000" dirty="0">
                <a:solidFill>
                  <a:srgbClr val="7030A0"/>
                </a:solidFill>
              </a:rPr>
              <a:t> </a:t>
            </a:r>
            <a:r>
              <a:rPr lang="en-US" sz="2000" dirty="0" err="1">
                <a:solidFill>
                  <a:srgbClr val="7030A0"/>
                </a:solidFill>
              </a:rPr>
              <a:t>berdi</a:t>
            </a:r>
            <a:r>
              <a:rPr lang="en-US" sz="2000" dirty="0">
                <a:solidFill>
                  <a:srgbClr val="7030A0"/>
                </a:solidFill>
              </a:rPr>
              <a:t>.</a:t>
            </a:r>
            <a:br>
              <a:rPr lang="en-US" sz="2000" dirty="0">
                <a:solidFill>
                  <a:srgbClr val="7030A0"/>
                </a:solidFill>
              </a:rPr>
            </a:br>
            <a:endParaRPr lang="ru-RU" sz="2000" dirty="0">
              <a:solidFill>
                <a:srgbClr val="7030A0"/>
              </a:solidFill>
            </a:endParaRPr>
          </a:p>
        </p:txBody>
      </p:sp>
      <p:sp>
        <p:nvSpPr>
          <p:cNvPr id="3" name="Subtitle 2"/>
          <p:cNvSpPr>
            <a:spLocks noGrp="1"/>
          </p:cNvSpPr>
          <p:nvPr>
            <p:ph type="subTitle" idx="1"/>
          </p:nvPr>
        </p:nvSpPr>
        <p:spPr/>
        <p:txBody>
          <a:bodyPr>
            <a:normAutofit/>
          </a:bodyPr>
          <a:lstStyle/>
          <a:p>
            <a:r>
              <a:rPr lang="en-US" dirty="0">
                <a:solidFill>
                  <a:srgbClr val="C00000"/>
                </a:solidFill>
              </a:rPr>
              <a:t>.</a:t>
            </a:r>
            <a:endParaRPr lang="ru-RU" dirty="0">
              <a:solidFill>
                <a:srgbClr val="C00000"/>
              </a:solidFill>
            </a:endParaRPr>
          </a:p>
        </p:txBody>
      </p:sp>
    </p:spTree>
    <p:extLst>
      <p:ext uri="{BB962C8B-B14F-4D97-AF65-F5344CB8AC3E}">
        <p14:creationId xmlns:p14="http://schemas.microsoft.com/office/powerpoint/2010/main" val="16237850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28600"/>
            <a:ext cx="7772400" cy="3067050"/>
          </a:xfrm>
        </p:spPr>
        <p:txBody>
          <a:bodyPr>
            <a:normAutofit fontScale="90000"/>
          </a:bodyPr>
          <a:lstStyle/>
          <a:p>
            <a:r>
              <a:rPr lang="en-US" sz="1400" cap="all" dirty="0" smtClean="0">
                <a:solidFill>
                  <a:schemeClr val="tx1">
                    <a:lumMod val="95000"/>
                    <a:lumOff val="5000"/>
                  </a:schemeClr>
                </a:solidFill>
              </a:rPr>
              <a:t/>
            </a:r>
            <a:br>
              <a:rPr lang="en-US" sz="1400" cap="all" dirty="0" smtClean="0">
                <a:solidFill>
                  <a:schemeClr val="tx1">
                    <a:lumMod val="95000"/>
                    <a:lumOff val="5000"/>
                  </a:schemeClr>
                </a:solidFill>
              </a:rPr>
            </a:br>
            <a:r>
              <a:rPr lang="en-US" sz="2400" b="1" cap="all" dirty="0" err="1" smtClean="0">
                <a:solidFill>
                  <a:schemeClr val="tx1">
                    <a:lumMod val="95000"/>
                    <a:lumOff val="5000"/>
                  </a:schemeClr>
                </a:solidFill>
              </a:rPr>
              <a:t>Alohida</a:t>
            </a:r>
            <a:r>
              <a:rPr lang="en-US" sz="2400" b="1" cap="all" dirty="0" smtClean="0">
                <a:solidFill>
                  <a:schemeClr val="tx1">
                    <a:lumMod val="95000"/>
                    <a:lumOff val="5000"/>
                  </a:schemeClr>
                </a:solidFill>
              </a:rPr>
              <a:t> </a:t>
            </a:r>
            <a:r>
              <a:rPr lang="en-US" sz="2400" b="1" cap="all" dirty="0" err="1" smtClean="0">
                <a:solidFill>
                  <a:schemeClr val="tx1">
                    <a:lumMod val="95000"/>
                    <a:lumOff val="5000"/>
                  </a:schemeClr>
                </a:solidFill>
              </a:rPr>
              <a:t>taʼlim</a:t>
            </a:r>
            <a:r>
              <a:rPr lang="en-US" sz="2400" b="1" cap="all" dirty="0" smtClean="0">
                <a:solidFill>
                  <a:schemeClr val="tx1">
                    <a:lumMod val="95000"/>
                    <a:lumOff val="5000"/>
                  </a:schemeClr>
                </a:solidFill>
              </a:rPr>
              <a:t> </a:t>
            </a:r>
            <a:r>
              <a:rPr lang="en-US" sz="2400" b="1" cap="all" dirty="0" err="1" smtClean="0">
                <a:solidFill>
                  <a:schemeClr val="tx1">
                    <a:lumMod val="95000"/>
                    <a:lumOff val="5000"/>
                  </a:schemeClr>
                </a:solidFill>
              </a:rPr>
              <a:t>ehtiyojlari</a:t>
            </a:r>
            <a:r>
              <a:rPr lang="en-US" sz="2400" b="1" cap="all" dirty="0" smtClean="0">
                <a:solidFill>
                  <a:schemeClr val="tx1">
                    <a:lumMod val="95000"/>
                    <a:lumOff val="5000"/>
                  </a:schemeClr>
                </a:solidFill>
              </a:rPr>
              <a:t> </a:t>
            </a:r>
            <a:r>
              <a:rPr lang="en-US" sz="2400" b="1" cap="all" dirty="0" err="1" smtClean="0">
                <a:solidFill>
                  <a:schemeClr val="tx1">
                    <a:lumMod val="95000"/>
                    <a:lumOff val="5000"/>
                  </a:schemeClr>
                </a:solidFill>
              </a:rPr>
              <a:t>boʻlgan</a:t>
            </a:r>
            <a:r>
              <a:rPr lang="en-US" sz="2400" b="1" cap="all" dirty="0" smtClean="0">
                <a:solidFill>
                  <a:schemeClr val="tx1">
                    <a:lumMod val="95000"/>
                    <a:lumOff val="5000"/>
                  </a:schemeClr>
                </a:solidFill>
              </a:rPr>
              <a:t> </a:t>
            </a:r>
            <a:r>
              <a:rPr lang="en-US" sz="2400" b="1" cap="all" dirty="0" err="1" smtClean="0">
                <a:solidFill>
                  <a:schemeClr val="tx1">
                    <a:lumMod val="95000"/>
                    <a:lumOff val="5000"/>
                  </a:schemeClr>
                </a:solidFill>
              </a:rPr>
              <a:t>bolalarga</a:t>
            </a:r>
            <a:r>
              <a:rPr lang="en-US" sz="2400" b="1" cap="all" dirty="0" smtClean="0">
                <a:solidFill>
                  <a:schemeClr val="tx1">
                    <a:lumMod val="95000"/>
                    <a:lumOff val="5000"/>
                  </a:schemeClr>
                </a:solidFill>
              </a:rPr>
              <a:t> </a:t>
            </a:r>
            <a:r>
              <a:rPr lang="en-US" sz="2400" b="1" cap="all" dirty="0" err="1" smtClean="0">
                <a:solidFill>
                  <a:schemeClr val="tx1">
                    <a:lumMod val="95000"/>
                    <a:lumOff val="5000"/>
                  </a:schemeClr>
                </a:solidFill>
              </a:rPr>
              <a:t>taʼlim-tarbiya</a:t>
            </a:r>
            <a:r>
              <a:rPr lang="en-US" sz="2400" b="1" cap="all" dirty="0" smtClean="0">
                <a:solidFill>
                  <a:schemeClr val="tx1">
                    <a:lumMod val="95000"/>
                    <a:lumOff val="5000"/>
                  </a:schemeClr>
                </a:solidFill>
              </a:rPr>
              <a:t> </a:t>
            </a:r>
            <a:r>
              <a:rPr lang="en-US" sz="2400" b="1" cap="all" dirty="0" err="1" smtClean="0">
                <a:solidFill>
                  <a:schemeClr val="tx1">
                    <a:lumMod val="95000"/>
                    <a:lumOff val="5000"/>
                  </a:schemeClr>
                </a:solidFill>
              </a:rPr>
              <a:t>berish</a:t>
            </a:r>
            <a:r>
              <a:rPr lang="en-US" sz="2400" b="1" cap="all" dirty="0" smtClean="0">
                <a:solidFill>
                  <a:schemeClr val="tx1">
                    <a:lumMod val="95000"/>
                    <a:lumOff val="5000"/>
                  </a:schemeClr>
                </a:solidFill>
              </a:rPr>
              <a:t> </a:t>
            </a:r>
            <a:r>
              <a:rPr lang="en-US" sz="2400" b="1" cap="all" dirty="0" err="1" smtClean="0">
                <a:solidFill>
                  <a:schemeClr val="tx1">
                    <a:lumMod val="95000"/>
                    <a:lumOff val="5000"/>
                  </a:schemeClr>
                </a:solidFill>
              </a:rPr>
              <a:t>tizimini</a:t>
            </a:r>
            <a:r>
              <a:rPr lang="en-US" sz="2400" b="1" cap="all" dirty="0" smtClean="0">
                <a:solidFill>
                  <a:schemeClr val="tx1">
                    <a:lumMod val="95000"/>
                    <a:lumOff val="5000"/>
                  </a:schemeClr>
                </a:solidFill>
              </a:rPr>
              <a:t> </a:t>
            </a:r>
            <a:r>
              <a:rPr lang="en-US" sz="2400" b="1" cap="all" dirty="0" err="1" smtClean="0">
                <a:solidFill>
                  <a:schemeClr val="tx1">
                    <a:lumMod val="95000"/>
                    <a:lumOff val="5000"/>
                  </a:schemeClr>
                </a:solidFill>
              </a:rPr>
              <a:t>yanada</a:t>
            </a:r>
            <a:r>
              <a:rPr lang="en-US" sz="2400" b="1" cap="all" dirty="0" smtClean="0">
                <a:solidFill>
                  <a:schemeClr val="tx1">
                    <a:lumMod val="95000"/>
                    <a:lumOff val="5000"/>
                  </a:schemeClr>
                </a:solidFill>
              </a:rPr>
              <a:t> </a:t>
            </a:r>
            <a:r>
              <a:rPr lang="en-US" sz="2400" b="1" cap="all" dirty="0" err="1" smtClean="0">
                <a:solidFill>
                  <a:schemeClr val="tx1">
                    <a:lumMod val="95000"/>
                    <a:lumOff val="5000"/>
                  </a:schemeClr>
                </a:solidFill>
              </a:rPr>
              <a:t>takomillashtirish</a:t>
            </a:r>
            <a:r>
              <a:rPr lang="en-US" sz="2400" b="1" cap="all" dirty="0" smtClean="0">
                <a:solidFill>
                  <a:schemeClr val="tx1">
                    <a:lumMod val="95000"/>
                    <a:lumOff val="5000"/>
                  </a:schemeClr>
                </a:solidFill>
              </a:rPr>
              <a:t> </a:t>
            </a:r>
            <a:r>
              <a:rPr lang="en-US" sz="2400" b="1" cap="all" dirty="0" err="1" smtClean="0">
                <a:solidFill>
                  <a:schemeClr val="tx1">
                    <a:lumMod val="95000"/>
                    <a:lumOff val="5000"/>
                  </a:schemeClr>
                </a:solidFill>
              </a:rPr>
              <a:t>chora-tadbirlari</a:t>
            </a:r>
            <a:r>
              <a:rPr lang="en-US" sz="2400" b="1" cap="all" dirty="0" smtClean="0">
                <a:solidFill>
                  <a:schemeClr val="tx1">
                    <a:lumMod val="95000"/>
                    <a:lumOff val="5000"/>
                  </a:schemeClr>
                </a:solidFill>
              </a:rPr>
              <a:t> </a:t>
            </a:r>
            <a:r>
              <a:rPr lang="en-US" sz="2400" b="1" cap="all" dirty="0" err="1" smtClean="0">
                <a:solidFill>
                  <a:schemeClr val="tx1">
                    <a:lumMod val="95000"/>
                    <a:lumOff val="5000"/>
                  </a:schemeClr>
                </a:solidFill>
              </a:rPr>
              <a:t>toʻgʻrisida</a:t>
            </a:r>
            <a:r>
              <a:rPr lang="en-US" sz="2400" b="1" cap="all" dirty="0" smtClean="0">
                <a:solidFill>
                  <a:schemeClr val="tx1">
                    <a:lumMod val="95000"/>
                    <a:lumOff val="5000"/>
                  </a:schemeClr>
                </a:solidFill>
              </a:rPr>
              <a:t/>
            </a:r>
            <a:br>
              <a:rPr lang="en-US" sz="2400" b="1" cap="all" dirty="0" smtClean="0">
                <a:solidFill>
                  <a:schemeClr val="tx1">
                    <a:lumMod val="95000"/>
                    <a:lumOff val="5000"/>
                  </a:schemeClr>
                </a:solidFill>
              </a:rPr>
            </a:br>
            <a:r>
              <a:rPr lang="en-US" sz="2400" b="1" cap="all" dirty="0" smtClean="0">
                <a:solidFill>
                  <a:schemeClr val="tx1">
                    <a:lumMod val="95000"/>
                    <a:lumOff val="5000"/>
                  </a:schemeClr>
                </a:solidFill>
              </a:rPr>
              <a:t/>
            </a:r>
            <a:br>
              <a:rPr lang="en-US" sz="2400" b="1" cap="all" dirty="0" smtClean="0">
                <a:solidFill>
                  <a:schemeClr val="tx1">
                    <a:lumMod val="95000"/>
                    <a:lumOff val="5000"/>
                  </a:schemeClr>
                </a:solidFill>
              </a:rPr>
            </a:br>
            <a:r>
              <a:rPr lang="en-US" sz="2400" dirty="0" err="1" smtClean="0">
                <a:solidFill>
                  <a:schemeClr val="tx1">
                    <a:lumMod val="95000"/>
                    <a:lumOff val="5000"/>
                  </a:schemeClr>
                </a:solidFill>
              </a:rPr>
              <a:t>Oʻzbekiston</a:t>
            </a:r>
            <a:r>
              <a:rPr lang="en-US" sz="2400" dirty="0" smtClean="0">
                <a:solidFill>
                  <a:schemeClr val="tx1">
                    <a:lumMod val="95000"/>
                    <a:lumOff val="5000"/>
                  </a:schemeClr>
                </a:solidFill>
              </a:rPr>
              <a:t> </a:t>
            </a:r>
            <a:r>
              <a:rPr lang="en-US" sz="2400" dirty="0" err="1" smtClean="0">
                <a:solidFill>
                  <a:schemeClr val="tx1">
                    <a:lumMod val="95000"/>
                    <a:lumOff val="5000"/>
                  </a:schemeClr>
                </a:solidFill>
              </a:rPr>
              <a:t>Respublikasi</a:t>
            </a:r>
            <a:r>
              <a:rPr lang="en-US" sz="2400" dirty="0" smtClean="0">
                <a:solidFill>
                  <a:schemeClr val="tx1">
                    <a:lumMod val="95000"/>
                    <a:lumOff val="5000"/>
                  </a:schemeClr>
                </a:solidFill>
              </a:rPr>
              <a:t> </a:t>
            </a:r>
            <a:r>
              <a:rPr lang="en-US" sz="2400" dirty="0" err="1" smtClean="0">
                <a:solidFill>
                  <a:schemeClr val="tx1">
                    <a:lumMod val="95000"/>
                    <a:lumOff val="5000"/>
                  </a:schemeClr>
                </a:solidFill>
              </a:rPr>
              <a:t>Prezidentining</a:t>
            </a:r>
            <a:r>
              <a:rPr lang="en-US" sz="2400" dirty="0" smtClean="0">
                <a:solidFill>
                  <a:schemeClr val="tx1">
                    <a:lumMod val="95000"/>
                    <a:lumOff val="5000"/>
                  </a:schemeClr>
                </a:solidFill>
              </a:rPr>
              <a:t> 2019-yil 29-apreldagi “</a:t>
            </a:r>
            <a:r>
              <a:rPr lang="en-US" sz="2400" dirty="0" err="1" smtClean="0">
                <a:solidFill>
                  <a:schemeClr val="tx1">
                    <a:lumMod val="95000"/>
                    <a:lumOff val="5000"/>
                  </a:schemeClr>
                </a:solidFill>
              </a:rPr>
              <a:t>Oʻzbekiston</a:t>
            </a:r>
            <a:r>
              <a:rPr lang="en-US" sz="2400" dirty="0" smtClean="0">
                <a:solidFill>
                  <a:schemeClr val="tx1">
                    <a:lumMod val="95000"/>
                    <a:lumOff val="5000"/>
                  </a:schemeClr>
                </a:solidFill>
              </a:rPr>
              <a:t> </a:t>
            </a:r>
            <a:r>
              <a:rPr lang="en-US" sz="2400" dirty="0" err="1" smtClean="0">
                <a:solidFill>
                  <a:schemeClr val="tx1">
                    <a:lumMod val="95000"/>
                    <a:lumOff val="5000"/>
                  </a:schemeClr>
                </a:solidFill>
              </a:rPr>
              <a:t>Respublikasi</a:t>
            </a:r>
            <a:r>
              <a:rPr lang="en-US" sz="2400" dirty="0" smtClean="0">
                <a:solidFill>
                  <a:schemeClr val="tx1">
                    <a:lumMod val="95000"/>
                    <a:lumOff val="5000"/>
                  </a:schemeClr>
                </a:solidFill>
              </a:rPr>
              <a:t> </a:t>
            </a:r>
            <a:r>
              <a:rPr lang="en-US" sz="2400" dirty="0" err="1" smtClean="0">
                <a:solidFill>
                  <a:schemeClr val="tx1">
                    <a:lumMod val="95000"/>
                    <a:lumOff val="5000"/>
                  </a:schemeClr>
                </a:solidFill>
              </a:rPr>
              <a:t>Xalq</a:t>
            </a:r>
            <a:r>
              <a:rPr lang="en-US" sz="2400" dirty="0" smtClean="0">
                <a:solidFill>
                  <a:schemeClr val="tx1">
                    <a:lumMod val="95000"/>
                    <a:lumOff val="5000"/>
                  </a:schemeClr>
                </a:solidFill>
              </a:rPr>
              <a:t> </a:t>
            </a:r>
            <a:r>
              <a:rPr lang="en-US" sz="2400" dirty="0" err="1" smtClean="0">
                <a:solidFill>
                  <a:schemeClr val="tx1">
                    <a:lumMod val="95000"/>
                    <a:lumOff val="5000"/>
                  </a:schemeClr>
                </a:solidFill>
              </a:rPr>
              <a:t>taʼlimi</a:t>
            </a:r>
            <a:r>
              <a:rPr lang="en-US" sz="2400" dirty="0" smtClean="0">
                <a:solidFill>
                  <a:schemeClr val="tx1">
                    <a:lumMod val="95000"/>
                    <a:lumOff val="5000"/>
                  </a:schemeClr>
                </a:solidFill>
              </a:rPr>
              <a:t> </a:t>
            </a:r>
            <a:r>
              <a:rPr lang="en-US" sz="2400" dirty="0" err="1" smtClean="0">
                <a:solidFill>
                  <a:schemeClr val="tx1">
                    <a:lumMod val="95000"/>
                    <a:lumOff val="5000"/>
                  </a:schemeClr>
                </a:solidFill>
              </a:rPr>
              <a:t>tizimini</a:t>
            </a:r>
            <a:r>
              <a:rPr lang="en-US" sz="2400" dirty="0" smtClean="0">
                <a:solidFill>
                  <a:schemeClr val="tx1">
                    <a:lumMod val="95000"/>
                    <a:lumOff val="5000"/>
                  </a:schemeClr>
                </a:solidFill>
              </a:rPr>
              <a:t> 2030-yilgacha </a:t>
            </a:r>
            <a:r>
              <a:rPr lang="en-US" sz="2400" dirty="0" err="1" smtClean="0">
                <a:solidFill>
                  <a:schemeClr val="tx1">
                    <a:lumMod val="95000"/>
                    <a:lumOff val="5000"/>
                  </a:schemeClr>
                </a:solidFill>
              </a:rPr>
              <a:t>rivojlantirish</a:t>
            </a:r>
            <a:r>
              <a:rPr lang="en-US" sz="2400" dirty="0" smtClean="0">
                <a:solidFill>
                  <a:schemeClr val="tx1">
                    <a:lumMod val="95000"/>
                    <a:lumOff val="5000"/>
                  </a:schemeClr>
                </a:solidFill>
              </a:rPr>
              <a:t> </a:t>
            </a:r>
            <a:r>
              <a:rPr lang="en-US" sz="2400" dirty="0" err="1" smtClean="0">
                <a:solidFill>
                  <a:schemeClr val="tx1">
                    <a:lumMod val="95000"/>
                    <a:lumOff val="5000"/>
                  </a:schemeClr>
                </a:solidFill>
              </a:rPr>
              <a:t>konsepsiyasini</a:t>
            </a:r>
            <a:r>
              <a:rPr lang="en-US" sz="2400" dirty="0" smtClean="0">
                <a:solidFill>
                  <a:schemeClr val="tx1">
                    <a:lumMod val="95000"/>
                    <a:lumOff val="5000"/>
                  </a:schemeClr>
                </a:solidFill>
              </a:rPr>
              <a:t> </a:t>
            </a:r>
            <a:r>
              <a:rPr lang="en-US" sz="2400" dirty="0" err="1" smtClean="0">
                <a:solidFill>
                  <a:schemeClr val="tx1">
                    <a:lumMod val="95000"/>
                    <a:lumOff val="5000"/>
                  </a:schemeClr>
                </a:solidFill>
              </a:rPr>
              <a:t>tasdiqlash</a:t>
            </a:r>
            <a:r>
              <a:rPr lang="en-US" sz="2400" dirty="0" smtClean="0">
                <a:solidFill>
                  <a:schemeClr val="tx1">
                    <a:lumMod val="95000"/>
                    <a:lumOff val="5000"/>
                  </a:schemeClr>
                </a:solidFill>
              </a:rPr>
              <a:t> </a:t>
            </a:r>
            <a:r>
              <a:rPr lang="en-US" sz="2400" dirty="0" err="1" smtClean="0">
                <a:solidFill>
                  <a:schemeClr val="tx1">
                    <a:lumMod val="95000"/>
                    <a:lumOff val="5000"/>
                  </a:schemeClr>
                </a:solidFill>
              </a:rPr>
              <a:t>toʻgʻrisida”gi</a:t>
            </a:r>
            <a:r>
              <a:rPr lang="en-US" sz="2400" dirty="0" smtClean="0">
                <a:solidFill>
                  <a:schemeClr val="tx1">
                    <a:lumMod val="95000"/>
                    <a:lumOff val="5000"/>
                  </a:schemeClr>
                </a:solidFill>
              </a:rPr>
              <a:t> PF-5712-son </a:t>
            </a:r>
            <a:r>
              <a:rPr lang="en-US" sz="2400" dirty="0" err="1" smtClean="0">
                <a:solidFill>
                  <a:schemeClr val="tx1">
                    <a:lumMod val="95000"/>
                    <a:lumOff val="5000"/>
                  </a:schemeClr>
                </a:solidFill>
                <a:hlinkClick r:id="rId2"/>
              </a:rPr>
              <a:t>Farmoniga</a:t>
            </a:r>
            <a:r>
              <a:rPr lang="en-US" sz="2400" dirty="0" smtClean="0">
                <a:solidFill>
                  <a:schemeClr val="tx1">
                    <a:lumMod val="95000"/>
                    <a:lumOff val="5000"/>
                  </a:schemeClr>
                </a:solidFill>
              </a:rPr>
              <a:t> </a:t>
            </a:r>
            <a:r>
              <a:rPr lang="en-US" sz="2400" dirty="0" err="1" smtClean="0">
                <a:solidFill>
                  <a:schemeClr val="tx1">
                    <a:lumMod val="95000"/>
                    <a:lumOff val="5000"/>
                  </a:schemeClr>
                </a:solidFill>
              </a:rPr>
              <a:t>muvofiq</a:t>
            </a:r>
            <a:r>
              <a:rPr lang="en-US" sz="2400" dirty="0" smtClean="0">
                <a:solidFill>
                  <a:schemeClr val="tx1">
                    <a:lumMod val="95000"/>
                    <a:lumOff val="5000"/>
                  </a:schemeClr>
                </a:solidFill>
              </a:rPr>
              <a:t> </a:t>
            </a:r>
            <a:r>
              <a:rPr lang="en-US" sz="2400" dirty="0" err="1" smtClean="0">
                <a:solidFill>
                  <a:schemeClr val="tx1">
                    <a:lumMod val="95000"/>
                    <a:lumOff val="5000"/>
                  </a:schemeClr>
                </a:solidFill>
              </a:rPr>
              <a:t>Oʻzbekistonda</a:t>
            </a:r>
            <a:r>
              <a:rPr lang="en-US" sz="2400" dirty="0" smtClean="0">
                <a:solidFill>
                  <a:schemeClr val="tx1">
                    <a:lumMod val="95000"/>
                    <a:lumOff val="5000"/>
                  </a:schemeClr>
                </a:solidFill>
              </a:rPr>
              <a:t> </a:t>
            </a:r>
            <a:r>
              <a:rPr lang="en-US" sz="2400" dirty="0" err="1" smtClean="0">
                <a:solidFill>
                  <a:schemeClr val="tx1">
                    <a:lumMod val="95000"/>
                    <a:lumOff val="5000"/>
                  </a:schemeClr>
                </a:solidFill>
              </a:rPr>
              <a:t>inklyuziv</a:t>
            </a:r>
            <a:r>
              <a:rPr lang="en-US" sz="2400" dirty="0" smtClean="0">
                <a:solidFill>
                  <a:schemeClr val="tx1">
                    <a:lumMod val="95000"/>
                    <a:lumOff val="5000"/>
                  </a:schemeClr>
                </a:solidFill>
              </a:rPr>
              <a:t> </a:t>
            </a:r>
            <a:r>
              <a:rPr lang="en-US" sz="2400" dirty="0" err="1" smtClean="0">
                <a:solidFill>
                  <a:schemeClr val="tx1">
                    <a:lumMod val="95000"/>
                    <a:lumOff val="5000"/>
                  </a:schemeClr>
                </a:solidFill>
              </a:rPr>
              <a:t>taʼlimni</a:t>
            </a:r>
            <a:r>
              <a:rPr lang="en-US" sz="2400" dirty="0" smtClean="0">
                <a:solidFill>
                  <a:schemeClr val="tx1">
                    <a:lumMod val="95000"/>
                    <a:lumOff val="5000"/>
                  </a:schemeClr>
                </a:solidFill>
              </a:rPr>
              <a:t> </a:t>
            </a:r>
            <a:r>
              <a:rPr lang="en-US" sz="2400" dirty="0" err="1" smtClean="0">
                <a:solidFill>
                  <a:schemeClr val="tx1">
                    <a:lumMod val="95000"/>
                    <a:lumOff val="5000"/>
                  </a:schemeClr>
                </a:solidFill>
              </a:rPr>
              <a:t>rivojlantirish</a:t>
            </a:r>
            <a:r>
              <a:rPr lang="en-US" sz="2400" dirty="0" smtClean="0">
                <a:solidFill>
                  <a:schemeClr val="tx1">
                    <a:lumMod val="95000"/>
                    <a:lumOff val="5000"/>
                  </a:schemeClr>
                </a:solidFill>
              </a:rPr>
              <a:t>, </a:t>
            </a:r>
            <a:r>
              <a:rPr lang="en-US" sz="2400" dirty="0" err="1" smtClean="0">
                <a:solidFill>
                  <a:schemeClr val="tx1">
                    <a:lumMod val="95000"/>
                    <a:lumOff val="5000"/>
                  </a:schemeClr>
                </a:solidFill>
              </a:rPr>
              <a:t>alohida</a:t>
            </a:r>
            <a:r>
              <a:rPr lang="en-US" sz="2400" dirty="0" smtClean="0">
                <a:solidFill>
                  <a:schemeClr val="tx1">
                    <a:lumMod val="95000"/>
                    <a:lumOff val="5000"/>
                  </a:schemeClr>
                </a:solidFill>
              </a:rPr>
              <a:t> </a:t>
            </a:r>
            <a:r>
              <a:rPr lang="en-US" sz="2400" dirty="0" err="1" smtClean="0">
                <a:solidFill>
                  <a:schemeClr val="tx1">
                    <a:lumMod val="95000"/>
                    <a:lumOff val="5000"/>
                  </a:schemeClr>
                </a:solidFill>
              </a:rPr>
              <a:t>taʼlim</a:t>
            </a:r>
            <a:r>
              <a:rPr lang="en-US" sz="2400" dirty="0" smtClean="0">
                <a:solidFill>
                  <a:schemeClr val="tx1">
                    <a:lumMod val="95000"/>
                    <a:lumOff val="5000"/>
                  </a:schemeClr>
                </a:solidFill>
              </a:rPr>
              <a:t> </a:t>
            </a:r>
            <a:r>
              <a:rPr lang="en-US" sz="2400" dirty="0" err="1" smtClean="0">
                <a:solidFill>
                  <a:schemeClr val="tx1">
                    <a:lumMod val="95000"/>
                    <a:lumOff val="5000"/>
                  </a:schemeClr>
                </a:solidFill>
              </a:rPr>
              <a:t>ehtiyojlari</a:t>
            </a:r>
            <a:r>
              <a:rPr lang="en-US" sz="2400" dirty="0" smtClean="0">
                <a:solidFill>
                  <a:schemeClr val="tx1">
                    <a:lumMod val="95000"/>
                    <a:lumOff val="5000"/>
                  </a:schemeClr>
                </a:solidFill>
              </a:rPr>
              <a:t> </a:t>
            </a:r>
            <a:r>
              <a:rPr lang="en-US" sz="2400" dirty="0" err="1" smtClean="0">
                <a:solidFill>
                  <a:schemeClr val="tx1">
                    <a:lumMod val="95000"/>
                    <a:lumOff val="5000"/>
                  </a:schemeClr>
                </a:solidFill>
              </a:rPr>
              <a:t>boʻlgan</a:t>
            </a:r>
            <a:r>
              <a:rPr lang="en-US" sz="2400" dirty="0" smtClean="0">
                <a:solidFill>
                  <a:schemeClr val="tx1">
                    <a:lumMod val="95000"/>
                    <a:lumOff val="5000"/>
                  </a:schemeClr>
                </a:solidFill>
              </a:rPr>
              <a:t> </a:t>
            </a:r>
            <a:r>
              <a:rPr lang="en-US" sz="2400" dirty="0" err="1" smtClean="0">
                <a:solidFill>
                  <a:schemeClr val="tx1">
                    <a:lumMod val="95000"/>
                    <a:lumOff val="5000"/>
                  </a:schemeClr>
                </a:solidFill>
              </a:rPr>
              <a:t>bolalarga</a:t>
            </a:r>
            <a:r>
              <a:rPr lang="en-US" sz="2400" dirty="0" smtClean="0">
                <a:solidFill>
                  <a:schemeClr val="tx1">
                    <a:lumMod val="95000"/>
                    <a:lumOff val="5000"/>
                  </a:schemeClr>
                </a:solidFill>
              </a:rPr>
              <a:t> </a:t>
            </a:r>
            <a:r>
              <a:rPr lang="en-US" sz="2400" dirty="0" err="1" smtClean="0">
                <a:solidFill>
                  <a:schemeClr val="tx1">
                    <a:lumMod val="95000"/>
                    <a:lumOff val="5000"/>
                  </a:schemeClr>
                </a:solidFill>
              </a:rPr>
              <a:t>taʼlim-tarbiya</a:t>
            </a:r>
            <a:r>
              <a:rPr lang="en-US" sz="2400" dirty="0" smtClean="0">
                <a:solidFill>
                  <a:schemeClr val="tx1">
                    <a:lumMod val="95000"/>
                    <a:lumOff val="5000"/>
                  </a:schemeClr>
                </a:solidFill>
              </a:rPr>
              <a:t> </a:t>
            </a:r>
            <a:r>
              <a:rPr lang="en-US" sz="2400" dirty="0" err="1" smtClean="0">
                <a:solidFill>
                  <a:schemeClr val="tx1">
                    <a:lumMod val="95000"/>
                    <a:lumOff val="5000"/>
                  </a:schemeClr>
                </a:solidFill>
              </a:rPr>
              <a:t>berish</a:t>
            </a:r>
            <a:r>
              <a:rPr lang="en-US" sz="2400" dirty="0" smtClean="0">
                <a:solidFill>
                  <a:schemeClr val="tx1">
                    <a:lumMod val="95000"/>
                    <a:lumOff val="5000"/>
                  </a:schemeClr>
                </a:solidFill>
              </a:rPr>
              <a:t> </a:t>
            </a:r>
            <a:r>
              <a:rPr lang="en-US" sz="2400" dirty="0" err="1" smtClean="0">
                <a:solidFill>
                  <a:schemeClr val="tx1">
                    <a:lumMod val="95000"/>
                    <a:lumOff val="5000"/>
                  </a:schemeClr>
                </a:solidFill>
              </a:rPr>
              <a:t>tizimini</a:t>
            </a:r>
            <a:r>
              <a:rPr lang="en-US" sz="2400" dirty="0" smtClean="0">
                <a:solidFill>
                  <a:schemeClr val="tx1">
                    <a:lumMod val="95000"/>
                    <a:lumOff val="5000"/>
                  </a:schemeClr>
                </a:solidFill>
              </a:rPr>
              <a:t> </a:t>
            </a:r>
            <a:r>
              <a:rPr lang="en-US" sz="2400" dirty="0" err="1" smtClean="0">
                <a:solidFill>
                  <a:schemeClr val="tx1">
                    <a:lumMod val="95000"/>
                    <a:lumOff val="5000"/>
                  </a:schemeClr>
                </a:solidFill>
              </a:rPr>
              <a:t>takomillashtirish</a:t>
            </a:r>
            <a:r>
              <a:rPr lang="en-US" sz="2400" dirty="0" smtClean="0">
                <a:solidFill>
                  <a:schemeClr val="tx1">
                    <a:lumMod val="95000"/>
                    <a:lumOff val="5000"/>
                  </a:schemeClr>
                </a:solidFill>
              </a:rPr>
              <a:t> </a:t>
            </a:r>
            <a:r>
              <a:rPr lang="en-US" sz="2400" dirty="0" err="1" smtClean="0">
                <a:solidFill>
                  <a:schemeClr val="tx1">
                    <a:lumMod val="95000"/>
                    <a:lumOff val="5000"/>
                  </a:schemeClr>
                </a:solidFill>
              </a:rPr>
              <a:t>hamda</a:t>
            </a:r>
            <a:r>
              <a:rPr lang="en-US" sz="2400" dirty="0" smtClean="0">
                <a:solidFill>
                  <a:schemeClr val="tx1">
                    <a:lumMod val="95000"/>
                    <a:lumOff val="5000"/>
                  </a:schemeClr>
                </a:solidFill>
              </a:rPr>
              <a:t> </a:t>
            </a:r>
            <a:r>
              <a:rPr lang="en-US" sz="2400" dirty="0" err="1" smtClean="0">
                <a:solidFill>
                  <a:schemeClr val="tx1">
                    <a:lumMod val="95000"/>
                    <a:lumOff val="5000"/>
                  </a:schemeClr>
                </a:solidFill>
              </a:rPr>
              <a:t>ularga</a:t>
            </a:r>
            <a:r>
              <a:rPr lang="en-US" sz="2400" dirty="0" smtClean="0">
                <a:solidFill>
                  <a:schemeClr val="tx1">
                    <a:lumMod val="95000"/>
                    <a:lumOff val="5000"/>
                  </a:schemeClr>
                </a:solidFill>
              </a:rPr>
              <a:t> </a:t>
            </a:r>
            <a:r>
              <a:rPr lang="en-US" sz="2400" dirty="0" err="1" smtClean="0">
                <a:solidFill>
                  <a:schemeClr val="tx1">
                    <a:lumMod val="95000"/>
                    <a:lumOff val="5000"/>
                  </a:schemeClr>
                </a:solidFill>
              </a:rPr>
              <a:t>koʻrsatiladigan</a:t>
            </a:r>
            <a:r>
              <a:rPr lang="en-US" sz="2400" dirty="0" smtClean="0">
                <a:solidFill>
                  <a:schemeClr val="tx1">
                    <a:lumMod val="95000"/>
                    <a:lumOff val="5000"/>
                  </a:schemeClr>
                </a:solidFill>
              </a:rPr>
              <a:t> </a:t>
            </a:r>
            <a:r>
              <a:rPr lang="en-US" sz="2400" dirty="0" err="1" smtClean="0">
                <a:solidFill>
                  <a:schemeClr val="tx1">
                    <a:lumMod val="95000"/>
                    <a:lumOff val="5000"/>
                  </a:schemeClr>
                </a:solidFill>
              </a:rPr>
              <a:t>taʼlim</a:t>
            </a:r>
            <a:r>
              <a:rPr lang="en-US" sz="2400" dirty="0" smtClean="0">
                <a:solidFill>
                  <a:schemeClr val="tx1">
                    <a:lumMod val="95000"/>
                    <a:lumOff val="5000"/>
                  </a:schemeClr>
                </a:solidFill>
              </a:rPr>
              <a:t> </a:t>
            </a:r>
            <a:r>
              <a:rPr lang="en-US" sz="2400" dirty="0" err="1" smtClean="0">
                <a:solidFill>
                  <a:schemeClr val="tx1">
                    <a:lumMod val="95000"/>
                    <a:lumOff val="5000"/>
                  </a:schemeClr>
                </a:solidFill>
              </a:rPr>
              <a:t>xizmatlari</a:t>
            </a:r>
            <a:r>
              <a:rPr lang="en-US" sz="2400" dirty="0" smtClean="0">
                <a:solidFill>
                  <a:schemeClr val="tx1">
                    <a:lumMod val="95000"/>
                    <a:lumOff val="5000"/>
                  </a:schemeClr>
                </a:solidFill>
              </a:rPr>
              <a:t> </a:t>
            </a:r>
            <a:r>
              <a:rPr lang="en-US" sz="2400" dirty="0" err="1" smtClean="0">
                <a:solidFill>
                  <a:schemeClr val="tx1">
                    <a:lumMod val="95000"/>
                    <a:lumOff val="5000"/>
                  </a:schemeClr>
                </a:solidFill>
              </a:rPr>
              <a:t>sifatini</a:t>
            </a:r>
            <a:r>
              <a:rPr lang="en-US" sz="2400" dirty="0" smtClean="0">
                <a:solidFill>
                  <a:schemeClr val="tx1">
                    <a:lumMod val="95000"/>
                    <a:lumOff val="5000"/>
                  </a:schemeClr>
                </a:solidFill>
              </a:rPr>
              <a:t> </a:t>
            </a:r>
            <a:r>
              <a:rPr lang="en-US" sz="2400" dirty="0" err="1" smtClean="0">
                <a:solidFill>
                  <a:schemeClr val="tx1">
                    <a:lumMod val="95000"/>
                    <a:lumOff val="5000"/>
                  </a:schemeClr>
                </a:solidFill>
              </a:rPr>
              <a:t>yaxshilash</a:t>
            </a:r>
            <a:r>
              <a:rPr lang="en-US" sz="2400" dirty="0" smtClean="0">
                <a:solidFill>
                  <a:schemeClr val="tx1">
                    <a:lumMod val="95000"/>
                    <a:lumOff val="5000"/>
                  </a:schemeClr>
                </a:solidFill>
              </a:rPr>
              <a:t> </a:t>
            </a:r>
            <a:r>
              <a:rPr lang="en-US" sz="2400" dirty="0" err="1" smtClean="0">
                <a:solidFill>
                  <a:schemeClr val="tx1">
                    <a:lumMod val="95000"/>
                    <a:lumOff val="5000"/>
                  </a:schemeClr>
                </a:solidFill>
              </a:rPr>
              <a:t>maqsadida</a:t>
            </a:r>
            <a:r>
              <a:rPr lang="en-US" sz="2400" dirty="0" smtClean="0">
                <a:solidFill>
                  <a:schemeClr val="tx1">
                    <a:lumMod val="95000"/>
                    <a:lumOff val="5000"/>
                  </a:schemeClr>
                </a:solidFill>
              </a:rPr>
              <a:t>:</a:t>
            </a:r>
            <a:br>
              <a:rPr lang="en-US" sz="2400" dirty="0" smtClean="0">
                <a:solidFill>
                  <a:schemeClr val="tx1">
                    <a:lumMod val="95000"/>
                    <a:lumOff val="5000"/>
                  </a:schemeClr>
                </a:solidFill>
              </a:rPr>
            </a:br>
            <a:r>
              <a:rPr lang="en-US" sz="2400" dirty="0" smtClean="0">
                <a:solidFill>
                  <a:schemeClr val="tx1">
                    <a:lumMod val="95000"/>
                    <a:lumOff val="5000"/>
                  </a:schemeClr>
                </a:solidFill>
              </a:rPr>
              <a:t>1. </a:t>
            </a:r>
            <a:r>
              <a:rPr lang="en-US" sz="2400" dirty="0" err="1" smtClean="0">
                <a:solidFill>
                  <a:schemeClr val="tx1">
                    <a:lumMod val="95000"/>
                    <a:lumOff val="5000"/>
                  </a:schemeClr>
                </a:solidFill>
              </a:rPr>
              <a:t>Quyidagilar</a:t>
            </a:r>
            <a:r>
              <a:rPr lang="en-US" sz="2400" dirty="0" smtClean="0">
                <a:solidFill>
                  <a:schemeClr val="tx1">
                    <a:lumMod val="95000"/>
                    <a:lumOff val="5000"/>
                  </a:schemeClr>
                </a:solidFill>
              </a:rPr>
              <a:t>:</a:t>
            </a:r>
            <a:br>
              <a:rPr lang="en-US" sz="2400" dirty="0" smtClean="0">
                <a:solidFill>
                  <a:schemeClr val="tx1">
                    <a:lumMod val="95000"/>
                    <a:lumOff val="5000"/>
                  </a:schemeClr>
                </a:solidFill>
              </a:rPr>
            </a:br>
            <a:r>
              <a:rPr lang="en-US" sz="2400" dirty="0" smtClean="0">
                <a:solidFill>
                  <a:schemeClr val="tx1">
                    <a:lumMod val="95000"/>
                    <a:lumOff val="5000"/>
                  </a:schemeClr>
                </a:solidFill>
              </a:rPr>
              <a:t>2020 — 2025-yillarda </a:t>
            </a:r>
            <a:r>
              <a:rPr lang="en-US" sz="2400" dirty="0" err="1" smtClean="0">
                <a:solidFill>
                  <a:schemeClr val="tx1">
                    <a:lumMod val="95000"/>
                    <a:lumOff val="5000"/>
                  </a:schemeClr>
                </a:solidFill>
              </a:rPr>
              <a:t>xalq</a:t>
            </a:r>
            <a:r>
              <a:rPr lang="en-US" sz="2400" dirty="0" smtClean="0">
                <a:solidFill>
                  <a:schemeClr val="tx1">
                    <a:lumMod val="95000"/>
                    <a:lumOff val="5000"/>
                  </a:schemeClr>
                </a:solidFill>
              </a:rPr>
              <a:t> </a:t>
            </a:r>
            <a:r>
              <a:rPr lang="en-US" sz="2400" dirty="0" err="1" smtClean="0">
                <a:solidFill>
                  <a:schemeClr val="tx1">
                    <a:lumMod val="95000"/>
                    <a:lumOff val="5000"/>
                  </a:schemeClr>
                </a:solidFill>
              </a:rPr>
              <a:t>taʼlimi</a:t>
            </a:r>
            <a:r>
              <a:rPr lang="en-US" sz="2400" dirty="0" smtClean="0">
                <a:solidFill>
                  <a:schemeClr val="tx1">
                    <a:lumMod val="95000"/>
                    <a:lumOff val="5000"/>
                  </a:schemeClr>
                </a:solidFill>
              </a:rPr>
              <a:t> </a:t>
            </a:r>
            <a:r>
              <a:rPr lang="en-US" sz="2400" dirty="0" err="1" smtClean="0">
                <a:solidFill>
                  <a:schemeClr val="tx1">
                    <a:lumMod val="95000"/>
                    <a:lumOff val="5000"/>
                  </a:schemeClr>
                </a:solidFill>
              </a:rPr>
              <a:t>tizimida</a:t>
            </a:r>
            <a:r>
              <a:rPr lang="en-US" sz="2400" dirty="0" smtClean="0">
                <a:solidFill>
                  <a:schemeClr val="tx1">
                    <a:lumMod val="95000"/>
                    <a:lumOff val="5000"/>
                  </a:schemeClr>
                </a:solidFill>
              </a:rPr>
              <a:t> </a:t>
            </a:r>
            <a:r>
              <a:rPr lang="en-US" sz="2400" dirty="0" err="1" smtClean="0">
                <a:solidFill>
                  <a:schemeClr val="tx1">
                    <a:lumMod val="95000"/>
                    <a:lumOff val="5000"/>
                  </a:schemeClr>
                </a:solidFill>
              </a:rPr>
              <a:t>inklyuziv</a:t>
            </a:r>
            <a:r>
              <a:rPr lang="en-US" sz="2400" dirty="0" smtClean="0">
                <a:solidFill>
                  <a:schemeClr val="tx1">
                    <a:lumMod val="95000"/>
                    <a:lumOff val="5000"/>
                  </a:schemeClr>
                </a:solidFill>
              </a:rPr>
              <a:t> </a:t>
            </a:r>
            <a:r>
              <a:rPr lang="en-US" sz="2400" dirty="0" err="1" smtClean="0">
                <a:solidFill>
                  <a:schemeClr val="tx1">
                    <a:lumMod val="95000"/>
                    <a:lumOff val="5000"/>
                  </a:schemeClr>
                </a:solidFill>
              </a:rPr>
              <a:t>taʼlimni</a:t>
            </a:r>
            <a:r>
              <a:rPr lang="en-US" sz="2400" dirty="0" smtClean="0">
                <a:solidFill>
                  <a:schemeClr val="tx1">
                    <a:lumMod val="95000"/>
                    <a:lumOff val="5000"/>
                  </a:schemeClr>
                </a:solidFill>
              </a:rPr>
              <a:t> </a:t>
            </a:r>
            <a:r>
              <a:rPr lang="en-US" sz="2400" dirty="0" err="1" smtClean="0">
                <a:solidFill>
                  <a:schemeClr val="tx1">
                    <a:lumMod val="95000"/>
                    <a:lumOff val="5000"/>
                  </a:schemeClr>
                </a:solidFill>
              </a:rPr>
              <a:t>rivojlantirish</a:t>
            </a:r>
            <a:r>
              <a:rPr lang="en-US" sz="2400" dirty="0" smtClean="0">
                <a:solidFill>
                  <a:schemeClr val="tx1">
                    <a:lumMod val="95000"/>
                    <a:lumOff val="5000"/>
                  </a:schemeClr>
                </a:solidFill>
              </a:rPr>
              <a:t> </a:t>
            </a:r>
            <a:r>
              <a:rPr lang="en-US" sz="2400" dirty="0" err="1" smtClean="0">
                <a:solidFill>
                  <a:schemeClr val="tx1">
                    <a:lumMod val="95000"/>
                    <a:lumOff val="5000"/>
                  </a:schemeClr>
                </a:solidFill>
              </a:rPr>
              <a:t>konsepsiyasi</a:t>
            </a:r>
            <a:r>
              <a:rPr lang="en-US" sz="2400" dirty="0" smtClean="0">
                <a:solidFill>
                  <a:schemeClr val="tx1">
                    <a:lumMod val="95000"/>
                    <a:lumOff val="5000"/>
                  </a:schemeClr>
                </a:solidFill>
              </a:rPr>
              <a:t> (</a:t>
            </a:r>
            <a:r>
              <a:rPr lang="en-US" sz="2400" dirty="0" err="1" smtClean="0">
                <a:solidFill>
                  <a:schemeClr val="tx1">
                    <a:lumMod val="95000"/>
                    <a:lumOff val="5000"/>
                  </a:schemeClr>
                </a:solidFill>
              </a:rPr>
              <a:t>keyingi</a:t>
            </a:r>
            <a:r>
              <a:rPr lang="en-US" sz="2400" dirty="0" smtClean="0">
                <a:solidFill>
                  <a:schemeClr val="tx1">
                    <a:lumMod val="95000"/>
                    <a:lumOff val="5000"/>
                  </a:schemeClr>
                </a:solidFill>
              </a:rPr>
              <a:t> </a:t>
            </a:r>
            <a:r>
              <a:rPr lang="en-US" sz="2400" dirty="0" err="1" smtClean="0">
                <a:solidFill>
                  <a:schemeClr val="tx1">
                    <a:lumMod val="95000"/>
                    <a:lumOff val="5000"/>
                  </a:schemeClr>
                </a:solidFill>
              </a:rPr>
              <a:t>oʻrinlarda</a:t>
            </a:r>
            <a:r>
              <a:rPr lang="en-US" sz="2400" dirty="0" smtClean="0">
                <a:solidFill>
                  <a:schemeClr val="tx1">
                    <a:lumMod val="95000"/>
                    <a:lumOff val="5000"/>
                  </a:schemeClr>
                </a:solidFill>
              </a:rPr>
              <a:t> — </a:t>
            </a:r>
            <a:r>
              <a:rPr lang="en-US" sz="2400" dirty="0" err="1" smtClean="0">
                <a:solidFill>
                  <a:schemeClr val="tx1">
                    <a:lumMod val="95000"/>
                    <a:lumOff val="5000"/>
                  </a:schemeClr>
                </a:solidFill>
              </a:rPr>
              <a:t>Konsepsiya</a:t>
            </a:r>
            <a:r>
              <a:rPr lang="en-US" sz="2400" dirty="0" smtClean="0">
                <a:solidFill>
                  <a:schemeClr val="tx1">
                    <a:lumMod val="95000"/>
                    <a:lumOff val="5000"/>
                  </a:schemeClr>
                </a:solidFill>
              </a:rPr>
              <a:t>) </a:t>
            </a:r>
            <a:r>
              <a:rPr lang="en-US" sz="2400" dirty="0" smtClean="0">
                <a:solidFill>
                  <a:schemeClr val="tx1">
                    <a:lumMod val="95000"/>
                    <a:lumOff val="5000"/>
                  </a:schemeClr>
                </a:solidFill>
                <a:hlinkClick r:id="rId3"/>
              </a:rPr>
              <a:t>1-ilovaga</a:t>
            </a:r>
            <a:r>
              <a:rPr lang="en-US" sz="2400" dirty="0" smtClean="0">
                <a:solidFill>
                  <a:schemeClr val="tx1">
                    <a:lumMod val="95000"/>
                    <a:lumOff val="5000"/>
                  </a:schemeClr>
                </a:solidFill>
              </a:rPr>
              <a:t> </a:t>
            </a:r>
            <a:r>
              <a:rPr lang="en-US" sz="2400" dirty="0" err="1" smtClean="0">
                <a:solidFill>
                  <a:schemeClr val="tx1">
                    <a:lumMod val="95000"/>
                    <a:lumOff val="5000"/>
                  </a:schemeClr>
                </a:solidFill>
              </a:rPr>
              <a:t>muvofiq</a:t>
            </a:r>
            <a:r>
              <a:rPr lang="en-US" sz="2400" dirty="0" smtClean="0">
                <a:solidFill>
                  <a:schemeClr val="tx1">
                    <a:lumMod val="95000"/>
                    <a:lumOff val="5000"/>
                  </a:schemeClr>
                </a:solidFill>
              </a:rPr>
              <a:t>;</a:t>
            </a:r>
            <a:br>
              <a:rPr lang="en-US" sz="2400" dirty="0" smtClean="0">
                <a:solidFill>
                  <a:schemeClr val="tx1">
                    <a:lumMod val="95000"/>
                    <a:lumOff val="5000"/>
                  </a:schemeClr>
                </a:solidFill>
              </a:rPr>
            </a:br>
            <a:r>
              <a:rPr lang="ru-RU" sz="2400" dirty="0" smtClean="0"/>
              <a:t/>
            </a:r>
            <a:br>
              <a:rPr lang="ru-RU" sz="2400" dirty="0" smtClean="0"/>
            </a:br>
            <a:endParaRPr lang="ru-RU" sz="2400" dirty="0"/>
          </a:p>
        </p:txBody>
      </p:sp>
      <p:sp>
        <p:nvSpPr>
          <p:cNvPr id="3" name="Subtitle 2"/>
          <p:cNvSpPr>
            <a:spLocks noGrp="1"/>
          </p:cNvSpPr>
          <p:nvPr>
            <p:ph type="subTitle" idx="1"/>
          </p:nvPr>
        </p:nvSpPr>
        <p:spPr>
          <a:xfrm flipH="1">
            <a:off x="1" y="6629400"/>
            <a:ext cx="457199" cy="76200"/>
          </a:xfrm>
        </p:spPr>
        <p:txBody>
          <a:bodyPr>
            <a:normAutofit fontScale="25000" lnSpcReduction="20000"/>
          </a:bodyPr>
          <a:lstStyle/>
          <a:p>
            <a:endParaRPr lang="ru-RU" dirty="0"/>
          </a:p>
        </p:txBody>
      </p:sp>
    </p:spTree>
    <p:extLst>
      <p:ext uri="{BB962C8B-B14F-4D97-AF65-F5344CB8AC3E}">
        <p14:creationId xmlns:p14="http://schemas.microsoft.com/office/powerpoint/2010/main" val="266677977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3400" y="381000"/>
            <a:ext cx="7772400" cy="1146175"/>
          </a:xfrm>
        </p:spPr>
        <p:txBody>
          <a:bodyPr/>
          <a:lstStyle/>
          <a:p>
            <a:r>
              <a:rPr lang="en-US" dirty="0" err="1" smtClean="0"/>
              <a:t>O’yinlar</a:t>
            </a:r>
            <a:endParaRPr lang="ru-RU" dirty="0"/>
          </a:p>
        </p:txBody>
      </p:sp>
      <p:sp>
        <p:nvSpPr>
          <p:cNvPr id="3" name="Subtitle 2"/>
          <p:cNvSpPr>
            <a:spLocks noGrp="1"/>
          </p:cNvSpPr>
          <p:nvPr>
            <p:ph type="subTitle" idx="1"/>
          </p:nvPr>
        </p:nvSpPr>
        <p:spPr>
          <a:xfrm>
            <a:off x="1371600" y="1676400"/>
            <a:ext cx="6400800" cy="3962400"/>
          </a:xfrm>
        </p:spPr>
        <p:txBody>
          <a:bodyPr>
            <a:normAutofit/>
          </a:bodyPr>
          <a:lstStyle/>
          <a:p>
            <a:r>
              <a:rPr lang="en-US" dirty="0" err="1" smtClean="0">
                <a:solidFill>
                  <a:srgbClr val="C00000"/>
                </a:solidFill>
              </a:rPr>
              <a:t>Qarsak</a:t>
            </a:r>
            <a:r>
              <a:rPr lang="en-US" dirty="0" smtClean="0">
                <a:solidFill>
                  <a:srgbClr val="C00000"/>
                </a:solidFill>
              </a:rPr>
              <a:t> </a:t>
            </a:r>
            <a:r>
              <a:rPr lang="en-US" dirty="0" err="1" smtClean="0">
                <a:solidFill>
                  <a:srgbClr val="C00000"/>
                </a:solidFill>
              </a:rPr>
              <a:t>o’yini</a:t>
            </a:r>
            <a:r>
              <a:rPr lang="en-US" dirty="0" smtClean="0">
                <a:solidFill>
                  <a:srgbClr val="C00000"/>
                </a:solidFill>
              </a:rPr>
              <a:t> : </a:t>
            </a:r>
            <a:r>
              <a:rPr lang="en-US" dirty="0" err="1" smtClean="0">
                <a:solidFill>
                  <a:srgbClr val="C00000"/>
                </a:solidFill>
              </a:rPr>
              <a:t>sinfda</a:t>
            </a:r>
            <a:r>
              <a:rPr lang="en-US" dirty="0" smtClean="0">
                <a:solidFill>
                  <a:srgbClr val="C00000"/>
                </a:solidFill>
              </a:rPr>
              <a:t> </a:t>
            </a:r>
            <a:r>
              <a:rPr lang="en-US" dirty="0" err="1" smtClean="0">
                <a:solidFill>
                  <a:srgbClr val="C00000"/>
                </a:solidFill>
              </a:rPr>
              <a:t>o’quvchilar</a:t>
            </a:r>
            <a:r>
              <a:rPr lang="en-US" dirty="0" smtClean="0">
                <a:solidFill>
                  <a:srgbClr val="C00000"/>
                </a:solidFill>
              </a:rPr>
              <a:t> </a:t>
            </a:r>
            <a:r>
              <a:rPr lang="en-US" dirty="0" err="1" smtClean="0">
                <a:solidFill>
                  <a:srgbClr val="C00000"/>
                </a:solidFill>
              </a:rPr>
              <a:t>o’qituvchi</a:t>
            </a:r>
            <a:r>
              <a:rPr lang="en-US" dirty="0" smtClean="0">
                <a:solidFill>
                  <a:srgbClr val="C00000"/>
                </a:solidFill>
              </a:rPr>
              <a:t> </a:t>
            </a:r>
            <a:r>
              <a:rPr lang="en-US" dirty="0" err="1" smtClean="0">
                <a:solidFill>
                  <a:srgbClr val="C00000"/>
                </a:solidFill>
              </a:rPr>
              <a:t>harakatini</a:t>
            </a:r>
            <a:r>
              <a:rPr lang="en-US" dirty="0" smtClean="0">
                <a:solidFill>
                  <a:srgbClr val="C00000"/>
                </a:solidFill>
              </a:rPr>
              <a:t> </a:t>
            </a:r>
            <a:r>
              <a:rPr lang="en-US" dirty="0" err="1" smtClean="0">
                <a:solidFill>
                  <a:srgbClr val="C00000"/>
                </a:solidFill>
              </a:rPr>
              <a:t>kuzatgan</a:t>
            </a:r>
            <a:r>
              <a:rPr lang="en-US" dirty="0" smtClean="0">
                <a:solidFill>
                  <a:srgbClr val="C00000"/>
                </a:solidFill>
              </a:rPr>
              <a:t> </a:t>
            </a:r>
            <a:r>
              <a:rPr lang="en-US" dirty="0" err="1" smtClean="0">
                <a:solidFill>
                  <a:srgbClr val="C00000"/>
                </a:solidFill>
              </a:rPr>
              <a:t>holda</a:t>
            </a:r>
            <a:r>
              <a:rPr lang="en-US" dirty="0" smtClean="0">
                <a:solidFill>
                  <a:srgbClr val="C00000"/>
                </a:solidFill>
              </a:rPr>
              <a:t> </a:t>
            </a:r>
            <a:r>
              <a:rPr lang="en-US" dirty="0" err="1" smtClean="0">
                <a:solidFill>
                  <a:srgbClr val="C00000"/>
                </a:solidFill>
              </a:rPr>
              <a:t>olib</a:t>
            </a:r>
            <a:r>
              <a:rPr lang="en-US" dirty="0" smtClean="0">
                <a:solidFill>
                  <a:srgbClr val="C00000"/>
                </a:solidFill>
              </a:rPr>
              <a:t> </a:t>
            </a:r>
            <a:r>
              <a:rPr lang="en-US" dirty="0" err="1" smtClean="0">
                <a:solidFill>
                  <a:srgbClr val="C00000"/>
                </a:solidFill>
              </a:rPr>
              <a:t>boriladi</a:t>
            </a:r>
            <a:r>
              <a:rPr lang="en-US" dirty="0" smtClean="0">
                <a:solidFill>
                  <a:srgbClr val="C00000"/>
                </a:solidFill>
              </a:rPr>
              <a:t> .</a:t>
            </a:r>
          </a:p>
          <a:p>
            <a:r>
              <a:rPr lang="en-US" dirty="0" err="1" smtClean="0">
                <a:solidFill>
                  <a:srgbClr val="C00000"/>
                </a:solidFill>
              </a:rPr>
              <a:t>Kuchli</a:t>
            </a:r>
            <a:r>
              <a:rPr lang="en-US" dirty="0" smtClean="0">
                <a:solidFill>
                  <a:srgbClr val="C00000"/>
                </a:solidFill>
              </a:rPr>
              <a:t>, </a:t>
            </a:r>
            <a:r>
              <a:rPr lang="en-US" dirty="0" err="1" smtClean="0">
                <a:solidFill>
                  <a:srgbClr val="C00000"/>
                </a:solidFill>
              </a:rPr>
              <a:t>zaif</a:t>
            </a:r>
            <a:r>
              <a:rPr lang="en-US" dirty="0" smtClean="0">
                <a:solidFill>
                  <a:srgbClr val="C00000"/>
                </a:solidFill>
              </a:rPr>
              <a:t> ,</a:t>
            </a:r>
            <a:r>
              <a:rPr lang="en-US" dirty="0" err="1" smtClean="0">
                <a:solidFill>
                  <a:srgbClr val="C00000"/>
                </a:solidFill>
              </a:rPr>
              <a:t>o’rtacha</a:t>
            </a:r>
            <a:r>
              <a:rPr lang="en-US" dirty="0" smtClean="0">
                <a:solidFill>
                  <a:srgbClr val="C00000"/>
                </a:solidFill>
              </a:rPr>
              <a:t>.</a:t>
            </a:r>
          </a:p>
          <a:p>
            <a:r>
              <a:rPr lang="en-US" dirty="0" err="1" smtClean="0">
                <a:solidFill>
                  <a:srgbClr val="C00000"/>
                </a:solidFill>
              </a:rPr>
              <a:t>Raqs</a:t>
            </a:r>
            <a:r>
              <a:rPr lang="en-US" dirty="0" smtClean="0">
                <a:solidFill>
                  <a:srgbClr val="C00000"/>
                </a:solidFill>
              </a:rPr>
              <a:t> </a:t>
            </a:r>
            <a:r>
              <a:rPr lang="en-US" dirty="0" err="1" smtClean="0">
                <a:solidFill>
                  <a:srgbClr val="C00000"/>
                </a:solidFill>
              </a:rPr>
              <a:t>harakatlari</a:t>
            </a:r>
            <a:r>
              <a:rPr lang="en-US" dirty="0" smtClean="0">
                <a:solidFill>
                  <a:srgbClr val="C00000"/>
                </a:solidFill>
              </a:rPr>
              <a:t> </a:t>
            </a:r>
            <a:r>
              <a:rPr lang="en-US" dirty="0" err="1" smtClean="0">
                <a:solidFill>
                  <a:srgbClr val="C00000"/>
                </a:solidFill>
              </a:rPr>
              <a:t>o’yini</a:t>
            </a:r>
            <a:r>
              <a:rPr lang="en-US" dirty="0" smtClean="0">
                <a:solidFill>
                  <a:srgbClr val="C00000"/>
                </a:solidFill>
              </a:rPr>
              <a:t> </a:t>
            </a:r>
          </a:p>
          <a:p>
            <a:r>
              <a:rPr lang="en-US" dirty="0" err="1" smtClean="0">
                <a:solidFill>
                  <a:srgbClr val="C00000"/>
                </a:solidFill>
              </a:rPr>
              <a:t>To’lqinli</a:t>
            </a:r>
            <a:r>
              <a:rPr lang="en-US" dirty="0" smtClean="0">
                <a:solidFill>
                  <a:srgbClr val="C00000"/>
                </a:solidFill>
              </a:rPr>
              <a:t> </a:t>
            </a:r>
            <a:r>
              <a:rPr lang="en-US" dirty="0" err="1" smtClean="0">
                <a:solidFill>
                  <a:srgbClr val="C00000"/>
                </a:solidFill>
              </a:rPr>
              <a:t>harakat</a:t>
            </a:r>
            <a:r>
              <a:rPr lang="en-US" dirty="0" smtClean="0">
                <a:solidFill>
                  <a:srgbClr val="C00000"/>
                </a:solidFill>
              </a:rPr>
              <a:t> ,2 </a:t>
            </a:r>
            <a:r>
              <a:rPr lang="en-US" dirty="0" err="1" smtClean="0">
                <a:solidFill>
                  <a:srgbClr val="C00000"/>
                </a:solidFill>
              </a:rPr>
              <a:t>tarafga</a:t>
            </a:r>
            <a:r>
              <a:rPr lang="en-US" dirty="0" smtClean="0">
                <a:solidFill>
                  <a:srgbClr val="C00000"/>
                </a:solidFill>
              </a:rPr>
              <a:t> </a:t>
            </a:r>
            <a:r>
              <a:rPr lang="en-US" dirty="0" err="1" smtClean="0">
                <a:solidFill>
                  <a:srgbClr val="C00000"/>
                </a:solidFill>
              </a:rPr>
              <a:t>qarsak,oyoqlar</a:t>
            </a:r>
            <a:r>
              <a:rPr lang="en-US" dirty="0" smtClean="0">
                <a:solidFill>
                  <a:srgbClr val="C00000"/>
                </a:solidFill>
              </a:rPr>
              <a:t> </a:t>
            </a:r>
            <a:r>
              <a:rPr lang="en-US" dirty="0" err="1" smtClean="0">
                <a:solidFill>
                  <a:srgbClr val="C00000"/>
                </a:solidFill>
              </a:rPr>
              <a:t>harakati</a:t>
            </a:r>
            <a:r>
              <a:rPr lang="en-US" dirty="0" smtClean="0">
                <a:solidFill>
                  <a:srgbClr val="C00000"/>
                </a:solidFill>
              </a:rPr>
              <a:t>.</a:t>
            </a:r>
          </a:p>
          <a:p>
            <a:r>
              <a:rPr lang="en-US" dirty="0" err="1" smtClean="0">
                <a:solidFill>
                  <a:srgbClr val="C00000"/>
                </a:solidFill>
              </a:rPr>
              <a:t>Hayvonlar</a:t>
            </a:r>
            <a:r>
              <a:rPr lang="en-US" dirty="0" smtClean="0">
                <a:solidFill>
                  <a:srgbClr val="C00000"/>
                </a:solidFill>
              </a:rPr>
              <a:t> </a:t>
            </a:r>
            <a:r>
              <a:rPr lang="en-US" dirty="0" err="1" smtClean="0">
                <a:solidFill>
                  <a:srgbClr val="C00000"/>
                </a:solidFill>
              </a:rPr>
              <a:t>harakati</a:t>
            </a:r>
            <a:r>
              <a:rPr lang="en-US" dirty="0" smtClean="0">
                <a:solidFill>
                  <a:srgbClr val="C00000"/>
                </a:solidFill>
              </a:rPr>
              <a:t> </a:t>
            </a:r>
            <a:r>
              <a:rPr lang="en-US" dirty="0" err="1" smtClean="0">
                <a:solidFill>
                  <a:srgbClr val="C00000"/>
                </a:solidFill>
              </a:rPr>
              <a:t>o’yini</a:t>
            </a:r>
            <a:r>
              <a:rPr lang="en-US" dirty="0" smtClean="0">
                <a:solidFill>
                  <a:srgbClr val="C00000"/>
                </a:solidFill>
              </a:rPr>
              <a:t>.</a:t>
            </a:r>
          </a:p>
          <a:p>
            <a:r>
              <a:rPr lang="en-US" dirty="0" err="1" smtClean="0">
                <a:solidFill>
                  <a:srgbClr val="C00000"/>
                </a:solidFill>
              </a:rPr>
              <a:t>Qo’l</a:t>
            </a:r>
            <a:r>
              <a:rPr lang="en-US" dirty="0" smtClean="0">
                <a:solidFill>
                  <a:srgbClr val="C00000"/>
                </a:solidFill>
              </a:rPr>
              <a:t> </a:t>
            </a:r>
            <a:r>
              <a:rPr lang="en-US" dirty="0" err="1" smtClean="0">
                <a:solidFill>
                  <a:srgbClr val="C00000"/>
                </a:solidFill>
              </a:rPr>
              <a:t>harakatlari</a:t>
            </a:r>
            <a:r>
              <a:rPr lang="en-US" dirty="0" smtClean="0">
                <a:solidFill>
                  <a:srgbClr val="C00000"/>
                </a:solidFill>
              </a:rPr>
              <a:t> </a:t>
            </a:r>
            <a:r>
              <a:rPr lang="en-US" dirty="0" err="1" smtClean="0">
                <a:solidFill>
                  <a:srgbClr val="C00000"/>
                </a:solidFill>
              </a:rPr>
              <a:t>o’yini</a:t>
            </a:r>
            <a:r>
              <a:rPr lang="en-US" dirty="0" smtClean="0">
                <a:solidFill>
                  <a:srgbClr val="C00000"/>
                </a:solidFill>
              </a:rPr>
              <a:t> </a:t>
            </a:r>
            <a:r>
              <a:rPr lang="en-US" dirty="0" err="1" smtClean="0">
                <a:solidFill>
                  <a:srgbClr val="C00000"/>
                </a:solidFill>
              </a:rPr>
              <a:t>brmoqlar</a:t>
            </a:r>
            <a:r>
              <a:rPr lang="en-US" dirty="0" smtClean="0">
                <a:solidFill>
                  <a:srgbClr val="C00000"/>
                </a:solidFill>
              </a:rPr>
              <a:t> </a:t>
            </a:r>
            <a:r>
              <a:rPr lang="en-US" dirty="0" err="1" smtClean="0">
                <a:solidFill>
                  <a:srgbClr val="C00000"/>
                </a:solidFill>
              </a:rPr>
              <a:t>bilan</a:t>
            </a:r>
            <a:endParaRPr lang="en-US" dirty="0" smtClean="0">
              <a:solidFill>
                <a:srgbClr val="C00000"/>
              </a:solidFill>
            </a:endParaRPr>
          </a:p>
          <a:p>
            <a:endParaRPr lang="ru-RU" dirty="0">
              <a:solidFill>
                <a:srgbClr val="C00000"/>
              </a:solidFill>
            </a:endParaRPr>
          </a:p>
        </p:txBody>
      </p:sp>
    </p:spTree>
    <p:extLst>
      <p:ext uri="{BB962C8B-B14F-4D97-AF65-F5344CB8AC3E}">
        <p14:creationId xmlns:p14="http://schemas.microsoft.com/office/powerpoint/2010/main" val="118786537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990600"/>
            <a:ext cx="8229600" cy="4983162"/>
          </a:xfrm>
        </p:spPr>
        <p:txBody>
          <a:bodyPr>
            <a:normAutofit fontScale="90000"/>
          </a:bodyPr>
          <a:lstStyle/>
          <a:p>
            <a:r>
              <a:rPr lang="en-US" sz="2800" dirty="0" err="1" smtClean="0"/>
              <a:t>Sinfda</a:t>
            </a:r>
            <a:r>
              <a:rPr lang="en-US" sz="2800" dirty="0" smtClean="0"/>
              <a:t> </a:t>
            </a:r>
            <a:r>
              <a:rPr lang="en-US" sz="2800" dirty="0" err="1" smtClean="0"/>
              <a:t>aqliy</a:t>
            </a:r>
            <a:r>
              <a:rPr lang="en-US" sz="2800" dirty="0" smtClean="0"/>
              <a:t> </a:t>
            </a:r>
            <a:r>
              <a:rPr lang="en-US" sz="2800" dirty="0" err="1" smtClean="0"/>
              <a:t>va</a:t>
            </a:r>
            <a:r>
              <a:rPr lang="en-US" sz="2800" dirty="0"/>
              <a:t> </a:t>
            </a:r>
            <a:r>
              <a:rPr lang="en-US" sz="2800" dirty="0" err="1" smtClean="0"/>
              <a:t>fizik</a:t>
            </a:r>
            <a:r>
              <a:rPr lang="en-US" sz="2800" dirty="0" smtClean="0"/>
              <a:t> </a:t>
            </a:r>
            <a:r>
              <a:rPr lang="en-US" sz="2800" dirty="0" err="1" smtClean="0"/>
              <a:t>tarafdan</a:t>
            </a:r>
            <a:r>
              <a:rPr lang="en-US" sz="2800" dirty="0" smtClean="0"/>
              <a:t> </a:t>
            </a:r>
            <a:r>
              <a:rPr lang="en-US" sz="2800" dirty="0" err="1" smtClean="0"/>
              <a:t>nuqsoni</a:t>
            </a:r>
            <a:r>
              <a:rPr lang="en-US" sz="2800" dirty="0" smtClean="0"/>
              <a:t> </a:t>
            </a:r>
            <a:r>
              <a:rPr lang="en-US" sz="2800" dirty="0" err="1" smtClean="0"/>
              <a:t>bor</a:t>
            </a:r>
            <a:r>
              <a:rPr lang="en-US" sz="2800" dirty="0" smtClean="0"/>
              <a:t> </a:t>
            </a:r>
            <a:r>
              <a:rPr lang="en-US" sz="2800" dirty="0" err="1" smtClean="0"/>
              <a:t>bolalar</a:t>
            </a:r>
            <a:r>
              <a:rPr lang="en-US" sz="2800" dirty="0" smtClean="0"/>
              <a:t> </a:t>
            </a:r>
            <a:r>
              <a:rPr lang="en-US" sz="2800" dirty="0" err="1" smtClean="0"/>
              <a:t>holatini</a:t>
            </a:r>
            <a:r>
              <a:rPr lang="en-US" sz="2800" dirty="0" smtClean="0"/>
              <a:t> </a:t>
            </a:r>
            <a:r>
              <a:rPr lang="en-US" sz="2800" dirty="0" err="1" smtClean="0"/>
              <a:t>boshqalarga</a:t>
            </a:r>
            <a:r>
              <a:rPr lang="en-US" sz="2800" dirty="0" smtClean="0"/>
              <a:t> </a:t>
            </a:r>
            <a:r>
              <a:rPr lang="en-US" sz="2800" dirty="0" err="1" smtClean="0"/>
              <a:t>yetkazish</a:t>
            </a:r>
            <a:r>
              <a:rPr lang="en-US" sz="2800" dirty="0" smtClean="0"/>
              <a:t> </a:t>
            </a:r>
            <a:r>
              <a:rPr lang="en-US" sz="2800" dirty="0" err="1" smtClean="0"/>
              <a:t>usullaridan</a:t>
            </a:r>
            <a:r>
              <a:rPr lang="en-US" sz="2800" dirty="0" smtClean="0"/>
              <a:t>.</a:t>
            </a:r>
            <a:br>
              <a:rPr lang="en-US" sz="2800" dirty="0" smtClean="0"/>
            </a:br>
            <a:r>
              <a:rPr lang="en-US" sz="2800" dirty="0" smtClean="0"/>
              <a:t/>
            </a:r>
            <a:br>
              <a:rPr lang="en-US" sz="2800" dirty="0" smtClean="0"/>
            </a:br>
            <a:r>
              <a:rPr lang="en-US" sz="2800" dirty="0" err="1" smtClean="0"/>
              <a:t>Ko‘zida</a:t>
            </a:r>
            <a:r>
              <a:rPr lang="en-US" sz="2800" dirty="0" smtClean="0"/>
              <a:t> </a:t>
            </a:r>
            <a:r>
              <a:rPr lang="en-US" sz="2800" dirty="0" err="1" smtClean="0"/>
              <a:t>zaifligi</a:t>
            </a:r>
            <a:r>
              <a:rPr lang="en-US" sz="2800" dirty="0" smtClean="0"/>
              <a:t> </a:t>
            </a:r>
            <a:r>
              <a:rPr lang="en-US" sz="2800" dirty="0" err="1" smtClean="0"/>
              <a:t>bor</a:t>
            </a:r>
            <a:r>
              <a:rPr lang="en-US" sz="2800" dirty="0" smtClean="0"/>
              <a:t> </a:t>
            </a:r>
            <a:r>
              <a:rPr lang="en-US" sz="2800" dirty="0" err="1" smtClean="0"/>
              <a:t>bolalardan</a:t>
            </a:r>
            <a:r>
              <a:rPr lang="en-US" sz="2800" dirty="0" smtClean="0"/>
              <a:t> </a:t>
            </a:r>
            <a:r>
              <a:rPr lang="en-US" sz="2800" dirty="0" err="1" smtClean="0"/>
              <a:t>tashqari</a:t>
            </a:r>
            <a:r>
              <a:rPr lang="en-US" sz="2800" dirty="0" smtClean="0"/>
              <a:t> </a:t>
            </a:r>
            <a:r>
              <a:rPr lang="en-US" sz="2800" dirty="0" err="1" smtClean="0"/>
              <a:t>o’quvchilar</a:t>
            </a:r>
            <a:r>
              <a:rPr lang="en-US" sz="2800" dirty="0" smtClean="0"/>
              <a:t> </a:t>
            </a:r>
            <a:r>
              <a:rPr lang="en-US" sz="2800" dirty="0" err="1" smtClean="0"/>
              <a:t>ko’zini</a:t>
            </a:r>
            <a:r>
              <a:rPr lang="en-US" sz="2800" dirty="0" smtClean="0"/>
              <a:t> </a:t>
            </a:r>
            <a:r>
              <a:rPr lang="en-US" sz="2800" dirty="0" err="1" smtClean="0"/>
              <a:t>bog’lagan</a:t>
            </a:r>
            <a:r>
              <a:rPr lang="en-US" sz="2800" dirty="0" smtClean="0"/>
              <a:t> </a:t>
            </a:r>
            <a:r>
              <a:rPr lang="en-US" sz="2800" dirty="0" err="1" smtClean="0"/>
              <a:t>holda</a:t>
            </a:r>
            <a:r>
              <a:rPr lang="en-US" sz="2800" dirty="0" smtClean="0"/>
              <a:t> </a:t>
            </a:r>
            <a:r>
              <a:rPr lang="en-US" sz="2800" dirty="0" err="1" smtClean="0"/>
              <a:t>stol</a:t>
            </a:r>
            <a:r>
              <a:rPr lang="en-US" sz="2800" dirty="0" smtClean="0"/>
              <a:t> </a:t>
            </a:r>
            <a:r>
              <a:rPr lang="en-US" sz="2800" dirty="0" err="1" smtClean="0"/>
              <a:t>o’yinlarini</a:t>
            </a:r>
            <a:r>
              <a:rPr lang="en-US" sz="2800" dirty="0" smtClean="0"/>
              <a:t> </a:t>
            </a:r>
            <a:r>
              <a:rPr lang="en-US" sz="2800" dirty="0" err="1" smtClean="0"/>
              <a:t>bajartirish</a:t>
            </a:r>
            <a:r>
              <a:rPr lang="en-US" sz="2800" dirty="0" smtClean="0"/>
              <a:t> </a:t>
            </a:r>
            <a:r>
              <a:rPr lang="en-US" sz="2800" dirty="0" err="1" smtClean="0"/>
              <a:t>yoki</a:t>
            </a:r>
            <a:r>
              <a:rPr lang="en-US" sz="2800" dirty="0" smtClean="0"/>
              <a:t> </a:t>
            </a:r>
            <a:r>
              <a:rPr lang="en-US" sz="2800" dirty="0" err="1" smtClean="0"/>
              <a:t>rasim</a:t>
            </a:r>
            <a:r>
              <a:rPr lang="en-US" sz="2800" dirty="0" smtClean="0"/>
              <a:t> </a:t>
            </a:r>
            <a:r>
              <a:rPr lang="en-US" sz="2800" dirty="0" err="1" smtClean="0"/>
              <a:t>chizdirish</a:t>
            </a:r>
            <a:r>
              <a:rPr lang="en-US" sz="2800" dirty="0" smtClean="0"/>
              <a:t>.</a:t>
            </a:r>
            <a:br>
              <a:rPr lang="en-US" sz="2800" dirty="0" smtClean="0"/>
            </a:br>
            <a:r>
              <a:rPr lang="en-US" sz="2800" dirty="0" err="1" smtClean="0"/>
              <a:t>Sinfda</a:t>
            </a:r>
            <a:r>
              <a:rPr lang="en-US" sz="2800" dirty="0" smtClean="0"/>
              <a:t> </a:t>
            </a:r>
            <a:r>
              <a:rPr lang="en-US" sz="2800" dirty="0" err="1" smtClean="0"/>
              <a:t>musiqa</a:t>
            </a:r>
            <a:r>
              <a:rPr lang="en-US" sz="2800" dirty="0" smtClean="0"/>
              <a:t> </a:t>
            </a:r>
            <a:r>
              <a:rPr lang="en-US" sz="2800" dirty="0" err="1" smtClean="0"/>
              <a:t>qo‘ygan</a:t>
            </a:r>
            <a:r>
              <a:rPr lang="en-US" sz="2800" dirty="0" smtClean="0"/>
              <a:t> </a:t>
            </a:r>
            <a:r>
              <a:rPr lang="en-US" sz="2800" dirty="0" err="1" smtClean="0"/>
              <a:t>holda</a:t>
            </a:r>
            <a:r>
              <a:rPr lang="en-US" sz="2800" dirty="0" smtClean="0"/>
              <a:t> </a:t>
            </a:r>
            <a:r>
              <a:rPr lang="en-US" sz="2800" dirty="0" err="1" smtClean="0"/>
              <a:t>eshitishida</a:t>
            </a:r>
            <a:r>
              <a:rPr lang="en-US" sz="2800" dirty="0" smtClean="0"/>
              <a:t> </a:t>
            </a:r>
            <a:r>
              <a:rPr lang="en-US" sz="2800" dirty="0" err="1" smtClean="0"/>
              <a:t>muammosi</a:t>
            </a:r>
            <a:r>
              <a:rPr lang="en-US" sz="2800" dirty="0" smtClean="0"/>
              <a:t> </a:t>
            </a:r>
            <a:r>
              <a:rPr lang="en-US" sz="2800" dirty="0" err="1" smtClean="0"/>
              <a:t>bo’lmagan</a:t>
            </a:r>
            <a:r>
              <a:rPr lang="en-US" sz="2800" dirty="0" smtClean="0"/>
              <a:t> </a:t>
            </a:r>
            <a:r>
              <a:rPr lang="en-US" sz="2800" dirty="0" err="1" smtClean="0"/>
              <a:t>o’quvchilarga</a:t>
            </a:r>
            <a:r>
              <a:rPr lang="en-US" sz="2800" dirty="0" smtClean="0"/>
              <a:t> </a:t>
            </a:r>
            <a:r>
              <a:rPr lang="en-US" sz="2800" dirty="0" err="1" smtClean="0"/>
              <a:t>savol</a:t>
            </a:r>
            <a:r>
              <a:rPr lang="en-US" sz="2800" dirty="0" smtClean="0"/>
              <a:t> </a:t>
            </a:r>
            <a:r>
              <a:rPr lang="en-US" sz="2800" dirty="0" err="1" smtClean="0"/>
              <a:t>berish</a:t>
            </a:r>
            <a:r>
              <a:rPr lang="en-US" sz="2800" dirty="0" smtClean="0"/>
              <a:t>.</a:t>
            </a:r>
            <a:br>
              <a:rPr lang="en-US" sz="2800" dirty="0" smtClean="0"/>
            </a:br>
            <a:r>
              <a:rPr lang="en-US" sz="2800" dirty="0" smtClean="0"/>
              <a:t>Past </a:t>
            </a:r>
            <a:r>
              <a:rPr lang="en-US" sz="2800" dirty="0" err="1" smtClean="0"/>
              <a:t>ovozda</a:t>
            </a:r>
            <a:r>
              <a:rPr lang="en-US" sz="2800" dirty="0" smtClean="0"/>
              <a:t> </a:t>
            </a:r>
            <a:r>
              <a:rPr lang="en-US" sz="2800" dirty="0" err="1" smtClean="0"/>
              <a:t>gapirish</a:t>
            </a:r>
            <a:r>
              <a:rPr lang="en-US" sz="2800" dirty="0" smtClean="0"/>
              <a:t> </a:t>
            </a:r>
            <a:r>
              <a:rPr lang="en-US" sz="2800" dirty="0" err="1" smtClean="0"/>
              <a:t>va</a:t>
            </a:r>
            <a:r>
              <a:rPr lang="en-US" sz="2800" dirty="0" smtClean="0"/>
              <a:t> </a:t>
            </a:r>
            <a:r>
              <a:rPr lang="en-US" sz="2800" dirty="0" err="1" smtClean="0"/>
              <a:t>so’zlarni</a:t>
            </a:r>
            <a:r>
              <a:rPr lang="en-US" sz="2800" dirty="0" smtClean="0"/>
              <a:t> </a:t>
            </a:r>
            <a:r>
              <a:rPr lang="en-US" sz="2800" dirty="0" err="1" smtClean="0"/>
              <a:t>qaytarishlikni</a:t>
            </a:r>
            <a:r>
              <a:rPr lang="en-US" sz="2800" dirty="0" smtClean="0"/>
              <a:t> </a:t>
            </a:r>
            <a:r>
              <a:rPr lang="en-US" sz="2800" dirty="0" err="1" smtClean="0"/>
              <a:t>so‘rash</a:t>
            </a:r>
            <a:r>
              <a:rPr lang="en-US" sz="2800" dirty="0" smtClean="0"/>
              <a:t>.</a:t>
            </a:r>
            <a:br>
              <a:rPr lang="en-US" sz="2800" dirty="0" smtClean="0"/>
            </a:br>
            <a:r>
              <a:rPr lang="en-US" sz="2800" dirty="0" smtClean="0"/>
              <a:t/>
            </a:r>
            <a:br>
              <a:rPr lang="en-US" sz="2800" dirty="0" smtClean="0"/>
            </a:br>
            <a:r>
              <a:rPr lang="en-US" sz="2800" dirty="0" err="1" smtClean="0"/>
              <a:t>Yoki</a:t>
            </a:r>
            <a:r>
              <a:rPr lang="en-US" sz="2800" dirty="0"/>
              <a:t> </a:t>
            </a:r>
            <a:r>
              <a:rPr lang="en-US" sz="2800" dirty="0" err="1" smtClean="0"/>
              <a:t>pedogogik</a:t>
            </a:r>
            <a:r>
              <a:rPr lang="en-US" sz="2800" dirty="0" smtClean="0"/>
              <a:t> </a:t>
            </a:r>
            <a:r>
              <a:rPr lang="en-US" sz="2800" dirty="0" err="1" smtClean="0"/>
              <a:t>boshqa</a:t>
            </a:r>
            <a:r>
              <a:rPr lang="en-US" sz="2800" dirty="0" smtClean="0"/>
              <a:t> </a:t>
            </a:r>
            <a:r>
              <a:rPr lang="en-US" sz="2800" dirty="0" err="1" smtClean="0"/>
              <a:t>metodlarni</a:t>
            </a:r>
            <a:r>
              <a:rPr lang="en-US" sz="2800" dirty="0" smtClean="0"/>
              <a:t> </a:t>
            </a:r>
            <a:r>
              <a:rPr lang="en-US" sz="2800" dirty="0" err="1" smtClean="0"/>
              <a:t>qo’llash</a:t>
            </a:r>
            <a:r>
              <a:rPr lang="en-US" sz="2800" dirty="0" smtClean="0"/>
              <a:t> .</a:t>
            </a:r>
            <a:br>
              <a:rPr lang="en-US" sz="2800" dirty="0" smtClean="0"/>
            </a:br>
            <a:r>
              <a:rPr lang="en-US" sz="2800" dirty="0" smtClean="0"/>
              <a:t>Bu </a:t>
            </a:r>
            <a:r>
              <a:rPr lang="en-US" sz="2800" dirty="0" err="1" smtClean="0"/>
              <a:t>jarayon</a:t>
            </a:r>
            <a:r>
              <a:rPr lang="en-US" sz="2800" dirty="0" smtClean="0"/>
              <a:t> </a:t>
            </a:r>
            <a:r>
              <a:rPr lang="en-US" sz="2800" dirty="0" err="1" smtClean="0"/>
              <a:t>sinfda</a:t>
            </a:r>
            <a:r>
              <a:rPr lang="en-US" sz="2800" dirty="0" smtClean="0"/>
              <a:t> </a:t>
            </a:r>
            <a:r>
              <a:rPr lang="en-US" sz="2800" dirty="0" err="1" smtClean="0"/>
              <a:t>ijtimoiy</a:t>
            </a:r>
            <a:r>
              <a:rPr lang="en-US" sz="2800" dirty="0" smtClean="0"/>
              <a:t> </a:t>
            </a:r>
            <a:r>
              <a:rPr lang="en-US" sz="2800" dirty="0" err="1" smtClean="0"/>
              <a:t>empatlik</a:t>
            </a:r>
            <a:r>
              <a:rPr lang="en-US" sz="2800" dirty="0" smtClean="0"/>
              <a:t> </a:t>
            </a:r>
            <a:r>
              <a:rPr lang="en-US" sz="2800" dirty="0" err="1" smtClean="0"/>
              <a:t>hissini</a:t>
            </a:r>
            <a:r>
              <a:rPr lang="en-US" sz="2800" dirty="0" smtClean="0"/>
              <a:t> </a:t>
            </a:r>
            <a:r>
              <a:rPr lang="en-US" sz="2800" dirty="0" err="1" smtClean="0"/>
              <a:t>uyg’otadi</a:t>
            </a:r>
            <a:r>
              <a:rPr lang="en-US" sz="2800" dirty="0" smtClean="0"/>
              <a:t> </a:t>
            </a:r>
            <a:r>
              <a:rPr lang="en-US" sz="2800" dirty="0" err="1" smtClean="0"/>
              <a:t>va</a:t>
            </a:r>
            <a:r>
              <a:rPr lang="en-US" sz="2800" dirty="0" smtClean="0"/>
              <a:t> </a:t>
            </a:r>
            <a:r>
              <a:rPr lang="en-US" sz="2800" dirty="0" err="1" smtClean="0"/>
              <a:t>zaiflik</a:t>
            </a:r>
            <a:r>
              <a:rPr lang="en-US" sz="2800" dirty="0" smtClean="0"/>
              <a:t> </a:t>
            </a:r>
            <a:r>
              <a:rPr lang="en-US" sz="2800" dirty="0" err="1" smtClean="0"/>
              <a:t>mavjud</a:t>
            </a:r>
            <a:r>
              <a:rPr lang="en-US" sz="2800" dirty="0" smtClean="0"/>
              <a:t> </a:t>
            </a:r>
            <a:r>
              <a:rPr lang="en-US" sz="2800" dirty="0" err="1" smtClean="0"/>
              <a:t>bo’lgan</a:t>
            </a:r>
            <a:r>
              <a:rPr lang="en-US" sz="2800" dirty="0" smtClean="0"/>
              <a:t> </a:t>
            </a:r>
            <a:r>
              <a:rPr lang="en-US" sz="2800" dirty="0" err="1" smtClean="0"/>
              <a:t>o‘quvchilarga</a:t>
            </a:r>
            <a:r>
              <a:rPr lang="en-US" sz="2800" dirty="0" smtClean="0"/>
              <a:t> </a:t>
            </a:r>
            <a:r>
              <a:rPr lang="en-US" sz="2800" dirty="0" err="1" smtClean="0"/>
              <a:t>qanday</a:t>
            </a:r>
            <a:r>
              <a:rPr lang="en-US" sz="2800" dirty="0" smtClean="0"/>
              <a:t> </a:t>
            </a:r>
            <a:r>
              <a:rPr lang="en-US" sz="2800" dirty="0" err="1" smtClean="0"/>
              <a:t>yondashish</a:t>
            </a:r>
            <a:r>
              <a:rPr lang="en-US" sz="2800" dirty="0" smtClean="0"/>
              <a:t> </a:t>
            </a:r>
            <a:r>
              <a:rPr lang="en-US" sz="2800" dirty="0" err="1" smtClean="0"/>
              <a:t>kerakligi</a:t>
            </a:r>
            <a:r>
              <a:rPr lang="en-US" sz="2800" dirty="0" smtClean="0"/>
              <a:t> </a:t>
            </a:r>
            <a:r>
              <a:rPr lang="en-US" sz="2800" dirty="0" err="1" smtClean="0"/>
              <a:t>haqida</a:t>
            </a:r>
            <a:r>
              <a:rPr lang="en-US" sz="2800" dirty="0" smtClean="0"/>
              <a:t> </a:t>
            </a:r>
            <a:r>
              <a:rPr lang="en-US" sz="2800" dirty="0" err="1" smtClean="0"/>
              <a:t>sog’lom</a:t>
            </a:r>
            <a:r>
              <a:rPr lang="en-US" sz="2800" dirty="0" smtClean="0"/>
              <a:t> </a:t>
            </a:r>
            <a:r>
              <a:rPr lang="en-US" sz="2800" dirty="0" err="1" smtClean="0"/>
              <a:t>o‘quvchilarda</a:t>
            </a:r>
            <a:r>
              <a:rPr lang="en-US" sz="2800" dirty="0" smtClean="0"/>
              <a:t> </a:t>
            </a:r>
            <a:r>
              <a:rPr lang="en-US" sz="2800" dirty="0" err="1" smtClean="0"/>
              <a:t>tassavurni</a:t>
            </a:r>
            <a:r>
              <a:rPr lang="en-US" sz="2800" dirty="0" smtClean="0"/>
              <a:t> </a:t>
            </a:r>
            <a:r>
              <a:rPr lang="en-US" sz="2800" dirty="0" err="1" smtClean="0"/>
              <a:t>uyg’otadi</a:t>
            </a:r>
            <a:r>
              <a:rPr lang="en-US" sz="2800" dirty="0" smtClean="0"/>
              <a:t/>
            </a:r>
            <a:br>
              <a:rPr lang="en-US" sz="2800" dirty="0" smtClean="0"/>
            </a:br>
            <a:r>
              <a:rPr lang="en-US" sz="2800" dirty="0" smtClean="0"/>
              <a:t> </a:t>
            </a:r>
            <a:endParaRPr lang="ru-RU" sz="2800" dirty="0"/>
          </a:p>
        </p:txBody>
      </p:sp>
    </p:spTree>
    <p:extLst>
      <p:ext uri="{BB962C8B-B14F-4D97-AF65-F5344CB8AC3E}">
        <p14:creationId xmlns:p14="http://schemas.microsoft.com/office/powerpoint/2010/main" val="500945533"/>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Trek">
  <a:themeElements>
    <a:clrScheme name="Trek">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Trek">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Trek">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Trek</Template>
  <TotalTime>178</TotalTime>
  <Words>1070</Words>
  <Application>Microsoft Office PowerPoint</Application>
  <PresentationFormat>On-screen Show (4:3)</PresentationFormat>
  <Paragraphs>105</Paragraphs>
  <Slides>18</Slides>
  <Notes>0</Notes>
  <HiddenSlides>0</HiddenSlides>
  <MMClips>0</MMClip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Trek</vt:lpstr>
      <vt:lpstr>3.7.1 Boshlang'ich ta'limda inklyuziv ta'lim yondashuvlari   Boshlang‘ich sinflarda inklyuziv ta’limning asosiy maqsadi, bolalarning qobiliyatlari va ehtiyojlaridan qat'i nazar, barchasiga umumiy ta’lim sinfida sifatli ta’lim berish imkoniyatini yaratishdir. Bu yondashuv ta’limdagi tenglikni ta’minlash bilan birga, bolalarning ijobiy ijtimoiy va ruhiy rivojlanishiga ham hissa qo‘shadi</vt:lpstr>
      <vt:lpstr>PowerPoint Presentation</vt:lpstr>
      <vt:lpstr>PowerPoint Presentation</vt:lpstr>
      <vt:lpstr>Maxsus ehtiyojli bolalar bilan ishlash individual bolaning rivojlanish xaritasi,   bolalarning  kuchli tomoni   ehtiyojlarini inobatga olgan holda tuzilgan. Inklyuziv ta`lim pedagogika fanining maxsus qismlaridan biri ham hisoblanadi.  Ya`ni unga korreksion pedagogikaning bir qismi sifatida ham qarash mumkin.  Korreksion (maxsus) pedagogika –rivojlanishida turli psixologik va fiziologik nuqsonlari bo`lgan bolalarni tarbiyalash va o`qitish bilan bog`liq bo`lgan muammolarni o`rganadi. Shuningdek, uni yana 4 ta sohaga bo`lib o`rganish mumkin:  oligofreniya, logopediya,surdopedagogika, tiflopedagogika</vt:lpstr>
      <vt:lpstr>Ma’lumot uchun :  nogironligi borlarning ta’limga qamrab olinishi shartli ravishda to‘rtga: 1. eksklyuziya 2. segregatsiya 3. integratsiya 4. inklyuziyaga  bo‘linadi. </vt:lpstr>
      <vt:lpstr>Eksklyuziyada nogironligi bo‘lganlar ta’limdan tashqarida bo‘ladi, ya’ni ular uchun ta’lim mavjud emas.   Segregatsiyada ular uchun umumiy ta’limdan tashqarida maxsus o‘quv muassasalari tashkil qilinsa,   integratsiyada ta’lim muassasalarida nogironligi bo‘lganlar uchun maxsus sinf yoki guruhlar tuziladi.   Inklyuziyada esa sinf yoki guruhlarda imkoniyati cheklanish, cheklanmasligidan qat’iy nazar hamma o‘qiy oladi.</vt:lpstr>
      <vt:lpstr>DAUN SINDROMI (TRISOMIYA 21) Daun sindromi - bu 21-xromosomaning 3 ta bo'lishi  (trisomiya 21) natijasida yuzaga keladigan genetik holat.  Bu eng ko'p uchraydigan xromosoma sindromi bo'lib, 700-1000 tug'ilgan chaqaloqdan 1 tasida kuzatiladi.  Asosiy belgilari: aqliy rivojlanishning biroz orqada qolishi, yuz tuzilishining o'ziga xosligi (qiyshiq ko'zlar, yassi ensa), bo'yning past bo'lishi, mushaklar tonusining pastligi (bo'sh bo'g'inlar).  Taxminan 40-50% bolalarda tug'ma yurak nuqsoni uchraydi.  Erta yoshdan maxsus pedagogik yordam, logopedik mashg'ulotlar va fizioterapiya bilan ular jamiyatga moslashishi va oddiy maktablarda o'qishi ham mumkin. </vt:lpstr>
      <vt:lpstr>PowerPoint Presentation</vt:lpstr>
      <vt:lpstr>PowerPoint Presentation</vt:lpstr>
      <vt:lpstr>Nogiron bolalarning kasb-hunar ta'limi va oliy ta'limi ham amalga oshirilishi talab etadi. Chunki inklyuziv ta'lim tizimining vazifalaridan biri maxsus ehtiyojli bolalarni har tomonlama rivojlantirish, ularning barcha huquqlarini ta'minlashdan iborat  Boshlang`ich sinflarda inklyuziv ta`limga ehtiyoji bor bolalarga ta`lim berish jarayonida ularning fiziologik, ruhiy, aqliy, jismoniy holatidan kelib chiqqan holda yondashishga to`g`ri keladi. Buning uchun boshlang`ich ta`limda faoliyat olib boradigan pedagog xodimlar quyidagilarga e`tibor qaratishlari kerak : </vt:lpstr>
      <vt:lpstr>Ko'rish qobiliyati zaif o'quvchilar bilan ishlashda o'qituvchining vazifalaridan biri:  - Agar sinfda ko'zi yaxshi ko'rmaydigan o'quvchi bo'lsa birinchi navbatda ota-onasiga murojaat qilib, uni ko'z shifokori mutaxassisga ko'rsatishni tavsiya qilish kerak. - Ba'zida bolaning ota-onasi ko'zi ojizligini yashirishga harakat qiladilar. Oddiy maktab sharoitida ko'zga zo'r berish qanday oqibatlarga olib kelishini o'ylamaydilar. O'qituvchi ota-onalarga tushuntirishi kerak agar ota-ona sezmagan bo‘lsa</vt:lpstr>
      <vt:lpstr>-aqli zaif bolalar bilan ishlashda o'qituvchining bir nechta vazifalarini ko`rib chiqamiz:  - Umumta'lim maktablarida o'qiyotgan aqli zaif bolalarni bilish faoliyati bilan sog'lom bolalar bilish faoliyatlarini farqlay bilish.  - Sog'lom bolaga qo'yilgan o'quv-dastur talabini aqli zaif bolaga qo'llamaslik .  - Dars jarayonlarida aqli zaif bolalarni o'zlashtirish qobiliyatiga mos keladigan vazifalar berib borish lozim.  - Bolani darslarni o'zlashtirmasligi uchun o'quvchilar o'rtasida izza qilmasdan,  balki uning ayrim yutuqlarini hisobga olib rag'batlantirish choralarini ko'rish kerak. </vt:lpstr>
      <vt:lpstr>PowerPoint Presentation</vt:lpstr>
      <vt:lpstr>Inklyuziv ta'lim barcha o'quvchilarning turli qobiliyatlari va ehtiyojlarini tan oladi.  -Bu har bir o’quvchi akademik, ijtimoiy va hissiy jihatdan rivojlanishi mumkin bo'lgan muhitni targ'ib qiladi. - Inklyuziv ta'limning asosiy afzalliklari quyidagilardan iborat: - barcha o’quvchilar, ularning kelib chiqishi yoki qobiliyatidan qat'i nazar, o'rganish uchun teng imkoniyatlarga ega. - Bu adolat va ta'lim olishda teng imkoniyatlarni ta'minlaydi.  - Inklyuziv sinflar o'quvchilar o'rtasida ijobiy muloqotni rag'batlantiradi. Bunday ta'sir qilish yoshligidan empatiya, tushunish va xilma-xillikka hurmatni shakllantirishga yordam beradi. </vt:lpstr>
      <vt:lpstr>Xalqaro hamkorlik: UNICEF va USAID kabi tashkilotlar qonunchilik ishlab chiqish, maktablarni jihozlash va o‘qituvchilarni qayta tayyorlashda O‘zbekiston bilan faol hamkorlik qilmoqda   “Ishonch 2030” loyihasi doirasida ta’lim olish imkoniyatlarini kengaytirish va mamlakat bo‘ylab ellikta namunaviy maktabda inklyuziv texnologiyalarni joriy etish bo‘yicha UNICEF hukumat bilan hamkorlik qilmoqda. Ushbu jarayon maktablar qurilishi va jihozlanishining joriy standartlarini ko'rib chiqish uchun asos bo'ldi, bu esa Maktabgacha va maktab ta'limi vazirligiga 2027 yilgacha barcha yangi va ta'mirlangan maktablarning 20 foizida nogironligi bo’lgan bolalar uchun sharoitlar ta'minlanishi bo’yicha majburiyatini bajarishga yordam berdi. </vt:lpstr>
      <vt:lpstr> Alohida taʼlim ehtiyojlari boʻlgan bolalarga taʼlim-tarbiya berish tizimini yanada takomillashtirish chora-tadbirlari toʻgʻrisida  Oʻzbekiston Respublikasi Prezidentining 2019-yil 29-apreldagi “Oʻzbekiston Respublikasi Xalq taʼlimi tizimini 2030-yilgacha rivojlantirish konsepsiyasini tasdiqlash toʻgʻrisida”gi PF-5712-son Farmoniga muvofiq Oʻzbekistonda inklyuziv taʼlimni rivojlantirish, alohida taʼlim ehtiyojlari boʻlgan bolalarga taʼlim-tarbiya berish tizimini takomillashtirish hamda ularga koʻrsatiladigan taʼlim xizmatlari sifatini yaxshilash maqsadida: 1. Quyidagilar: 2020 — 2025-yillarda xalq taʼlimi tizimida inklyuziv taʼlimni rivojlantirish konsepsiyasi (keyingi oʻrinlarda — Konsepsiya) 1-ilovaga muvofiq;  </vt:lpstr>
      <vt:lpstr>O’yinlar</vt:lpstr>
      <vt:lpstr>Sinfda aqliy va fizik tarafdan nuqsoni bor bolalar holatini boshqalarga yetkazish usullaridan.  Ko‘zida zaifligi bor bolalardan tashqari o’quvchilar ko’zini bog’lagan holda stol o’yinlarini bajartirish yoki rasim chizdirish. Sinfda musiqa qo‘ygan holda eshitishida muammosi bo’lmagan o’quvchilarga savol berish. Past ovozda gapirish va so’zlarni qaytarishlikni so‘rash.  Yoki pedogogik boshqa metodlarni qo’llash . Bu jarayon sinfda ijtimoiy empatlik hissini uyg’otadi va zaiflik mavjud bo’lgan o‘quvchilarga qanday yondashish kerakligi haqida sog’lom o‘quvchilarda tassavurni uyg’otadi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3.7.1 Boshlang'ich ta'limda inklyuziv ta'lim yondashuvlari Boshlang‘ich sinflarda inklyuziv ta’limning asosiy maqsadi, bolalarning qobiliyatlari va ehtiyojlaridan qat'i nazar, barchasiga umumiy ta’lim sinfida sifatli ta’lim berish imkoniyatini yaratishdir. Bu yondashuv ta’limdagi tenglikni ta’minlash bilan birga, bolalarning ijobiy ijtimoiy va ruhiy rivojlanishiga ham hissa qo‘shadi</dc:title>
  <dc:creator>Acer-i5</dc:creator>
  <cp:lastModifiedBy>Acer-i5</cp:lastModifiedBy>
  <cp:revision>17</cp:revision>
  <dcterms:created xsi:type="dcterms:W3CDTF">2026-01-25T05:50:48Z</dcterms:created>
  <dcterms:modified xsi:type="dcterms:W3CDTF">2026-10-08T09:54:42Z</dcterms:modified>
</cp:coreProperties>
</file>