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42" r:id="rId1"/>
  </p:sldMasterIdLst>
  <p:notesMasterIdLst>
    <p:notesMasterId r:id="rId25"/>
  </p:notesMasterIdLst>
  <p:handoutMasterIdLst>
    <p:handoutMasterId r:id="rId26"/>
  </p:handoutMasterIdLst>
  <p:sldIdLst>
    <p:sldId id="352" r:id="rId2"/>
    <p:sldId id="355" r:id="rId3"/>
    <p:sldId id="356" r:id="rId4"/>
    <p:sldId id="374" r:id="rId5"/>
    <p:sldId id="375" r:id="rId6"/>
    <p:sldId id="377" r:id="rId7"/>
    <p:sldId id="357" r:id="rId8"/>
    <p:sldId id="358" r:id="rId9"/>
    <p:sldId id="359" r:id="rId10"/>
    <p:sldId id="360" r:id="rId11"/>
    <p:sldId id="361" r:id="rId12"/>
    <p:sldId id="362" r:id="rId13"/>
    <p:sldId id="363" r:id="rId14"/>
    <p:sldId id="364" r:id="rId15"/>
    <p:sldId id="365" r:id="rId16"/>
    <p:sldId id="366" r:id="rId17"/>
    <p:sldId id="367" r:id="rId18"/>
    <p:sldId id="368" r:id="rId19"/>
    <p:sldId id="369" r:id="rId20"/>
    <p:sldId id="370" r:id="rId21"/>
    <p:sldId id="371" r:id="rId22"/>
    <p:sldId id="372" r:id="rId23"/>
    <p:sldId id="373" r:id="rId24"/>
  </p:sldIdLst>
  <p:sldSz cx="17995900" cy="10801350"/>
  <p:notesSz cx="9866313" cy="6735763"/>
  <p:defaultTextStyle>
    <a:defPPr>
      <a:defRPr lang="ru-RU"/>
    </a:defPPr>
    <a:lvl1pPr marL="0" algn="l" defTabSz="91414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70" algn="l" defTabSz="91414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141" algn="l" defTabSz="91414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211" algn="l" defTabSz="91414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278" algn="l" defTabSz="91414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352" algn="l" defTabSz="91414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419" algn="l" defTabSz="91414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489" algn="l" defTabSz="91414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560" algn="l" defTabSz="91414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  <p15:guide id="3" pos="216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121">
          <p15:clr>
            <a:srgbClr val="A4A3A4"/>
          </p15:clr>
        </p15:guide>
        <p15:guide id="2" pos="3107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161"/>
    <a:srgbClr val="002060"/>
    <a:srgbClr val="1F295C"/>
    <a:srgbClr val="E53935"/>
    <a:srgbClr val="80C783"/>
    <a:srgbClr val="E6E6E6"/>
    <a:srgbClr val="FF8B8B"/>
    <a:srgbClr val="2CC8A1"/>
    <a:srgbClr val="81FF8D"/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5" autoAdjust="0"/>
    <p:restoredTop sz="94622" autoAdjust="0"/>
  </p:normalViewPr>
  <p:slideViewPr>
    <p:cSldViewPr>
      <p:cViewPr>
        <p:scale>
          <a:sx n="52" d="100"/>
          <a:sy n="52" d="100"/>
        </p:scale>
        <p:origin x="-710" y="-5"/>
      </p:cViewPr>
      <p:guideLst>
        <p:guide orient="horz" pos="2298"/>
        <p:guide pos="2160"/>
        <p:guide pos="216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16" d="100"/>
          <a:sy n="116" d="100"/>
        </p:scale>
        <p:origin x="-2034" y="-102"/>
      </p:cViewPr>
      <p:guideLst>
        <p:guide orient="horz" pos="2121"/>
        <p:guide pos="3107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FCFD2C-67C9-4D30-9E5E-2E41D1D75D04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2D9EDAC-2398-4B96-999B-0A39B5BE39C1}">
      <dgm:prSet phldrT="[Текст]"/>
      <dgm:spPr/>
      <dgm:t>
        <a:bodyPr/>
        <a:lstStyle/>
        <a:p>
          <a:r>
            <a:rPr lang="en-US" b="1" dirty="0" err="1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Kuzatish</a:t>
          </a:r>
          <a:r>
            <a:rPr lang="en-US" b="1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usuli</a:t>
          </a:r>
          <a:r>
            <a:rPr lang="en-US" b="1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orqali</a:t>
          </a:r>
          <a:r>
            <a:rPr lang="en-US" b="1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baholash</a:t>
          </a:r>
          <a:endParaRPr lang="ru-RU" b="1" dirty="0"/>
        </a:p>
      </dgm:t>
    </dgm:pt>
    <dgm:pt modelId="{072A6F2F-6B21-4DCC-B870-7CF82F466E61}" type="parTrans" cxnId="{F948B6E7-3730-4890-8160-D597E38DA1BC}">
      <dgm:prSet/>
      <dgm:spPr/>
      <dgm:t>
        <a:bodyPr/>
        <a:lstStyle/>
        <a:p>
          <a:endParaRPr lang="ru-RU"/>
        </a:p>
      </dgm:t>
    </dgm:pt>
    <dgm:pt modelId="{BF4AEA5E-CD3C-4E87-88A6-9475B64FA160}" type="sibTrans" cxnId="{F948B6E7-3730-4890-8160-D597E38DA1BC}">
      <dgm:prSet/>
      <dgm:spPr/>
      <dgm:t>
        <a:bodyPr/>
        <a:lstStyle/>
        <a:p>
          <a:endParaRPr lang="ru-RU"/>
        </a:p>
      </dgm:t>
    </dgm:pt>
    <dgm:pt modelId="{CC54C743-58B1-4CD8-B69C-F07216EED29F}">
      <dgm:prSet phldrT="[Текст]"/>
      <dgm:spPr/>
      <dgm:t>
        <a:bodyPr/>
        <a:lstStyle/>
        <a:p>
          <a:r>
            <a:rPr lang="en-US" b="1" dirty="0" err="1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Vazifalar</a:t>
          </a:r>
          <a:r>
            <a:rPr lang="en-US" b="1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va</a:t>
          </a:r>
          <a:r>
            <a:rPr lang="en-US" b="1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loyihalarni</a:t>
          </a:r>
          <a:r>
            <a:rPr lang="en-US" b="1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baholash</a:t>
          </a:r>
          <a:endParaRPr lang="ru-RU" dirty="0"/>
        </a:p>
      </dgm:t>
    </dgm:pt>
    <dgm:pt modelId="{BB41F704-4534-4272-8B0E-6397BB592494}" type="parTrans" cxnId="{36AC333D-9FDA-4706-AC57-2E0C62AC46D3}">
      <dgm:prSet/>
      <dgm:spPr/>
      <dgm:t>
        <a:bodyPr/>
        <a:lstStyle/>
        <a:p>
          <a:endParaRPr lang="ru-RU"/>
        </a:p>
      </dgm:t>
    </dgm:pt>
    <dgm:pt modelId="{6F7E38EA-8231-4D29-8001-6430990B33FD}" type="sibTrans" cxnId="{36AC333D-9FDA-4706-AC57-2E0C62AC46D3}">
      <dgm:prSet/>
      <dgm:spPr/>
      <dgm:t>
        <a:bodyPr/>
        <a:lstStyle/>
        <a:p>
          <a:endParaRPr lang="ru-RU"/>
        </a:p>
      </dgm:t>
    </dgm:pt>
    <dgm:pt modelId="{32F06112-C301-4CCE-B9D9-2B6C4534DA92}">
      <dgm:prSet phldrT="[Текст]"/>
      <dgm:spPr/>
      <dgm:t>
        <a:bodyPr/>
        <a:lstStyle/>
        <a:p>
          <a:r>
            <a:rPr lang="en-US" b="1" dirty="0" err="1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O‘z-o‘zini</a:t>
          </a:r>
          <a:r>
            <a:rPr lang="en-US" b="1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baholash</a:t>
          </a:r>
          <a:r>
            <a:rPr lang="en-US" b="1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va</a:t>
          </a:r>
          <a:r>
            <a:rPr lang="en-US" b="1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baholash</a:t>
          </a:r>
          <a:r>
            <a:rPr lang="en-US" b="1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jarayoniga</a:t>
          </a:r>
          <a:r>
            <a:rPr lang="en-US" b="1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jalb</a:t>
          </a:r>
          <a:r>
            <a:rPr lang="en-US" b="1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qilish</a:t>
          </a:r>
          <a:endParaRPr lang="ru-RU" dirty="0"/>
        </a:p>
      </dgm:t>
    </dgm:pt>
    <dgm:pt modelId="{31A1D81F-928D-4A73-A1B6-8FFAE29E1977}" type="parTrans" cxnId="{ECBE7970-DA59-487C-8EE4-AF4310DFD911}">
      <dgm:prSet/>
      <dgm:spPr/>
      <dgm:t>
        <a:bodyPr/>
        <a:lstStyle/>
        <a:p>
          <a:endParaRPr lang="ru-RU"/>
        </a:p>
      </dgm:t>
    </dgm:pt>
    <dgm:pt modelId="{7F8814F6-D139-4304-B5FE-F6F4C2E3BD26}" type="sibTrans" cxnId="{ECBE7970-DA59-487C-8EE4-AF4310DFD911}">
      <dgm:prSet/>
      <dgm:spPr/>
      <dgm:t>
        <a:bodyPr/>
        <a:lstStyle/>
        <a:p>
          <a:endParaRPr lang="ru-RU"/>
        </a:p>
      </dgm:t>
    </dgm:pt>
    <dgm:pt modelId="{4E2E63AF-F04C-4112-A3E4-5DB6C7E665C8}">
      <dgm:prSet phldrT="[Текст]"/>
      <dgm:spPr/>
      <dgm:t>
        <a:bodyPr/>
        <a:lstStyle/>
        <a:p>
          <a:r>
            <a:rPr lang="en-US" b="1" dirty="0" err="1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Og‘zaki</a:t>
          </a:r>
          <a:r>
            <a:rPr lang="en-US" b="1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savol-javob</a:t>
          </a:r>
          <a:r>
            <a:rPr lang="en-US" b="1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baholash</a:t>
          </a:r>
          <a:r>
            <a:rPr lang="en-US" b="1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usuli</a:t>
          </a:r>
          <a:endParaRPr lang="ru-RU" dirty="0"/>
        </a:p>
      </dgm:t>
    </dgm:pt>
    <dgm:pt modelId="{8E24223D-440F-4D30-BD3F-36B274935CDA}" type="parTrans" cxnId="{B208BFBC-9DC1-4BDD-B6F4-972BD5943433}">
      <dgm:prSet/>
      <dgm:spPr/>
      <dgm:t>
        <a:bodyPr/>
        <a:lstStyle/>
        <a:p>
          <a:endParaRPr lang="ru-RU"/>
        </a:p>
      </dgm:t>
    </dgm:pt>
    <dgm:pt modelId="{74D88961-FD01-489D-A077-9883DEFAC79C}" type="sibTrans" cxnId="{B208BFBC-9DC1-4BDD-B6F4-972BD5943433}">
      <dgm:prSet/>
      <dgm:spPr/>
      <dgm:t>
        <a:bodyPr/>
        <a:lstStyle/>
        <a:p>
          <a:endParaRPr lang="ru-RU"/>
        </a:p>
      </dgm:t>
    </dgm:pt>
    <dgm:pt modelId="{A4308FA5-31A3-4742-96EA-533FC535E228}">
      <dgm:prSet phldrT="[Текст]"/>
      <dgm:spPr/>
      <dgm:t>
        <a:bodyPr/>
        <a:lstStyle/>
        <a:p>
          <a:r>
            <a:rPr lang="en-US" b="1" dirty="0" err="1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Ko‘rgazma</a:t>
          </a:r>
          <a:r>
            <a:rPr lang="en-US" b="1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baholash</a:t>
          </a:r>
          <a:r>
            <a:rPr lang="en-US" b="1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 (display method)</a:t>
          </a:r>
          <a:endParaRPr lang="ru-RU" dirty="0"/>
        </a:p>
      </dgm:t>
    </dgm:pt>
    <dgm:pt modelId="{B4445661-39EE-4A91-B639-AB32E4E00C90}" type="parTrans" cxnId="{D38CA9AE-487D-44B6-AE20-A13978420584}">
      <dgm:prSet/>
      <dgm:spPr/>
      <dgm:t>
        <a:bodyPr/>
        <a:lstStyle/>
        <a:p>
          <a:endParaRPr lang="ru-RU"/>
        </a:p>
      </dgm:t>
    </dgm:pt>
    <dgm:pt modelId="{90356EF2-5EBD-4B33-9EB9-BD90293B4FD3}" type="sibTrans" cxnId="{D38CA9AE-487D-44B6-AE20-A13978420584}">
      <dgm:prSet/>
      <dgm:spPr/>
      <dgm:t>
        <a:bodyPr/>
        <a:lstStyle/>
        <a:p>
          <a:endParaRPr lang="ru-RU"/>
        </a:p>
      </dgm:t>
    </dgm:pt>
    <dgm:pt modelId="{0D403BBA-C158-4B26-81D6-F033E6233647}" type="pres">
      <dgm:prSet presAssocID="{67FCFD2C-67C9-4D30-9E5E-2E41D1D75D0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1C62F40-FA61-404A-9FB9-79E8FAE92DD1}" type="pres">
      <dgm:prSet presAssocID="{F2D9EDAC-2398-4B96-999B-0A39B5BE39C1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9E08D3-43A5-4383-B4B0-99E45CB17BC4}" type="pres">
      <dgm:prSet presAssocID="{BF4AEA5E-CD3C-4E87-88A6-9475B64FA160}" presName="sibTrans" presStyleCnt="0"/>
      <dgm:spPr/>
    </dgm:pt>
    <dgm:pt modelId="{95A5C119-B445-455B-9F92-E83867E3A97B}" type="pres">
      <dgm:prSet presAssocID="{CC54C743-58B1-4CD8-B69C-F07216EED29F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1CFC5D-E866-4E85-88CD-C87252FB3868}" type="pres">
      <dgm:prSet presAssocID="{6F7E38EA-8231-4D29-8001-6430990B33FD}" presName="sibTrans" presStyleCnt="0"/>
      <dgm:spPr/>
    </dgm:pt>
    <dgm:pt modelId="{E1B8DBF0-FE31-4D18-974C-E8CD244991C1}" type="pres">
      <dgm:prSet presAssocID="{32F06112-C301-4CCE-B9D9-2B6C4534DA92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61FAF9-3916-4861-9F1E-E7883D26675A}" type="pres">
      <dgm:prSet presAssocID="{7F8814F6-D139-4304-B5FE-F6F4C2E3BD26}" presName="sibTrans" presStyleCnt="0"/>
      <dgm:spPr/>
    </dgm:pt>
    <dgm:pt modelId="{ED839B0E-AC73-4F59-A959-412FAEF1794E}" type="pres">
      <dgm:prSet presAssocID="{4E2E63AF-F04C-4112-A3E4-5DB6C7E665C8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233A9A-F1B9-44BE-9E28-7CA66ACF50D8}" type="pres">
      <dgm:prSet presAssocID="{74D88961-FD01-489D-A077-9883DEFAC79C}" presName="sibTrans" presStyleCnt="0"/>
      <dgm:spPr/>
    </dgm:pt>
    <dgm:pt modelId="{7C0BB09D-B93E-421D-BD48-D566B7A98DA6}" type="pres">
      <dgm:prSet presAssocID="{A4308FA5-31A3-4742-96EA-533FC535E228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6AC333D-9FDA-4706-AC57-2E0C62AC46D3}" srcId="{67FCFD2C-67C9-4D30-9E5E-2E41D1D75D04}" destId="{CC54C743-58B1-4CD8-B69C-F07216EED29F}" srcOrd="1" destOrd="0" parTransId="{BB41F704-4534-4272-8B0E-6397BB592494}" sibTransId="{6F7E38EA-8231-4D29-8001-6430990B33FD}"/>
    <dgm:cxn modelId="{E74FB5AF-6087-4776-8B86-9B23725DAF46}" type="presOf" srcId="{F2D9EDAC-2398-4B96-999B-0A39B5BE39C1}" destId="{D1C62F40-FA61-404A-9FB9-79E8FAE92DD1}" srcOrd="0" destOrd="0" presId="urn:microsoft.com/office/officeart/2005/8/layout/default"/>
    <dgm:cxn modelId="{B208BFBC-9DC1-4BDD-B6F4-972BD5943433}" srcId="{67FCFD2C-67C9-4D30-9E5E-2E41D1D75D04}" destId="{4E2E63AF-F04C-4112-A3E4-5DB6C7E665C8}" srcOrd="3" destOrd="0" parTransId="{8E24223D-440F-4D30-BD3F-36B274935CDA}" sibTransId="{74D88961-FD01-489D-A077-9883DEFAC79C}"/>
    <dgm:cxn modelId="{F948B6E7-3730-4890-8160-D597E38DA1BC}" srcId="{67FCFD2C-67C9-4D30-9E5E-2E41D1D75D04}" destId="{F2D9EDAC-2398-4B96-999B-0A39B5BE39C1}" srcOrd="0" destOrd="0" parTransId="{072A6F2F-6B21-4DCC-B870-7CF82F466E61}" sibTransId="{BF4AEA5E-CD3C-4E87-88A6-9475B64FA160}"/>
    <dgm:cxn modelId="{FA5DD37F-5704-4DDB-91FE-A59A3AA58022}" type="presOf" srcId="{A4308FA5-31A3-4742-96EA-533FC535E228}" destId="{7C0BB09D-B93E-421D-BD48-D566B7A98DA6}" srcOrd="0" destOrd="0" presId="urn:microsoft.com/office/officeart/2005/8/layout/default"/>
    <dgm:cxn modelId="{2695D414-ADAF-4093-9D48-6B64A7C27D92}" type="presOf" srcId="{67FCFD2C-67C9-4D30-9E5E-2E41D1D75D04}" destId="{0D403BBA-C158-4B26-81D6-F033E6233647}" srcOrd="0" destOrd="0" presId="urn:microsoft.com/office/officeart/2005/8/layout/default"/>
    <dgm:cxn modelId="{E76833E0-5CA6-4EAB-8749-4E0A04EF3268}" type="presOf" srcId="{4E2E63AF-F04C-4112-A3E4-5DB6C7E665C8}" destId="{ED839B0E-AC73-4F59-A959-412FAEF1794E}" srcOrd="0" destOrd="0" presId="urn:microsoft.com/office/officeart/2005/8/layout/default"/>
    <dgm:cxn modelId="{C02438C6-74D2-4E3A-8A68-76F0C353507B}" type="presOf" srcId="{32F06112-C301-4CCE-B9D9-2B6C4534DA92}" destId="{E1B8DBF0-FE31-4D18-974C-E8CD244991C1}" srcOrd="0" destOrd="0" presId="urn:microsoft.com/office/officeart/2005/8/layout/default"/>
    <dgm:cxn modelId="{ECBE7970-DA59-487C-8EE4-AF4310DFD911}" srcId="{67FCFD2C-67C9-4D30-9E5E-2E41D1D75D04}" destId="{32F06112-C301-4CCE-B9D9-2B6C4534DA92}" srcOrd="2" destOrd="0" parTransId="{31A1D81F-928D-4A73-A1B6-8FFAE29E1977}" sibTransId="{7F8814F6-D139-4304-B5FE-F6F4C2E3BD26}"/>
    <dgm:cxn modelId="{E1749149-2D53-4B3C-99D3-F714E91853D4}" type="presOf" srcId="{CC54C743-58B1-4CD8-B69C-F07216EED29F}" destId="{95A5C119-B445-455B-9F92-E83867E3A97B}" srcOrd="0" destOrd="0" presId="urn:microsoft.com/office/officeart/2005/8/layout/default"/>
    <dgm:cxn modelId="{D38CA9AE-487D-44B6-AE20-A13978420584}" srcId="{67FCFD2C-67C9-4D30-9E5E-2E41D1D75D04}" destId="{A4308FA5-31A3-4742-96EA-533FC535E228}" srcOrd="4" destOrd="0" parTransId="{B4445661-39EE-4A91-B639-AB32E4E00C90}" sibTransId="{90356EF2-5EBD-4B33-9EB9-BD90293B4FD3}"/>
    <dgm:cxn modelId="{2C2643BC-BD2D-4B5B-9188-2DDC2C062F2B}" type="presParOf" srcId="{0D403BBA-C158-4B26-81D6-F033E6233647}" destId="{D1C62F40-FA61-404A-9FB9-79E8FAE92DD1}" srcOrd="0" destOrd="0" presId="urn:microsoft.com/office/officeart/2005/8/layout/default"/>
    <dgm:cxn modelId="{4B640639-0277-41A0-ABF7-119A3F3DBA6C}" type="presParOf" srcId="{0D403BBA-C158-4B26-81D6-F033E6233647}" destId="{659E08D3-43A5-4383-B4B0-99E45CB17BC4}" srcOrd="1" destOrd="0" presId="urn:microsoft.com/office/officeart/2005/8/layout/default"/>
    <dgm:cxn modelId="{6483CA45-9F59-460A-A9BD-B3C2C9EFCA3B}" type="presParOf" srcId="{0D403BBA-C158-4B26-81D6-F033E6233647}" destId="{95A5C119-B445-455B-9F92-E83867E3A97B}" srcOrd="2" destOrd="0" presId="urn:microsoft.com/office/officeart/2005/8/layout/default"/>
    <dgm:cxn modelId="{32617F4E-FA05-4AD5-9FF0-7B6FD75B7EC9}" type="presParOf" srcId="{0D403BBA-C158-4B26-81D6-F033E6233647}" destId="{741CFC5D-E866-4E85-88CD-C87252FB3868}" srcOrd="3" destOrd="0" presId="urn:microsoft.com/office/officeart/2005/8/layout/default"/>
    <dgm:cxn modelId="{C86C89FF-26C8-4506-B5D1-E99BB6B1FC31}" type="presParOf" srcId="{0D403BBA-C158-4B26-81D6-F033E6233647}" destId="{E1B8DBF0-FE31-4D18-974C-E8CD244991C1}" srcOrd="4" destOrd="0" presId="urn:microsoft.com/office/officeart/2005/8/layout/default"/>
    <dgm:cxn modelId="{D5CDD012-425A-4015-A44E-8A4F60157109}" type="presParOf" srcId="{0D403BBA-C158-4B26-81D6-F033E6233647}" destId="{3A61FAF9-3916-4861-9F1E-E7883D26675A}" srcOrd="5" destOrd="0" presId="urn:microsoft.com/office/officeart/2005/8/layout/default"/>
    <dgm:cxn modelId="{A8597E52-7DD2-4859-ABB6-B7D73739E31D}" type="presParOf" srcId="{0D403BBA-C158-4B26-81D6-F033E6233647}" destId="{ED839B0E-AC73-4F59-A959-412FAEF1794E}" srcOrd="6" destOrd="0" presId="urn:microsoft.com/office/officeart/2005/8/layout/default"/>
    <dgm:cxn modelId="{327B39C7-24BF-4FB8-AFCB-5D40E1847E08}" type="presParOf" srcId="{0D403BBA-C158-4B26-81D6-F033E6233647}" destId="{68233A9A-F1B9-44BE-9E28-7CA66ACF50D8}" srcOrd="7" destOrd="0" presId="urn:microsoft.com/office/officeart/2005/8/layout/default"/>
    <dgm:cxn modelId="{003601F7-DE86-4C7B-AA16-C2754A854A19}" type="presParOf" srcId="{0D403BBA-C158-4B26-81D6-F033E6233647}" destId="{7C0BB09D-B93E-421D-BD48-D566B7A98DA6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90F0A59-105C-49E2-A3FD-4F226749CB53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2C38361-2D31-4FD6-A51B-BD78B6D943D9}">
      <dgm:prSet phldrT="[Текст]"/>
      <dgm:spPr/>
      <dgm:t>
        <a:bodyPr/>
        <a:lstStyle/>
        <a:p>
          <a:r>
            <a:rPr lang="en-US" b="1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Jamoaviy</a:t>
          </a:r>
          <a:r>
            <a:rPr lang="en-US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baholash</a:t>
          </a:r>
          <a:endParaRPr lang="ru-RU" dirty="0"/>
        </a:p>
      </dgm:t>
    </dgm:pt>
    <dgm:pt modelId="{7B968974-DC44-4D6F-924D-1ECFD3E27F47}" type="parTrans" cxnId="{BFEB8FBE-583E-48C0-9B1E-3C44A40DE94E}">
      <dgm:prSet/>
      <dgm:spPr/>
      <dgm:t>
        <a:bodyPr/>
        <a:lstStyle/>
        <a:p>
          <a:endParaRPr lang="ru-RU"/>
        </a:p>
      </dgm:t>
    </dgm:pt>
    <dgm:pt modelId="{458CF301-53F1-44CB-A3B7-2C3D8B8DC095}" type="sibTrans" cxnId="{BFEB8FBE-583E-48C0-9B1E-3C44A40DE94E}">
      <dgm:prSet/>
      <dgm:spPr/>
      <dgm:t>
        <a:bodyPr/>
        <a:lstStyle/>
        <a:p>
          <a:endParaRPr lang="ru-RU"/>
        </a:p>
      </dgm:t>
    </dgm:pt>
    <dgm:pt modelId="{42143423-1E3A-4E06-822C-F7A9E53A7E25}">
      <dgm:prSet phldrT="[Текст]"/>
      <dgm:spPr/>
      <dgm:t>
        <a:bodyPr/>
        <a:lstStyle/>
        <a:p>
          <a:r>
            <a:rPr lang="en-US" b="1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Tizimi</a:t>
          </a:r>
          <a:r>
            <a:rPr lang="en-US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ballar</a:t>
          </a:r>
          <a:r>
            <a:rPr lang="en-US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orqali</a:t>
          </a:r>
          <a:r>
            <a:rPr lang="en-US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baholash</a:t>
          </a:r>
          <a:endParaRPr lang="ru-RU" dirty="0"/>
        </a:p>
      </dgm:t>
    </dgm:pt>
    <dgm:pt modelId="{3444D778-5914-438F-B63C-464F56505283}" type="parTrans" cxnId="{7ED52EC0-7510-4474-8177-C619B1A72D3A}">
      <dgm:prSet/>
      <dgm:spPr/>
      <dgm:t>
        <a:bodyPr/>
        <a:lstStyle/>
        <a:p>
          <a:endParaRPr lang="ru-RU"/>
        </a:p>
      </dgm:t>
    </dgm:pt>
    <dgm:pt modelId="{D658E4FC-9F3E-49CC-8515-177CDDF8B7AF}" type="sibTrans" cxnId="{7ED52EC0-7510-4474-8177-C619B1A72D3A}">
      <dgm:prSet/>
      <dgm:spPr/>
      <dgm:t>
        <a:bodyPr/>
        <a:lstStyle/>
        <a:p>
          <a:endParaRPr lang="ru-RU"/>
        </a:p>
      </dgm:t>
    </dgm:pt>
    <dgm:pt modelId="{9DA946F3-4F69-42D2-8727-C31C2D2A7DAE}">
      <dgm:prSet phldrT="[Текст]"/>
      <dgm:spPr/>
      <dgm:t>
        <a:bodyPr/>
        <a:lstStyle/>
        <a:p>
          <a:r>
            <a:rPr lang="en-US" b="1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Refleksiya</a:t>
          </a:r>
          <a:r>
            <a:rPr lang="en-US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va</a:t>
          </a:r>
          <a:r>
            <a:rPr lang="en-US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fikr</a:t>
          </a:r>
          <a:r>
            <a:rPr lang="en-US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almashish</a:t>
          </a:r>
          <a:endParaRPr lang="ru-RU" dirty="0"/>
        </a:p>
      </dgm:t>
    </dgm:pt>
    <dgm:pt modelId="{543C28A5-49B1-407E-A1B9-ED203CE5266D}" type="parTrans" cxnId="{948AF747-51AB-4C62-8F2E-34715BC7ADF4}">
      <dgm:prSet/>
      <dgm:spPr/>
      <dgm:t>
        <a:bodyPr/>
        <a:lstStyle/>
        <a:p>
          <a:endParaRPr lang="ru-RU"/>
        </a:p>
      </dgm:t>
    </dgm:pt>
    <dgm:pt modelId="{954FF1DD-5DDE-42BC-95FE-8A05CAB5B877}" type="sibTrans" cxnId="{948AF747-51AB-4C62-8F2E-34715BC7ADF4}">
      <dgm:prSet/>
      <dgm:spPr/>
      <dgm:t>
        <a:bodyPr/>
        <a:lstStyle/>
        <a:p>
          <a:endParaRPr lang="ru-RU"/>
        </a:p>
      </dgm:t>
    </dgm:pt>
    <dgm:pt modelId="{24B8E20A-0553-458F-8AE1-76A6957A625F}">
      <dgm:prSet phldrT="[Текст]"/>
      <dgm:spPr/>
      <dgm:t>
        <a:bodyPr/>
        <a:lstStyle/>
        <a:p>
          <a:r>
            <a:rPr lang="en-US" b="1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Kichik</a:t>
          </a:r>
          <a:r>
            <a:rPr lang="en-US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 test </a:t>
          </a:r>
          <a:r>
            <a:rPr lang="en-US" b="1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va</a:t>
          </a:r>
          <a:r>
            <a:rPr lang="en-US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viktorinalar</a:t>
          </a:r>
          <a:r>
            <a:rPr lang="en-US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orqali</a:t>
          </a:r>
          <a:r>
            <a:rPr lang="en-US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baholash</a:t>
          </a:r>
          <a:endParaRPr lang="ru-RU" dirty="0"/>
        </a:p>
      </dgm:t>
    </dgm:pt>
    <dgm:pt modelId="{2A1A1C0E-53F7-4F5D-846E-FC6EB6124E56}" type="parTrans" cxnId="{0A153B7D-4E8D-4A25-8C5F-903CC3BF943C}">
      <dgm:prSet/>
      <dgm:spPr/>
      <dgm:t>
        <a:bodyPr/>
        <a:lstStyle/>
        <a:p>
          <a:endParaRPr lang="ru-RU"/>
        </a:p>
      </dgm:t>
    </dgm:pt>
    <dgm:pt modelId="{A834B734-7690-4A75-B3CE-6FCCB7955023}" type="sibTrans" cxnId="{0A153B7D-4E8D-4A25-8C5F-903CC3BF943C}">
      <dgm:prSet/>
      <dgm:spPr/>
      <dgm:t>
        <a:bodyPr/>
        <a:lstStyle/>
        <a:p>
          <a:endParaRPr lang="ru-RU"/>
        </a:p>
      </dgm:t>
    </dgm:pt>
    <dgm:pt modelId="{5B319F76-8248-452A-8D58-A34EC07A7029}">
      <dgm:prSet phldrT="[Текст]"/>
      <dgm:spPr/>
      <dgm:t>
        <a:bodyPr/>
        <a:lstStyle/>
        <a:p>
          <a:r>
            <a:rPr lang="en-US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Portfolio </a:t>
          </a:r>
          <a:r>
            <a:rPr lang="en-US" b="1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baholash</a:t>
          </a:r>
          <a:endParaRPr lang="ru-RU" dirty="0"/>
        </a:p>
      </dgm:t>
    </dgm:pt>
    <dgm:pt modelId="{0F960EEB-920B-4D6C-A0C0-A20F5F267852}" type="parTrans" cxnId="{54533774-3841-470D-AA36-A62A9D51F501}">
      <dgm:prSet/>
      <dgm:spPr/>
      <dgm:t>
        <a:bodyPr/>
        <a:lstStyle/>
        <a:p>
          <a:endParaRPr lang="ru-RU"/>
        </a:p>
      </dgm:t>
    </dgm:pt>
    <dgm:pt modelId="{37769315-E812-4253-93E9-94109CF6108B}" type="sibTrans" cxnId="{54533774-3841-470D-AA36-A62A9D51F501}">
      <dgm:prSet/>
      <dgm:spPr/>
      <dgm:t>
        <a:bodyPr/>
        <a:lstStyle/>
        <a:p>
          <a:endParaRPr lang="ru-RU"/>
        </a:p>
      </dgm:t>
    </dgm:pt>
    <dgm:pt modelId="{2559E1F0-519D-49AA-B28F-BFB30D5AB86E}" type="pres">
      <dgm:prSet presAssocID="{D90F0A59-105C-49E2-A3FD-4F226749CB53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EF99357-DA83-41FE-A3B1-4B7838EA09FB}" type="pres">
      <dgm:prSet presAssocID="{22C38361-2D31-4FD6-A51B-BD78B6D943D9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28EE4A-A12F-45AA-888C-36F5CF586424}" type="pres">
      <dgm:prSet presAssocID="{458CF301-53F1-44CB-A3B7-2C3D8B8DC095}" presName="sibTrans" presStyleCnt="0"/>
      <dgm:spPr/>
    </dgm:pt>
    <dgm:pt modelId="{10C2EBE6-459A-471F-8D71-538D9541C3F0}" type="pres">
      <dgm:prSet presAssocID="{42143423-1E3A-4E06-822C-F7A9E53A7E25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6828D3-E5AC-405B-8325-DDA54B874CFE}" type="pres">
      <dgm:prSet presAssocID="{D658E4FC-9F3E-49CC-8515-177CDDF8B7AF}" presName="sibTrans" presStyleCnt="0"/>
      <dgm:spPr/>
    </dgm:pt>
    <dgm:pt modelId="{8D0E20D9-2D80-484E-9F50-74329EE7C059}" type="pres">
      <dgm:prSet presAssocID="{9DA946F3-4F69-42D2-8727-C31C2D2A7DAE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0A6B86-F13F-45EB-8481-324F8543B51F}" type="pres">
      <dgm:prSet presAssocID="{954FF1DD-5DDE-42BC-95FE-8A05CAB5B877}" presName="sibTrans" presStyleCnt="0"/>
      <dgm:spPr/>
    </dgm:pt>
    <dgm:pt modelId="{F1B4F9CE-EB40-494A-8458-CF6B5D59718D}" type="pres">
      <dgm:prSet presAssocID="{24B8E20A-0553-458F-8AE1-76A6957A625F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015847-1D59-4F3C-83FC-879448377F4C}" type="pres">
      <dgm:prSet presAssocID="{A834B734-7690-4A75-B3CE-6FCCB7955023}" presName="sibTrans" presStyleCnt="0"/>
      <dgm:spPr/>
    </dgm:pt>
    <dgm:pt modelId="{88D38925-E94A-49B2-BAC9-495638A6F295}" type="pres">
      <dgm:prSet presAssocID="{5B319F76-8248-452A-8D58-A34EC07A7029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4533774-3841-470D-AA36-A62A9D51F501}" srcId="{D90F0A59-105C-49E2-A3FD-4F226749CB53}" destId="{5B319F76-8248-452A-8D58-A34EC07A7029}" srcOrd="4" destOrd="0" parTransId="{0F960EEB-920B-4D6C-A0C0-A20F5F267852}" sibTransId="{37769315-E812-4253-93E9-94109CF6108B}"/>
    <dgm:cxn modelId="{0A153B7D-4E8D-4A25-8C5F-903CC3BF943C}" srcId="{D90F0A59-105C-49E2-A3FD-4F226749CB53}" destId="{24B8E20A-0553-458F-8AE1-76A6957A625F}" srcOrd="3" destOrd="0" parTransId="{2A1A1C0E-53F7-4F5D-846E-FC6EB6124E56}" sibTransId="{A834B734-7690-4A75-B3CE-6FCCB7955023}"/>
    <dgm:cxn modelId="{BD13CD18-4BB4-4B5C-A982-002B80C9F676}" type="presOf" srcId="{5B319F76-8248-452A-8D58-A34EC07A7029}" destId="{88D38925-E94A-49B2-BAC9-495638A6F295}" srcOrd="0" destOrd="0" presId="urn:microsoft.com/office/officeart/2005/8/layout/default"/>
    <dgm:cxn modelId="{7ED52EC0-7510-4474-8177-C619B1A72D3A}" srcId="{D90F0A59-105C-49E2-A3FD-4F226749CB53}" destId="{42143423-1E3A-4E06-822C-F7A9E53A7E25}" srcOrd="1" destOrd="0" parTransId="{3444D778-5914-438F-B63C-464F56505283}" sibTransId="{D658E4FC-9F3E-49CC-8515-177CDDF8B7AF}"/>
    <dgm:cxn modelId="{C6B9FAF0-EF39-4BD7-A18A-3385F022F691}" type="presOf" srcId="{22C38361-2D31-4FD6-A51B-BD78B6D943D9}" destId="{FEF99357-DA83-41FE-A3B1-4B7838EA09FB}" srcOrd="0" destOrd="0" presId="urn:microsoft.com/office/officeart/2005/8/layout/default"/>
    <dgm:cxn modelId="{BFEB8FBE-583E-48C0-9B1E-3C44A40DE94E}" srcId="{D90F0A59-105C-49E2-A3FD-4F226749CB53}" destId="{22C38361-2D31-4FD6-A51B-BD78B6D943D9}" srcOrd="0" destOrd="0" parTransId="{7B968974-DC44-4D6F-924D-1ECFD3E27F47}" sibTransId="{458CF301-53F1-44CB-A3B7-2C3D8B8DC095}"/>
    <dgm:cxn modelId="{ED9966A2-132F-4EA6-8347-6F7D0B9B6179}" type="presOf" srcId="{42143423-1E3A-4E06-822C-F7A9E53A7E25}" destId="{10C2EBE6-459A-471F-8D71-538D9541C3F0}" srcOrd="0" destOrd="0" presId="urn:microsoft.com/office/officeart/2005/8/layout/default"/>
    <dgm:cxn modelId="{87CCD522-16D8-4AB5-90C5-8A558D9E8501}" type="presOf" srcId="{D90F0A59-105C-49E2-A3FD-4F226749CB53}" destId="{2559E1F0-519D-49AA-B28F-BFB30D5AB86E}" srcOrd="0" destOrd="0" presId="urn:microsoft.com/office/officeart/2005/8/layout/default"/>
    <dgm:cxn modelId="{21D04216-A1BA-40BD-A918-C69AC12DFDC5}" type="presOf" srcId="{9DA946F3-4F69-42D2-8727-C31C2D2A7DAE}" destId="{8D0E20D9-2D80-484E-9F50-74329EE7C059}" srcOrd="0" destOrd="0" presId="urn:microsoft.com/office/officeart/2005/8/layout/default"/>
    <dgm:cxn modelId="{354F7BEF-ED3D-416F-B313-049F921B5DF1}" type="presOf" srcId="{24B8E20A-0553-458F-8AE1-76A6957A625F}" destId="{F1B4F9CE-EB40-494A-8458-CF6B5D59718D}" srcOrd="0" destOrd="0" presId="urn:microsoft.com/office/officeart/2005/8/layout/default"/>
    <dgm:cxn modelId="{948AF747-51AB-4C62-8F2E-34715BC7ADF4}" srcId="{D90F0A59-105C-49E2-A3FD-4F226749CB53}" destId="{9DA946F3-4F69-42D2-8727-C31C2D2A7DAE}" srcOrd="2" destOrd="0" parTransId="{543C28A5-49B1-407E-A1B9-ED203CE5266D}" sibTransId="{954FF1DD-5DDE-42BC-95FE-8A05CAB5B877}"/>
    <dgm:cxn modelId="{4B7C9BAA-A345-4019-A5AA-77457B7205A9}" type="presParOf" srcId="{2559E1F0-519D-49AA-B28F-BFB30D5AB86E}" destId="{FEF99357-DA83-41FE-A3B1-4B7838EA09FB}" srcOrd="0" destOrd="0" presId="urn:microsoft.com/office/officeart/2005/8/layout/default"/>
    <dgm:cxn modelId="{0CE95873-41BE-4C14-828F-2FD44291FB62}" type="presParOf" srcId="{2559E1F0-519D-49AA-B28F-BFB30D5AB86E}" destId="{FF28EE4A-A12F-45AA-888C-36F5CF586424}" srcOrd="1" destOrd="0" presId="urn:microsoft.com/office/officeart/2005/8/layout/default"/>
    <dgm:cxn modelId="{1F7BE26B-E708-43F0-BEBC-4E0EB4845767}" type="presParOf" srcId="{2559E1F0-519D-49AA-B28F-BFB30D5AB86E}" destId="{10C2EBE6-459A-471F-8D71-538D9541C3F0}" srcOrd="2" destOrd="0" presId="urn:microsoft.com/office/officeart/2005/8/layout/default"/>
    <dgm:cxn modelId="{9916C276-73CC-4A27-B0CF-6DFC89DC93C0}" type="presParOf" srcId="{2559E1F0-519D-49AA-B28F-BFB30D5AB86E}" destId="{8C6828D3-E5AC-405B-8325-DDA54B874CFE}" srcOrd="3" destOrd="0" presId="urn:microsoft.com/office/officeart/2005/8/layout/default"/>
    <dgm:cxn modelId="{CF2CB847-60F6-4EB7-B5FD-6D561C377F92}" type="presParOf" srcId="{2559E1F0-519D-49AA-B28F-BFB30D5AB86E}" destId="{8D0E20D9-2D80-484E-9F50-74329EE7C059}" srcOrd="4" destOrd="0" presId="urn:microsoft.com/office/officeart/2005/8/layout/default"/>
    <dgm:cxn modelId="{6C27FA9B-1829-44F4-81FA-09F47DD986B3}" type="presParOf" srcId="{2559E1F0-519D-49AA-B28F-BFB30D5AB86E}" destId="{520A6B86-F13F-45EB-8481-324F8543B51F}" srcOrd="5" destOrd="0" presId="urn:microsoft.com/office/officeart/2005/8/layout/default"/>
    <dgm:cxn modelId="{9D4FC14C-B580-4C36-9288-454ED47FB074}" type="presParOf" srcId="{2559E1F0-519D-49AA-B28F-BFB30D5AB86E}" destId="{F1B4F9CE-EB40-494A-8458-CF6B5D59718D}" srcOrd="6" destOrd="0" presId="urn:microsoft.com/office/officeart/2005/8/layout/default"/>
    <dgm:cxn modelId="{4D4C1F66-78EE-4179-B1E4-45B784C6FBCE}" type="presParOf" srcId="{2559E1F0-519D-49AA-B28F-BFB30D5AB86E}" destId="{5F015847-1D59-4F3C-83FC-879448377F4C}" srcOrd="7" destOrd="0" presId="urn:microsoft.com/office/officeart/2005/8/layout/default"/>
    <dgm:cxn modelId="{B8973FBA-4C98-4EEE-A645-6DB713102C73}" type="presParOf" srcId="{2559E1F0-519D-49AA-B28F-BFB30D5AB86E}" destId="{88D38925-E94A-49B2-BAC9-495638A6F295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6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588000" y="0"/>
            <a:ext cx="4276725" cy="336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464767-3710-4ABB-B712-3B90F4BD0E48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397625"/>
            <a:ext cx="4275138" cy="336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588000" y="6397625"/>
            <a:ext cx="4276725" cy="336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317B74-6BBD-43E1-B264-5C183FB321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14938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435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707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4141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1211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8278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352" algn="l" defTabSz="91414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419" algn="l" defTabSz="91414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489" algn="l" defTabSz="91414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560" algn="l" defTabSz="91414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6090399"/>
            <a:ext cx="17995900" cy="4710951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4555" tIns="82278" rIns="164555" bIns="82278"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17995900" cy="6090399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4555" tIns="82278" rIns="164555" bIns="82278"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4177390"/>
            <a:ext cx="17995900" cy="360045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4555" tIns="82278" rIns="164555" bIns="82278"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2520315"/>
            <a:ext cx="17995900" cy="80410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4555" tIns="82278" rIns="164555" bIns="82278"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00510" y="7957759"/>
            <a:ext cx="11093949" cy="1389337"/>
          </a:xfrm>
        </p:spPr>
        <p:txBody>
          <a:bodyPr>
            <a:normAutofit/>
          </a:bodyPr>
          <a:lstStyle>
            <a:lvl1pPr marL="0" indent="0" algn="l">
              <a:buNone/>
              <a:defRPr sz="4000">
                <a:solidFill>
                  <a:schemeClr val="tx2"/>
                </a:solidFill>
              </a:defRPr>
            </a:lvl1pPr>
            <a:lvl2pPr marL="8227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455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68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91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113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9366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59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822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9046" y="4933358"/>
            <a:ext cx="14121489" cy="2824238"/>
          </a:xfrm>
          <a:effectLst/>
        </p:spPr>
        <p:txBody>
          <a:bodyPr>
            <a:noAutofit/>
          </a:bodyPr>
          <a:lstStyle>
            <a:lvl1pPr marL="1151888" indent="-822777" algn="l">
              <a:defRPr sz="97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2249488" y="1152144"/>
            <a:ext cx="12597130" cy="547268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090399"/>
            <a:ext cx="17995900" cy="4710951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4555" tIns="82278" rIns="164555" bIns="82278"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7995900" cy="6090399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4555" tIns="82278" rIns="164555" bIns="82278"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4177390"/>
            <a:ext cx="17995900" cy="360045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4555" tIns="82278" rIns="164555" bIns="82278"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2520315"/>
            <a:ext cx="17995900" cy="80410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4555" tIns="82278" rIns="164555" bIns="82278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1441" y="3421921"/>
            <a:ext cx="11742730" cy="3816770"/>
          </a:xfrm>
          <a:effectLst/>
        </p:spPr>
        <p:txBody>
          <a:bodyPr anchor="b"/>
          <a:lstStyle>
            <a:lvl1pPr algn="r">
              <a:defRPr sz="83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80270" y="7256830"/>
            <a:ext cx="11750264" cy="1315850"/>
          </a:xfrm>
        </p:spPr>
        <p:txBody>
          <a:bodyPr anchor="t"/>
          <a:lstStyle>
            <a:lvl1pPr marL="0" indent="0" algn="r">
              <a:buNone/>
              <a:defRPr sz="3600">
                <a:solidFill>
                  <a:schemeClr val="tx2"/>
                </a:solidFill>
              </a:defRPr>
            </a:lvl1pPr>
            <a:lvl2pPr marL="822777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2pPr>
            <a:lvl3pPr marL="1645554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3pPr>
            <a:lvl4pPr marL="2468331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4pPr>
            <a:lvl5pPr marL="3291108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5pPr>
            <a:lvl6pPr marL="4113886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6pPr>
            <a:lvl7pPr marL="4936663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7pPr>
            <a:lvl8pPr marL="575944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8pPr>
            <a:lvl9pPr marL="6582217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2249486" y="1152142"/>
            <a:ext cx="6586499" cy="547268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9141917" y="1152144"/>
            <a:ext cx="6586499" cy="547268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49488" y="1152144"/>
            <a:ext cx="6586499" cy="1007625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43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822777" indent="0">
              <a:buNone/>
              <a:defRPr sz="3600" b="1"/>
            </a:lvl2pPr>
            <a:lvl3pPr marL="1645554" indent="0">
              <a:buNone/>
              <a:defRPr sz="3200" b="1"/>
            </a:lvl3pPr>
            <a:lvl4pPr marL="2468331" indent="0">
              <a:buNone/>
              <a:defRPr sz="2900" b="1"/>
            </a:lvl4pPr>
            <a:lvl5pPr marL="3291108" indent="0">
              <a:buNone/>
              <a:defRPr sz="2900" b="1"/>
            </a:lvl5pPr>
            <a:lvl6pPr marL="4113886" indent="0">
              <a:buNone/>
              <a:defRPr sz="2900" b="1"/>
            </a:lvl6pPr>
            <a:lvl7pPr marL="4936663" indent="0">
              <a:buNone/>
              <a:defRPr sz="2900" b="1"/>
            </a:lvl7pPr>
            <a:lvl8pPr marL="5759440" indent="0">
              <a:buNone/>
              <a:defRPr sz="2900" b="1"/>
            </a:lvl8pPr>
            <a:lvl9pPr marL="6582217" indent="0">
              <a:buNone/>
              <a:defRPr sz="29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75952" y="2205515"/>
            <a:ext cx="6586499" cy="4320540"/>
          </a:xfrm>
        </p:spPr>
        <p:txBody>
          <a:bodyPr>
            <a:normAutofit/>
          </a:bodyPr>
          <a:lstStyle>
            <a:lvl1pPr>
              <a:defRPr sz="3200"/>
            </a:lvl1pPr>
            <a:lvl2pPr>
              <a:defRPr sz="3200"/>
            </a:lvl2pPr>
            <a:lvl3pPr>
              <a:defRPr sz="29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146149" y="1152144"/>
            <a:ext cx="6586499" cy="1007625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43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822777" indent="0">
              <a:buNone/>
              <a:defRPr sz="3600" b="1"/>
            </a:lvl2pPr>
            <a:lvl3pPr marL="1645554" indent="0">
              <a:buNone/>
              <a:defRPr sz="3200" b="1"/>
            </a:lvl3pPr>
            <a:lvl4pPr marL="2468331" indent="0">
              <a:buNone/>
              <a:defRPr sz="2900" b="1"/>
            </a:lvl4pPr>
            <a:lvl5pPr marL="3291108" indent="0">
              <a:buNone/>
              <a:defRPr sz="2900" b="1"/>
            </a:lvl5pPr>
            <a:lvl6pPr marL="4113886" indent="0">
              <a:buNone/>
              <a:defRPr sz="2900" b="1"/>
            </a:lvl6pPr>
            <a:lvl7pPr marL="4936663" indent="0">
              <a:buNone/>
              <a:defRPr sz="2900" b="1"/>
            </a:lvl7pPr>
            <a:lvl8pPr marL="5759440" indent="0">
              <a:buNone/>
              <a:defRPr sz="2900" b="1"/>
            </a:lvl8pPr>
            <a:lvl9pPr marL="6582217" indent="0">
              <a:buNone/>
              <a:defRPr sz="2900" b="1"/>
            </a:lvl9pPr>
          </a:lstStyle>
          <a:p>
            <a:pPr marL="0" lvl="0" indent="0" algn="ctr" defTabSz="1645554" rtl="0" eaLnBrk="1" latinLnBrk="0" hangingPunct="1">
              <a:spcBef>
                <a:spcPct val="20000"/>
              </a:spcBef>
              <a:spcAft>
                <a:spcPts val="54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141667" y="2203475"/>
            <a:ext cx="6586499" cy="4320540"/>
          </a:xfrm>
        </p:spPr>
        <p:txBody>
          <a:bodyPr>
            <a:normAutofit/>
          </a:bodyPr>
          <a:lstStyle>
            <a:lvl1pPr>
              <a:defRPr sz="3200"/>
            </a:lvl1pPr>
            <a:lvl2pPr>
              <a:defRPr sz="3200"/>
            </a:lvl2pPr>
            <a:lvl3pPr>
              <a:defRPr sz="29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1387" y="3480436"/>
            <a:ext cx="7156017" cy="1982126"/>
          </a:xfrm>
          <a:effectLst/>
        </p:spPr>
        <p:txBody>
          <a:bodyPr anchor="b">
            <a:noAutofit/>
          </a:bodyPr>
          <a:lstStyle>
            <a:lvl1pPr marL="411389" indent="-411389" algn="l">
              <a:defRPr sz="50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40294" y="1152144"/>
            <a:ext cx="7905846" cy="7709200"/>
          </a:xfrm>
        </p:spPr>
        <p:txBody>
          <a:bodyPr anchor="ctr"/>
          <a:lstStyle>
            <a:lvl1pPr>
              <a:defRPr sz="4000"/>
            </a:lvl1pPr>
            <a:lvl2pPr>
              <a:defRPr sz="3600"/>
            </a:lvl2pPr>
            <a:lvl3pPr>
              <a:defRPr sz="3200"/>
            </a:lvl3pPr>
            <a:lvl4pPr>
              <a:defRPr sz="2900"/>
            </a:lvl4pPr>
            <a:lvl5pPr>
              <a:defRPr sz="2500"/>
            </a:lvl5pPr>
            <a:lvl6pPr>
              <a:defRPr sz="3600"/>
            </a:lvl6pPr>
            <a:lvl7pPr>
              <a:defRPr sz="3600"/>
            </a:lvl7pPr>
            <a:lvl8pPr>
              <a:defRPr sz="3600"/>
            </a:lvl8pPr>
            <a:lvl9pPr>
              <a:defRPr sz="3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17165" y="5509038"/>
            <a:ext cx="6669071" cy="3369741"/>
          </a:xfrm>
        </p:spPr>
        <p:txBody>
          <a:bodyPr/>
          <a:lstStyle>
            <a:lvl1pPr marL="0" indent="0">
              <a:buNone/>
              <a:defRPr sz="2500"/>
            </a:lvl1pPr>
            <a:lvl2pPr marL="822777" indent="0">
              <a:buNone/>
              <a:defRPr sz="2200"/>
            </a:lvl2pPr>
            <a:lvl3pPr marL="1645554" indent="0">
              <a:buNone/>
              <a:defRPr sz="1800"/>
            </a:lvl3pPr>
            <a:lvl4pPr marL="2468331" indent="0">
              <a:buNone/>
              <a:defRPr sz="1600"/>
            </a:lvl4pPr>
            <a:lvl5pPr marL="3291108" indent="0">
              <a:buNone/>
              <a:defRPr sz="1600"/>
            </a:lvl5pPr>
            <a:lvl6pPr marL="4113886" indent="0">
              <a:buNone/>
              <a:defRPr sz="1600"/>
            </a:lvl6pPr>
            <a:lvl7pPr marL="4936663" indent="0">
              <a:buNone/>
              <a:defRPr sz="1600"/>
            </a:lvl7pPr>
            <a:lvl8pPr marL="5759440" indent="0">
              <a:buNone/>
              <a:defRPr sz="1600"/>
            </a:lvl8pPr>
            <a:lvl9pPr marL="6582217" indent="0">
              <a:buNone/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6090399"/>
            <a:ext cx="17995900" cy="4710951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4555" tIns="82278" rIns="164555" bIns="82278"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17995900" cy="6090399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4555" tIns="82278" rIns="164555" bIns="82278"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4177390"/>
            <a:ext cx="17995900" cy="360045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4555" tIns="82278" rIns="164555" bIns="82278"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2520315"/>
            <a:ext cx="17995900" cy="80410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4555" tIns="82278" rIns="164555" bIns="82278"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7393" y="1800225"/>
            <a:ext cx="8098155" cy="4926294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3600"/>
            </a:lvl1pPr>
            <a:lvl2pPr marL="822777" indent="0">
              <a:buNone/>
              <a:defRPr sz="5000"/>
            </a:lvl2pPr>
            <a:lvl3pPr marL="1645554" indent="0">
              <a:buNone/>
              <a:defRPr sz="4300"/>
            </a:lvl3pPr>
            <a:lvl4pPr marL="2468331" indent="0">
              <a:buNone/>
              <a:defRPr sz="3600"/>
            </a:lvl4pPr>
            <a:lvl5pPr marL="3291108" indent="0">
              <a:buNone/>
              <a:defRPr sz="3600"/>
            </a:lvl5pPr>
            <a:lvl6pPr marL="4113886" indent="0">
              <a:buNone/>
              <a:defRPr sz="3600"/>
            </a:lvl6pPr>
            <a:lvl7pPr marL="4936663" indent="0">
              <a:buNone/>
              <a:defRPr sz="3600"/>
            </a:lvl7pPr>
            <a:lvl8pPr marL="5759440" indent="0">
              <a:buNone/>
              <a:defRPr sz="3600"/>
            </a:lvl8pPr>
            <a:lvl9pPr marL="6582217" indent="0">
              <a:buNone/>
              <a:defRPr sz="3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27730" y="1591515"/>
            <a:ext cx="7270222" cy="3406757"/>
          </a:xfrm>
        </p:spPr>
        <p:txBody>
          <a:bodyPr anchor="b"/>
          <a:lstStyle>
            <a:lvl1pPr marL="329111" indent="-329111">
              <a:buFont typeface="Georgia" pitchFamily="18" charset="0"/>
              <a:buChar char="*"/>
              <a:defRPr sz="2900"/>
            </a:lvl1pPr>
            <a:lvl2pPr marL="822777" indent="0">
              <a:buNone/>
              <a:defRPr sz="2200"/>
            </a:lvl2pPr>
            <a:lvl3pPr marL="1645554" indent="0">
              <a:buNone/>
              <a:defRPr sz="1800"/>
            </a:lvl3pPr>
            <a:lvl4pPr marL="2468331" indent="0">
              <a:buNone/>
              <a:defRPr sz="1600"/>
            </a:lvl4pPr>
            <a:lvl5pPr marL="3291108" indent="0">
              <a:buNone/>
              <a:defRPr sz="1600"/>
            </a:lvl5pPr>
            <a:lvl6pPr marL="4113886" indent="0">
              <a:buNone/>
              <a:defRPr sz="1600"/>
            </a:lvl6pPr>
            <a:lvl7pPr marL="4936663" indent="0">
              <a:buNone/>
              <a:defRPr sz="1600"/>
            </a:lvl7pPr>
            <a:lvl8pPr marL="5759440" indent="0">
              <a:buNone/>
              <a:defRPr sz="1600"/>
            </a:lvl8pPr>
            <a:lvl9pPr marL="6582217" indent="0">
              <a:buNone/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1304" y="7031463"/>
            <a:ext cx="12563157" cy="1800225"/>
          </a:xfrm>
        </p:spPr>
        <p:txBody>
          <a:bodyPr anchor="b">
            <a:noAutofit/>
          </a:bodyPr>
          <a:lstStyle>
            <a:lvl1pPr algn="l">
              <a:defRPr sz="83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49146" y="1152142"/>
            <a:ext cx="12597130" cy="547268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270660" y="593015"/>
            <a:ext cx="4049078" cy="8250384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42040" y="1152143"/>
            <a:ext cx="9504305" cy="770919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8041005"/>
            <a:ext cx="17995900" cy="2760345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4555" tIns="82278" rIns="164555" bIns="82278"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7995900" cy="8041005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4555" tIns="82278" rIns="164555" bIns="82278"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5935079"/>
            <a:ext cx="17995900" cy="360045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4555" tIns="82278" rIns="164555" bIns="82278"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2520315"/>
            <a:ext cx="17995900" cy="804100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4555" tIns="82278" rIns="164555" bIns="82278"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29294" y="6886165"/>
            <a:ext cx="12816983" cy="1800225"/>
          </a:xfrm>
          <a:prstGeom prst="rect">
            <a:avLst/>
          </a:prstGeom>
          <a:effectLst/>
        </p:spPr>
        <p:txBody>
          <a:bodyPr vert="horz" lIns="164555" tIns="82278" rIns="164555" bIns="82278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49488" y="1153310"/>
            <a:ext cx="12597130" cy="5472684"/>
          </a:xfrm>
          <a:prstGeom prst="rect">
            <a:avLst/>
          </a:prstGeom>
        </p:spPr>
        <p:txBody>
          <a:bodyPr vert="horz" lIns="164555" tIns="82278" rIns="164555" bIns="82278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147232" y="9721216"/>
            <a:ext cx="4948873" cy="575072"/>
          </a:xfrm>
          <a:prstGeom prst="rect">
            <a:avLst/>
          </a:prstGeom>
        </p:spPr>
        <p:txBody>
          <a:bodyPr vert="horz" lIns="164555" tIns="82278" rIns="164555" bIns="82278" rtlCol="0" anchor="ctr"/>
          <a:lstStyle>
            <a:lvl1pPr algn="r">
              <a:defRPr sz="20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99794" y="9721216"/>
            <a:ext cx="6598499" cy="575072"/>
          </a:xfrm>
          <a:prstGeom prst="rect">
            <a:avLst/>
          </a:prstGeom>
        </p:spPr>
        <p:txBody>
          <a:bodyPr vert="horz" lIns="164555" tIns="82278" rIns="164555" bIns="82278" rtlCol="0" anchor="ctr"/>
          <a:lstStyle>
            <a:lvl1pPr algn="l">
              <a:defRPr sz="20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98292" y="9721216"/>
            <a:ext cx="3599180" cy="575072"/>
          </a:xfrm>
          <a:prstGeom prst="rect">
            <a:avLst/>
          </a:prstGeom>
        </p:spPr>
        <p:txBody>
          <a:bodyPr vert="horz" lIns="164555" tIns="82278" rIns="164555" bIns="82278" rtlCol="0" anchor="ctr"/>
          <a:lstStyle>
            <a:lvl1pPr algn="ctr">
              <a:defRPr sz="2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43" r:id="rId1"/>
    <p:sldLayoutId id="2147484244" r:id="rId2"/>
    <p:sldLayoutId id="2147484245" r:id="rId3"/>
    <p:sldLayoutId id="2147484246" r:id="rId4"/>
    <p:sldLayoutId id="2147484247" r:id="rId5"/>
    <p:sldLayoutId id="2147484248" r:id="rId6"/>
    <p:sldLayoutId id="2147484249" r:id="rId7"/>
    <p:sldLayoutId id="2147484250" r:id="rId8"/>
    <p:sldLayoutId id="2147484251" r:id="rId9"/>
    <p:sldLayoutId id="2147484252" r:id="rId10"/>
    <p:sldLayoutId id="2147484253" r:id="rId11"/>
  </p:sldLayoutIdLst>
  <p:txStyles>
    <p:titleStyle>
      <a:lvl1pPr marL="575944" indent="-575944" algn="r" defTabSz="1645554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83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411389" indent="-329111" algn="l" defTabSz="1645554" rtl="0" eaLnBrk="1" latinLnBrk="0" hangingPunct="1">
        <a:spcBef>
          <a:spcPct val="20000"/>
        </a:spcBef>
        <a:spcAft>
          <a:spcPts val="5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4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987333" indent="-329111" algn="l" defTabSz="1645554" rtl="0" eaLnBrk="1" latinLnBrk="0" hangingPunct="1">
        <a:spcBef>
          <a:spcPct val="20000"/>
        </a:spcBef>
        <a:spcAft>
          <a:spcPts val="5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3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480999" indent="-329111" algn="l" defTabSz="1645554" rtl="0" eaLnBrk="1" latinLnBrk="0" hangingPunct="1">
        <a:spcBef>
          <a:spcPct val="20000"/>
        </a:spcBef>
        <a:spcAft>
          <a:spcPts val="5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974665" indent="-329111" algn="l" defTabSz="1645554" rtl="0" eaLnBrk="1" latinLnBrk="0" hangingPunct="1">
        <a:spcBef>
          <a:spcPct val="20000"/>
        </a:spcBef>
        <a:spcAft>
          <a:spcPts val="5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501242" indent="-329111" algn="l" defTabSz="1645554" rtl="0" eaLnBrk="1" latinLnBrk="0" hangingPunct="1">
        <a:spcBef>
          <a:spcPct val="20000"/>
        </a:spcBef>
        <a:spcAft>
          <a:spcPts val="5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994909" indent="-329111" algn="l" defTabSz="1645554" rtl="0" eaLnBrk="1" latinLnBrk="0" hangingPunct="1">
        <a:spcBef>
          <a:spcPct val="20000"/>
        </a:spcBef>
        <a:spcAft>
          <a:spcPts val="5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3537942" indent="-329111" algn="l" defTabSz="1645554" rtl="0" eaLnBrk="1" latinLnBrk="0" hangingPunct="1">
        <a:spcBef>
          <a:spcPct val="20000"/>
        </a:spcBef>
        <a:spcAft>
          <a:spcPts val="5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4113886" indent="-329111" algn="l" defTabSz="1645554" rtl="0" eaLnBrk="1" latinLnBrk="0" hangingPunct="1">
        <a:spcBef>
          <a:spcPct val="20000"/>
        </a:spcBef>
        <a:spcAft>
          <a:spcPts val="5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4656918" indent="-329111" algn="l" defTabSz="1645554" rtl="0" eaLnBrk="1" latinLnBrk="0" hangingPunct="1">
        <a:spcBef>
          <a:spcPct val="20000"/>
        </a:spcBef>
        <a:spcAft>
          <a:spcPts val="5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645554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22777" algn="l" defTabSz="1645554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645554" algn="l" defTabSz="1645554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468331" algn="l" defTabSz="1645554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291108" algn="l" defTabSz="1645554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113886" algn="l" defTabSz="1645554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936663" algn="l" defTabSz="1645554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759440" algn="l" defTabSz="1645554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582217" algn="l" defTabSz="1645554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sv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svg"/><Relationship Id="rId7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10" Type="http://schemas.openxmlformats.org/officeDocument/2006/relationships/hyperlink" Target="https://uz.wikipedia.org/wiki/Grek_tili" TargetMode="External"/><Relationship Id="rId4" Type="http://schemas.openxmlformats.org/officeDocument/2006/relationships/image" Target="../media/image2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2.svg"/><Relationship Id="rId7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2.svg"/><Relationship Id="rId7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5" Type="http://schemas.openxmlformats.org/officeDocument/2006/relationships/image" Target="../media/image3.png"/><Relationship Id="rId10" Type="http://schemas.microsoft.com/office/2007/relationships/diagramDrawing" Target="../diagrams/drawing1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2.xml"/><Relationship Id="rId5" Type="http://schemas.openxmlformats.org/officeDocument/2006/relationships/image" Target="../media/image3.png"/><Relationship Id="rId10" Type="http://schemas.microsoft.com/office/2007/relationships/diagramDrawing" Target="../diagrams/drawing2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" y="-85722"/>
            <a:ext cx="17995898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9"/>
            <a:ext cx="3325187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4"/>
            <a:ext cx="2362198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301754" y="2505078"/>
            <a:ext cx="15468600" cy="3970289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r>
              <a:rPr lang="uz-Latn-UZ" sz="3600" b="1" dirty="0">
                <a:solidFill>
                  <a:schemeClr val="accent1">
                    <a:lumMod val="50000"/>
                  </a:schemeClr>
                </a:solidFill>
              </a:rPr>
              <a:t>III. 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BOSHLANG‘ICH TA’LIMDA ZAMONAVIY YONDASHUVLAR</a:t>
            </a:r>
          </a:p>
          <a:p>
            <a:endParaRPr lang="en-US" sz="36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US" sz="3600" b="1" dirty="0"/>
              <a:t>3.6.Boshlang‘ich  </a:t>
            </a:r>
            <a:r>
              <a:rPr lang="en-US" sz="3600" b="1" dirty="0" err="1"/>
              <a:t>ta’limda</a:t>
            </a:r>
            <a:r>
              <a:rPr lang="en-US" sz="3600" b="1" dirty="0"/>
              <a:t> </a:t>
            </a:r>
            <a:r>
              <a:rPr lang="en-US" sz="3600" b="1" dirty="0" err="1"/>
              <a:t>amaliy</a:t>
            </a:r>
            <a:r>
              <a:rPr lang="en-US" sz="3600" b="1" dirty="0"/>
              <a:t> </a:t>
            </a:r>
            <a:r>
              <a:rPr lang="en-US" sz="3600" b="1" dirty="0" err="1"/>
              <a:t>ishlarni</a:t>
            </a:r>
            <a:r>
              <a:rPr lang="en-US" sz="3600" b="1" dirty="0"/>
              <a:t> </a:t>
            </a:r>
            <a:r>
              <a:rPr lang="en-US" sz="3600" b="1" dirty="0" err="1"/>
              <a:t>rejalashtirish</a:t>
            </a:r>
            <a:r>
              <a:rPr lang="en-US" sz="3600" b="1" dirty="0"/>
              <a:t> </a:t>
            </a:r>
            <a:r>
              <a:rPr lang="en-US" sz="3600" b="1" dirty="0" err="1"/>
              <a:t>va</a:t>
            </a:r>
            <a:r>
              <a:rPr lang="en-US" sz="3600" b="1" dirty="0"/>
              <a:t> </a:t>
            </a:r>
            <a:r>
              <a:rPr lang="en-US" sz="3600" b="1" dirty="0" err="1"/>
              <a:t>tashkillashtirish</a:t>
            </a:r>
            <a:endParaRPr lang="en-US" sz="3600" b="1" dirty="0"/>
          </a:p>
          <a:p>
            <a:endParaRPr lang="en-US" sz="3600" b="1" dirty="0"/>
          </a:p>
          <a:p>
            <a:endParaRPr lang="en-US" sz="3600" b="1" dirty="0"/>
          </a:p>
          <a:p>
            <a:endParaRPr lang="en-US" sz="36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96950" y="5400675"/>
            <a:ext cx="15011401" cy="1200300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1-mavzu</a:t>
            </a:r>
            <a:r>
              <a:rPr lang="en-US" sz="3600" dirty="0"/>
              <a:t>: </a:t>
            </a:r>
            <a:r>
              <a:rPr lang="en-US" sz="3600" b="1" dirty="0"/>
              <a:t>T</a:t>
            </a:r>
            <a:r>
              <a:rPr lang="uz-Cyrl-UZ" sz="3600" b="1" dirty="0"/>
              <a:t>exnologiya darslarida o‘quvchilar</a:t>
            </a:r>
            <a:r>
              <a:rPr lang="en-US" sz="3600" b="1" dirty="0"/>
              <a:t>n</a:t>
            </a:r>
            <a:r>
              <a:rPr lang="uz-Cyrl-UZ" sz="3600" b="1" dirty="0"/>
              <a:t>i</a:t>
            </a:r>
            <a:r>
              <a:rPr lang="en-US" sz="3600" b="1" dirty="0"/>
              <a:t> </a:t>
            </a:r>
            <a:r>
              <a:rPr lang="en-US" sz="3600" b="1" dirty="0" err="1"/>
              <a:t>kreativ</a:t>
            </a:r>
            <a:r>
              <a:rPr lang="en-US" sz="3600" b="1" dirty="0"/>
              <a:t> </a:t>
            </a:r>
            <a:r>
              <a:rPr lang="en-US" sz="3600" b="1" dirty="0" err="1"/>
              <a:t>fikrlash</a:t>
            </a:r>
            <a:r>
              <a:rPr lang="en-US" sz="3600" b="1" dirty="0"/>
              <a:t> </a:t>
            </a:r>
            <a:r>
              <a:rPr lang="en-US" sz="3600" b="1" dirty="0" err="1"/>
              <a:t>koʻnikmalarini</a:t>
            </a:r>
            <a:r>
              <a:rPr lang="en-US" sz="3600" b="1" dirty="0"/>
              <a:t> </a:t>
            </a:r>
            <a:r>
              <a:rPr lang="en-US" sz="3600" b="1" dirty="0" err="1"/>
              <a:t>rivojlantirish</a:t>
            </a:r>
            <a:r>
              <a:rPr lang="en-US" sz="3600" b="1" dirty="0"/>
              <a:t>. </a:t>
            </a:r>
            <a:endParaRPr lang="ru-RU" sz="36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349" y="7131324"/>
            <a:ext cx="2500313" cy="342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9950" y="7124974"/>
            <a:ext cx="2286000" cy="343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4750" y="7118733"/>
            <a:ext cx="2438400" cy="3402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38031" y="7077075"/>
            <a:ext cx="2401887" cy="343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" y="-85722"/>
            <a:ext cx="17995898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9"/>
            <a:ext cx="3325187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4"/>
            <a:ext cx="2362198" cy="923081"/>
          </a:xfrm>
          <a:prstGeom prst="rect">
            <a:avLst/>
          </a:prstGeom>
        </p:spPr>
      </p:pic>
      <p:grpSp>
        <p:nvGrpSpPr>
          <p:cNvPr id="7" name="Группа 25"/>
          <p:cNvGrpSpPr/>
          <p:nvPr/>
        </p:nvGrpSpPr>
        <p:grpSpPr>
          <a:xfrm>
            <a:off x="5532035" y="1721233"/>
            <a:ext cx="5849411" cy="7104775"/>
            <a:chOff x="2495286" y="1514764"/>
            <a:chExt cx="5938623" cy="4565069"/>
          </a:xfrm>
          <a:solidFill>
            <a:schemeClr val="accent6">
              <a:lumMod val="40000"/>
              <a:lumOff val="60000"/>
            </a:schemeClr>
          </a:solidFill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grpSpPr>
        <p:sp>
          <p:nvSpPr>
            <p:cNvPr id="8" name="Блок-схема: ссылка на другую страницу 14"/>
            <p:cNvSpPr/>
            <p:nvPr/>
          </p:nvSpPr>
          <p:spPr>
            <a:xfrm rot="16200000">
              <a:off x="6623027" y="1142342"/>
              <a:ext cx="969818" cy="2651946"/>
            </a:xfrm>
            <a:prstGeom prst="flowChartOffpageConnector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100"/>
            </a:p>
          </p:txBody>
        </p:sp>
        <p:sp>
          <p:nvSpPr>
            <p:cNvPr id="9" name="Блок-схема: ссылка на другую страницу 15"/>
            <p:cNvSpPr/>
            <p:nvPr/>
          </p:nvSpPr>
          <p:spPr>
            <a:xfrm rot="16200000">
              <a:off x="6623027" y="3557707"/>
              <a:ext cx="969818" cy="2651946"/>
            </a:xfrm>
            <a:prstGeom prst="flowChartOffpageConnector">
              <a:avLst/>
            </a:prstGeom>
            <a:solidFill>
              <a:srgbClr val="FFCCFF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100"/>
            </a:p>
          </p:txBody>
        </p:sp>
        <p:sp>
          <p:nvSpPr>
            <p:cNvPr id="10" name="Блок-схема: ссылка на другую страницу 16"/>
            <p:cNvSpPr/>
            <p:nvPr/>
          </p:nvSpPr>
          <p:spPr>
            <a:xfrm rot="16200000" flipV="1">
              <a:off x="4137336" y="2304398"/>
              <a:ext cx="969818" cy="2743199"/>
            </a:xfrm>
            <a:prstGeom prst="flowChartOffpageConnector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100"/>
            </a:p>
          </p:txBody>
        </p:sp>
        <p:sp>
          <p:nvSpPr>
            <p:cNvPr id="11" name="Блок-схема: ссылка на другую страницу 19"/>
            <p:cNvSpPr/>
            <p:nvPr/>
          </p:nvSpPr>
          <p:spPr>
            <a:xfrm rot="16200000" flipV="1">
              <a:off x="3381977" y="4176706"/>
              <a:ext cx="969818" cy="2743199"/>
            </a:xfrm>
            <a:prstGeom prst="flowChartOffpageConnector">
              <a:avLst/>
            </a:prstGeom>
            <a:solidFill>
              <a:srgbClr val="00B0F0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100"/>
            </a:p>
          </p:txBody>
        </p:sp>
        <p:sp>
          <p:nvSpPr>
            <p:cNvPr id="12" name="Прямоугольник 10"/>
            <p:cNvSpPr/>
            <p:nvPr/>
          </p:nvSpPr>
          <p:spPr>
            <a:xfrm>
              <a:off x="5283200" y="1514764"/>
              <a:ext cx="1136073" cy="1025236"/>
            </a:xfrm>
            <a:prstGeom prst="rect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700" b="1" dirty="0">
                  <a:solidFill>
                    <a:srgbClr val="002060"/>
                  </a:solidFill>
                  <a:effectLst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  <a:latin typeface="Mongolian Baiti" panose="03000500000000000000" pitchFamily="66" charset="0"/>
                  <a:cs typeface="Mongolian Baiti" panose="03000500000000000000" pitchFamily="66" charset="0"/>
                </a:rPr>
                <a:t>1</a:t>
              </a:r>
              <a:endParaRPr lang="ru-RU" sz="2700" b="1" dirty="0">
                <a:solidFill>
                  <a:srgbClr val="002060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cs typeface="Mongolian Baiti" panose="03000500000000000000" pitchFamily="66" charset="0"/>
              </a:endParaRPr>
            </a:p>
          </p:txBody>
        </p:sp>
        <p:sp>
          <p:nvSpPr>
            <p:cNvPr id="13" name="Прямоугольник 11"/>
            <p:cNvSpPr/>
            <p:nvPr/>
          </p:nvSpPr>
          <p:spPr>
            <a:xfrm>
              <a:off x="5283199" y="2680762"/>
              <a:ext cx="1136073" cy="102523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700" b="1" dirty="0">
                  <a:solidFill>
                    <a:srgbClr val="002060"/>
                  </a:solidFill>
                  <a:effectLst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  <a:latin typeface="Mongolian Baiti" panose="03000500000000000000" pitchFamily="66" charset="0"/>
                  <a:cs typeface="Mongolian Baiti" panose="03000500000000000000" pitchFamily="66" charset="0"/>
                </a:rPr>
                <a:t>2</a:t>
              </a:r>
              <a:endParaRPr lang="ru-RU" sz="2700" b="1" dirty="0">
                <a:solidFill>
                  <a:srgbClr val="002060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cs typeface="Mongolian Baiti" panose="03000500000000000000" pitchFamily="66" charset="0"/>
              </a:endParaRPr>
            </a:p>
          </p:txBody>
        </p:sp>
        <p:sp>
          <p:nvSpPr>
            <p:cNvPr id="14" name="Прямоугольник 12"/>
            <p:cNvSpPr/>
            <p:nvPr/>
          </p:nvSpPr>
          <p:spPr>
            <a:xfrm>
              <a:off x="5283199" y="3853595"/>
              <a:ext cx="1136073" cy="1025236"/>
            </a:xfrm>
            <a:prstGeom prst="rect">
              <a:avLst/>
            </a:prstGeom>
            <a:solidFill>
              <a:srgbClr val="FFCCFF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700" b="1" dirty="0">
                  <a:solidFill>
                    <a:srgbClr val="002060"/>
                  </a:solidFill>
                  <a:effectLst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  <a:latin typeface="Mongolian Baiti" panose="03000500000000000000" pitchFamily="66" charset="0"/>
                  <a:cs typeface="Mongolian Baiti" panose="03000500000000000000" pitchFamily="66" charset="0"/>
                </a:rPr>
                <a:t>3</a:t>
              </a:r>
              <a:endParaRPr lang="ru-RU" sz="2700" b="1" dirty="0">
                <a:solidFill>
                  <a:srgbClr val="002060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cs typeface="Mongolian Baiti" panose="03000500000000000000" pitchFamily="66" charset="0"/>
              </a:endParaRPr>
            </a:p>
          </p:txBody>
        </p:sp>
        <p:sp>
          <p:nvSpPr>
            <p:cNvPr id="15" name="Прямоугольник 13"/>
            <p:cNvSpPr/>
            <p:nvPr/>
          </p:nvSpPr>
          <p:spPr>
            <a:xfrm>
              <a:off x="5283199" y="5054597"/>
              <a:ext cx="1136073" cy="1025236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700" b="1" dirty="0">
                  <a:solidFill>
                    <a:srgbClr val="002060"/>
                  </a:solidFill>
                  <a:effectLst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</a:effectLst>
                  <a:latin typeface="Mongolian Baiti" panose="03000500000000000000" pitchFamily="66" charset="0"/>
                  <a:cs typeface="Mongolian Baiti" panose="03000500000000000000" pitchFamily="66" charset="0"/>
                </a:rPr>
                <a:t>4</a:t>
              </a:r>
              <a:endParaRPr lang="ru-RU" sz="2700" b="1" dirty="0">
                <a:solidFill>
                  <a:srgbClr val="002060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cs typeface="Mongolian Baiti" panose="03000500000000000000" pitchFamily="66" charset="0"/>
              </a:endParaRPr>
            </a:p>
          </p:txBody>
        </p:sp>
        <p:sp>
          <p:nvSpPr>
            <p:cNvPr id="16" name="Овал 20"/>
            <p:cNvSpPr/>
            <p:nvPr/>
          </p:nvSpPr>
          <p:spPr>
            <a:xfrm>
              <a:off x="7472216" y="2230397"/>
              <a:ext cx="517237" cy="508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100"/>
            </a:p>
          </p:txBody>
        </p:sp>
        <p:sp>
          <p:nvSpPr>
            <p:cNvPr id="17" name="Овал 21"/>
            <p:cNvSpPr/>
            <p:nvPr/>
          </p:nvSpPr>
          <p:spPr>
            <a:xfrm>
              <a:off x="3713018" y="3405954"/>
              <a:ext cx="517237" cy="508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100"/>
            </a:p>
          </p:txBody>
        </p:sp>
        <p:sp>
          <p:nvSpPr>
            <p:cNvPr id="18" name="Овал 22"/>
            <p:cNvSpPr/>
            <p:nvPr/>
          </p:nvSpPr>
          <p:spPr>
            <a:xfrm>
              <a:off x="2992025" y="5236734"/>
              <a:ext cx="517237" cy="508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100"/>
            </a:p>
          </p:txBody>
        </p:sp>
        <p:sp>
          <p:nvSpPr>
            <p:cNvPr id="19" name="Овал 23"/>
            <p:cNvSpPr/>
            <p:nvPr/>
          </p:nvSpPr>
          <p:spPr>
            <a:xfrm>
              <a:off x="7472216" y="4624831"/>
              <a:ext cx="517237" cy="508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100"/>
            </a:p>
          </p:txBody>
        </p:sp>
      </p:grpSp>
      <p:pic>
        <p:nvPicPr>
          <p:cNvPr id="20" name="Picture 10" descr="Picture background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147178" y="3002864"/>
            <a:ext cx="1149522" cy="1093497"/>
          </a:xfrm>
          <a:prstGeom prst="rect">
            <a:avLst/>
          </a:prstGeom>
          <a:noFill/>
        </p:spPr>
      </p:pic>
      <p:pic>
        <p:nvPicPr>
          <p:cNvPr id="21" name="Picture 6" descr="Picture background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991046" y="4820280"/>
            <a:ext cx="1037126" cy="1103607"/>
          </a:xfrm>
          <a:prstGeom prst="rect">
            <a:avLst/>
          </a:prstGeom>
          <a:noFill/>
        </p:spPr>
      </p:pic>
      <p:pic>
        <p:nvPicPr>
          <p:cNvPr id="22" name="Picture 4" descr="Picture background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9363575" y="6848786"/>
            <a:ext cx="765902" cy="765904"/>
          </a:xfrm>
          <a:prstGeom prst="rect">
            <a:avLst/>
          </a:prstGeom>
          <a:noFill/>
        </p:spPr>
      </p:pic>
      <p:pic>
        <p:nvPicPr>
          <p:cNvPr id="23" name="Picture 8" descr="Picture background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991046" y="7084281"/>
            <a:ext cx="1022338" cy="1269587"/>
          </a:xfrm>
          <a:prstGeom prst="rect">
            <a:avLst/>
          </a:prstGeom>
          <a:noFill/>
        </p:spPr>
      </p:pic>
      <p:sp>
        <p:nvSpPr>
          <p:cNvPr id="25" name="Ромб 24"/>
          <p:cNvSpPr/>
          <p:nvPr/>
        </p:nvSpPr>
        <p:spPr>
          <a:xfrm>
            <a:off x="844553" y="2008483"/>
            <a:ext cx="1295400" cy="1347606"/>
          </a:xfrm>
          <a:prstGeom prst="diamond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6" rIns="91414" bIns="45706"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1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244882" y="2205233"/>
            <a:ext cx="5533869" cy="984857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r>
              <a:rPr lang="en-US" sz="2900" b="1" dirty="0" err="1">
                <a:latin typeface="Mongolian Baiti" panose="03000500000000000000" pitchFamily="66" charset="0"/>
                <a:cs typeface="Mongolian Baiti" panose="03000500000000000000" pitchFamily="66" charset="0"/>
              </a:rPr>
              <a:t>Boshlang‘ich</a:t>
            </a:r>
            <a:r>
              <a:rPr lang="en-US" sz="2900" b="1" dirty="0"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2900" b="1" dirty="0" err="1">
                <a:latin typeface="Mongolian Baiti" panose="03000500000000000000" pitchFamily="66" charset="0"/>
                <a:cs typeface="Mongolian Baiti" panose="03000500000000000000" pitchFamily="66" charset="0"/>
              </a:rPr>
              <a:t>sinflarda</a:t>
            </a:r>
            <a:r>
              <a:rPr lang="en-US" sz="2900" b="1" dirty="0"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2900" b="1" dirty="0" err="1">
                <a:latin typeface="Mongolian Baiti" panose="03000500000000000000" pitchFamily="66" charset="0"/>
                <a:cs typeface="Mongolian Baiti" panose="03000500000000000000" pitchFamily="66" charset="0"/>
              </a:rPr>
              <a:t>texnologiya</a:t>
            </a:r>
            <a:r>
              <a:rPr lang="en-US" sz="2900" b="1" dirty="0"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2900" b="1" dirty="0" err="1">
                <a:latin typeface="Mongolian Baiti" panose="03000500000000000000" pitchFamily="66" charset="0"/>
                <a:cs typeface="Mongolian Baiti" panose="03000500000000000000" pitchFamily="66" charset="0"/>
              </a:rPr>
              <a:t>fanining</a:t>
            </a:r>
            <a:r>
              <a:rPr lang="en-US" sz="2900" b="1" dirty="0"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2900" b="1" dirty="0" err="1">
                <a:latin typeface="Mongolian Baiti" panose="03000500000000000000" pitchFamily="66" charset="0"/>
                <a:cs typeface="Mongolian Baiti" panose="03000500000000000000" pitchFamily="66" charset="0"/>
              </a:rPr>
              <a:t>ahamiyati</a:t>
            </a:r>
            <a:r>
              <a:rPr lang="en-US" sz="2900" b="1" dirty="0"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2900" b="1" dirty="0" err="1">
                <a:latin typeface="Mongolian Baiti" panose="03000500000000000000" pitchFamily="66" charset="0"/>
                <a:cs typeface="Mongolian Baiti" panose="03000500000000000000" pitchFamily="66" charset="0"/>
              </a:rPr>
              <a:t>va</a:t>
            </a:r>
            <a:r>
              <a:rPr lang="en-US" sz="2900" b="1" dirty="0"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2900" b="1" dirty="0" err="1">
                <a:latin typeface="Mongolian Baiti" panose="03000500000000000000" pitchFamily="66" charset="0"/>
                <a:cs typeface="Mongolian Baiti" panose="03000500000000000000" pitchFamily="66" charset="0"/>
              </a:rPr>
              <a:t>maqsadi</a:t>
            </a:r>
            <a:endParaRPr lang="ru-RU" sz="2900" b="1" dirty="0"/>
          </a:p>
        </p:txBody>
      </p:sp>
      <p:sp>
        <p:nvSpPr>
          <p:cNvPr id="26" name="Ромб 27"/>
          <p:cNvSpPr/>
          <p:nvPr/>
        </p:nvSpPr>
        <p:spPr>
          <a:xfrm>
            <a:off x="844553" y="6042952"/>
            <a:ext cx="1295400" cy="1263008"/>
          </a:xfrm>
          <a:prstGeom prst="diamond">
            <a:avLst/>
          </a:prstGeom>
          <a:solidFill>
            <a:srgbClr val="FF99FF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6" rIns="91414" bIns="45706"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1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34864" y="6224735"/>
            <a:ext cx="5353902" cy="984857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r>
              <a:rPr lang="en-US" sz="2900" b="1" dirty="0" err="1">
                <a:latin typeface="Mongolian Baiti" panose="03000500000000000000" pitchFamily="66" charset="0"/>
                <a:cs typeface="Mongolian Baiti" panose="03000500000000000000" pitchFamily="66" charset="0"/>
              </a:rPr>
              <a:t>Natijalarni</a:t>
            </a:r>
            <a:r>
              <a:rPr lang="en-US" sz="2900" b="1" dirty="0"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2900" b="1" dirty="0" err="1">
                <a:latin typeface="Mongolian Baiti" panose="03000500000000000000" pitchFamily="66" charset="0"/>
                <a:cs typeface="Mongolian Baiti" panose="03000500000000000000" pitchFamily="66" charset="0"/>
              </a:rPr>
              <a:t>baholash</a:t>
            </a:r>
            <a:r>
              <a:rPr lang="en-US" sz="2900" b="1" dirty="0"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2900" b="1" dirty="0" err="1">
                <a:latin typeface="Mongolian Baiti" panose="03000500000000000000" pitchFamily="66" charset="0"/>
                <a:cs typeface="Mongolian Baiti" panose="03000500000000000000" pitchFamily="66" charset="0"/>
              </a:rPr>
              <a:t>va</a:t>
            </a:r>
            <a:r>
              <a:rPr lang="en-US" sz="2900" b="1" dirty="0"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2900" b="1" dirty="0" err="1">
                <a:latin typeface="Mongolian Baiti" panose="03000500000000000000" pitchFamily="66" charset="0"/>
                <a:cs typeface="Mongolian Baiti" panose="03000500000000000000" pitchFamily="66" charset="0"/>
              </a:rPr>
              <a:t>samaradorlikni</a:t>
            </a:r>
            <a:r>
              <a:rPr lang="en-US" sz="2900" b="1" dirty="0"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2900" b="1" dirty="0" err="1">
                <a:latin typeface="Mongolian Baiti" panose="03000500000000000000" pitchFamily="66" charset="0"/>
                <a:cs typeface="Mongolian Baiti" panose="03000500000000000000" pitchFamily="66" charset="0"/>
              </a:rPr>
              <a:t>oshirish</a:t>
            </a:r>
            <a:r>
              <a:rPr lang="en-US" sz="2900" b="1" dirty="0"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2900" b="1" dirty="0" err="1">
                <a:latin typeface="Mongolian Baiti" panose="03000500000000000000" pitchFamily="66" charset="0"/>
                <a:cs typeface="Mongolian Baiti" panose="03000500000000000000" pitchFamily="66" charset="0"/>
              </a:rPr>
              <a:t>usullari</a:t>
            </a:r>
            <a:endParaRPr lang="ru-RU" sz="2900" b="1" dirty="0">
              <a:cs typeface="Mongolian Baiti" panose="03000500000000000000" pitchFamily="66" charset="0"/>
            </a:endParaRPr>
          </a:p>
        </p:txBody>
      </p:sp>
      <p:sp>
        <p:nvSpPr>
          <p:cNvPr id="27" name="Ромб 26"/>
          <p:cNvSpPr/>
          <p:nvPr/>
        </p:nvSpPr>
        <p:spPr>
          <a:xfrm>
            <a:off x="16694150" y="1823446"/>
            <a:ext cx="1142999" cy="1254302"/>
          </a:xfrm>
          <a:prstGeom prst="diamond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6" rIns="91414" bIns="45706"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1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1419751" y="2450597"/>
            <a:ext cx="5334432" cy="1877409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r>
              <a:rPr lang="en-US" sz="2900" b="1" dirty="0" err="1">
                <a:latin typeface="Mongolian Baiti" panose="03000500000000000000" pitchFamily="66" charset="0"/>
                <a:cs typeface="Mongolian Baiti" panose="03000500000000000000" pitchFamily="66" charset="0"/>
              </a:rPr>
              <a:t>Amaliy</a:t>
            </a:r>
            <a:r>
              <a:rPr lang="en-US" sz="2900" b="1" dirty="0"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2900" b="1" dirty="0" err="1">
                <a:latin typeface="Mongolian Baiti" panose="03000500000000000000" pitchFamily="66" charset="0"/>
                <a:cs typeface="Mongolian Baiti" panose="03000500000000000000" pitchFamily="66" charset="0"/>
              </a:rPr>
              <a:t>mashg‘ulotlarni</a:t>
            </a:r>
            <a:r>
              <a:rPr lang="en-US" sz="2900" b="1" dirty="0"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2900" b="1" dirty="0" err="1">
                <a:latin typeface="Mongolian Baiti" panose="03000500000000000000" pitchFamily="66" charset="0"/>
                <a:cs typeface="Mongolian Baiti" panose="03000500000000000000" pitchFamily="66" charset="0"/>
              </a:rPr>
              <a:t>tashkil</a:t>
            </a:r>
            <a:r>
              <a:rPr lang="en-US" sz="2900" b="1" dirty="0"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2900" b="1" dirty="0" err="1">
                <a:latin typeface="Mongolian Baiti" panose="03000500000000000000" pitchFamily="66" charset="0"/>
                <a:cs typeface="Mongolian Baiti" panose="03000500000000000000" pitchFamily="66" charset="0"/>
              </a:rPr>
              <a:t>etish</a:t>
            </a:r>
            <a:r>
              <a:rPr lang="en-US" sz="2900" b="1" dirty="0"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2900" b="1" dirty="0" err="1">
                <a:latin typeface="Mongolian Baiti" panose="03000500000000000000" pitchFamily="66" charset="0"/>
                <a:cs typeface="Mongolian Baiti" panose="03000500000000000000" pitchFamily="66" charset="0"/>
              </a:rPr>
              <a:t>va</a:t>
            </a:r>
            <a:r>
              <a:rPr lang="en-US" sz="2900" b="1" dirty="0"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2900" b="1" dirty="0" err="1">
                <a:latin typeface="Mongolian Baiti" panose="03000500000000000000" pitchFamily="66" charset="0"/>
                <a:cs typeface="Mongolian Baiti" panose="03000500000000000000" pitchFamily="66" charset="0"/>
              </a:rPr>
              <a:t>o‘qitish</a:t>
            </a:r>
            <a:r>
              <a:rPr lang="en-US" sz="2900" b="1" dirty="0"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2900" b="1" dirty="0" err="1">
                <a:latin typeface="Mongolian Baiti" panose="03000500000000000000" pitchFamily="66" charset="0"/>
                <a:cs typeface="Mongolian Baiti" panose="03000500000000000000" pitchFamily="66" charset="0"/>
              </a:rPr>
              <a:t>jarayonida</a:t>
            </a:r>
            <a:r>
              <a:rPr lang="en-US" sz="2900" b="1" dirty="0"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2900" b="1" dirty="0" err="1">
                <a:latin typeface="Mongolian Baiti" panose="03000500000000000000" pitchFamily="66" charset="0"/>
                <a:cs typeface="Mongolian Baiti" panose="03000500000000000000" pitchFamily="66" charset="0"/>
              </a:rPr>
              <a:t>innovatsion</a:t>
            </a:r>
            <a:r>
              <a:rPr lang="en-US" sz="2900" b="1" dirty="0"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2900" b="1" dirty="0" err="1">
                <a:latin typeface="Mongolian Baiti" panose="03000500000000000000" pitchFamily="66" charset="0"/>
                <a:cs typeface="Mongolian Baiti" panose="03000500000000000000" pitchFamily="66" charset="0"/>
              </a:rPr>
              <a:t>texnologiyalarni</a:t>
            </a:r>
            <a:r>
              <a:rPr lang="en-US" sz="2900" b="1" dirty="0"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2900" b="1" dirty="0" err="1">
                <a:latin typeface="Mongolian Baiti" panose="03000500000000000000" pitchFamily="66" charset="0"/>
                <a:cs typeface="Mongolian Baiti" panose="03000500000000000000" pitchFamily="66" charset="0"/>
              </a:rPr>
              <a:t>qo‘llash</a:t>
            </a:r>
            <a:r>
              <a:rPr lang="en-US" sz="2900" b="1" dirty="0">
                <a:latin typeface="Mongolian Baiti" panose="03000500000000000000" pitchFamily="66" charset="0"/>
                <a:cs typeface="Mongolian Baiti" panose="03000500000000000000" pitchFamily="66" charset="0"/>
              </a:rPr>
              <a:t>.</a:t>
            </a:r>
            <a:endParaRPr lang="ru-RU" sz="2900" b="1" dirty="0">
              <a:cs typeface="Mongolian Baiti" panose="03000500000000000000" pitchFamily="66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1349757" y="6528528"/>
            <a:ext cx="5597400" cy="1431133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r>
              <a:rPr lang="en-US" sz="2900" b="1" dirty="0" err="1">
                <a:latin typeface="Mongolian Baiti" panose="03000500000000000000" pitchFamily="66" charset="0"/>
                <a:cs typeface="Mongolian Baiti" panose="03000500000000000000" pitchFamily="66" charset="0"/>
              </a:rPr>
              <a:t>O‘qituvchilarning</a:t>
            </a:r>
            <a:r>
              <a:rPr lang="en-US" sz="2900" b="1" dirty="0"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2900" b="1" dirty="0" err="1">
                <a:latin typeface="Mongolian Baiti" panose="03000500000000000000" pitchFamily="66" charset="0"/>
                <a:cs typeface="Mongolian Baiti" panose="03000500000000000000" pitchFamily="66" charset="0"/>
              </a:rPr>
              <a:t>malakasini</a:t>
            </a:r>
            <a:r>
              <a:rPr lang="en-US" sz="2900" b="1" dirty="0"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2900" b="1" dirty="0" err="1">
                <a:latin typeface="Mongolian Baiti" panose="03000500000000000000" pitchFamily="66" charset="0"/>
                <a:cs typeface="Mongolian Baiti" panose="03000500000000000000" pitchFamily="66" charset="0"/>
              </a:rPr>
              <a:t>oshirish</a:t>
            </a:r>
            <a:r>
              <a:rPr lang="en-US" sz="2900" b="1" dirty="0"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2900" b="1" dirty="0" err="1">
                <a:latin typeface="Mongolian Baiti" panose="03000500000000000000" pitchFamily="66" charset="0"/>
                <a:cs typeface="Mongolian Baiti" panose="03000500000000000000" pitchFamily="66" charset="0"/>
              </a:rPr>
              <a:t>va</a:t>
            </a:r>
            <a:r>
              <a:rPr lang="en-US" sz="2900" b="1" dirty="0"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2900" b="1" dirty="0" err="1">
                <a:latin typeface="Mongolian Baiti" panose="03000500000000000000" pitchFamily="66" charset="0"/>
                <a:cs typeface="Mongolian Baiti" panose="03000500000000000000" pitchFamily="66" charset="0"/>
              </a:rPr>
              <a:t>yangi</a:t>
            </a:r>
            <a:r>
              <a:rPr lang="en-US" sz="2900" b="1" dirty="0"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2900" b="1" dirty="0" err="1">
                <a:latin typeface="Mongolian Baiti" panose="03000500000000000000" pitchFamily="66" charset="0"/>
                <a:cs typeface="Mongolian Baiti" panose="03000500000000000000" pitchFamily="66" charset="0"/>
              </a:rPr>
              <a:t>metodikalarni</a:t>
            </a:r>
            <a:r>
              <a:rPr lang="en-US" sz="2900" b="1" dirty="0"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2900" b="1" dirty="0" err="1">
                <a:latin typeface="Mongolian Baiti" panose="03000500000000000000" pitchFamily="66" charset="0"/>
                <a:cs typeface="Mongolian Baiti" panose="03000500000000000000" pitchFamily="66" charset="0"/>
              </a:rPr>
              <a:t>joriy</a:t>
            </a:r>
            <a:r>
              <a:rPr lang="en-US" sz="2900" b="1" dirty="0"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2900" b="1" dirty="0" err="1">
                <a:latin typeface="Mongolian Baiti" panose="03000500000000000000" pitchFamily="66" charset="0"/>
                <a:cs typeface="Mongolian Baiti" panose="03000500000000000000" pitchFamily="66" charset="0"/>
              </a:rPr>
              <a:t>qilish</a:t>
            </a:r>
            <a:endParaRPr lang="ru-RU" sz="2900" b="1" dirty="0">
              <a:cs typeface="Mongolian Baiti" panose="03000500000000000000" pitchFamily="66" charset="0"/>
            </a:endParaRPr>
          </a:p>
        </p:txBody>
      </p:sp>
      <p:sp>
        <p:nvSpPr>
          <p:cNvPr id="30" name="Ромб 28"/>
          <p:cNvSpPr/>
          <p:nvPr/>
        </p:nvSpPr>
        <p:spPr>
          <a:xfrm>
            <a:off x="16852901" y="6446290"/>
            <a:ext cx="1142999" cy="1203802"/>
          </a:xfrm>
          <a:prstGeom prst="diamond">
            <a:avLst/>
          </a:prstGeom>
          <a:solidFill>
            <a:srgbClr val="00B0F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6" rIns="91414" bIns="45706"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1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6189958" y="8982075"/>
            <a:ext cx="899795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Texnologiya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 (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hlinkClick r:id="rId10" tooltip="Grek tili"/>
              </a:rPr>
              <a:t>grekcha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 „techno“ – </a:t>
            </a:r>
            <a:r>
              <a:rPr lang="en-US" sz="2400" b="1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hunar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 </a:t>
            </a:r>
            <a:r>
              <a:rPr lang="en-US" sz="2400" b="1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usta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 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va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„logos“ – </a:t>
            </a:r>
            <a:r>
              <a:rPr lang="en-US" sz="24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fan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 </a:t>
            </a:r>
            <a:r>
              <a:rPr lang="en-US" sz="2400" b="1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taʼlim</a:t>
            </a:r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)</a:t>
            </a:r>
            <a:r>
              <a:rPr lang="en-US" sz="2400" b="1" baseline="30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– 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ilmiy-praktika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asosida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xom-ashyoni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tayyor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mahsulotga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aylantirishning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usullari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  <a:endParaRPr lang="ru-RU" sz="2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1" name="Oval 30"/>
          <p:cNvSpPr/>
          <p:nvPr/>
        </p:nvSpPr>
        <p:spPr>
          <a:xfrm>
            <a:off x="826322" y="7719074"/>
            <a:ext cx="3733797" cy="28416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Kreativlik-bu</a:t>
            </a:r>
            <a:r>
              <a:rPr lang="en-US" dirty="0" smtClean="0"/>
              <a:t> create, </a:t>
            </a:r>
            <a:r>
              <a:rPr lang="en-US" dirty="0" err="1" smtClean="0"/>
              <a:t>inglizcha</a:t>
            </a:r>
            <a:r>
              <a:rPr lang="en-US" dirty="0" smtClean="0"/>
              <a:t> </a:t>
            </a:r>
            <a:r>
              <a:rPr lang="en-US" dirty="0" err="1" smtClean="0"/>
              <a:t>yaratmoq</a:t>
            </a:r>
            <a:r>
              <a:rPr lang="en-US" dirty="0" smtClean="0"/>
              <a:t>, </a:t>
            </a:r>
            <a:r>
              <a:rPr lang="en-US" dirty="0" err="1" smtClean="0"/>
              <a:t>kashf</a:t>
            </a:r>
            <a:r>
              <a:rPr lang="en-US" dirty="0" smtClean="0"/>
              <a:t> </a:t>
            </a:r>
            <a:r>
              <a:rPr lang="en-US" dirty="0" err="1" smtClean="0"/>
              <a:t>etmoq</a:t>
            </a:r>
            <a:r>
              <a:rPr lang="en-US" dirty="0" smtClean="0"/>
              <a:t> </a:t>
            </a:r>
            <a:r>
              <a:rPr lang="en-US" dirty="0" err="1" smtClean="0"/>
              <a:t>ma’nosida</a:t>
            </a:r>
            <a:r>
              <a:rPr lang="en-US" dirty="0" smtClean="0"/>
              <a:t> </a:t>
            </a:r>
            <a:r>
              <a:rPr lang="en-US" dirty="0" err="1" smtClean="0"/>
              <a:t>keladi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4356456"/>
      </p:ext>
    </p:extLst>
  </p:cSld>
  <p:clrMapOvr>
    <a:masterClrMapping/>
  </p:clrMapOvr>
  <p:transition spd="slow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" y="-85722"/>
            <a:ext cx="17995898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9"/>
            <a:ext cx="3325187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4"/>
            <a:ext cx="2362198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149350" y="2124075"/>
            <a:ext cx="15621001" cy="1631188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pPr algn="just"/>
            <a:r>
              <a:rPr lang="en-US" sz="3600" b="1" dirty="0">
                <a:solidFill>
                  <a:srgbClr val="0070C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   </a:t>
            </a:r>
            <a:r>
              <a:rPr lang="en-US" sz="3600" b="1" dirty="0" err="1">
                <a:solidFill>
                  <a:srgbClr val="0070C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Mavzuning</a:t>
            </a:r>
            <a:r>
              <a:rPr lang="en-US" sz="3600" b="1" dirty="0">
                <a:solidFill>
                  <a:srgbClr val="0070C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3600" b="1" dirty="0" err="1">
                <a:solidFill>
                  <a:srgbClr val="0070C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asosiy</a:t>
            </a:r>
            <a:r>
              <a:rPr lang="en-US" sz="3600" b="1" dirty="0">
                <a:solidFill>
                  <a:srgbClr val="0070C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3600" b="1" dirty="0" err="1">
                <a:solidFill>
                  <a:srgbClr val="0070C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maqsadi</a:t>
            </a:r>
            <a:r>
              <a:rPr lang="en-US" sz="3600" b="1" dirty="0">
                <a:solidFill>
                  <a:srgbClr val="0070C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3200" b="1" dirty="0">
                <a:latin typeface="Mongolian Baiti" panose="03000500000000000000" pitchFamily="66" charset="0"/>
                <a:cs typeface="Mongolian Baiti" panose="03000500000000000000" pitchFamily="66" charset="0"/>
              </a:rPr>
              <a:t>- </a:t>
            </a:r>
            <a:r>
              <a:rPr lang="en-US" sz="3200" dirty="0" err="1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boshlang‘ich</a:t>
            </a:r>
            <a:r>
              <a:rPr lang="en-US" sz="3200" dirty="0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sinflarda</a:t>
            </a:r>
            <a:r>
              <a:rPr lang="en-US" sz="3200" dirty="0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texnologiya</a:t>
            </a:r>
            <a:r>
              <a:rPr lang="en-US" sz="3200" dirty="0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fanini</a:t>
            </a:r>
            <a:r>
              <a:rPr lang="en-US" sz="3200" dirty="0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o‘qitish</a:t>
            </a:r>
            <a:r>
              <a:rPr lang="en-US" sz="3200" dirty="0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jarayonini</a:t>
            </a:r>
            <a:r>
              <a:rPr lang="en-US" sz="3200" dirty="0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takomillashtirish</a:t>
            </a:r>
            <a:r>
              <a:rPr lang="en-US" sz="3200" dirty="0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orqali</a:t>
            </a:r>
            <a:r>
              <a:rPr lang="en-US" sz="3200" dirty="0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o‘quvchilarning</a:t>
            </a:r>
            <a:r>
              <a:rPr lang="en-US" sz="3200" dirty="0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amaliy</a:t>
            </a:r>
            <a:r>
              <a:rPr lang="en-US" sz="3200" dirty="0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ko‘nikmalarini</a:t>
            </a:r>
            <a:r>
              <a:rPr lang="en-US" sz="3200" dirty="0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rivojlantirish</a:t>
            </a:r>
            <a:r>
              <a:rPr lang="en-US" sz="3200" dirty="0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, </a:t>
            </a:r>
            <a:r>
              <a:rPr lang="en-US" sz="3200" dirty="0" err="1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texnik</a:t>
            </a:r>
            <a:r>
              <a:rPr lang="en-US" sz="3200" dirty="0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ijodkorlik</a:t>
            </a:r>
            <a:r>
              <a:rPr lang="en-US" sz="3200" dirty="0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va</a:t>
            </a:r>
            <a:r>
              <a:rPr lang="en-US" sz="3200" dirty="0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innovatsion</a:t>
            </a:r>
            <a:r>
              <a:rPr lang="en-US" sz="3200" dirty="0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fikrlash</a:t>
            </a:r>
            <a:r>
              <a:rPr lang="en-US" sz="3200" dirty="0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qobiliyatlarini</a:t>
            </a:r>
            <a:r>
              <a:rPr lang="en-US" sz="3200" dirty="0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oshirishdan</a:t>
            </a:r>
            <a:r>
              <a:rPr lang="en-US" sz="3200" dirty="0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iborat</a:t>
            </a:r>
            <a:r>
              <a:rPr lang="en-US" sz="3200" dirty="0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. </a:t>
            </a:r>
            <a:endParaRPr lang="ru-RU" sz="3200" dirty="0">
              <a:solidFill>
                <a:srgbClr val="002060"/>
              </a:solidFill>
              <a:cs typeface="Mongolian Baiti" panose="03000500000000000000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68350" y="3876675"/>
            <a:ext cx="15314668" cy="3600958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pPr algn="just"/>
            <a:r>
              <a:rPr lang="en-US" sz="3200" dirty="0">
                <a:latin typeface="Mongolian Baiti" panose="03000500000000000000" pitchFamily="66" charset="0"/>
                <a:cs typeface="Mongolian Baiti" panose="03000500000000000000" pitchFamily="66" charset="0"/>
              </a:rPr>
              <a:t>   </a:t>
            </a:r>
            <a:r>
              <a:rPr lang="uz-Cyrl-UZ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 ish turlarini bajarishda mo‘ljal olishni o‘rgatish. Texnologiya  darslarida qurish-yasashga o‘rgatish, predmet, buyum va turli narsalardan applikasiya tayyorlash texnologiyasi. 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uz-Cyrl-UZ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redmet, buyum va turli narsalardan applikasiya tayyorlash texnologiyasi. O‘quvchilarni kreativ g‘oyalar yaratishga  undovchi usullar.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mazkur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interfaol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metodlar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faniga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oid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yangicha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yondashuvlarni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o‘qitish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qiziqishini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orttirishga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qaratiladi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35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56363"/>
            <a:ext cx="57708" cy="56992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160287" rIns="0" bIns="16028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457200"/>
            <a:ext cx="179959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44550" y="513563"/>
            <a:ext cx="15697200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ru-RU" sz="4800" b="1" dirty="0">
                <a:solidFill>
                  <a:srgbClr val="0F1115"/>
                </a:solidFill>
                <a:latin typeface="quote-cjk-patch"/>
                <a:cs typeface="Arial" pitchFamily="34" charset="0"/>
              </a:rPr>
              <a:t>ZAMONAVIY O‘QITISH METODLARI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0F1115"/>
                </a:solidFill>
                <a:latin typeface="quote-cjk-patch"/>
                <a:cs typeface="Arial" pitchFamily="34" charset="0"/>
              </a:rPr>
              <a:t> </a:t>
            </a:r>
            <a:r>
              <a:rPr lang="ru-RU" sz="5400" b="1" dirty="0" smtClean="0">
                <a:solidFill>
                  <a:srgbClr val="0F1115"/>
                </a:solidFill>
                <a:latin typeface="quote-cjk-patch"/>
                <a:cs typeface="Arial" pitchFamily="34" charset="0"/>
              </a:rPr>
              <a:t>Faol </a:t>
            </a:r>
            <a:r>
              <a:rPr lang="en-US" sz="5400" b="1" dirty="0" smtClean="0">
                <a:solidFill>
                  <a:srgbClr val="0F1115"/>
                </a:solidFill>
                <a:latin typeface="quote-cjk-patch"/>
                <a:cs typeface="Arial" pitchFamily="34" charset="0"/>
              </a:rPr>
              <a:t>o</a:t>
            </a:r>
            <a:r>
              <a:rPr lang="ru-RU" sz="5400" b="1" dirty="0" smtClean="0">
                <a:solidFill>
                  <a:srgbClr val="0F1115"/>
                </a:solidFill>
                <a:latin typeface="quote-cjk-patch"/>
                <a:cs typeface="Arial" pitchFamily="34" charset="0"/>
              </a:rPr>
              <a:t>‘qitish </a:t>
            </a:r>
            <a:r>
              <a:rPr lang="ru-RU" sz="5400" b="1" dirty="0">
                <a:solidFill>
                  <a:srgbClr val="0F1115"/>
                </a:solidFill>
                <a:latin typeface="quote-cjk-patch"/>
                <a:cs typeface="Arial" pitchFamily="34" charset="0"/>
              </a:rPr>
              <a:t>Usullari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5400" b="1" dirty="0" smtClean="0">
                <a:solidFill>
                  <a:srgbClr val="0F1115"/>
                </a:solidFill>
                <a:latin typeface="quote-cjk-patch"/>
                <a:cs typeface="Arial" pitchFamily="34" charset="0"/>
              </a:rPr>
              <a:t> </a:t>
            </a:r>
            <a:r>
              <a:rPr lang="ru-RU" sz="5400" b="1" dirty="0" smtClean="0">
                <a:solidFill>
                  <a:srgbClr val="0F1115"/>
                </a:solidFill>
                <a:latin typeface="quote-cjk-patch"/>
                <a:cs typeface="Arial" pitchFamily="34" charset="0"/>
              </a:rPr>
              <a:t>Tadbirkorlik </a:t>
            </a:r>
            <a:r>
              <a:rPr lang="ru-RU" sz="5400" b="1" dirty="0">
                <a:solidFill>
                  <a:srgbClr val="0F1115"/>
                </a:solidFill>
                <a:latin typeface="quote-cjk-patch"/>
                <a:cs typeface="Arial" pitchFamily="34" charset="0"/>
              </a:rPr>
              <a:t>Elementlari: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5400" b="1" dirty="0">
                <a:solidFill>
                  <a:srgbClr val="0F1115"/>
                </a:solidFill>
                <a:latin typeface="quote-cjk-patch"/>
                <a:cs typeface="Arial" pitchFamily="34" charset="0"/>
              </a:rPr>
              <a:t>"Kichik biznes" loyihalari:</a:t>
            </a:r>
            <a:r>
              <a:rPr lang="ru-RU" sz="5400" dirty="0">
                <a:solidFill>
                  <a:srgbClr val="0F1115"/>
                </a:solidFill>
                <a:latin typeface="quote-cjk-patch"/>
                <a:cs typeface="Arial" pitchFamily="34" charset="0"/>
              </a:rPr>
              <a:t> qog‘oz sumka ishlab </a:t>
            </a:r>
            <a:r>
              <a:rPr lang="ru-RU" sz="5400" dirty="0" smtClean="0">
                <a:solidFill>
                  <a:srgbClr val="0F1115"/>
                </a:solidFill>
                <a:latin typeface="quote-cjk-patch"/>
                <a:cs typeface="Arial" pitchFamily="34" charset="0"/>
              </a:rPr>
              <a:t>chiqarish</a:t>
            </a:r>
            <a:r>
              <a:rPr lang="en-US" sz="5400" dirty="0" err="1" smtClean="0">
                <a:solidFill>
                  <a:srgbClr val="0F1115"/>
                </a:solidFill>
                <a:latin typeface="quote-cjk-patch"/>
                <a:cs typeface="Arial" pitchFamily="34" charset="0"/>
              </a:rPr>
              <a:t>va</a:t>
            </a:r>
            <a:r>
              <a:rPr lang="en-US" sz="5400" dirty="0" smtClean="0">
                <a:solidFill>
                  <a:srgbClr val="0F1115"/>
                </a:solidFill>
                <a:latin typeface="quote-cjk-patch"/>
                <a:cs typeface="Arial" pitchFamily="34" charset="0"/>
              </a:rPr>
              <a:t> </a:t>
            </a:r>
            <a:r>
              <a:rPr lang="en-US" sz="5400" dirty="0" err="1" smtClean="0">
                <a:solidFill>
                  <a:srgbClr val="0F1115"/>
                </a:solidFill>
                <a:latin typeface="quote-cjk-patch"/>
                <a:cs typeface="Arial" pitchFamily="34" charset="0"/>
              </a:rPr>
              <a:t>h.k</a:t>
            </a:r>
            <a:r>
              <a:rPr lang="en-US" sz="5400" dirty="0" smtClean="0">
                <a:solidFill>
                  <a:srgbClr val="0F1115"/>
                </a:solidFill>
                <a:latin typeface="quote-cjk-patch"/>
                <a:cs typeface="Arial" pitchFamily="34" charset="0"/>
              </a:rPr>
              <a:t> </a:t>
            </a:r>
            <a:endParaRPr lang="ru-RU" sz="5400" dirty="0">
              <a:solidFill>
                <a:srgbClr val="0F1115"/>
              </a:solidFill>
              <a:latin typeface="quote-cjk-patch"/>
              <a:cs typeface="Arial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5400" b="1" dirty="0">
                <a:solidFill>
                  <a:srgbClr val="0F1115"/>
                </a:solidFill>
                <a:latin typeface="quote-cjk-patch"/>
                <a:cs typeface="Arial" pitchFamily="34" charset="0"/>
              </a:rPr>
              <a:t>Marketing asoslari:</a:t>
            </a:r>
            <a:r>
              <a:rPr lang="ru-RU" sz="5400" dirty="0">
                <a:solidFill>
                  <a:srgbClr val="0F1115"/>
                </a:solidFill>
                <a:latin typeface="quote-cjk-patch"/>
                <a:cs typeface="Arial" pitchFamily="34" charset="0"/>
              </a:rPr>
              <a:t> mahsulotni targ‘ib qilish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5400" b="1" dirty="0">
                <a:solidFill>
                  <a:srgbClr val="0F1115"/>
                </a:solidFill>
                <a:latin typeface="quote-cjk-patch"/>
                <a:cs typeface="Arial" pitchFamily="34" charset="0"/>
              </a:rPr>
              <a:t>Narx belgilash:</a:t>
            </a:r>
            <a:r>
              <a:rPr lang="ru-RU" sz="5400" dirty="0">
                <a:solidFill>
                  <a:srgbClr val="0F1115"/>
                </a:solidFill>
                <a:latin typeface="quote-cjk-patch"/>
                <a:cs typeface="Arial" pitchFamily="34" charset="0"/>
              </a:rPr>
              <a:t> xarajat va foyda hisobi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5400" dirty="0">
              <a:solidFill>
                <a:srgbClr val="0F1115"/>
              </a:solidFill>
              <a:latin typeface="quote-cjk-patch"/>
              <a:cs typeface="Arial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22150" y="6467475"/>
            <a:ext cx="5791200" cy="4201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31724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1150" y="371475"/>
            <a:ext cx="9531350" cy="107414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4000" b="1" dirty="0" smtClean="0">
                <a:solidFill>
                  <a:srgbClr val="0F1115"/>
                </a:solidFill>
                <a:latin typeface="quote-cjk-patch"/>
                <a:cs typeface="Arial" pitchFamily="34" charset="0"/>
              </a:rPr>
              <a:t>                  </a:t>
            </a:r>
            <a:r>
              <a:rPr lang="ru-RU" sz="4000" b="1" dirty="0" smtClean="0">
                <a:solidFill>
                  <a:srgbClr val="0F1115"/>
                </a:solidFill>
                <a:latin typeface="quote-cjk-patch"/>
                <a:cs typeface="Arial" pitchFamily="34" charset="0"/>
              </a:rPr>
              <a:t>STE</a:t>
            </a:r>
            <a:r>
              <a:rPr lang="en-US" sz="4000" b="1" dirty="0">
                <a:solidFill>
                  <a:srgbClr val="0F1115"/>
                </a:solidFill>
                <a:latin typeface="quote-cjk-patch"/>
                <a:cs typeface="Arial" pitchFamily="34" charset="0"/>
              </a:rPr>
              <a:t>A</a:t>
            </a:r>
            <a:r>
              <a:rPr lang="ru-RU" sz="4000" b="1" dirty="0" smtClean="0">
                <a:solidFill>
                  <a:srgbClr val="0F1115"/>
                </a:solidFill>
                <a:latin typeface="quote-cjk-patch"/>
                <a:cs typeface="Arial" pitchFamily="34" charset="0"/>
              </a:rPr>
              <a:t>M </a:t>
            </a:r>
            <a:r>
              <a:rPr lang="ru-RU" sz="4000" b="1" dirty="0">
                <a:solidFill>
                  <a:srgbClr val="0F1115"/>
                </a:solidFill>
                <a:latin typeface="quote-cjk-patch"/>
                <a:cs typeface="Arial" pitchFamily="34" charset="0"/>
              </a:rPr>
              <a:t>Yondashuvi:</a:t>
            </a:r>
          </a:p>
          <a:p>
            <a:pPr marL="571500" lvl="0" indent="-571500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4000" b="1" dirty="0" smtClean="0">
                <a:solidFill>
                  <a:srgbClr val="0F1115"/>
                </a:solidFill>
                <a:latin typeface="quote-cjk-patch"/>
                <a:cs typeface="Arial" pitchFamily="34" charset="0"/>
              </a:rPr>
              <a:t>Matematika:</a:t>
            </a:r>
            <a:r>
              <a:rPr lang="ru-RU" sz="4000" dirty="0" smtClean="0">
                <a:solidFill>
                  <a:srgbClr val="0F1115"/>
                </a:solidFill>
                <a:latin typeface="quote-cjk-patch"/>
                <a:cs typeface="Arial" pitchFamily="34" charset="0"/>
              </a:rPr>
              <a:t> o‘lchov va hisob-kitob</a:t>
            </a:r>
          </a:p>
          <a:p>
            <a:pPr marL="571500" lvl="0" indent="-571500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4000" b="1" dirty="0" smtClean="0">
                <a:solidFill>
                  <a:srgbClr val="0F1115"/>
                </a:solidFill>
                <a:latin typeface="quote-cjk-patch"/>
                <a:cs typeface="Arial" pitchFamily="34" charset="0"/>
              </a:rPr>
              <a:t>Fan</a:t>
            </a:r>
            <a:r>
              <a:rPr lang="ru-RU" sz="4000" b="1" dirty="0">
                <a:solidFill>
                  <a:srgbClr val="0F1115"/>
                </a:solidFill>
                <a:latin typeface="quote-cjk-patch"/>
                <a:cs typeface="Arial" pitchFamily="34" charset="0"/>
              </a:rPr>
              <a:t>:</a:t>
            </a:r>
            <a:r>
              <a:rPr lang="ru-RU" sz="4000" dirty="0">
                <a:solidFill>
                  <a:srgbClr val="0F1115"/>
                </a:solidFill>
                <a:latin typeface="quote-cjk-patch"/>
                <a:cs typeface="Arial" pitchFamily="34" charset="0"/>
              </a:rPr>
              <a:t> tabiiy hodisalarni o‘rganish</a:t>
            </a:r>
          </a:p>
          <a:p>
            <a:pPr marL="571500" lvl="0" indent="-571500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4000" b="1" dirty="0">
                <a:solidFill>
                  <a:srgbClr val="0F1115"/>
                </a:solidFill>
                <a:latin typeface="quote-cjk-patch"/>
                <a:cs typeface="Arial" pitchFamily="34" charset="0"/>
              </a:rPr>
              <a:t>Texnologiya:</a:t>
            </a:r>
            <a:r>
              <a:rPr lang="ru-RU" sz="4000" dirty="0">
                <a:solidFill>
                  <a:srgbClr val="0F1115"/>
                </a:solidFill>
                <a:latin typeface="quote-cjk-patch"/>
                <a:cs typeface="Arial" pitchFamily="34" charset="0"/>
              </a:rPr>
              <a:t> qurilmalar va mexanizmlar</a:t>
            </a:r>
          </a:p>
          <a:p>
            <a:pPr marL="571500" lvl="0" indent="-571500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4000" b="1" dirty="0">
                <a:solidFill>
                  <a:srgbClr val="0F1115"/>
                </a:solidFill>
                <a:latin typeface="quote-cjk-patch"/>
                <a:cs typeface="Arial" pitchFamily="34" charset="0"/>
              </a:rPr>
              <a:t>Muhandislik:</a:t>
            </a:r>
            <a:r>
              <a:rPr lang="ru-RU" sz="4000" dirty="0">
                <a:solidFill>
                  <a:srgbClr val="0F1115"/>
                </a:solidFill>
                <a:latin typeface="quote-cjk-patch"/>
                <a:cs typeface="Arial" pitchFamily="34" charset="0"/>
              </a:rPr>
              <a:t> loyihalash va </a:t>
            </a:r>
            <a:r>
              <a:rPr lang="ru-RU" sz="4000" dirty="0" smtClean="0">
                <a:solidFill>
                  <a:srgbClr val="0F1115"/>
                </a:solidFill>
                <a:latin typeface="quote-cjk-patch"/>
                <a:cs typeface="Arial" pitchFamily="34" charset="0"/>
              </a:rPr>
              <a:t>qurish</a:t>
            </a:r>
            <a:r>
              <a:rPr lang="en-US" sz="4000" dirty="0" smtClean="0">
                <a:solidFill>
                  <a:srgbClr val="0F1115"/>
                </a:solidFill>
                <a:latin typeface="quote-cjk-patch"/>
                <a:cs typeface="Arial" pitchFamily="34" charset="0"/>
              </a:rPr>
              <a:t>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Misol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uchun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: non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loyihasi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,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Non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uchun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kerakli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mahsulotlar</a:t>
            </a:r>
            <a:endParaRPr 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quote-cjk-patch"/>
              <a:cs typeface="Arial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2 kg un 12000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so’m</a:t>
            </a:r>
            <a:endParaRPr 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quote-cjk-patch"/>
              <a:cs typeface="Arial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1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litr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sut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12000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so’m</a:t>
            </a:r>
            <a:endParaRPr 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quote-cjk-patch"/>
              <a:cs typeface="Arial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1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choy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qoshiq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achitqi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oshirma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500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so’m</a:t>
            </a:r>
            <a:endParaRPr 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quote-cjk-patch"/>
              <a:cs typeface="Arial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1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choy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qoshiq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tuz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500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so’m</a:t>
            </a:r>
            <a:endParaRPr 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quote-cjk-patch"/>
              <a:cs typeface="Arial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Sedana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,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kunjut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, 1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dona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tuhum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,2000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so’m</a:t>
            </a:r>
            <a:endParaRPr 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quote-cjk-patch"/>
              <a:cs typeface="Arial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Elektr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to’ki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1000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so’m</a:t>
            </a:r>
            <a:endParaRPr 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quote-cjk-patch"/>
              <a:cs typeface="Arial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Umumiy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= 28000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so’m</a:t>
            </a:r>
            <a:endParaRPr 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quote-cjk-patch"/>
              <a:cs typeface="Arial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O’rtacha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kattalikta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6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dona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non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va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uni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bo’laklarga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bo’lin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25 ta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bo’lak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.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Har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bir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bo’lakni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1500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yoki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2000so’mdan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sotilsa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37.500 , 50000 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so’m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Foyda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:9500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yoki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22000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so’m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,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kichik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oila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uchun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1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yarim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kunlik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yoki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2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kunlik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mahsulot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quote-cjk-patch"/>
                <a:cs typeface="Arial" pitchFamily="34" charset="0"/>
              </a:rPr>
              <a:t> 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quote-cjk-patch"/>
              <a:cs typeface="Arial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quote-cjk-patch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4350" y="654050"/>
            <a:ext cx="6248400" cy="390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5150" y="4807400"/>
            <a:ext cx="4495800" cy="3599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26465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3551" y="600076"/>
            <a:ext cx="13335000" cy="3886200"/>
          </a:xfrm>
        </p:spPr>
        <p:txBody>
          <a:bodyPr/>
          <a:lstStyle/>
          <a:p>
            <a:pPr marL="0" indent="0" algn="l">
              <a:buNone/>
            </a:pP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yerda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o’quvchiga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non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rasmini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chizdirin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bo’laklarga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chizg’ich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en-US" sz="4800" b="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ajratsin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yerda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matematika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rasim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darsi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tehnologiya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integratsiya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amaliyoti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non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loyihasi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ostida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oshirilmoqda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.</a:t>
            </a:r>
            <a:br>
              <a:rPr lang="en-US" sz="4800" b="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Bolalarda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fikrlash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kretivlikka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yondashish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jarayonini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rivojlantirish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usuli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amalda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ko’rsatiladi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.</a:t>
            </a:r>
            <a:br>
              <a:rPr lang="en-US" sz="4800" b="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topshiriqdan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so’ngra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bolani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o’ziga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mustaqil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mavzu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tanlashni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integratsiyani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amalda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qo’llagan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tarzda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loyiha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tuzishini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0" dirty="0" err="1" smtClean="0">
                <a:latin typeface="Times New Roman" pitchFamily="18" charset="0"/>
                <a:cs typeface="Times New Roman" pitchFamily="18" charset="0"/>
              </a:rPr>
              <a:t>topshiring</a:t>
            </a:r>
            <a:r>
              <a:rPr lang="en-US" sz="4800" b="0" dirty="0" smtClean="0">
                <a:latin typeface="Times New Roman" pitchFamily="18" charset="0"/>
                <a:cs typeface="Times New Roman" pitchFamily="18" charset="0"/>
              </a:rPr>
              <a:t> .</a:t>
            </a:r>
            <a:endParaRPr lang="ru-RU" sz="48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0150" y="7458075"/>
            <a:ext cx="6029325" cy="3135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11506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" y="-85722"/>
            <a:ext cx="17995898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9"/>
            <a:ext cx="3325187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4"/>
            <a:ext cx="2362198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561643" y="1852046"/>
            <a:ext cx="13868399" cy="2062075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Mongolian Baiti" panose="03000500000000000000" pitchFamily="66" charset="0"/>
              </a:rPr>
              <a:t>TEXNOLOGIYA DARSLARI O‘QUVCHILARDA ANIQ MAQSADLAR QO‘YISH VA ULARGA ERISHISH UCHUN IZLANISH QILISH, O‘ZLASHTIRGAN BILIMLARINI AMALDA QO‘LLASH, ISHNING NATIJASINI BAHOLASH QOBILIYATLARINI RIVOJLANTIRADI. </a:t>
            </a:r>
            <a:endParaRPr lang="ru-RU" sz="3200" b="1" dirty="0"/>
          </a:p>
        </p:txBody>
      </p:sp>
      <p:pic>
        <p:nvPicPr>
          <p:cNvPr id="7" name="Picture 4" descr="Picture background"/>
          <p:cNvPicPr>
            <a:picLocks noChangeAspect="1" noChangeArrowheads="1"/>
          </p:cNvPicPr>
          <p:nvPr/>
        </p:nvPicPr>
        <p:blipFill rotWithShape="1">
          <a:blip r:embed="rId6"/>
          <a:srcRect l="18816" r="19959"/>
          <a:stretch>
            <a:fillRect/>
          </a:stretch>
        </p:blipFill>
        <p:spPr bwMode="auto">
          <a:xfrm>
            <a:off x="1720853" y="4141175"/>
            <a:ext cx="3924301" cy="4296576"/>
          </a:xfrm>
          <a:prstGeom prst="rect">
            <a:avLst/>
          </a:prstGeom>
          <a:noFill/>
        </p:spPr>
      </p:pic>
      <p:pic>
        <p:nvPicPr>
          <p:cNvPr id="8" name="Picture 8" descr="Picture background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397754" y="4410074"/>
            <a:ext cx="2898775" cy="3996610"/>
          </a:xfrm>
          <a:prstGeom prst="rect">
            <a:avLst/>
          </a:prstGeom>
          <a:noFill/>
        </p:spPr>
      </p:pic>
      <p:pic>
        <p:nvPicPr>
          <p:cNvPr id="9" name="Picture 12" descr="Picture background"/>
          <p:cNvPicPr>
            <a:picLocks noChangeAspect="1" noChangeArrowheads="1"/>
          </p:cNvPicPr>
          <p:nvPr/>
        </p:nvPicPr>
        <p:blipFill rotWithShape="1">
          <a:blip r:embed="rId8"/>
          <a:srcRect l="17803" t="8215" r="17273" b="7926"/>
          <a:stretch>
            <a:fillRect/>
          </a:stretch>
        </p:blipFill>
        <p:spPr bwMode="auto">
          <a:xfrm>
            <a:off x="13112754" y="4562478"/>
            <a:ext cx="2813798" cy="3844208"/>
          </a:xfrm>
          <a:prstGeom prst="rect">
            <a:avLst/>
          </a:prstGeom>
          <a:noFill/>
        </p:spPr>
      </p:pic>
      <p:sp>
        <p:nvSpPr>
          <p:cNvPr id="11" name="Ромб 13"/>
          <p:cNvSpPr/>
          <p:nvPr/>
        </p:nvSpPr>
        <p:spPr>
          <a:xfrm>
            <a:off x="826120" y="2325292"/>
            <a:ext cx="1267859" cy="1115610"/>
          </a:xfrm>
          <a:prstGeom prst="diamond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6" rIns="91414" bIns="45706"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1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767381" y="8737087"/>
            <a:ext cx="2159513" cy="584747"/>
          </a:xfrm>
          <a:prstGeom prst="rect">
            <a:avLst/>
          </a:prstGeom>
        </p:spPr>
        <p:txBody>
          <a:bodyPr wrap="none" lIns="91414" tIns="45706" rIns="91414" bIns="45706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Mongolian Baiti" panose="03000500000000000000" pitchFamily="66" charset="0"/>
              </a:rPr>
              <a:t>INTIZOM 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2618812" y="8737087"/>
            <a:ext cx="3950836" cy="584747"/>
          </a:xfrm>
          <a:prstGeom prst="rect">
            <a:avLst/>
          </a:prstGeom>
        </p:spPr>
        <p:txBody>
          <a:bodyPr wrap="none" lIns="91414" tIns="45706" rIns="91414" bIns="45706">
            <a:spAutoFit/>
          </a:bodyPr>
          <a:lstStyle/>
          <a:p>
            <a:pPr algn="ctr"/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cs typeface="Mongolian Baiti" panose="03000500000000000000" pitchFamily="66" charset="0"/>
              </a:rPr>
              <a:t>MAS’ULIYATLILIK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20850" y="9667878"/>
            <a:ext cx="14611033" cy="984857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pPr algn="ctr"/>
            <a:r>
              <a:rPr lang="ru-RU" sz="2900" b="1" dirty="0">
                <a:solidFill>
                  <a:srgbClr val="002060"/>
                </a:solidFill>
                <a:latin typeface="Times New Roman" panose="02020603050405020304" pitchFamily="18" charset="0"/>
                <a:cs typeface="Mongolian Baiti" panose="03000500000000000000" pitchFamily="66" charset="0"/>
              </a:rPr>
              <a:t>BU JARAYON BOLALARDA</a:t>
            </a:r>
            <a:r>
              <a:rPr lang="en-US" sz="2900" b="1" dirty="0">
                <a:solidFill>
                  <a:srgbClr val="002060"/>
                </a:solidFill>
                <a:latin typeface="Times New Roman" panose="02020603050405020304" pitchFamily="18" charset="0"/>
                <a:cs typeface="Mongolian Baiti" panose="03000500000000000000" pitchFamily="66" charset="0"/>
              </a:rPr>
              <a:t> IJODKORLIK, MAS’ULIYAT VA INTIZOMNI  SHAKLLANTIRADI</a:t>
            </a:r>
            <a:endParaRPr lang="ru-RU" sz="2900" b="1" dirty="0">
              <a:solidFill>
                <a:srgbClr val="00206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389573" y="8737087"/>
            <a:ext cx="3246375" cy="584747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Mongolian Baiti" panose="03000500000000000000" pitchFamily="66" charset="0"/>
              </a:rPr>
              <a:t>IJODKORLIK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75435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" y="-85722"/>
            <a:ext cx="17995898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9"/>
            <a:ext cx="3325187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4"/>
            <a:ext cx="2362198" cy="923081"/>
          </a:xfrm>
          <a:prstGeom prst="rect">
            <a:avLst/>
          </a:prstGeom>
        </p:spPr>
      </p:pic>
      <p:pic>
        <p:nvPicPr>
          <p:cNvPr id="8" name="Picture 4" descr="Picture background"/>
          <p:cNvPicPr>
            <a:picLocks noChangeAspect="1" noChangeArrowheads="1"/>
          </p:cNvPicPr>
          <p:nvPr/>
        </p:nvPicPr>
        <p:blipFill rotWithShape="1">
          <a:blip r:embed="rId6"/>
          <a:srcRect l="18816" r="19959"/>
          <a:stretch>
            <a:fillRect/>
          </a:stretch>
        </p:blipFill>
        <p:spPr bwMode="auto">
          <a:xfrm>
            <a:off x="1530350" y="2124077"/>
            <a:ext cx="3352799" cy="3733801"/>
          </a:xfrm>
          <a:prstGeom prst="rect">
            <a:avLst/>
          </a:prstGeom>
          <a:noFill/>
        </p:spPr>
      </p:pic>
      <p:pic>
        <p:nvPicPr>
          <p:cNvPr id="9" name="Picture 12" descr="Picture background"/>
          <p:cNvPicPr>
            <a:picLocks noChangeAspect="1" noChangeArrowheads="1"/>
          </p:cNvPicPr>
          <p:nvPr/>
        </p:nvPicPr>
        <p:blipFill rotWithShape="1">
          <a:blip r:embed="rId7"/>
          <a:srcRect l="17803" t="8215" r="17273" b="7926"/>
          <a:stretch>
            <a:fillRect/>
          </a:stretch>
        </p:blipFill>
        <p:spPr bwMode="auto">
          <a:xfrm>
            <a:off x="6766891" y="2276476"/>
            <a:ext cx="3983661" cy="3200398"/>
          </a:xfrm>
          <a:prstGeom prst="rect">
            <a:avLst/>
          </a:prstGeom>
          <a:noFill/>
        </p:spPr>
      </p:pic>
      <p:pic>
        <p:nvPicPr>
          <p:cNvPr id="10" name="Picture 8" descr="Picture background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2884149" y="2313605"/>
            <a:ext cx="3581401" cy="3200398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586534" y="5869752"/>
            <a:ext cx="5287219" cy="4734379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pPr algn="just"/>
            <a:r>
              <a:rPr lang="ru-RU" sz="29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</a:t>
            </a:r>
            <a:r>
              <a:rPr lang="en-US" sz="29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ru-RU" sz="29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uliyat</a:t>
            </a:r>
            <a:r>
              <a:rPr lang="ru-RU" sz="29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harakatlari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qarorlari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natijalari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javobgarlikni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sinflarda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mas'uliyatni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tarbiyalash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hayotda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muvaffaqiyatli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bo‘lishiga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yaratadi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yetuk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shakllanishida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ahamiyatga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559551" y="5869752"/>
            <a:ext cx="5486400" cy="4734379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pPr algn="just"/>
            <a:r>
              <a:rPr lang="ru-RU" sz="29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</a:t>
            </a:r>
            <a:r>
              <a:rPr lang="en-US" sz="29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ru-RU" sz="29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uliyat</a:t>
            </a:r>
            <a:r>
              <a:rPr lang="ru-RU" sz="29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harakatlari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qarorlari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natijalari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javobgarlikni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sinflarda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mas'uliyatni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tarbiyalash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hayotda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muvaffaqiyatli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bo‘lishiga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yaratadi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yetuk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shakllanishida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ahamiyatga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2579351" y="5857875"/>
            <a:ext cx="5105400" cy="5447617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pPr algn="just"/>
            <a:r>
              <a:rPr lang="ru-RU" sz="29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Intizom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vazifalariga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mas'uliyat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yondashishi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belgilangan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qoidalar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tartiblarga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rioya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qilishi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maqsadga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erishish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yo‘lida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qat'iyat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ko‘rsatishi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sinflarda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intizomni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kelajakda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muvaffaqiyatga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erishishi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zamin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yaratadi</a:t>
            </a:r>
            <a:r>
              <a:rPr lang="ru-RU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356456"/>
      </p:ext>
    </p:extLst>
  </p:cSld>
  <p:clrMapOvr>
    <a:masterClrMapping/>
  </p:clrMapOvr>
  <p:transition spd="slow">
    <p:wheel spokes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" y="-85722"/>
            <a:ext cx="17995898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9"/>
            <a:ext cx="3325187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4"/>
            <a:ext cx="2362198" cy="923081"/>
          </a:xfrm>
          <a:prstGeom prst="rect">
            <a:avLst/>
          </a:prstGeom>
        </p:spPr>
      </p:pic>
      <p:sp>
        <p:nvSpPr>
          <p:cNvPr id="7" name="TextBox 4"/>
          <p:cNvSpPr txBox="1"/>
          <p:nvPr/>
        </p:nvSpPr>
        <p:spPr>
          <a:xfrm>
            <a:off x="1420066" y="2345976"/>
            <a:ext cx="14554200" cy="12003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14" tIns="45706" rIns="91414" bIns="45706">
            <a:spAutoFit/>
          </a:bodyPr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cs typeface="Mongolian Baiti" panose="03000500000000000000" pitchFamily="66" charset="0"/>
              </a:rPr>
              <a:t>TEXNOLOGIYA DARSLARI</a:t>
            </a:r>
            <a:r>
              <a:rPr lang="en-US" sz="3600" b="1" dirty="0">
                <a:latin typeface="Times New Roman" panose="02020603050405020304" pitchFamily="18" charset="0"/>
                <a:cs typeface="Mongolian Baiti" panose="03000500000000000000" pitchFamily="66" charset="0"/>
              </a:rPr>
              <a:t>DA </a:t>
            </a:r>
            <a:r>
              <a:rPr lang="ru-RU" sz="3600" b="1" dirty="0">
                <a:latin typeface="Times New Roman" panose="02020603050405020304" pitchFamily="18" charset="0"/>
                <a:cs typeface="Mongolian Baiti" panose="03000500000000000000" pitchFamily="66" charset="0"/>
              </a:rPr>
              <a:t> O‘QUVCHILARDA </a:t>
            </a:r>
            <a:r>
              <a:rPr lang="en-US" sz="3600" b="1" dirty="0">
                <a:latin typeface="Times New Roman" panose="02020603050405020304" pitchFamily="18" charset="0"/>
                <a:cs typeface="Mongolian Baiti" panose="03000500000000000000" pitchFamily="66" charset="0"/>
              </a:rPr>
              <a:t>AMALIY KO‘NIKMALAR SHAKLLANADI VA RIVOJLANADI</a:t>
            </a:r>
            <a:endParaRPr lang="ru-RU" sz="3600" b="1" dirty="0"/>
          </a:p>
        </p:txBody>
      </p:sp>
      <p:sp>
        <p:nvSpPr>
          <p:cNvPr id="11" name="Ромб 17"/>
          <p:cNvSpPr/>
          <p:nvPr/>
        </p:nvSpPr>
        <p:spPr>
          <a:xfrm>
            <a:off x="768351" y="3952874"/>
            <a:ext cx="2673350" cy="3018147"/>
          </a:xfrm>
          <a:prstGeom prst="diamond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14" tIns="45706" rIns="91414" bIns="45706" rtlCol="0" anchor="ctr"/>
          <a:lstStyle/>
          <a:p>
            <a:pPr algn="ctr"/>
            <a:r>
              <a:rPr lang="ru-RU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ru-R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</a:t>
            </a:r>
            <a:endParaRPr lang="ru-RU" sz="29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54151" y="7915277"/>
            <a:ext cx="14554200" cy="279538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14" tIns="45706" rIns="91414" bIns="45706">
            <a:spAutoFit/>
          </a:bodyPr>
          <a:lstStyle/>
          <a:p>
            <a:pPr algn="just"/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o‘quvchilarda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erta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yoshda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shakllana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boshlaydi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o‘tishi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sinflarda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ko‘nikmalarni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qo‘llari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materiallardan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muayyan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topshiriqlarni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narsalarni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imkoniyatiga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fanini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o‘qitish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ko‘nikmalarni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mehnatiga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oid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texnikalar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usullarni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o‘zlashtirishiga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3" name="TextBox 10"/>
          <p:cNvSpPr txBox="1"/>
          <p:nvPr/>
        </p:nvSpPr>
        <p:spPr>
          <a:xfrm>
            <a:off x="3846027" y="4867276"/>
            <a:ext cx="11353799" cy="80019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91414" tIns="45706" rIns="91414" bIns="45706">
            <a:spAutoFit/>
          </a:bodyPr>
          <a:lstStyle/>
          <a:p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asbob-uskunalarni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ishlatish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mashg‘ulotlarda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ishtirok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shakllanadi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3"/>
          <p:cNvSpPr txBox="1"/>
          <p:nvPr/>
        </p:nvSpPr>
        <p:spPr>
          <a:xfrm>
            <a:off x="3816351" y="6082756"/>
            <a:ext cx="11353799" cy="44624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91414" tIns="45706" rIns="91414" bIns="45706">
            <a:spAutoFit/>
          </a:bodyPr>
          <a:lstStyle/>
          <a:p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guruhlarda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mas’uliyatli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vazifalarni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shakllanadi</a:t>
            </a:r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3892550" y="4181476"/>
            <a:ext cx="11353799" cy="44624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91414" tIns="45706" rIns="91414" bIns="45706">
            <a:spAutoFit/>
          </a:bodyPr>
          <a:lstStyle/>
          <a:p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narsalarni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o‘rganib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borish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mashq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takrorlash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shakllanadi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18" name="TextBox 15"/>
          <p:cNvSpPr txBox="1"/>
          <p:nvPr/>
        </p:nvSpPr>
        <p:spPr>
          <a:xfrm>
            <a:off x="3846030" y="6772276"/>
            <a:ext cx="11324123" cy="80019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91414" tIns="45706" rIns="91414" bIns="45706">
            <a:spAutoFit/>
          </a:bodyPr>
          <a:lstStyle/>
          <a:p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tanishtirish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shakllanadi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35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" y="-85722"/>
            <a:ext cx="17995898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9"/>
            <a:ext cx="3325187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4"/>
            <a:ext cx="2362198" cy="923081"/>
          </a:xfrm>
          <a:prstGeom prst="rect">
            <a:avLst/>
          </a:prstGeom>
        </p:spPr>
      </p:pic>
      <p:sp>
        <p:nvSpPr>
          <p:cNvPr id="7" name="TextBox 4"/>
          <p:cNvSpPr txBox="1"/>
          <p:nvPr/>
        </p:nvSpPr>
        <p:spPr>
          <a:xfrm>
            <a:off x="1189915" y="1873652"/>
            <a:ext cx="15849600" cy="187740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414" tIns="45706" rIns="91414" bIns="45706">
            <a:spAutoFit/>
          </a:bodyPr>
          <a:lstStyle/>
          <a:p>
            <a:pPr algn="ctr"/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AMALIY MASHG‘ULOTLARNI TASHKIL ETISH VA O‘QITISH JARAYONIDA INNOVATSION TEXNOLOGIYALARNI QO‘LLASH BOSHLANG‘ICH SINFLARDA TEXNOLOGIYA FANINING SIFATI VA SAMARADORLIGINI OSHIRISHGA XIZMAT QILADI</a:t>
            </a:r>
            <a:endParaRPr lang="ru-RU" sz="2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Ромб 5"/>
          <p:cNvSpPr/>
          <p:nvPr/>
        </p:nvSpPr>
        <p:spPr>
          <a:xfrm>
            <a:off x="99789" y="1861773"/>
            <a:ext cx="1219201" cy="1384995"/>
          </a:xfrm>
          <a:prstGeom prst="diamond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6" rIns="91414" bIns="45706" rtlCol="0" anchor="ctr"/>
          <a:lstStyle/>
          <a:p>
            <a:pPr algn="ctr"/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: скругленные углы 1"/>
          <p:cNvSpPr/>
          <p:nvPr/>
        </p:nvSpPr>
        <p:spPr>
          <a:xfrm>
            <a:off x="945618" y="3494420"/>
            <a:ext cx="5613932" cy="623454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14" tIns="45706" rIns="91414" bIns="45706"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QURILISH POYGASI</a:t>
            </a:r>
          </a:p>
        </p:txBody>
      </p:sp>
      <p:sp>
        <p:nvSpPr>
          <p:cNvPr id="11" name="Прямоугольник: скругленные углы 1"/>
          <p:cNvSpPr/>
          <p:nvPr/>
        </p:nvSpPr>
        <p:spPr>
          <a:xfrm>
            <a:off x="945617" y="5469273"/>
            <a:ext cx="4121726" cy="623454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91414" tIns="45706" rIns="91414" bIns="45706"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KONSTRUKTOR</a:t>
            </a:r>
          </a:p>
        </p:txBody>
      </p:sp>
      <p:sp>
        <p:nvSpPr>
          <p:cNvPr id="12" name="Прямоугольник: скругленные углы 1"/>
          <p:cNvSpPr/>
          <p:nvPr/>
        </p:nvSpPr>
        <p:spPr>
          <a:xfrm>
            <a:off x="945617" y="7214477"/>
            <a:ext cx="4121726" cy="623454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91414" tIns="45706" rIns="91414" bIns="45706"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KICHIK MUALLIF</a:t>
            </a:r>
          </a:p>
        </p:txBody>
      </p:sp>
      <p:sp>
        <p:nvSpPr>
          <p:cNvPr id="13" name="Прямоугольник: скругленные углы 1"/>
          <p:cNvSpPr/>
          <p:nvPr/>
        </p:nvSpPr>
        <p:spPr>
          <a:xfrm>
            <a:off x="945618" y="8829675"/>
            <a:ext cx="5613932" cy="623454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1414" tIns="45706" rIns="91414" bIns="45706" rtlCol="0" anchor="ctr"/>
          <a:lstStyle/>
          <a:p>
            <a:pPr algn="ctr"/>
            <a:endParaRPr lang="ru-RU" sz="1100"/>
          </a:p>
        </p:txBody>
      </p:sp>
      <p:sp>
        <p:nvSpPr>
          <p:cNvPr id="14" name="Прямоугольник: скругленные углы 1"/>
          <p:cNvSpPr/>
          <p:nvPr/>
        </p:nvSpPr>
        <p:spPr>
          <a:xfrm>
            <a:off x="11512550" y="3451583"/>
            <a:ext cx="5320402" cy="623454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14" tIns="45706" rIns="91414" bIns="45706"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QAYTA ISHLA</a:t>
            </a:r>
          </a:p>
        </p:txBody>
      </p:sp>
      <p:sp>
        <p:nvSpPr>
          <p:cNvPr id="15" name="Прямоугольник: скругленные углы 1"/>
          <p:cNvSpPr/>
          <p:nvPr/>
        </p:nvSpPr>
        <p:spPr>
          <a:xfrm>
            <a:off x="12177829" y="5491501"/>
            <a:ext cx="4675649" cy="623454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91414" tIns="45706" rIns="91414" bIns="45706"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KICHIK IXTIROCHI</a:t>
            </a:r>
          </a:p>
        </p:txBody>
      </p:sp>
      <p:sp>
        <p:nvSpPr>
          <p:cNvPr id="16" name="Прямоугольник: скругленные углы 1"/>
          <p:cNvSpPr/>
          <p:nvPr/>
        </p:nvSpPr>
        <p:spPr>
          <a:xfrm>
            <a:off x="12731749" y="7214477"/>
            <a:ext cx="4121726" cy="623454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91414" tIns="45706" rIns="91414" bIns="45706"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CHO‘P VA TAYOQ</a:t>
            </a:r>
          </a:p>
        </p:txBody>
      </p:sp>
      <p:sp>
        <p:nvSpPr>
          <p:cNvPr id="17" name="Прямоугольник: скругленные углы 1"/>
          <p:cNvSpPr/>
          <p:nvPr/>
        </p:nvSpPr>
        <p:spPr>
          <a:xfrm>
            <a:off x="11512553" y="8829675"/>
            <a:ext cx="5340927" cy="623454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1414" tIns="45706" rIns="91414" bIns="45706" rtlCol="0" anchor="ctr"/>
          <a:lstStyle/>
          <a:p>
            <a:pPr algn="ctr"/>
            <a:endParaRPr lang="ru-RU" sz="1100"/>
          </a:p>
        </p:txBody>
      </p:sp>
      <p:sp>
        <p:nvSpPr>
          <p:cNvPr id="19" name="Овал 72"/>
          <p:cNvSpPr/>
          <p:nvPr/>
        </p:nvSpPr>
        <p:spPr>
          <a:xfrm>
            <a:off x="6845031" y="4328201"/>
            <a:ext cx="3873122" cy="3602869"/>
          </a:xfrm>
          <a:prstGeom prst="ellipse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14" tIns="45706" rIns="91414" bIns="45706" rtlCol="0" anchor="ctr"/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INNOVATSION METODLAR </a:t>
            </a:r>
            <a:endParaRPr lang="ru-RU" sz="2800" b="1" dirty="0"/>
          </a:p>
        </p:txBody>
      </p:sp>
      <p:sp>
        <p:nvSpPr>
          <p:cNvPr id="21" name="Блок-схема: задержка 15"/>
          <p:cNvSpPr/>
          <p:nvPr/>
        </p:nvSpPr>
        <p:spPr>
          <a:xfrm rot="5400000">
            <a:off x="5584590" y="3463036"/>
            <a:ext cx="623453" cy="686222"/>
          </a:xfrm>
          <a:prstGeom prst="flowChartDelay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6" rIns="91414" bIns="45706" rtlCol="0" anchor="ctr"/>
          <a:lstStyle/>
          <a:p>
            <a:pPr algn="ctr"/>
            <a:endParaRPr lang="ru-RU" sz="1100"/>
          </a:p>
        </p:txBody>
      </p:sp>
      <p:sp>
        <p:nvSpPr>
          <p:cNvPr id="22" name="Блок-схема: задержка 15"/>
          <p:cNvSpPr/>
          <p:nvPr/>
        </p:nvSpPr>
        <p:spPr>
          <a:xfrm rot="5400000">
            <a:off x="4412508" y="5474797"/>
            <a:ext cx="623453" cy="686222"/>
          </a:xfrm>
          <a:prstGeom prst="flowChartDelay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6" rIns="91414" bIns="45706" rtlCol="0" anchor="ctr"/>
          <a:lstStyle/>
          <a:p>
            <a:pPr algn="ctr"/>
            <a:endParaRPr lang="ru-RU" sz="1100"/>
          </a:p>
        </p:txBody>
      </p:sp>
      <p:sp>
        <p:nvSpPr>
          <p:cNvPr id="23" name="Блок-схема: задержка 15"/>
          <p:cNvSpPr/>
          <p:nvPr/>
        </p:nvSpPr>
        <p:spPr>
          <a:xfrm rot="5400000">
            <a:off x="4550827" y="7188824"/>
            <a:ext cx="623453" cy="686222"/>
          </a:xfrm>
          <a:prstGeom prst="flowChartDelay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6" rIns="91414" bIns="45706" rtlCol="0" anchor="ctr"/>
          <a:lstStyle/>
          <a:p>
            <a:pPr algn="ctr"/>
            <a:endParaRPr lang="ru-RU" sz="1100"/>
          </a:p>
        </p:txBody>
      </p:sp>
      <p:sp>
        <p:nvSpPr>
          <p:cNvPr id="24" name="Блок-схема: задержка 15"/>
          <p:cNvSpPr/>
          <p:nvPr/>
        </p:nvSpPr>
        <p:spPr>
          <a:xfrm rot="5400000">
            <a:off x="5904715" y="8798291"/>
            <a:ext cx="623453" cy="686222"/>
          </a:xfrm>
          <a:prstGeom prst="flowChartDelay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6" rIns="91414" bIns="45706" rtlCol="0" anchor="ctr"/>
          <a:lstStyle/>
          <a:p>
            <a:pPr algn="ctr"/>
            <a:endParaRPr lang="ru-RU" sz="1100"/>
          </a:p>
        </p:txBody>
      </p:sp>
      <p:sp>
        <p:nvSpPr>
          <p:cNvPr id="25" name="Блок-схема: задержка 15"/>
          <p:cNvSpPr/>
          <p:nvPr/>
        </p:nvSpPr>
        <p:spPr>
          <a:xfrm rot="5400000">
            <a:off x="11866101" y="3420199"/>
            <a:ext cx="623453" cy="686222"/>
          </a:xfrm>
          <a:prstGeom prst="flowChartDelay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6" rIns="91414" bIns="45706" rtlCol="0" anchor="ctr"/>
          <a:lstStyle/>
          <a:p>
            <a:pPr algn="ctr"/>
            <a:endParaRPr lang="ru-RU" sz="1100"/>
          </a:p>
        </p:txBody>
      </p:sp>
      <p:sp>
        <p:nvSpPr>
          <p:cNvPr id="26" name="Блок-схема: задержка 15"/>
          <p:cNvSpPr/>
          <p:nvPr/>
        </p:nvSpPr>
        <p:spPr>
          <a:xfrm rot="5400000">
            <a:off x="12411156" y="5474799"/>
            <a:ext cx="623453" cy="686222"/>
          </a:xfrm>
          <a:prstGeom prst="flowChartDelay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6" rIns="91414" bIns="45706" rtlCol="0" anchor="ctr"/>
          <a:lstStyle/>
          <a:p>
            <a:pPr algn="ctr"/>
            <a:endParaRPr lang="ru-RU" sz="1100"/>
          </a:p>
        </p:txBody>
      </p:sp>
      <p:sp>
        <p:nvSpPr>
          <p:cNvPr id="27" name="Блок-схема: задержка 15"/>
          <p:cNvSpPr/>
          <p:nvPr/>
        </p:nvSpPr>
        <p:spPr>
          <a:xfrm rot="5400000">
            <a:off x="12915537" y="7175892"/>
            <a:ext cx="623453" cy="686222"/>
          </a:xfrm>
          <a:prstGeom prst="flowChartDelay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6" rIns="91414" bIns="45706" rtlCol="0" anchor="ctr"/>
          <a:lstStyle/>
          <a:p>
            <a:pPr algn="ctr"/>
            <a:endParaRPr lang="ru-RU" sz="1100"/>
          </a:p>
        </p:txBody>
      </p:sp>
      <p:sp>
        <p:nvSpPr>
          <p:cNvPr id="28" name="Блок-схема: задержка 15"/>
          <p:cNvSpPr/>
          <p:nvPr/>
        </p:nvSpPr>
        <p:spPr>
          <a:xfrm rot="5400000">
            <a:off x="11906173" y="8798291"/>
            <a:ext cx="623453" cy="686222"/>
          </a:xfrm>
          <a:prstGeom prst="flowChartDelay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6" rIns="91414" bIns="45706" rtlCol="0" anchor="ctr"/>
          <a:lstStyle/>
          <a:p>
            <a:pPr algn="ctr"/>
            <a:endParaRPr lang="ru-RU" sz="1100"/>
          </a:p>
        </p:txBody>
      </p:sp>
      <p:sp>
        <p:nvSpPr>
          <p:cNvPr id="2" name="Прямоугольник 1"/>
          <p:cNvSpPr/>
          <p:nvPr/>
        </p:nvSpPr>
        <p:spPr>
          <a:xfrm>
            <a:off x="1568140" y="8956739"/>
            <a:ext cx="4562030" cy="461637"/>
          </a:xfrm>
          <a:prstGeom prst="rect">
            <a:avLst/>
          </a:prstGeom>
        </p:spPr>
        <p:txBody>
          <a:bodyPr wrap="none" lIns="91414" tIns="45706" rIns="91414" bIns="45706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 –MASTER USTAXONASI</a:t>
            </a:r>
          </a:p>
        </p:txBody>
      </p:sp>
      <p:sp>
        <p:nvSpPr>
          <p:cNvPr id="29" name="TextBox 92"/>
          <p:cNvSpPr txBox="1"/>
          <p:nvPr/>
        </p:nvSpPr>
        <p:spPr>
          <a:xfrm>
            <a:off x="12731749" y="8829675"/>
            <a:ext cx="4121726" cy="830968"/>
          </a:xfrm>
          <a:prstGeom prst="rect">
            <a:avLst/>
          </a:prstGeom>
          <a:noFill/>
        </p:spPr>
        <p:txBody>
          <a:bodyPr wrap="square" lIns="91414" tIns="45706" rIns="91414" bIns="45706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SHAKLLAR VA RANGLAR UCHQUNI</a:t>
            </a:r>
          </a:p>
        </p:txBody>
      </p:sp>
    </p:spTree>
    <p:extLst>
      <p:ext uri="{BB962C8B-B14F-4D97-AF65-F5344CB8AC3E}">
        <p14:creationId xmlns:p14="http://schemas.microsoft.com/office/powerpoint/2010/main" val="375435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" y="-85722"/>
            <a:ext cx="17995898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9"/>
            <a:ext cx="3325187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4"/>
            <a:ext cx="2362198" cy="923081"/>
          </a:xfrm>
          <a:prstGeom prst="rect">
            <a:avLst/>
          </a:prstGeom>
        </p:spPr>
      </p:pic>
      <p:pic>
        <p:nvPicPr>
          <p:cNvPr id="8" name="Picture 2" descr="Picture background"/>
          <p:cNvPicPr>
            <a:picLocks noChangeAspect="1" noChangeArrowheads="1"/>
          </p:cNvPicPr>
          <p:nvPr/>
        </p:nvPicPr>
        <p:blipFill rotWithShape="1">
          <a:blip r:embed="rId6"/>
          <a:srcRect l="11794" b="19376"/>
          <a:stretch>
            <a:fillRect/>
          </a:stretch>
        </p:blipFill>
        <p:spPr bwMode="auto">
          <a:xfrm>
            <a:off x="1985646" y="4181476"/>
            <a:ext cx="7774304" cy="5678848"/>
          </a:xfrm>
          <a:prstGeom prst="rect">
            <a:avLst/>
          </a:prstGeom>
          <a:noFill/>
        </p:spPr>
      </p:pic>
      <p:grpSp>
        <p:nvGrpSpPr>
          <p:cNvPr id="9" name="Группа 2"/>
          <p:cNvGrpSpPr/>
          <p:nvPr/>
        </p:nvGrpSpPr>
        <p:grpSpPr>
          <a:xfrm>
            <a:off x="6940553" y="4600775"/>
            <a:ext cx="7391401" cy="5303583"/>
            <a:chOff x="5800436" y="938079"/>
            <a:chExt cx="5430982" cy="4392273"/>
          </a:xfrm>
        </p:grpSpPr>
        <p:sp>
          <p:nvSpPr>
            <p:cNvPr id="10" name="Прямоугольник 1"/>
            <p:cNvSpPr/>
            <p:nvPr/>
          </p:nvSpPr>
          <p:spPr>
            <a:xfrm>
              <a:off x="5800436" y="938079"/>
              <a:ext cx="5292435" cy="134850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Guruhlarni</a:t>
              </a:r>
              <a:r>
                <a:rPr lang="en-US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tashkil</a:t>
              </a:r>
              <a:r>
                <a:rPr lang="en-US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eting</a:t>
              </a:r>
              <a:r>
                <a:rPr lang="en-US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hamda</a:t>
              </a:r>
              <a:r>
                <a:rPr lang="en-US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vazifani</a:t>
              </a:r>
              <a:r>
                <a:rPr lang="en-US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belgilang</a:t>
              </a:r>
              <a:endPara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Прямоугольник 3"/>
            <p:cNvSpPr/>
            <p:nvPr/>
          </p:nvSpPr>
          <p:spPr>
            <a:xfrm>
              <a:off x="6080384" y="2286588"/>
              <a:ext cx="5151034" cy="165734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Material </a:t>
              </a:r>
              <a:r>
                <a:rPr lang="en-US" sz="2800" b="1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asbob</a:t>
              </a:r>
              <a:r>
                <a:rPr lang="en-US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uskuna</a:t>
              </a:r>
              <a:r>
                <a:rPr lang="en-US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bilan</a:t>
              </a:r>
              <a:r>
                <a:rPr lang="en-US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ta’minlang</a:t>
              </a:r>
              <a:r>
                <a:rPr lang="en-US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vaqtni</a:t>
              </a:r>
              <a:r>
                <a:rPr lang="en-US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belgilang</a:t>
              </a:r>
              <a:endPara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Прямоугольник 4"/>
            <p:cNvSpPr/>
            <p:nvPr/>
          </p:nvSpPr>
          <p:spPr>
            <a:xfrm>
              <a:off x="5800436" y="3981843"/>
              <a:ext cx="5430982" cy="134850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Ijodkorlikka</a:t>
              </a:r>
              <a:r>
                <a:rPr lang="en-US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undang</a:t>
              </a:r>
              <a:r>
                <a:rPr lang="en-US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natijalarni</a:t>
              </a:r>
              <a:r>
                <a:rPr lang="en-US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baholang</a:t>
              </a:r>
              <a:endPara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3" name="Прямоугольник 12"/>
          <p:cNvSpPr/>
          <p:nvPr/>
        </p:nvSpPr>
        <p:spPr>
          <a:xfrm>
            <a:off x="1454152" y="2047875"/>
            <a:ext cx="15239998" cy="187740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414" tIns="45706" rIns="91414" bIns="45706">
            <a:spAutoFit/>
          </a:bodyPr>
          <a:lstStyle/>
          <a:p>
            <a:pPr algn="just"/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Qurilish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poygasi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darslarida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o‘quvchilarda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ijodkorlik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jamoaviy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rivojlantirishda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usuldir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metodni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qo‘llashning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raqobatga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undash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loyihalar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konstruksiyalarni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rejalashtirish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tezda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qurishni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o‘rgatishdir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35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" y="-85722"/>
            <a:ext cx="17995898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9"/>
            <a:ext cx="3325187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4"/>
            <a:ext cx="2362198" cy="923081"/>
          </a:xfrm>
          <a:prstGeom prst="rect">
            <a:avLst/>
          </a:prstGeom>
        </p:spPr>
      </p:pic>
      <p:pic>
        <p:nvPicPr>
          <p:cNvPr id="7" name="Picture 2" descr="Picture background"/>
          <p:cNvPicPr>
            <a:picLocks noChangeAspect="1" noChangeArrowheads="1"/>
          </p:cNvPicPr>
          <p:nvPr/>
        </p:nvPicPr>
        <p:blipFill rotWithShape="1">
          <a:blip r:embed="rId6"/>
          <a:srcRect l="21501" t="6059" r="20334" b="17846"/>
          <a:stretch>
            <a:fillRect/>
          </a:stretch>
        </p:blipFill>
        <p:spPr bwMode="auto">
          <a:xfrm>
            <a:off x="6407151" y="4943475"/>
            <a:ext cx="4821862" cy="4190999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931383" y="2008806"/>
            <a:ext cx="15773398" cy="2554517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darslarida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Konstruktor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qo‘llaniladi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konstruksiyalar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o‘ylagan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g‘oyalarini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Konstruktor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qiziqtirish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jonlantirish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usuldir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900" dirty="0"/>
          </a:p>
        </p:txBody>
      </p:sp>
      <p:sp>
        <p:nvSpPr>
          <p:cNvPr id="8" name="TextBox 7"/>
          <p:cNvSpPr txBox="1"/>
          <p:nvPr/>
        </p:nvSpPr>
        <p:spPr>
          <a:xfrm>
            <a:off x="920749" y="5172078"/>
            <a:ext cx="4648201" cy="98485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lIns="91414" tIns="45706" rIns="91414" bIns="45706">
            <a:spAutoFit/>
          </a:bodyPr>
          <a:lstStyle/>
          <a:p>
            <a:pPr algn="ctr"/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konstruktor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to‘plamlaridan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68353" y="8364338"/>
            <a:ext cx="5638800" cy="1431133"/>
          </a:xfrm>
          <a:prstGeom prst="rect">
            <a:avLst/>
          </a:prstGeom>
          <a:solidFill>
            <a:srgbClr val="C00000"/>
          </a:solidFill>
        </p:spPr>
        <p:txBody>
          <a:bodyPr wrap="square" lIns="91414" tIns="45706" rIns="91414" bIns="45706">
            <a:spAutoFit/>
          </a:bodyPr>
          <a:lstStyle/>
          <a:p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ishlanadigan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materiallardan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konstruktsiyalar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endParaRPr lang="ru-RU" sz="29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1817354" y="5308626"/>
            <a:ext cx="5384925" cy="984857"/>
          </a:xfrm>
          <a:prstGeom prst="rect">
            <a:avLst/>
          </a:prstGeom>
          <a:solidFill>
            <a:srgbClr val="FFC000"/>
          </a:solidFill>
        </p:spPr>
        <p:txBody>
          <a:bodyPr wrap="square" lIns="91414" tIns="45706" rIns="91414" bIns="45706">
            <a:spAutoFit/>
          </a:bodyPr>
          <a:lstStyle/>
          <a:p>
            <a:pPr algn="ctr"/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yechishga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yo‘naltirilgan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konstruktorlar</a:t>
            </a:r>
            <a:endParaRPr lang="ru-RU" sz="2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1817354" y="8408636"/>
            <a:ext cx="5384925" cy="984857"/>
          </a:xfrm>
          <a:prstGeom prst="rect">
            <a:avLst/>
          </a:prstGeom>
          <a:solidFill>
            <a:srgbClr val="FF6161"/>
          </a:solidFill>
        </p:spPr>
        <p:txBody>
          <a:bodyPr wrap="square" lIns="91414" tIns="45706" rIns="91414" bIns="45706">
            <a:spAutoFit/>
          </a:bodyPr>
          <a:lstStyle/>
          <a:p>
            <a:pPr algn="ctr"/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Harakatli</a:t>
            </a:r>
            <a:endParaRPr lang="en-US" sz="2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konstruktorlar</a:t>
            </a:r>
            <a:endParaRPr lang="ru-RU" sz="2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35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" y="-85722"/>
            <a:ext cx="17995898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9"/>
            <a:ext cx="3325187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4"/>
            <a:ext cx="2362198" cy="923081"/>
          </a:xfrm>
          <a:prstGeom prst="rect">
            <a:avLst/>
          </a:prstGeom>
        </p:spPr>
      </p:pic>
      <p:pic>
        <p:nvPicPr>
          <p:cNvPr id="7" name="Picture 4" descr="Picture background"/>
          <p:cNvPicPr>
            <a:picLocks noChangeAspect="1" noChangeArrowheads="1"/>
          </p:cNvPicPr>
          <p:nvPr/>
        </p:nvPicPr>
        <p:blipFill rotWithShape="1">
          <a:blip r:embed="rId6"/>
          <a:srcRect t="23214" b="50466"/>
          <a:stretch>
            <a:fillRect/>
          </a:stretch>
        </p:blipFill>
        <p:spPr bwMode="auto">
          <a:xfrm>
            <a:off x="1073149" y="4066044"/>
            <a:ext cx="14020802" cy="308723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768350" y="1470712"/>
            <a:ext cx="15849600" cy="2554517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muallif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darslarida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ijodkorligini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erkin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mehnatga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qiziqishini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o‘zlarining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namoyish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muallif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darslarida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mumkinligi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batafsil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bayon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720850" y="7261909"/>
            <a:ext cx="2743202" cy="3216237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Metodning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yondashuvlarni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belgilash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topshiriqlar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endParaRPr lang="ru-RU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594479" y="7458078"/>
            <a:ext cx="2369527" cy="2795387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moslamalarni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ishni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boshqichma-bosqich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endParaRPr lang="ru-RU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949329" y="7693166"/>
            <a:ext cx="2033945" cy="1431133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Ko‘rgazma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endParaRPr lang="ru-RU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997949" y="7908239"/>
            <a:ext cx="2362200" cy="1431133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qo‘llab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quvvatlash</a:t>
            </a:r>
            <a:endParaRPr lang="ru-RU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1741153" y="8137871"/>
            <a:ext cx="2057399" cy="954079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O‘z-o‘zini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35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" y="-85722"/>
            <a:ext cx="17995898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9"/>
            <a:ext cx="3325187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4"/>
            <a:ext cx="2362198" cy="923081"/>
          </a:xfrm>
          <a:prstGeom prst="rect">
            <a:avLst/>
          </a:prstGeom>
        </p:spPr>
      </p:pic>
      <p:pic>
        <p:nvPicPr>
          <p:cNvPr id="7" name="Picture 4" descr="Picture background"/>
          <p:cNvPicPr>
            <a:picLocks noChangeAspect="1" noChangeArrowheads="1"/>
          </p:cNvPicPr>
          <p:nvPr/>
        </p:nvPicPr>
        <p:blipFill rotWithShape="1">
          <a:blip r:embed="rId6"/>
          <a:srcRect l="9924" t="24916" r="9849" b="45320"/>
          <a:stretch>
            <a:fillRect/>
          </a:stretch>
        </p:blipFill>
        <p:spPr bwMode="auto">
          <a:xfrm>
            <a:off x="1686769" y="5059913"/>
            <a:ext cx="14970697" cy="31242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686766" y="2352675"/>
            <a:ext cx="14854984" cy="2062075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“Mini-master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ustaxonasi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sinflarda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qiziqarli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boy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591719" y="9058274"/>
            <a:ext cx="2322925" cy="1077190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pPr algn="ctr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Tayyorlov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bosqichi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30754" y="9084516"/>
            <a:ext cx="2743200" cy="1569632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pPr algn="ctr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Ko‘rsatma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bosqichi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953960" y="9084515"/>
            <a:ext cx="2796591" cy="1077190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pPr algn="ctr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bosqichi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893556" y="9031803"/>
            <a:ext cx="2600197" cy="1569632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pPr algn="ctr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Refleksiya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muhokama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bosqichi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3798550" y="9058276"/>
            <a:ext cx="3048000" cy="1569632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pPr algn="ctr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Yakuniy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bosqichi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35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" y="-85722"/>
            <a:ext cx="17995898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9"/>
            <a:ext cx="3325187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4"/>
            <a:ext cx="2362198" cy="923081"/>
          </a:xfrm>
          <a:prstGeom prst="rect">
            <a:avLst/>
          </a:prstGeom>
        </p:spPr>
      </p:pic>
      <p:pic>
        <p:nvPicPr>
          <p:cNvPr id="7" name="Picture 2" descr="Picture background"/>
          <p:cNvPicPr>
            <a:picLocks noChangeAspect="1" noChangeArrowheads="1"/>
          </p:cNvPicPr>
          <p:nvPr/>
        </p:nvPicPr>
        <p:blipFill rotWithShape="1">
          <a:blip r:embed="rId6"/>
          <a:srcRect l="4619" t="20315" r="4424" b="21318"/>
          <a:stretch>
            <a:fillRect/>
          </a:stretch>
        </p:blipFill>
        <p:spPr bwMode="auto">
          <a:xfrm>
            <a:off x="1530354" y="2056743"/>
            <a:ext cx="14935200" cy="60198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381189" y="8372476"/>
            <a:ext cx="14935200" cy="2323685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pPr algn="just"/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darslarida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bolalarda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ong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ijodkorlik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ko‘nikmalarni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qo‘llaniladi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metodda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eski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kundalik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hayotda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chiqindi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hisoblangan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buyumlardan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narsalar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yaratishni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o‘rganadilar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nafaqat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ularda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atrof-muhitni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asrash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tushunchasini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uyg‘otadi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yondashuvni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kuchaytiradi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9" name="Прямоугольник: скругленные углы 5"/>
          <p:cNvSpPr/>
          <p:nvPr/>
        </p:nvSpPr>
        <p:spPr>
          <a:xfrm>
            <a:off x="2444750" y="4333875"/>
            <a:ext cx="3276600" cy="2590799"/>
          </a:xfrm>
          <a:prstGeom prst="roundRect">
            <a:avLst>
              <a:gd name="adj" fmla="val 35621"/>
            </a:avLst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91414" tIns="45706" rIns="91414" bIns="45706" rtlCol="0" anchor="ctr"/>
          <a:lstStyle/>
          <a:p>
            <a:pPr algn="ctr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Tayyorlov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ilhomlantirish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bosqichi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: скругленные углы 5"/>
          <p:cNvSpPr/>
          <p:nvPr/>
        </p:nvSpPr>
        <p:spPr>
          <a:xfrm>
            <a:off x="8053802" y="4333875"/>
            <a:ext cx="2590800" cy="2590799"/>
          </a:xfrm>
          <a:prstGeom prst="roundRect">
            <a:avLst>
              <a:gd name="adj" fmla="val 35621"/>
            </a:avLst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91414" tIns="45706" rIns="91414" bIns="45706" rtlCol="0" anchor="ctr"/>
          <a:lstStyle/>
          <a:p>
            <a:pPr algn="ctr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bosqichi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: скругленные углы 5"/>
          <p:cNvSpPr/>
          <p:nvPr/>
        </p:nvSpPr>
        <p:spPr>
          <a:xfrm>
            <a:off x="13022971" y="4333875"/>
            <a:ext cx="2514600" cy="2590799"/>
          </a:xfrm>
          <a:prstGeom prst="roundRect">
            <a:avLst>
              <a:gd name="adj" fmla="val 35621"/>
            </a:avLst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91414" tIns="45706" rIns="91414" bIns="45706" rtlCol="0" anchor="ctr"/>
          <a:lstStyle/>
          <a:p>
            <a:pPr algn="ctr"/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taqdimot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bosqichi</a:t>
            </a:r>
            <a:endParaRPr lang="ru-RU" sz="2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35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" y="-85722"/>
            <a:ext cx="17995898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9"/>
            <a:ext cx="3325187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4"/>
            <a:ext cx="2362198" cy="923081"/>
          </a:xfrm>
          <a:prstGeom prst="rect">
            <a:avLst/>
          </a:prstGeom>
        </p:spPr>
      </p:pic>
      <p:pic>
        <p:nvPicPr>
          <p:cNvPr id="7" name="Picture 2" descr="Picture background"/>
          <p:cNvPicPr>
            <a:picLocks noChangeAspect="1" noChangeArrowheads="1"/>
          </p:cNvPicPr>
          <p:nvPr/>
        </p:nvPicPr>
        <p:blipFill rotWithShape="1">
          <a:blip r:embed="rId6"/>
          <a:srcRect l="9331" t="28956" r="9524" b="24444"/>
          <a:stretch>
            <a:fillRect/>
          </a:stretch>
        </p:blipFill>
        <p:spPr bwMode="auto">
          <a:xfrm>
            <a:off x="1987549" y="3114674"/>
            <a:ext cx="14478001" cy="5562601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686139" y="2124077"/>
            <a:ext cx="4814663" cy="584747"/>
          </a:xfrm>
          <a:prstGeom prst="rect">
            <a:avLst/>
          </a:prstGeom>
        </p:spPr>
        <p:txBody>
          <a:bodyPr wrap="none" lIns="91414" tIns="45706" rIns="91414" bIns="45706">
            <a:spAutoFit/>
          </a:bodyPr>
          <a:lstStyle/>
          <a:p>
            <a:r>
              <a:rPr lang="en-US" sz="3200" b="1" kern="100" dirty="0">
                <a:latin typeface="Times New Roman" panose="02020603050405020304" pitchFamily="18" charset="0"/>
                <a:ea typeface="Calibri" panose="020F0502020204030204" pitchFamily="34" charset="0"/>
              </a:rPr>
              <a:t>“</a:t>
            </a:r>
            <a:r>
              <a:rPr lang="en-US" sz="3200" b="1" kern="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Kichik</a:t>
            </a:r>
            <a:r>
              <a:rPr lang="en-US" sz="3200" b="1" kern="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kern="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Ixtirochi</a:t>
            </a:r>
            <a:r>
              <a:rPr lang="en-US" sz="3200" b="1" kern="100" dirty="0">
                <a:latin typeface="Times New Roman" panose="02020603050405020304" pitchFamily="18" charset="0"/>
                <a:ea typeface="Calibri" panose="020F0502020204030204" pitchFamily="34" charset="0"/>
              </a:rPr>
              <a:t>” </a:t>
            </a:r>
            <a:r>
              <a:rPr lang="en-US" sz="3200" b="1" kern="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metodi</a:t>
            </a:r>
            <a:r>
              <a:rPr lang="en-US" sz="3200" b="1" kern="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32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328442" y="9058278"/>
            <a:ext cx="5448875" cy="584747"/>
          </a:xfrm>
          <a:prstGeom prst="rect">
            <a:avLst/>
          </a:prstGeom>
        </p:spPr>
        <p:txBody>
          <a:bodyPr wrap="none" lIns="91414" tIns="45706" rIns="91414" bIns="45706">
            <a:spAutoFit/>
          </a:bodyPr>
          <a:lstStyle/>
          <a:p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bosqichi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873751" y="10048876"/>
            <a:ext cx="4208151" cy="584747"/>
          </a:xfrm>
          <a:prstGeom prst="rect">
            <a:avLst/>
          </a:prstGeom>
        </p:spPr>
        <p:txBody>
          <a:bodyPr wrap="none" lIns="91414" tIns="45706" rIns="91414" bIns="45706">
            <a:spAutoFit/>
          </a:bodyPr>
          <a:lstStyle/>
          <a:p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Rejalashtirish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bosqichi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198740" y="8961067"/>
            <a:ext cx="4547987" cy="584747"/>
          </a:xfrm>
          <a:prstGeom prst="rect">
            <a:avLst/>
          </a:prstGeom>
        </p:spPr>
        <p:txBody>
          <a:bodyPr wrap="none" lIns="91414" tIns="45706" rIns="91414" bIns="45706">
            <a:spAutoFit/>
          </a:bodyPr>
          <a:lstStyle/>
          <a:p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Sinov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bosqichi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2963056" y="10058862"/>
            <a:ext cx="4424557" cy="584747"/>
          </a:xfrm>
          <a:prstGeom prst="rect">
            <a:avLst/>
          </a:prstGeom>
        </p:spPr>
        <p:txBody>
          <a:bodyPr wrap="none" lIns="91414" tIns="45706" rIns="91414" bIns="45706">
            <a:spAutoFit/>
          </a:bodyPr>
          <a:lstStyle/>
          <a:p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Namoyish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bosqichi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Овал 5"/>
          <p:cNvSpPr/>
          <p:nvPr/>
        </p:nvSpPr>
        <p:spPr>
          <a:xfrm>
            <a:off x="2673353" y="9667877"/>
            <a:ext cx="609599" cy="611832"/>
          </a:xfrm>
          <a:prstGeom prst="ellipse">
            <a:avLst/>
          </a:prstGeom>
          <a:solidFill>
            <a:srgbClr val="F8AB35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6" rIns="91414" bIns="45706" rtlCol="0" anchor="ctr"/>
          <a:lstStyle/>
          <a:p>
            <a:pPr algn="ctr"/>
            <a:endParaRPr lang="ru-RU" sz="1100"/>
          </a:p>
        </p:txBody>
      </p:sp>
      <p:sp>
        <p:nvSpPr>
          <p:cNvPr id="15" name="Овал 10"/>
          <p:cNvSpPr/>
          <p:nvPr/>
        </p:nvSpPr>
        <p:spPr>
          <a:xfrm>
            <a:off x="7284814" y="9141473"/>
            <a:ext cx="570140" cy="526403"/>
          </a:xfrm>
          <a:prstGeom prst="ellipse">
            <a:avLst/>
          </a:prstGeom>
          <a:solidFill>
            <a:srgbClr val="F8377F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6" rIns="91414" bIns="45706" rtlCol="0" anchor="ctr"/>
          <a:lstStyle/>
          <a:p>
            <a:pPr algn="ctr"/>
            <a:endParaRPr lang="ru-RU" sz="1100"/>
          </a:p>
        </p:txBody>
      </p:sp>
      <p:sp>
        <p:nvSpPr>
          <p:cNvPr id="16" name="Овал 11"/>
          <p:cNvSpPr/>
          <p:nvPr/>
        </p:nvSpPr>
        <p:spPr>
          <a:xfrm>
            <a:off x="10750554" y="9667880"/>
            <a:ext cx="548700" cy="611829"/>
          </a:xfrm>
          <a:prstGeom prst="ellipse">
            <a:avLst/>
          </a:prstGeom>
          <a:solidFill>
            <a:srgbClr val="C534C5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6" rIns="91414" bIns="45706" rtlCol="0" anchor="ctr"/>
          <a:lstStyle/>
          <a:p>
            <a:pPr algn="ctr"/>
            <a:endParaRPr lang="ru-RU" sz="1100"/>
          </a:p>
        </p:txBody>
      </p:sp>
      <p:sp>
        <p:nvSpPr>
          <p:cNvPr id="17" name="Овал 12"/>
          <p:cNvSpPr/>
          <p:nvPr/>
        </p:nvSpPr>
        <p:spPr>
          <a:xfrm>
            <a:off x="14948464" y="9289108"/>
            <a:ext cx="678886" cy="601486"/>
          </a:xfrm>
          <a:prstGeom prst="ellipse">
            <a:avLst/>
          </a:prstGeom>
          <a:solidFill>
            <a:srgbClr val="2CD1ED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6" rIns="91414" bIns="45706" rtlCol="0" anchor="ctr"/>
          <a:lstStyle/>
          <a:p>
            <a:pPr algn="ctr"/>
            <a:endParaRPr lang="ru-RU" sz="1100"/>
          </a:p>
        </p:txBody>
      </p:sp>
    </p:spTree>
    <p:extLst>
      <p:ext uri="{BB962C8B-B14F-4D97-AF65-F5344CB8AC3E}">
        <p14:creationId xmlns:p14="http://schemas.microsoft.com/office/powerpoint/2010/main" val="375435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" y="-85722"/>
            <a:ext cx="17995898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9"/>
            <a:ext cx="3325187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4"/>
            <a:ext cx="2362198" cy="923081"/>
          </a:xfrm>
          <a:prstGeom prst="rect">
            <a:avLst/>
          </a:prstGeom>
        </p:spPr>
      </p:pic>
      <p:pic>
        <p:nvPicPr>
          <p:cNvPr id="7" name="Picture 2" descr="Picture background"/>
          <p:cNvPicPr>
            <a:picLocks noChangeAspect="1" noChangeArrowheads="1"/>
          </p:cNvPicPr>
          <p:nvPr/>
        </p:nvPicPr>
        <p:blipFill rotWithShape="1">
          <a:blip r:embed="rId6"/>
          <a:srcRect l="7461" t="32757" r="6976" b="32017"/>
          <a:stretch>
            <a:fillRect/>
          </a:stretch>
        </p:blipFill>
        <p:spPr bwMode="auto">
          <a:xfrm>
            <a:off x="1073152" y="3635157"/>
            <a:ext cx="15849600" cy="4509756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844552" y="1819275"/>
            <a:ext cx="15849600" cy="2062075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pPr algn="just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Cho‘p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tayoq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sinflarda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darslarida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biridir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konstruksiyalar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tasavvurini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konstruksiya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190442" y="8144916"/>
            <a:ext cx="3881324" cy="984857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pPr algn="ctr"/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Darsga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tayyorgarlik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ko‘rish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bosqichi</a:t>
            </a:r>
            <a:endParaRPr lang="ru-RU" sz="2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062563" y="8197754"/>
            <a:ext cx="4196150" cy="984857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pPr algn="ctr"/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O‘quvchilarga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bosqichi</a:t>
            </a:r>
            <a:endParaRPr lang="ru-RU" sz="2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997950" y="8245888"/>
            <a:ext cx="3759821" cy="984857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pPr algn="ctr"/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bosqichi</a:t>
            </a:r>
            <a:endParaRPr lang="ru-RU" sz="2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2539258" y="8302500"/>
            <a:ext cx="4154894" cy="984857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pPr algn="ctr"/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Mahsulotlarni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bosqichi</a:t>
            </a:r>
            <a:endParaRPr lang="ru-RU" sz="2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трелка: штриховая вправо 5"/>
          <p:cNvSpPr/>
          <p:nvPr/>
        </p:nvSpPr>
        <p:spPr>
          <a:xfrm>
            <a:off x="1454149" y="9439277"/>
            <a:ext cx="2819401" cy="484749"/>
          </a:xfrm>
          <a:prstGeom prst="stripedRightArrow">
            <a:avLst/>
          </a:prstGeom>
          <a:solidFill>
            <a:srgbClr val="FAE9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6" rIns="91414" bIns="45706" rtlCol="0" anchor="ctr"/>
          <a:lstStyle/>
          <a:p>
            <a:pPr algn="ctr"/>
            <a:endParaRPr lang="ru-RU" sz="1100"/>
          </a:p>
        </p:txBody>
      </p:sp>
      <p:sp>
        <p:nvSpPr>
          <p:cNvPr id="12" name="Стрелка: штриховая вправо 10"/>
          <p:cNvSpPr/>
          <p:nvPr/>
        </p:nvSpPr>
        <p:spPr>
          <a:xfrm>
            <a:off x="5568949" y="9439277"/>
            <a:ext cx="2590800" cy="484749"/>
          </a:xfrm>
          <a:prstGeom prst="stripedRightArrow">
            <a:avLst/>
          </a:prstGeom>
          <a:solidFill>
            <a:srgbClr val="FB9DB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6" rIns="91414" bIns="45706" rtlCol="0" anchor="ctr"/>
          <a:lstStyle/>
          <a:p>
            <a:pPr algn="ctr"/>
            <a:endParaRPr lang="ru-RU" sz="1100"/>
          </a:p>
        </p:txBody>
      </p:sp>
      <p:sp>
        <p:nvSpPr>
          <p:cNvPr id="13" name="Стрелка: штриховая вправо 12"/>
          <p:cNvSpPr/>
          <p:nvPr/>
        </p:nvSpPr>
        <p:spPr>
          <a:xfrm>
            <a:off x="9531350" y="9449423"/>
            <a:ext cx="2514600" cy="474603"/>
          </a:xfrm>
          <a:prstGeom prst="stripedRightArrow">
            <a:avLst/>
          </a:prstGeom>
          <a:solidFill>
            <a:srgbClr val="D6A3D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6" rIns="91414" bIns="45706" rtlCol="0" anchor="ctr"/>
          <a:lstStyle/>
          <a:p>
            <a:pPr algn="ctr"/>
            <a:endParaRPr lang="ru-RU" sz="1100"/>
          </a:p>
        </p:txBody>
      </p:sp>
      <p:sp>
        <p:nvSpPr>
          <p:cNvPr id="14" name="Стрелка: штриховая вправо 11"/>
          <p:cNvSpPr/>
          <p:nvPr/>
        </p:nvSpPr>
        <p:spPr>
          <a:xfrm>
            <a:off x="13112754" y="9449423"/>
            <a:ext cx="2743200" cy="484749"/>
          </a:xfrm>
          <a:prstGeom prst="stripedRightArrow">
            <a:avLst/>
          </a:prstGeom>
          <a:solidFill>
            <a:srgbClr val="91EBF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6" rIns="91414" bIns="45706" rtlCol="0" anchor="ctr"/>
          <a:lstStyle/>
          <a:p>
            <a:pPr algn="ctr"/>
            <a:endParaRPr lang="ru-RU" sz="1100"/>
          </a:p>
        </p:txBody>
      </p:sp>
    </p:spTree>
    <p:extLst>
      <p:ext uri="{BB962C8B-B14F-4D97-AF65-F5344CB8AC3E}">
        <p14:creationId xmlns:p14="http://schemas.microsoft.com/office/powerpoint/2010/main" val="375435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" y="-85722"/>
            <a:ext cx="17995898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9"/>
            <a:ext cx="3325187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4"/>
            <a:ext cx="2362198" cy="923081"/>
          </a:xfrm>
          <a:prstGeom prst="rect">
            <a:avLst/>
          </a:prstGeom>
        </p:spPr>
      </p:pic>
      <p:pic>
        <p:nvPicPr>
          <p:cNvPr id="7" name="Picture 2" descr="Picture background"/>
          <p:cNvPicPr>
            <a:picLocks noChangeAspect="1" noChangeArrowheads="1"/>
          </p:cNvPicPr>
          <p:nvPr/>
        </p:nvPicPr>
        <p:blipFill rotWithShape="1">
          <a:blip r:embed="rId6"/>
          <a:srcRect l="3245" t="19260" r="2889" b="16214"/>
          <a:stretch>
            <a:fillRect/>
          </a:stretch>
        </p:blipFill>
        <p:spPr bwMode="auto">
          <a:xfrm>
            <a:off x="7092951" y="2047877"/>
            <a:ext cx="10468950" cy="80772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774703" y="2372698"/>
            <a:ext cx="5333999" cy="6001615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pPr>
              <a:tabLst>
                <a:tab pos="405889" algn="l"/>
              </a:tabLst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ranglar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uchquni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darslarida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rang,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o‘zlashtirish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ranglar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kompozitsiyalar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o‘rganadilar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8" name="Прямоугольник 2"/>
          <p:cNvSpPr/>
          <p:nvPr/>
        </p:nvSpPr>
        <p:spPr>
          <a:xfrm>
            <a:off x="7626349" y="2886074"/>
            <a:ext cx="2286001" cy="2209801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14" tIns="45706" rIns="91414" bIns="45706" rtlCol="0" anchor="ctr"/>
          <a:lstStyle/>
          <a:p>
            <a:pPr algn="ctr"/>
            <a:r>
              <a:rPr lang="en-US" sz="3200" b="1" dirty="0" err="1"/>
              <a:t>Ranglar</a:t>
            </a:r>
            <a:r>
              <a:rPr lang="en-US" sz="3200" b="1" dirty="0"/>
              <a:t> </a:t>
            </a:r>
            <a:r>
              <a:rPr lang="en-US" sz="3200" b="1" dirty="0" err="1"/>
              <a:t>va</a:t>
            </a:r>
            <a:r>
              <a:rPr lang="en-US" sz="3200" b="1" dirty="0"/>
              <a:t> </a:t>
            </a:r>
            <a:r>
              <a:rPr lang="en-US" sz="3200" b="1" dirty="0" err="1"/>
              <a:t>shakllar</a:t>
            </a:r>
            <a:r>
              <a:rPr lang="en-US" sz="3200" b="1" dirty="0"/>
              <a:t> </a:t>
            </a:r>
            <a:r>
              <a:rPr lang="en-US" sz="3200" b="1" dirty="0" err="1"/>
              <a:t>haqida</a:t>
            </a:r>
            <a:r>
              <a:rPr lang="en-US" sz="3200" b="1" dirty="0"/>
              <a:t> </a:t>
            </a:r>
            <a:r>
              <a:rPr lang="en-US" sz="3200" b="1" dirty="0" err="1"/>
              <a:t>suhbat</a:t>
            </a:r>
            <a:endParaRPr lang="ru-RU" sz="3200" dirty="0"/>
          </a:p>
        </p:txBody>
      </p:sp>
      <p:sp>
        <p:nvSpPr>
          <p:cNvPr id="9" name="Прямоугольник 2"/>
          <p:cNvSpPr/>
          <p:nvPr/>
        </p:nvSpPr>
        <p:spPr>
          <a:xfrm>
            <a:off x="7626349" y="6924675"/>
            <a:ext cx="2286001" cy="1905000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14" tIns="45706" rIns="91414" bIns="45706" rtlCol="0" anchor="ctr"/>
          <a:lstStyle/>
          <a:p>
            <a:pPr algn="ctr"/>
            <a:r>
              <a:rPr lang="en-US" sz="3200" b="1" dirty="0" err="1"/>
              <a:t>Materiallar</a:t>
            </a:r>
            <a:r>
              <a:rPr lang="en-US" sz="3200" b="1" dirty="0"/>
              <a:t> </a:t>
            </a:r>
            <a:r>
              <a:rPr lang="en-US" sz="3200" b="1" dirty="0" err="1"/>
              <a:t>tayyorlash</a:t>
            </a:r>
            <a:r>
              <a:rPr lang="en-US" sz="3200" b="1" dirty="0"/>
              <a:t> </a:t>
            </a:r>
            <a:r>
              <a:rPr lang="en-US" sz="3200" b="1" dirty="0" err="1"/>
              <a:t>va</a:t>
            </a:r>
            <a:r>
              <a:rPr lang="en-US" sz="3200" b="1" dirty="0"/>
              <a:t> </a:t>
            </a:r>
            <a:r>
              <a:rPr lang="en-US" sz="3200" b="1" dirty="0" err="1"/>
              <a:t>ijodiy</a:t>
            </a:r>
            <a:r>
              <a:rPr lang="en-US" sz="3200" b="1" dirty="0"/>
              <a:t> </a:t>
            </a:r>
            <a:r>
              <a:rPr lang="en-US" sz="3200" b="1" dirty="0" err="1"/>
              <a:t>yondashuv</a:t>
            </a:r>
            <a:r>
              <a:rPr lang="en-US" sz="3200" b="1" dirty="0"/>
              <a:t> </a:t>
            </a:r>
            <a:endParaRPr lang="en-US" sz="3200" dirty="0"/>
          </a:p>
        </p:txBody>
      </p:sp>
      <p:sp>
        <p:nvSpPr>
          <p:cNvPr id="10" name="Прямоугольник 2"/>
          <p:cNvSpPr/>
          <p:nvPr/>
        </p:nvSpPr>
        <p:spPr>
          <a:xfrm>
            <a:off x="14636750" y="2733678"/>
            <a:ext cx="2743200" cy="2639843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14" tIns="45706" rIns="91414" bIns="45706" rtlCol="0" anchor="ctr"/>
          <a:lstStyle/>
          <a:p>
            <a:pPr algn="ctr"/>
            <a:r>
              <a:rPr lang="en-US" sz="3200" b="1" dirty="0" err="1"/>
              <a:t>Kompozitsiya</a:t>
            </a:r>
            <a:r>
              <a:rPr lang="en-US" sz="3200" b="1" dirty="0"/>
              <a:t> </a:t>
            </a:r>
            <a:r>
              <a:rPr lang="en-US" sz="3200" b="1" dirty="0" err="1"/>
              <a:t>yaratish</a:t>
            </a:r>
            <a:endParaRPr lang="en-US" sz="3200" dirty="0"/>
          </a:p>
        </p:txBody>
      </p:sp>
      <p:sp>
        <p:nvSpPr>
          <p:cNvPr id="11" name="Прямоугольник 2"/>
          <p:cNvSpPr/>
          <p:nvPr/>
        </p:nvSpPr>
        <p:spPr>
          <a:xfrm>
            <a:off x="14712954" y="6772275"/>
            <a:ext cx="2438397" cy="2057400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14" tIns="45706" rIns="91414" bIns="45706" rtlCol="0" anchor="ctr"/>
          <a:lstStyle/>
          <a:p>
            <a:pPr algn="ctr"/>
            <a:r>
              <a:rPr lang="en-US" sz="3200" b="1" dirty="0" err="1"/>
              <a:t>Baholash</a:t>
            </a:r>
            <a:r>
              <a:rPr lang="en-US" sz="3200" b="1" dirty="0"/>
              <a:t> </a:t>
            </a:r>
            <a:r>
              <a:rPr lang="en-US" sz="3200" b="1" dirty="0" err="1"/>
              <a:t>va</a:t>
            </a:r>
            <a:r>
              <a:rPr lang="en-US" sz="3200" b="1" dirty="0"/>
              <a:t> </a:t>
            </a:r>
            <a:r>
              <a:rPr lang="en-US" sz="3200" b="1" dirty="0" err="1"/>
              <a:t>ko‘rgazma</a:t>
            </a:r>
            <a:r>
              <a:rPr lang="en-US" sz="3200" b="1" dirty="0"/>
              <a:t> </a:t>
            </a:r>
            <a:r>
              <a:rPr lang="en-US" sz="3200" b="1" dirty="0" err="1"/>
              <a:t>tashkil</a:t>
            </a:r>
            <a:r>
              <a:rPr lang="en-US" sz="3200" b="1" dirty="0"/>
              <a:t> </a:t>
            </a:r>
            <a:r>
              <a:rPr lang="en-US" sz="3200" b="1" dirty="0" err="1"/>
              <a:t>qilish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75435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" y="-85722"/>
            <a:ext cx="17995898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9"/>
            <a:ext cx="3325187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4"/>
            <a:ext cx="2362198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911348" y="1519469"/>
            <a:ext cx="14173200" cy="1077190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NATIJALARNI BAHOLASH VA SAMARADORLIKNI OSHIRISH USULLARI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Ромб 6"/>
          <p:cNvSpPr/>
          <p:nvPr/>
        </p:nvSpPr>
        <p:spPr>
          <a:xfrm>
            <a:off x="1203904" y="1457249"/>
            <a:ext cx="1033892" cy="990599"/>
          </a:xfrm>
          <a:prstGeom prst="diamond">
            <a:avLst/>
          </a:prstGeom>
          <a:solidFill>
            <a:srgbClr val="FF99FF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6" rIns="91414" bIns="45706" rtlCol="0" anchor="ctr"/>
          <a:lstStyle/>
          <a:p>
            <a:pPr algn="ctr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Схема 12">
            <a:extLst>
              <a:ext uri="{FF2B5EF4-FFF2-40B4-BE49-F238E27FC236}">
                <a16:creationId xmlns:a16="http://schemas.microsoft.com/office/drawing/2014/main" xmlns="" id="{443C8EC4-B602-4C3E-AC0B-28329DA2B1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27315304"/>
              </p:ext>
            </p:extLst>
          </p:nvPr>
        </p:nvGraphicFramePr>
        <p:xfrm>
          <a:off x="2901949" y="2754049"/>
          <a:ext cx="11838515" cy="76363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375435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" y="-85722"/>
            <a:ext cx="17995898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9"/>
            <a:ext cx="3325187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4"/>
            <a:ext cx="2362198" cy="923081"/>
          </a:xfrm>
          <a:prstGeom prst="rect">
            <a:avLst/>
          </a:prstGeom>
        </p:spPr>
      </p:pic>
      <p:graphicFrame>
        <p:nvGraphicFramePr>
          <p:cNvPr id="17" name="Схема 16">
            <a:extLst>
              <a:ext uri="{FF2B5EF4-FFF2-40B4-BE49-F238E27FC236}">
                <a16:creationId xmlns:a16="http://schemas.microsoft.com/office/drawing/2014/main" xmlns="" id="{9B9E7686-E3D7-44CF-8869-DADD567A1FF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49147307"/>
              </p:ext>
            </p:extLst>
          </p:nvPr>
        </p:nvGraphicFramePr>
        <p:xfrm>
          <a:off x="1758950" y="1819275"/>
          <a:ext cx="13487400" cy="800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375435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" y="-85722"/>
            <a:ext cx="17995898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4"/>
            <a:ext cx="236219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9"/>
            <a:ext cx="3325187" cy="923081"/>
          </a:xfrm>
          <a:prstGeom prst="rect">
            <a:avLst/>
          </a:prstGeom>
        </p:spPr>
      </p:pic>
      <p:pic>
        <p:nvPicPr>
          <p:cNvPr id="8" name="Picture 2" descr="Picture background"/>
          <p:cNvPicPr>
            <a:picLocks noChangeAspect="1" noChangeArrowheads="1"/>
          </p:cNvPicPr>
          <p:nvPr/>
        </p:nvPicPr>
        <p:blipFill rotWithShape="1">
          <a:blip r:embed="rId6"/>
          <a:srcRect l="3238" t="34239" r="3452" b="40247"/>
          <a:stretch>
            <a:fillRect/>
          </a:stretch>
        </p:blipFill>
        <p:spPr bwMode="auto">
          <a:xfrm>
            <a:off x="1911350" y="3536407"/>
            <a:ext cx="14630399" cy="4097867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720850" y="1912116"/>
            <a:ext cx="14630399" cy="1077190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O‘QITUVCHILARNING MALAKASINI OSHIRISH VA YANGI METODIKALARNI JORIY QILISH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Ромб 7"/>
          <p:cNvSpPr/>
          <p:nvPr/>
        </p:nvSpPr>
        <p:spPr>
          <a:xfrm>
            <a:off x="939805" y="1665234"/>
            <a:ext cx="1181099" cy="1411306"/>
          </a:xfrm>
          <a:prstGeom prst="diamond">
            <a:avLst/>
          </a:prstGeom>
          <a:solidFill>
            <a:srgbClr val="00B0F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6" rIns="91414" bIns="45706" rtlCol="0" anchor="ctr"/>
          <a:lstStyle/>
          <a:p>
            <a:pPr algn="ctr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530355" y="7991477"/>
            <a:ext cx="3124200" cy="1877409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pPr algn="ctr"/>
            <a:r>
              <a:rPr lang="en-US" sz="2900" b="1" kern="1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Doimiy</a:t>
            </a:r>
            <a:r>
              <a:rPr lang="en-US" sz="29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o‘quv</a:t>
            </a:r>
            <a:r>
              <a:rPr lang="en-US" sz="29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seminar </a:t>
            </a:r>
            <a:r>
              <a:rPr lang="en-US" sz="2900" b="1" kern="1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9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treninglar</a:t>
            </a:r>
            <a:r>
              <a:rPr lang="en-US" sz="29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o‘tkazish</a:t>
            </a:r>
            <a:endParaRPr lang="ru-RU" sz="2900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945992" y="8041044"/>
            <a:ext cx="2146958" cy="1877409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pPr algn="ctr"/>
            <a:r>
              <a:rPr lang="en-US" sz="2900" b="1" kern="100" dirty="0" err="1">
                <a:solidFill>
                  <a:srgbClr val="FFC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Interfaol</a:t>
            </a:r>
            <a:r>
              <a:rPr lang="en-US" sz="2900" b="1" kern="100" dirty="0">
                <a:solidFill>
                  <a:srgbClr val="FFC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solidFill>
                  <a:srgbClr val="FFC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dars</a:t>
            </a:r>
            <a:r>
              <a:rPr lang="en-US" sz="2900" b="1" kern="100" dirty="0">
                <a:solidFill>
                  <a:srgbClr val="FFC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solidFill>
                  <a:srgbClr val="FFC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metodlarini</a:t>
            </a:r>
            <a:r>
              <a:rPr lang="en-US" sz="2900" b="1" kern="100" dirty="0">
                <a:solidFill>
                  <a:srgbClr val="FFC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solidFill>
                  <a:srgbClr val="FFC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o‘zlashtirish</a:t>
            </a:r>
            <a:endParaRPr lang="ru-RU" sz="2900" dirty="0">
              <a:solidFill>
                <a:srgbClr val="FFC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096971" y="7979233"/>
            <a:ext cx="3526462" cy="1877409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pPr algn="ctr"/>
            <a:r>
              <a:rPr lang="en-US" sz="2900" b="1" kern="100" dirty="0" err="1">
                <a:solidFill>
                  <a:schemeClr val="accent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Axborot-kommunikatsion</a:t>
            </a:r>
            <a:r>
              <a:rPr lang="en-US" sz="2900" b="1" kern="100" dirty="0">
                <a:solidFill>
                  <a:schemeClr val="accent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solidFill>
                  <a:schemeClr val="accent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texnologiyalardan</a:t>
            </a:r>
            <a:r>
              <a:rPr lang="en-US" sz="2900" b="1" kern="100" dirty="0">
                <a:solidFill>
                  <a:schemeClr val="accent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(AKT) </a:t>
            </a:r>
            <a:endParaRPr lang="ru-RU" sz="2900" b="1" dirty="0">
              <a:solidFill>
                <a:schemeClr val="accent4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0217154" y="8031521"/>
            <a:ext cx="3048000" cy="1431133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pPr algn="ctr"/>
            <a:r>
              <a:rPr lang="en-US" sz="2900" b="1" kern="1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Pedagogik</a:t>
            </a:r>
            <a:r>
              <a:rPr lang="en-US" sz="2900" b="1" kern="1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tajriba</a:t>
            </a:r>
            <a:r>
              <a:rPr lang="en-US" sz="2900" b="1" kern="1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almashinuvi</a:t>
            </a:r>
            <a:r>
              <a:rPr lang="en-US" sz="2900" b="1" kern="1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900" b="1" kern="1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o‘rganish</a:t>
            </a:r>
            <a:endParaRPr lang="ru-RU" sz="29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3566968" y="7977287"/>
            <a:ext cx="4343400" cy="1431133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r>
              <a:rPr lang="en-US" sz="2900" b="1" kern="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Yangi</a:t>
            </a:r>
            <a:r>
              <a:rPr lang="en-US" sz="2900" b="1" kern="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metodik</a:t>
            </a:r>
            <a:r>
              <a:rPr lang="en-US" sz="2900" b="1" kern="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qo‘llanmalar</a:t>
            </a:r>
            <a:r>
              <a:rPr lang="en-US" sz="2900" b="1" kern="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yaratish</a:t>
            </a:r>
            <a:r>
              <a:rPr lang="en-US" sz="2900" b="1" kern="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900" b="1" kern="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ulardan</a:t>
            </a:r>
            <a:r>
              <a:rPr lang="en-US" sz="2900" b="1" kern="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foydalanish</a:t>
            </a:r>
            <a:endParaRPr lang="ru-RU" sz="29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9566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" y="-85722"/>
            <a:ext cx="17995898" cy="14478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4"/>
            <a:ext cx="2362198" cy="92308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9"/>
            <a:ext cx="3325187" cy="923081"/>
          </a:xfrm>
          <a:prstGeom prst="rect">
            <a:avLst/>
          </a:prstGeom>
        </p:spPr>
      </p:pic>
      <p:pic>
        <p:nvPicPr>
          <p:cNvPr id="9" name="Picture 2" descr="Picture background"/>
          <p:cNvPicPr>
            <a:picLocks noChangeAspect="1" noChangeArrowheads="1"/>
          </p:cNvPicPr>
          <p:nvPr/>
        </p:nvPicPr>
        <p:blipFill rotWithShape="1">
          <a:blip r:embed="rId6"/>
          <a:srcRect l="14652" t="20412" r="33990" b="23457"/>
          <a:stretch>
            <a:fillRect/>
          </a:stretch>
        </p:blipFill>
        <p:spPr bwMode="auto">
          <a:xfrm>
            <a:off x="259961" y="2254537"/>
            <a:ext cx="8610603" cy="753035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8845553" y="2518527"/>
            <a:ext cx="9292876" cy="538581"/>
          </a:xfrm>
          <a:prstGeom prst="rect">
            <a:avLst/>
          </a:prstGeom>
        </p:spPr>
        <p:txBody>
          <a:bodyPr wrap="none" lIns="91414" tIns="45706" rIns="91414" bIns="45706">
            <a:spAutoFit/>
          </a:bodyPr>
          <a:lstStyle/>
          <a:p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O‘qituvchilarni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sertifikatlash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malaka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oshirish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kurslari</a:t>
            </a:r>
            <a:endParaRPr lang="ru-RU" sz="29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0293350" y="3767466"/>
            <a:ext cx="7662623" cy="538581"/>
          </a:xfrm>
          <a:prstGeom prst="rect">
            <a:avLst/>
          </a:prstGeom>
        </p:spPr>
        <p:txBody>
          <a:bodyPr wrap="none" lIns="91414" tIns="45706" rIns="91414" bIns="45706">
            <a:spAutoFit/>
          </a:bodyPr>
          <a:lstStyle/>
          <a:p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O‘qituvchilarni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motivatsiya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rag‘batlantirish</a:t>
            </a:r>
            <a:endParaRPr lang="ru-RU" sz="29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0598150" y="5750422"/>
            <a:ext cx="7472952" cy="538581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Innovatsion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ta’lim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platformalarini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joriy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etish</a:t>
            </a:r>
            <a:endParaRPr lang="ru-RU" sz="29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0418314" y="7610478"/>
            <a:ext cx="7537659" cy="984857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O‘quvchilar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yaratgan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loyihalarni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baholash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metodikasini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takomillashtirish</a:t>
            </a:r>
            <a:endParaRPr lang="ru-RU" sz="29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8870564" y="8949067"/>
            <a:ext cx="7362662" cy="538581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Kasbiy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hamjamiyatlarda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faol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ishtirok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etish</a:t>
            </a:r>
            <a:endParaRPr lang="ru-RU" sz="2900" dirty="0"/>
          </a:p>
        </p:txBody>
      </p:sp>
    </p:spTree>
    <p:extLst>
      <p:ext uri="{BB962C8B-B14F-4D97-AF65-F5344CB8AC3E}">
        <p14:creationId xmlns:p14="http://schemas.microsoft.com/office/powerpoint/2010/main" val="2135426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" y="-85722"/>
            <a:ext cx="17995898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4"/>
            <a:ext cx="236219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9"/>
            <a:ext cx="3325187" cy="92308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987550" y="1930749"/>
            <a:ext cx="15087600" cy="8479216"/>
          </a:xfrm>
          <a:prstGeom prst="rect">
            <a:avLst/>
          </a:prstGeom>
        </p:spPr>
        <p:txBody>
          <a:bodyPr wrap="square" lIns="91414" tIns="45706" rIns="91414" bIns="45706">
            <a:spAutoFit/>
          </a:bodyPr>
          <a:lstStyle/>
          <a:p>
            <a:pPr algn="ctr">
              <a:spcAft>
                <a:spcPts val="599"/>
              </a:spcAft>
            </a:pPr>
            <a:r>
              <a:rPr lang="en-US" sz="3200" b="1" kern="100" dirty="0">
                <a:solidFill>
                  <a:srgbClr val="C534C5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MASHG‘ULOTNING YAKUNI VA XULOSASI</a:t>
            </a:r>
            <a:endParaRPr lang="ru-RU" sz="3200" b="1" kern="100" dirty="0">
              <a:solidFill>
                <a:srgbClr val="C534C5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spcAft>
                <a:spcPts val="599"/>
              </a:spcAft>
            </a:pP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Ushbu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hujjat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boshlang‘ich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sinf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texnologiya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darslarida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sifat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samaradorlikni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oshirishga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qaratilgan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mashg‘ulot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metodlarini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o‘z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ichiga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oladi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Asosiy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mazmun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quyidagilarni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o‘z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ichiga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oladi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ru-RU" sz="2300" kern="1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spcAft>
                <a:spcPts val="599"/>
              </a:spcAft>
            </a:pP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1</a:t>
            </a:r>
            <a:r>
              <a:rPr lang="en-US" sz="29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Texnologiya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fanining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ahamiyati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maqsadi</a:t>
            </a:r>
            <a:r>
              <a:rPr lang="en-US" sz="29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Boshlang‘ich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sinflarda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texnologiya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fanini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o‘qitish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o‘quvchilarning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amaliy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ko‘nikmalarini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rivojlantirishga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qaratilgan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 Bu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jarayon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texnik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tafakkur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ijodkorlik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muammolarni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hal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qilish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qobiliyatlarini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shakllantirishda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muhimdir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ru-RU" sz="2300" kern="1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spcAft>
                <a:spcPts val="599"/>
              </a:spcAft>
            </a:pP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2</a:t>
            </a:r>
            <a:r>
              <a:rPr lang="en-US" sz="29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Ijodiy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fikrlarni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qo‘llab-quvvatlash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Texnologiya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darslari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orqali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bolalarda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ijodiy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fikrlash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o‘z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ifodalarini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erkin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taqdim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etish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qo‘l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mehnati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mustaqillik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rivojlanadi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ru-RU" sz="2300" kern="1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spcAft>
                <a:spcPts val="599"/>
              </a:spcAft>
            </a:pP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3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Intizom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mas’uliyatni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tarbiyalash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Darslar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intizom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mas’uliyatni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shakllantiradi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bu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esa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bolalarni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kelajakda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o‘z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ishlariga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javobgar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bo‘lish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samarali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mehnat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qilishga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o‘rgatadi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ru-RU" sz="2300" kern="1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spcAft>
                <a:spcPts val="599"/>
              </a:spcAft>
            </a:pP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4.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Innovatsion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texnologiyalarni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joriy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etish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r>
              <a:rPr lang="en-US" sz="29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Darslarda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“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Qurilish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poygasi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”, “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Kichik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ixtirochi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”, “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Konstruktor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kabi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metodlar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qo‘llanilib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texnik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ijodiy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jarayonlarda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bolalarning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faolligi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oshiriladi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ru-RU" sz="2300" kern="1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spcAft>
                <a:spcPts val="599"/>
              </a:spcAft>
            </a:pP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5.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Natijalarni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baholash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samaradorlikni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oshirish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Dars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samaradorligini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oshirish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uchun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kuzatish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o‘z-o‘zini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baholash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jamoaviy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baholash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portfolio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testlar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orqali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o‘quvchilarni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baholash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usullari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qo‘llaniladi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ru-RU" sz="2300" kern="1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spcAft>
                <a:spcPts val="599"/>
              </a:spcAft>
            </a:pP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6.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O‘qituvchilarning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malakasini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9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oshirish</a:t>
            </a:r>
            <a:r>
              <a:rPr lang="en-US" sz="29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r>
              <a:rPr lang="en-US" sz="29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O‘qituvchilar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uchun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seminar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treninglar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axborot-kommunikatsion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texnologiyalardan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foydalanish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tajriba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almashinuvi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yangi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metodik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qo‘llanmalardan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foydalanish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kabilar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orqali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malaka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oshiriladi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ru-RU" sz="2300" kern="1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spcAft>
                <a:spcPts val="599"/>
              </a:spcAft>
            </a:pP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Umumiy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xulosa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shuki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boshlang‘ich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sinf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texnologiya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darslarida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amaliy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ijodiy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ko‘nikmalarni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rivojlantirishda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innovatsion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yondashuvlar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intizom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mas’uliyatni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tarbiyalash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shuningdek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zamonaviy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baholash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malaka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oshirish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usullari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muhim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ahamiyat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kasb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3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etadi</a:t>
            </a:r>
            <a:r>
              <a:rPr lang="en-US" sz="2300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ru-RU" sz="2300" dirty="0"/>
          </a:p>
        </p:txBody>
      </p:sp>
      <p:sp>
        <p:nvSpPr>
          <p:cNvPr id="9" name="Ромб 4"/>
          <p:cNvSpPr/>
          <p:nvPr/>
        </p:nvSpPr>
        <p:spPr>
          <a:xfrm>
            <a:off x="1073149" y="3114677"/>
            <a:ext cx="647699" cy="685801"/>
          </a:xfrm>
          <a:prstGeom prst="diamond">
            <a:avLst/>
          </a:prstGeom>
          <a:solidFill>
            <a:srgbClr val="00B0F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6" rIns="91414" bIns="45706"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1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Ромб 4"/>
          <p:cNvSpPr/>
          <p:nvPr/>
        </p:nvSpPr>
        <p:spPr>
          <a:xfrm>
            <a:off x="1073152" y="4181478"/>
            <a:ext cx="647701" cy="741597"/>
          </a:xfrm>
          <a:prstGeom prst="diamond">
            <a:avLst/>
          </a:prstGeom>
          <a:solidFill>
            <a:srgbClr val="00B0F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6" rIns="91414" bIns="45706" rtlCol="0" anchor="ctr"/>
          <a:lstStyle/>
          <a:p>
            <a:pPr algn="ctr"/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11" name="Ромб 4"/>
          <p:cNvSpPr/>
          <p:nvPr/>
        </p:nvSpPr>
        <p:spPr>
          <a:xfrm>
            <a:off x="1073471" y="5243110"/>
            <a:ext cx="647512" cy="665397"/>
          </a:xfrm>
          <a:prstGeom prst="diamond">
            <a:avLst/>
          </a:prstGeom>
          <a:solidFill>
            <a:srgbClr val="00B0F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6" rIns="91414" bIns="45706" rtlCol="0" anchor="ctr"/>
          <a:lstStyle/>
          <a:p>
            <a:pPr algn="ctr"/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12" name="Ромб 4"/>
          <p:cNvSpPr/>
          <p:nvPr/>
        </p:nvSpPr>
        <p:spPr>
          <a:xfrm>
            <a:off x="1073473" y="6162678"/>
            <a:ext cx="684645" cy="589196"/>
          </a:xfrm>
          <a:prstGeom prst="diamond">
            <a:avLst/>
          </a:prstGeom>
          <a:solidFill>
            <a:srgbClr val="00B0F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6" rIns="91414" bIns="45706" rtlCol="0" anchor="ctr"/>
          <a:lstStyle/>
          <a:p>
            <a:pPr algn="ctr"/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13" name="Ромб 4"/>
          <p:cNvSpPr/>
          <p:nvPr/>
        </p:nvSpPr>
        <p:spPr>
          <a:xfrm>
            <a:off x="1073473" y="6924677"/>
            <a:ext cx="785658" cy="685801"/>
          </a:xfrm>
          <a:prstGeom prst="diamond">
            <a:avLst/>
          </a:prstGeom>
          <a:solidFill>
            <a:srgbClr val="00B0F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6" rIns="91414" bIns="45706" rtlCol="0" anchor="ctr"/>
          <a:lstStyle/>
          <a:p>
            <a:pPr algn="ctr"/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14" name="Ромб 4"/>
          <p:cNvSpPr/>
          <p:nvPr/>
        </p:nvSpPr>
        <p:spPr>
          <a:xfrm>
            <a:off x="1073150" y="7915277"/>
            <a:ext cx="785976" cy="685801"/>
          </a:xfrm>
          <a:prstGeom prst="diamond">
            <a:avLst/>
          </a:prstGeom>
          <a:solidFill>
            <a:srgbClr val="00B0F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6" rIns="91414" bIns="45706" rtlCol="0" anchor="ctr"/>
          <a:lstStyle/>
          <a:p>
            <a:pPr algn="ctr"/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682613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5578</TotalTime>
  <Words>1129</Words>
  <Application>Microsoft Office PowerPoint</Application>
  <PresentationFormat>Custom</PresentationFormat>
  <Paragraphs>154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Воздушный поток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Bu yerda o’quvchiga non rasmini ham chizdirin va bo’laklarga chizg’ich yordamida  ajratsin bu yerda matematika va rasim darsi yoki tehnologiya bilan integratsiya amaliyoti non loyihasi ostida amalga oshirilmoqda . Bolalarda fikrlash va kretivlikka yondashish jarayonini rivojlantirish usuli amalda ko’rsatiladi . Bu topshiriqdan so’ngra bolani o’ziga mustaqil mavzu tanlashni va integratsiyani amalda qo’llagan tarzda loyiha tuzishini topshiring 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Acer-i5</cp:lastModifiedBy>
  <cp:revision>551</cp:revision>
  <cp:lastPrinted>2020-12-11T16:07:03Z</cp:lastPrinted>
  <dcterms:created xsi:type="dcterms:W3CDTF">2020-11-12T01:04:50Z</dcterms:created>
  <dcterms:modified xsi:type="dcterms:W3CDTF">2026-10-08T09:45:47Z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