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1"/>
  </p:notesMasterIdLst>
  <p:sldIdLst>
    <p:sldId id="350" r:id="rId2"/>
    <p:sldId id="321" r:id="rId3"/>
    <p:sldId id="316" r:id="rId4"/>
    <p:sldId id="358" r:id="rId5"/>
    <p:sldId id="359" r:id="rId6"/>
    <p:sldId id="360" r:id="rId7"/>
    <p:sldId id="361" r:id="rId8"/>
    <p:sldId id="362" r:id="rId9"/>
    <p:sldId id="363" r:id="rId10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46" d="100"/>
          <a:sy n="46" d="100"/>
        </p:scale>
        <p:origin x="696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427535-7721-4781-A3A9-8E56A081B03E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860F6AF-EEF9-4ABD-860B-6BE898DA584B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35EB475-4157-4456-BAFE-D35547B65FE0}" type="par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C0CDBE-2CF9-4761-AE0E-8CD1D44137CF}" type="sib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8FA840-F31C-4B90-B7D5-190C710B5A86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darsliklardagi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avvalgiga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qaraganda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biroz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murakkab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boʻlsa-da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lekin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juda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ham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qiziqarli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amaliy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mashgʻulotlar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koʻp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A1AEBC-F9A6-446D-9E6E-A99ADE9AE7D4}" type="par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FC74E3-B18D-4885-A94C-0217DC01AA2B}" type="sib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340C39-3F12-44B6-992C-C4D9D0D9B432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hayotni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oʻrganishga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undaydi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C2B8798-F27F-42CF-8217-8802619A006A}" type="par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16CD05-6624-410F-8364-1DD73EE575DC}" type="sib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A2DB06-1C2A-4442-92AA-80B074EC7D67}" type="pres">
      <dgm:prSet presAssocID="{D5427535-7721-4781-A3A9-8E56A081B03E}" presName="CompostProcess" presStyleCnt="0">
        <dgm:presLayoutVars>
          <dgm:dir/>
          <dgm:resizeHandles val="exact"/>
        </dgm:presLayoutVars>
      </dgm:prSet>
      <dgm:spPr/>
    </dgm:pt>
    <dgm:pt modelId="{438F4D84-38B5-4CA0-B303-784A8290952B}" type="pres">
      <dgm:prSet presAssocID="{D5427535-7721-4781-A3A9-8E56A081B03E}" presName="arrow" presStyleLbl="bgShp" presStyleIdx="0" presStyleCnt="1"/>
      <dgm:spPr/>
    </dgm:pt>
    <dgm:pt modelId="{427D2CC1-4437-4CBF-9C7C-85FDC9140C00}" type="pres">
      <dgm:prSet presAssocID="{D5427535-7721-4781-A3A9-8E56A081B03E}" presName="linearProcess" presStyleCnt="0"/>
      <dgm:spPr/>
    </dgm:pt>
    <dgm:pt modelId="{3CEDD15E-0005-46C9-90C5-88DECF33BFC8}" type="pres">
      <dgm:prSet presAssocID="{1860F6AF-EEF9-4ABD-860B-6BE898DA584B}" presName="textNode" presStyleLbl="node1" presStyleIdx="0" presStyleCnt="3">
        <dgm:presLayoutVars>
          <dgm:bulletEnabled val="1"/>
        </dgm:presLayoutVars>
      </dgm:prSet>
      <dgm:spPr/>
    </dgm:pt>
    <dgm:pt modelId="{082DA07F-D66D-47BD-8208-E471DCBFD042}" type="pres">
      <dgm:prSet presAssocID="{EFC0CDBE-2CF9-4761-AE0E-8CD1D44137CF}" presName="sibTrans" presStyleCnt="0"/>
      <dgm:spPr/>
    </dgm:pt>
    <dgm:pt modelId="{8E08A28A-6DC9-4BDE-BE67-CC5879AC447D}" type="pres">
      <dgm:prSet presAssocID="{308FA840-F31C-4B90-B7D5-190C710B5A86}" presName="textNode" presStyleLbl="node1" presStyleIdx="1" presStyleCnt="3">
        <dgm:presLayoutVars>
          <dgm:bulletEnabled val="1"/>
        </dgm:presLayoutVars>
      </dgm:prSet>
      <dgm:spPr/>
    </dgm:pt>
    <dgm:pt modelId="{47B5E99B-BC9B-4DDA-B5CE-867D81308ED2}" type="pres">
      <dgm:prSet presAssocID="{E5FC74E3-B18D-4885-A94C-0217DC01AA2B}" presName="sibTrans" presStyleCnt="0"/>
      <dgm:spPr/>
    </dgm:pt>
    <dgm:pt modelId="{D6A5E71B-B57C-47D0-8513-87A3EE46DEC2}" type="pres">
      <dgm:prSet presAssocID="{89340C39-3F12-44B6-992C-C4D9D0D9B432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9F1CB302-888A-4741-92FC-6E89E6D3928E}" srcId="{D5427535-7721-4781-A3A9-8E56A081B03E}" destId="{308FA840-F31C-4B90-B7D5-190C710B5A86}" srcOrd="1" destOrd="0" parTransId="{77A1AEBC-F9A6-446D-9E6E-A99ADE9AE7D4}" sibTransId="{E5FC74E3-B18D-4885-A94C-0217DC01AA2B}"/>
    <dgm:cxn modelId="{99D9F55C-7E08-4BDF-B486-0654767BEFB8}" type="presOf" srcId="{1860F6AF-EEF9-4ABD-860B-6BE898DA584B}" destId="{3CEDD15E-0005-46C9-90C5-88DECF33BFC8}" srcOrd="0" destOrd="0" presId="urn:microsoft.com/office/officeart/2005/8/layout/hProcess9"/>
    <dgm:cxn modelId="{F4A7DB61-B6F0-4C7B-BD1D-1DA64AB4416B}" type="presOf" srcId="{89340C39-3F12-44B6-992C-C4D9D0D9B432}" destId="{D6A5E71B-B57C-47D0-8513-87A3EE46DEC2}" srcOrd="0" destOrd="0" presId="urn:microsoft.com/office/officeart/2005/8/layout/hProcess9"/>
    <dgm:cxn modelId="{5C09B072-FBF1-4D92-B46E-7F2C386B6357}" srcId="{D5427535-7721-4781-A3A9-8E56A081B03E}" destId="{1860F6AF-EEF9-4ABD-860B-6BE898DA584B}" srcOrd="0" destOrd="0" parTransId="{B35EB475-4157-4456-BAFE-D35547B65FE0}" sibTransId="{EFC0CDBE-2CF9-4761-AE0E-8CD1D44137CF}"/>
    <dgm:cxn modelId="{291E4054-FF2E-4C19-885B-11F80C8C8B3F}" srcId="{D5427535-7721-4781-A3A9-8E56A081B03E}" destId="{89340C39-3F12-44B6-992C-C4D9D0D9B432}" srcOrd="2" destOrd="0" parTransId="{8C2B8798-F27F-42CF-8217-8802619A006A}" sibTransId="{AF16CD05-6624-410F-8364-1DD73EE575DC}"/>
    <dgm:cxn modelId="{1F5C43AC-980E-443E-9225-D4926E854FAF}" type="presOf" srcId="{308FA840-F31C-4B90-B7D5-190C710B5A86}" destId="{8E08A28A-6DC9-4BDE-BE67-CC5879AC447D}" srcOrd="0" destOrd="0" presId="urn:microsoft.com/office/officeart/2005/8/layout/hProcess9"/>
    <dgm:cxn modelId="{992938E4-3F73-42BF-9388-818814AA069B}" type="presOf" srcId="{D5427535-7721-4781-A3A9-8E56A081B03E}" destId="{85A2DB06-1C2A-4442-92AA-80B074EC7D67}" srcOrd="0" destOrd="0" presId="urn:microsoft.com/office/officeart/2005/8/layout/hProcess9"/>
    <dgm:cxn modelId="{A5CD920A-8380-4B51-9CFC-FB28B9BAFE1C}" type="presParOf" srcId="{85A2DB06-1C2A-4442-92AA-80B074EC7D67}" destId="{438F4D84-38B5-4CA0-B303-784A8290952B}" srcOrd="0" destOrd="0" presId="urn:microsoft.com/office/officeart/2005/8/layout/hProcess9"/>
    <dgm:cxn modelId="{9EB590E2-B1C9-4733-9C58-155C5B8321B1}" type="presParOf" srcId="{85A2DB06-1C2A-4442-92AA-80B074EC7D67}" destId="{427D2CC1-4437-4CBF-9C7C-85FDC9140C00}" srcOrd="1" destOrd="0" presId="urn:microsoft.com/office/officeart/2005/8/layout/hProcess9"/>
    <dgm:cxn modelId="{D25E9C80-6786-4F23-B870-D63BEBEEA78F}" type="presParOf" srcId="{427D2CC1-4437-4CBF-9C7C-85FDC9140C00}" destId="{3CEDD15E-0005-46C9-90C5-88DECF33BFC8}" srcOrd="0" destOrd="0" presId="urn:microsoft.com/office/officeart/2005/8/layout/hProcess9"/>
    <dgm:cxn modelId="{9BCEAB93-0CAC-4CBC-8BDE-9C38C2CA49CC}" type="presParOf" srcId="{427D2CC1-4437-4CBF-9C7C-85FDC9140C00}" destId="{082DA07F-D66D-47BD-8208-E471DCBFD042}" srcOrd="1" destOrd="0" presId="urn:microsoft.com/office/officeart/2005/8/layout/hProcess9"/>
    <dgm:cxn modelId="{49DDD6FB-9E3D-4DA4-ADA0-60D11D7134A3}" type="presParOf" srcId="{427D2CC1-4437-4CBF-9C7C-85FDC9140C00}" destId="{8E08A28A-6DC9-4BDE-BE67-CC5879AC447D}" srcOrd="2" destOrd="0" presId="urn:microsoft.com/office/officeart/2005/8/layout/hProcess9"/>
    <dgm:cxn modelId="{D1A1087E-1BEA-48D2-BD47-B07B5A5DDCFD}" type="presParOf" srcId="{427D2CC1-4437-4CBF-9C7C-85FDC9140C00}" destId="{47B5E99B-BC9B-4DDA-B5CE-867D81308ED2}" srcOrd="3" destOrd="0" presId="urn:microsoft.com/office/officeart/2005/8/layout/hProcess9"/>
    <dgm:cxn modelId="{A91EF6F7-94AB-4B0B-935F-CD9D87AA7632}" type="presParOf" srcId="{427D2CC1-4437-4CBF-9C7C-85FDC9140C00}" destId="{D6A5E71B-B57C-47D0-8513-87A3EE46DEC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8F4D84-38B5-4CA0-B303-784A8290952B}">
      <dsp:nvSpPr>
        <dsp:cNvPr id="0" name=""/>
        <dsp:cNvSpPr/>
      </dsp:nvSpPr>
      <dsp:spPr>
        <a:xfrm>
          <a:off x="1165859" y="0"/>
          <a:ext cx="13213080" cy="86868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DD15E-0005-46C9-90C5-88DECF33BFC8}">
      <dsp:nvSpPr>
        <dsp:cNvPr id="0" name=""/>
        <dsp:cNvSpPr/>
      </dsp:nvSpPr>
      <dsp:spPr>
        <a:xfrm>
          <a:off x="0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0" y="2606040"/>
        <a:ext cx="4663440" cy="3474720"/>
      </dsp:txXfrm>
    </dsp:sp>
    <dsp:sp modelId="{8E08A28A-6DC9-4BDE-BE67-CC5879AC447D}">
      <dsp:nvSpPr>
        <dsp:cNvPr id="0" name=""/>
        <dsp:cNvSpPr/>
      </dsp:nvSpPr>
      <dsp:spPr>
        <a:xfrm>
          <a:off x="5440679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darsliklardagi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avvalgiga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qaraganda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biroz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murakkab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boʻlsa-da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lekin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juda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ham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qiziqarli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tushunarli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amaliy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mashgʻulotlar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koʻp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440679" y="2606040"/>
        <a:ext cx="4663440" cy="3474720"/>
      </dsp:txXfrm>
    </dsp:sp>
    <dsp:sp modelId="{D6A5E71B-B57C-47D0-8513-87A3EE46DEC2}">
      <dsp:nvSpPr>
        <dsp:cNvPr id="0" name=""/>
        <dsp:cNvSpPr/>
      </dsp:nvSpPr>
      <dsp:spPr>
        <a:xfrm>
          <a:off x="10881360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hayotni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oʻrganishga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anglashga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undaydi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0881360" y="2606040"/>
        <a:ext cx="4663440" cy="3474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17496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10/5/2026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3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6.png"/><Relationship Id="rId7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nut 77">
            <a:extLst>
              <a:ext uri="{FF2B5EF4-FFF2-40B4-BE49-F238E27FC236}">
                <a16:creationId xmlns:a16="http://schemas.microsoft.com/office/drawing/2014/main" id="{49C1A329-9417-41AA-B175-B69A246CF3D8}"/>
              </a:ext>
            </a:extLst>
          </p:cNvPr>
          <p:cNvSpPr/>
          <p:nvPr/>
        </p:nvSpPr>
        <p:spPr>
          <a:xfrm rot="21357273">
            <a:off x="6699602" y="3815129"/>
            <a:ext cx="4596698" cy="4596698"/>
          </a:xfrm>
          <a:prstGeom prst="donut">
            <a:avLst>
              <a:gd name="adj" fmla="val 37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A208ED6-BD54-474B-8509-E26B1317AC28}"/>
              </a:ext>
            </a:extLst>
          </p:cNvPr>
          <p:cNvSpPr/>
          <p:nvPr/>
        </p:nvSpPr>
        <p:spPr>
          <a:xfrm>
            <a:off x="7690817" y="4806344"/>
            <a:ext cx="2614268" cy="261426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5" name="Donut 26">
            <a:extLst>
              <a:ext uri="{FF2B5EF4-FFF2-40B4-BE49-F238E27FC236}">
                <a16:creationId xmlns:a16="http://schemas.microsoft.com/office/drawing/2014/main" id="{5940D118-5412-4573-B712-72C7FB29E706}"/>
              </a:ext>
            </a:extLst>
          </p:cNvPr>
          <p:cNvSpPr/>
          <p:nvPr/>
        </p:nvSpPr>
        <p:spPr>
          <a:xfrm>
            <a:off x="6037461" y="3432604"/>
            <a:ext cx="5633201" cy="5633201"/>
          </a:xfrm>
          <a:prstGeom prst="donut">
            <a:avLst>
              <a:gd name="adj" fmla="val 378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06FFCB3-948C-4DE5-BD90-33BB754DEB7E}"/>
              </a:ext>
            </a:extLst>
          </p:cNvPr>
          <p:cNvGrpSpPr/>
          <p:nvPr/>
        </p:nvGrpSpPr>
        <p:grpSpPr>
          <a:xfrm rot="14464903">
            <a:off x="6300742" y="7034039"/>
            <a:ext cx="1445117" cy="2169178"/>
            <a:chOff x="5093002" y="2426934"/>
            <a:chExt cx="2232248" cy="3350691"/>
          </a:xfrm>
          <a:solidFill>
            <a:schemeClr val="accent6"/>
          </a:solidFill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5DB52848-0A4C-48CA-BC3A-C61180040431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4BBE4257-70DA-4FF9-9D46-7495591A4687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3383B0F9-4324-40DF-BFB6-11134BF38AF3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1" name="Oval 1">
                <a:extLst>
                  <a:ext uri="{FF2B5EF4-FFF2-40B4-BE49-F238E27FC236}">
                    <a16:creationId xmlns:a16="http://schemas.microsoft.com/office/drawing/2014/main" id="{A19D83D1-A506-4B6F-9D3E-1180720620B9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2" name="Oval 1">
                <a:extLst>
                  <a:ext uri="{FF2B5EF4-FFF2-40B4-BE49-F238E27FC236}">
                    <a16:creationId xmlns:a16="http://schemas.microsoft.com/office/drawing/2014/main" id="{AA529490-B512-4D08-A516-1460A1E08116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8" name="Block Arc 7">
              <a:extLst>
                <a:ext uri="{FF2B5EF4-FFF2-40B4-BE49-F238E27FC236}">
                  <a16:creationId xmlns:a16="http://schemas.microsoft.com/office/drawing/2014/main" id="{43664B63-1AFC-4A03-B0C1-7E3FE492B689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E036926-9BA8-4392-9D8B-986026B028DA}"/>
              </a:ext>
            </a:extLst>
          </p:cNvPr>
          <p:cNvGrpSpPr/>
          <p:nvPr/>
        </p:nvGrpSpPr>
        <p:grpSpPr>
          <a:xfrm rot="17517609">
            <a:off x="5382336" y="3685322"/>
            <a:ext cx="1445117" cy="2169178"/>
            <a:chOff x="5093002" y="2426934"/>
            <a:chExt cx="2232248" cy="3350691"/>
          </a:xfrm>
          <a:solidFill>
            <a:schemeClr val="accent5"/>
          </a:solidFill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45BAD30E-76F6-484F-962D-0C4680DEE00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AF1C6C1D-5150-4612-BE94-0052107B6CD8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257E938-ACDE-4646-9B01-B36FC2D122DC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3641D504-D686-4FE9-9D45-45B4E828C6D2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4FFE9204-F304-4F7E-A907-5D9288CFF643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id="{F78167AE-4853-4D39-97D0-CA73913CE5D8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2E77528-1F54-41C0-A6DE-AFA47A2E3034}"/>
              </a:ext>
            </a:extLst>
          </p:cNvPr>
          <p:cNvGrpSpPr/>
          <p:nvPr/>
        </p:nvGrpSpPr>
        <p:grpSpPr>
          <a:xfrm rot="6099800" flipH="1">
            <a:off x="11112091" y="5692860"/>
            <a:ext cx="1445117" cy="2169178"/>
            <a:chOff x="5093002" y="2426934"/>
            <a:chExt cx="2232248" cy="3350691"/>
          </a:xfrm>
          <a:solidFill>
            <a:schemeClr val="accent2"/>
          </a:solidFill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38D8392A-E25E-4DE1-B33D-2A7D89FBCFD2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5B7F5FBC-0B4D-457D-9ECF-0D7AC600EB12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1111447B-A392-4C10-B5DF-9798843B7CE1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591FC8A6-2022-4BA2-96D6-61BB97D39406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AFEFC888-30F1-46D6-B619-60695EC8E360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29" name="Block Arc 28">
              <a:extLst>
                <a:ext uri="{FF2B5EF4-FFF2-40B4-BE49-F238E27FC236}">
                  <a16:creationId xmlns:a16="http://schemas.microsoft.com/office/drawing/2014/main" id="{3097088C-75A2-4038-BE30-7F3BBB0AED7A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34" name="Oval 33">
            <a:extLst>
              <a:ext uri="{FF2B5EF4-FFF2-40B4-BE49-F238E27FC236}">
                <a16:creationId xmlns:a16="http://schemas.microsoft.com/office/drawing/2014/main" id="{B106B283-B93F-4001-A226-D326BC334739}"/>
              </a:ext>
            </a:extLst>
          </p:cNvPr>
          <p:cNvSpPr/>
          <p:nvPr/>
        </p:nvSpPr>
        <p:spPr>
          <a:xfrm>
            <a:off x="9974742" y="3073575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F41085-E576-43B1-9111-3689BA39A3F7}"/>
              </a:ext>
            </a:extLst>
          </p:cNvPr>
          <p:cNvSpPr/>
          <p:nvPr/>
        </p:nvSpPr>
        <p:spPr>
          <a:xfrm>
            <a:off x="5619358" y="5617316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60631C-BA63-4A59-8625-5C298FE7DBBD}"/>
              </a:ext>
            </a:extLst>
          </p:cNvPr>
          <p:cNvSpPr/>
          <p:nvPr/>
        </p:nvSpPr>
        <p:spPr>
          <a:xfrm>
            <a:off x="6267723" y="7778959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CE97392-0148-4F11-A696-0ED5AECE9779}"/>
              </a:ext>
            </a:extLst>
          </p:cNvPr>
          <p:cNvSpPr/>
          <p:nvPr/>
        </p:nvSpPr>
        <p:spPr>
          <a:xfrm>
            <a:off x="11539522" y="6455814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FA9BAA6-313D-41FF-8A65-EFBCDA56E265}"/>
              </a:ext>
            </a:extLst>
          </p:cNvPr>
          <p:cNvGrpSpPr/>
          <p:nvPr/>
        </p:nvGrpSpPr>
        <p:grpSpPr>
          <a:xfrm>
            <a:off x="11440536" y="2892334"/>
            <a:ext cx="4796414" cy="2655631"/>
            <a:chOff x="2551705" y="4283314"/>
            <a:chExt cx="2698868" cy="1799157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91F8CE0-C725-4B4E-8FBE-581DAD6E397F}"/>
                </a:ext>
              </a:extLst>
            </p:cNvPr>
            <p:cNvSpPr txBox="1"/>
            <p:nvPr/>
          </p:nvSpPr>
          <p:spPr>
            <a:xfrm>
              <a:off x="2551706" y="4560313"/>
              <a:ext cx="2698867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XXI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zarur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o‘rganadi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F52049C1-355C-4481-9CFB-5471F0488009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7B2BCC4-86DC-49E6-9767-875E46839D0C}"/>
              </a:ext>
            </a:extLst>
          </p:cNvPr>
          <p:cNvGrpSpPr/>
          <p:nvPr/>
        </p:nvGrpSpPr>
        <p:grpSpPr>
          <a:xfrm>
            <a:off x="11893552" y="7130350"/>
            <a:ext cx="5714999" cy="2486138"/>
            <a:chOff x="1972632" y="4283314"/>
            <a:chExt cx="3215739" cy="1684328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B61B50E4-FCE1-4C08-BB67-E0C5CA46FF3C}"/>
                </a:ext>
              </a:extLst>
            </p:cNvPr>
            <p:cNvSpPr txBox="1"/>
            <p:nvPr/>
          </p:nvSpPr>
          <p:spPr>
            <a:xfrm>
              <a:off x="1972632" y="4445484"/>
              <a:ext cx="321573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PISA, PIRLS</a:t>
              </a:r>
              <a:r>
                <a:rPr lang="ru-RU" sz="2800" b="1" dirty="0">
                  <a:solidFill>
                    <a:srgbClr val="000000"/>
                  </a:solidFill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TIMSS, TAILS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kabi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tadqiqotlar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javob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qurilgan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yaratildi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5AFC4D9-B772-4131-A91F-A0F73A67523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BCDEFE9D-BF48-4E5B-944D-266F295141D4}"/>
              </a:ext>
            </a:extLst>
          </p:cNvPr>
          <p:cNvGrpSpPr/>
          <p:nvPr/>
        </p:nvGrpSpPr>
        <p:grpSpPr>
          <a:xfrm>
            <a:off x="1207314" y="4086178"/>
            <a:ext cx="4131317" cy="773706"/>
            <a:chOff x="2551705" y="4283314"/>
            <a:chExt cx="2357003" cy="524176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7C33C1D-98D4-40DC-98D0-FE84A347D0DA}"/>
                </a:ext>
              </a:extLst>
            </p:cNvPr>
            <p:cNvSpPr txBox="1"/>
            <p:nvPr/>
          </p:nvSpPr>
          <p:spPr>
            <a:xfrm>
              <a:off x="2551707" y="4560313"/>
              <a:ext cx="2357001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F1C4BB56-A3ED-4F17-8AC0-379EAD841143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accent5"/>
                </a:solidFill>
                <a:cs typeface="Arial" pitchFamily="34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2919F74-7D68-42AA-8902-E34CF53A3D99}"/>
              </a:ext>
            </a:extLst>
          </p:cNvPr>
          <p:cNvGrpSpPr/>
          <p:nvPr/>
        </p:nvGrpSpPr>
        <p:grpSpPr>
          <a:xfrm>
            <a:off x="2090163" y="8406442"/>
            <a:ext cx="4131314" cy="773706"/>
            <a:chOff x="2551705" y="4283314"/>
            <a:chExt cx="2357003" cy="524176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CF3136A-A2E5-4A5B-B608-3EAD6944756A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605938F2-8519-4A5A-AF60-C1DC8BAE47D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8" name="Rounded Rectangle 5">
            <a:extLst>
              <a:ext uri="{FF2B5EF4-FFF2-40B4-BE49-F238E27FC236}">
                <a16:creationId xmlns:a16="http://schemas.microsoft.com/office/drawing/2014/main" id="{1CF96E36-8FCA-42DB-A17D-DFDD7D3F446B}"/>
              </a:ext>
            </a:extLst>
          </p:cNvPr>
          <p:cNvSpPr/>
          <p:nvPr/>
        </p:nvSpPr>
        <p:spPr>
          <a:xfrm flipH="1">
            <a:off x="10234026" y="3309180"/>
            <a:ext cx="578139" cy="476930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63" name="Round Same Side Corner Rectangle 36">
            <a:extLst>
              <a:ext uri="{FF2B5EF4-FFF2-40B4-BE49-F238E27FC236}">
                <a16:creationId xmlns:a16="http://schemas.microsoft.com/office/drawing/2014/main" id="{B789982C-33DB-4939-9AF7-DC35F777F99A}"/>
              </a:ext>
            </a:extLst>
          </p:cNvPr>
          <p:cNvSpPr>
            <a:spLocks noChangeAspect="1"/>
          </p:cNvSpPr>
          <p:nvPr/>
        </p:nvSpPr>
        <p:spPr>
          <a:xfrm rot="192662">
            <a:off x="5515122" y="4449331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64" name="Group 110">
            <a:extLst>
              <a:ext uri="{FF2B5EF4-FFF2-40B4-BE49-F238E27FC236}">
                <a16:creationId xmlns:a16="http://schemas.microsoft.com/office/drawing/2014/main" id="{32B5F265-F4A4-4D2F-A30A-700E793D30F2}"/>
              </a:ext>
            </a:extLst>
          </p:cNvPr>
          <p:cNvGrpSpPr/>
          <p:nvPr/>
        </p:nvGrpSpPr>
        <p:grpSpPr>
          <a:xfrm>
            <a:off x="8314462" y="5392221"/>
            <a:ext cx="1290354" cy="1425846"/>
            <a:chOff x="4835382" y="73243"/>
            <a:chExt cx="2920830" cy="322753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65" name="Freeform 111">
              <a:extLst>
                <a:ext uri="{FF2B5EF4-FFF2-40B4-BE49-F238E27FC236}">
                  <a16:creationId xmlns:a16="http://schemas.microsoft.com/office/drawing/2014/main" id="{362AAF7E-559B-43E0-861A-843B4CDA1939}"/>
                </a:ext>
              </a:extLst>
            </p:cNvPr>
            <p:cNvSpPr/>
            <p:nvPr/>
          </p:nvSpPr>
          <p:spPr>
            <a:xfrm>
              <a:off x="4835382" y="73243"/>
              <a:ext cx="2920830" cy="3227535"/>
            </a:xfrm>
            <a:custGeom>
              <a:avLst/>
              <a:gdLst>
                <a:gd name="connsiteX0" fmla="*/ 3030279 w 4784651"/>
                <a:gd name="connsiteY0" fmla="*/ 0 h 5890437"/>
                <a:gd name="connsiteX1" fmla="*/ 765544 w 4784651"/>
                <a:gd name="connsiteY1" fmla="*/ 1935126 h 5890437"/>
                <a:gd name="connsiteX2" fmla="*/ 0 w 4784651"/>
                <a:gd name="connsiteY2" fmla="*/ 3051544 h 5890437"/>
                <a:gd name="connsiteX3" fmla="*/ 510363 w 4784651"/>
                <a:gd name="connsiteY3" fmla="*/ 3327991 h 5890437"/>
                <a:gd name="connsiteX4" fmla="*/ 297711 w 4784651"/>
                <a:gd name="connsiteY4" fmla="*/ 3657600 h 5890437"/>
                <a:gd name="connsiteX5" fmla="*/ 489097 w 4784651"/>
                <a:gd name="connsiteY5" fmla="*/ 3870251 h 5890437"/>
                <a:gd name="connsiteX6" fmla="*/ 372139 w 4784651"/>
                <a:gd name="connsiteY6" fmla="*/ 4061637 h 5890437"/>
                <a:gd name="connsiteX7" fmla="*/ 563525 w 4784651"/>
                <a:gd name="connsiteY7" fmla="*/ 4316819 h 5890437"/>
                <a:gd name="connsiteX8" fmla="*/ 499730 w 4784651"/>
                <a:gd name="connsiteY8" fmla="*/ 4976037 h 5890437"/>
                <a:gd name="connsiteX9" fmla="*/ 1754372 w 4784651"/>
                <a:gd name="connsiteY9" fmla="*/ 5199321 h 5890437"/>
                <a:gd name="connsiteX10" fmla="*/ 1945758 w 4784651"/>
                <a:gd name="connsiteY10" fmla="*/ 5890437 h 5890437"/>
                <a:gd name="connsiteX11" fmla="*/ 4784651 w 4784651"/>
                <a:gd name="connsiteY11" fmla="*/ 5858540 h 5890437"/>
                <a:gd name="connsiteX12" fmla="*/ 4561367 w 4784651"/>
                <a:gd name="connsiteY12" fmla="*/ 4189228 h 5890437"/>
                <a:gd name="connsiteX13" fmla="*/ 3030279 w 4784651"/>
                <a:gd name="connsiteY13" fmla="*/ 0 h 5890437"/>
                <a:gd name="connsiteX0" fmla="*/ 3030279 w 4784651"/>
                <a:gd name="connsiteY0" fmla="*/ 114 h 5890551"/>
                <a:gd name="connsiteX1" fmla="*/ 765544 w 4784651"/>
                <a:gd name="connsiteY1" fmla="*/ 1935240 h 5890551"/>
                <a:gd name="connsiteX2" fmla="*/ 0 w 4784651"/>
                <a:gd name="connsiteY2" fmla="*/ 3051658 h 5890551"/>
                <a:gd name="connsiteX3" fmla="*/ 510363 w 4784651"/>
                <a:gd name="connsiteY3" fmla="*/ 3328105 h 5890551"/>
                <a:gd name="connsiteX4" fmla="*/ 297711 w 4784651"/>
                <a:gd name="connsiteY4" fmla="*/ 3657714 h 5890551"/>
                <a:gd name="connsiteX5" fmla="*/ 489097 w 4784651"/>
                <a:gd name="connsiteY5" fmla="*/ 3870365 h 5890551"/>
                <a:gd name="connsiteX6" fmla="*/ 372139 w 4784651"/>
                <a:gd name="connsiteY6" fmla="*/ 4061751 h 5890551"/>
                <a:gd name="connsiteX7" fmla="*/ 563525 w 4784651"/>
                <a:gd name="connsiteY7" fmla="*/ 4316933 h 5890551"/>
                <a:gd name="connsiteX8" fmla="*/ 499730 w 4784651"/>
                <a:gd name="connsiteY8" fmla="*/ 4976151 h 5890551"/>
                <a:gd name="connsiteX9" fmla="*/ 1754372 w 4784651"/>
                <a:gd name="connsiteY9" fmla="*/ 5199435 h 5890551"/>
                <a:gd name="connsiteX10" fmla="*/ 1945758 w 4784651"/>
                <a:gd name="connsiteY10" fmla="*/ 5890551 h 5890551"/>
                <a:gd name="connsiteX11" fmla="*/ 4784651 w 4784651"/>
                <a:gd name="connsiteY11" fmla="*/ 5858654 h 5890551"/>
                <a:gd name="connsiteX12" fmla="*/ 4561367 w 4784651"/>
                <a:gd name="connsiteY12" fmla="*/ 4189342 h 5890551"/>
                <a:gd name="connsiteX13" fmla="*/ 3030279 w 4784651"/>
                <a:gd name="connsiteY13" fmla="*/ 114 h 5890551"/>
                <a:gd name="connsiteX0" fmla="*/ 3030279 w 4784651"/>
                <a:gd name="connsiteY0" fmla="*/ 398 h 5890835"/>
                <a:gd name="connsiteX1" fmla="*/ 765544 w 4784651"/>
                <a:gd name="connsiteY1" fmla="*/ 1935524 h 5890835"/>
                <a:gd name="connsiteX2" fmla="*/ 0 w 4784651"/>
                <a:gd name="connsiteY2" fmla="*/ 3051942 h 5890835"/>
                <a:gd name="connsiteX3" fmla="*/ 510363 w 4784651"/>
                <a:gd name="connsiteY3" fmla="*/ 3328389 h 5890835"/>
                <a:gd name="connsiteX4" fmla="*/ 297711 w 4784651"/>
                <a:gd name="connsiteY4" fmla="*/ 3657998 h 5890835"/>
                <a:gd name="connsiteX5" fmla="*/ 489097 w 4784651"/>
                <a:gd name="connsiteY5" fmla="*/ 3870649 h 5890835"/>
                <a:gd name="connsiteX6" fmla="*/ 372139 w 4784651"/>
                <a:gd name="connsiteY6" fmla="*/ 4062035 h 5890835"/>
                <a:gd name="connsiteX7" fmla="*/ 563525 w 4784651"/>
                <a:gd name="connsiteY7" fmla="*/ 4317217 h 5890835"/>
                <a:gd name="connsiteX8" fmla="*/ 499730 w 4784651"/>
                <a:gd name="connsiteY8" fmla="*/ 4976435 h 5890835"/>
                <a:gd name="connsiteX9" fmla="*/ 1754372 w 4784651"/>
                <a:gd name="connsiteY9" fmla="*/ 5199719 h 5890835"/>
                <a:gd name="connsiteX10" fmla="*/ 1945758 w 4784651"/>
                <a:gd name="connsiteY10" fmla="*/ 5890835 h 5890835"/>
                <a:gd name="connsiteX11" fmla="*/ 4784651 w 4784651"/>
                <a:gd name="connsiteY11" fmla="*/ 5858938 h 5890835"/>
                <a:gd name="connsiteX12" fmla="*/ 4561367 w 4784651"/>
                <a:gd name="connsiteY12" fmla="*/ 4189626 h 5890835"/>
                <a:gd name="connsiteX13" fmla="*/ 3030279 w 4784651"/>
                <a:gd name="connsiteY13" fmla="*/ 398 h 5890835"/>
                <a:gd name="connsiteX0" fmla="*/ 3030279 w 5042277"/>
                <a:gd name="connsiteY0" fmla="*/ 663 h 5891100"/>
                <a:gd name="connsiteX1" fmla="*/ 765544 w 5042277"/>
                <a:gd name="connsiteY1" fmla="*/ 1935789 h 5891100"/>
                <a:gd name="connsiteX2" fmla="*/ 0 w 5042277"/>
                <a:gd name="connsiteY2" fmla="*/ 3052207 h 5891100"/>
                <a:gd name="connsiteX3" fmla="*/ 510363 w 5042277"/>
                <a:gd name="connsiteY3" fmla="*/ 3328654 h 5891100"/>
                <a:gd name="connsiteX4" fmla="*/ 297711 w 5042277"/>
                <a:gd name="connsiteY4" fmla="*/ 3658263 h 5891100"/>
                <a:gd name="connsiteX5" fmla="*/ 489097 w 5042277"/>
                <a:gd name="connsiteY5" fmla="*/ 3870914 h 5891100"/>
                <a:gd name="connsiteX6" fmla="*/ 372139 w 5042277"/>
                <a:gd name="connsiteY6" fmla="*/ 4062300 h 5891100"/>
                <a:gd name="connsiteX7" fmla="*/ 563525 w 5042277"/>
                <a:gd name="connsiteY7" fmla="*/ 4317482 h 5891100"/>
                <a:gd name="connsiteX8" fmla="*/ 499730 w 5042277"/>
                <a:gd name="connsiteY8" fmla="*/ 4976700 h 5891100"/>
                <a:gd name="connsiteX9" fmla="*/ 1754372 w 5042277"/>
                <a:gd name="connsiteY9" fmla="*/ 5199984 h 5891100"/>
                <a:gd name="connsiteX10" fmla="*/ 1945758 w 5042277"/>
                <a:gd name="connsiteY10" fmla="*/ 5891100 h 5891100"/>
                <a:gd name="connsiteX11" fmla="*/ 4784651 w 5042277"/>
                <a:gd name="connsiteY11" fmla="*/ 5859203 h 5891100"/>
                <a:gd name="connsiteX12" fmla="*/ 4561367 w 5042277"/>
                <a:gd name="connsiteY12" fmla="*/ 4189891 h 5891100"/>
                <a:gd name="connsiteX13" fmla="*/ 3030279 w 5042277"/>
                <a:gd name="connsiteY13" fmla="*/ 663 h 5891100"/>
                <a:gd name="connsiteX0" fmla="*/ 3030279 w 5316637"/>
                <a:gd name="connsiteY0" fmla="*/ 1079 h 5891516"/>
                <a:gd name="connsiteX1" fmla="*/ 765544 w 5316637"/>
                <a:gd name="connsiteY1" fmla="*/ 1936205 h 5891516"/>
                <a:gd name="connsiteX2" fmla="*/ 0 w 5316637"/>
                <a:gd name="connsiteY2" fmla="*/ 3052623 h 5891516"/>
                <a:gd name="connsiteX3" fmla="*/ 510363 w 5316637"/>
                <a:gd name="connsiteY3" fmla="*/ 3329070 h 5891516"/>
                <a:gd name="connsiteX4" fmla="*/ 297711 w 5316637"/>
                <a:gd name="connsiteY4" fmla="*/ 3658679 h 5891516"/>
                <a:gd name="connsiteX5" fmla="*/ 489097 w 5316637"/>
                <a:gd name="connsiteY5" fmla="*/ 3871330 h 5891516"/>
                <a:gd name="connsiteX6" fmla="*/ 372139 w 5316637"/>
                <a:gd name="connsiteY6" fmla="*/ 4062716 h 5891516"/>
                <a:gd name="connsiteX7" fmla="*/ 563525 w 5316637"/>
                <a:gd name="connsiteY7" fmla="*/ 4317898 h 5891516"/>
                <a:gd name="connsiteX8" fmla="*/ 499730 w 5316637"/>
                <a:gd name="connsiteY8" fmla="*/ 4977116 h 5891516"/>
                <a:gd name="connsiteX9" fmla="*/ 1754372 w 5316637"/>
                <a:gd name="connsiteY9" fmla="*/ 5200400 h 5891516"/>
                <a:gd name="connsiteX10" fmla="*/ 1945758 w 5316637"/>
                <a:gd name="connsiteY10" fmla="*/ 5891516 h 5891516"/>
                <a:gd name="connsiteX11" fmla="*/ 4784651 w 5316637"/>
                <a:gd name="connsiteY11" fmla="*/ 5859619 h 5891516"/>
                <a:gd name="connsiteX12" fmla="*/ 4890977 w 5316637"/>
                <a:gd name="connsiteY12" fmla="*/ 3520456 h 5891516"/>
                <a:gd name="connsiteX13" fmla="*/ 3030279 w 5316637"/>
                <a:gd name="connsiteY13" fmla="*/ 1079 h 5891516"/>
                <a:gd name="connsiteX0" fmla="*/ 3030279 w 5338934"/>
                <a:gd name="connsiteY0" fmla="*/ 561 h 5890998"/>
                <a:gd name="connsiteX1" fmla="*/ 765544 w 5338934"/>
                <a:gd name="connsiteY1" fmla="*/ 1935687 h 5890998"/>
                <a:gd name="connsiteX2" fmla="*/ 0 w 5338934"/>
                <a:gd name="connsiteY2" fmla="*/ 3052105 h 5890998"/>
                <a:gd name="connsiteX3" fmla="*/ 510363 w 5338934"/>
                <a:gd name="connsiteY3" fmla="*/ 3328552 h 5890998"/>
                <a:gd name="connsiteX4" fmla="*/ 297711 w 5338934"/>
                <a:gd name="connsiteY4" fmla="*/ 3658161 h 5890998"/>
                <a:gd name="connsiteX5" fmla="*/ 489097 w 5338934"/>
                <a:gd name="connsiteY5" fmla="*/ 3870812 h 5890998"/>
                <a:gd name="connsiteX6" fmla="*/ 372139 w 5338934"/>
                <a:gd name="connsiteY6" fmla="*/ 4062198 h 5890998"/>
                <a:gd name="connsiteX7" fmla="*/ 563525 w 5338934"/>
                <a:gd name="connsiteY7" fmla="*/ 4317380 h 5890998"/>
                <a:gd name="connsiteX8" fmla="*/ 499730 w 5338934"/>
                <a:gd name="connsiteY8" fmla="*/ 4976598 h 5890998"/>
                <a:gd name="connsiteX9" fmla="*/ 1754372 w 5338934"/>
                <a:gd name="connsiteY9" fmla="*/ 5199882 h 5890998"/>
                <a:gd name="connsiteX10" fmla="*/ 1945758 w 5338934"/>
                <a:gd name="connsiteY10" fmla="*/ 5890998 h 5890998"/>
                <a:gd name="connsiteX11" fmla="*/ 4784651 w 5338934"/>
                <a:gd name="connsiteY11" fmla="*/ 5859101 h 5890998"/>
                <a:gd name="connsiteX12" fmla="*/ 4890977 w 5338934"/>
                <a:gd name="connsiteY12" fmla="*/ 3519938 h 5890998"/>
                <a:gd name="connsiteX13" fmla="*/ 3030279 w 5338934"/>
                <a:gd name="connsiteY13" fmla="*/ 561 h 5890998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75 h 5890612"/>
                <a:gd name="connsiteX1" fmla="*/ 765544 w 5381346"/>
                <a:gd name="connsiteY1" fmla="*/ 1935301 h 5890612"/>
                <a:gd name="connsiteX2" fmla="*/ 0 w 5381346"/>
                <a:gd name="connsiteY2" fmla="*/ 3051719 h 5890612"/>
                <a:gd name="connsiteX3" fmla="*/ 510363 w 5381346"/>
                <a:gd name="connsiteY3" fmla="*/ 3328166 h 5890612"/>
                <a:gd name="connsiteX4" fmla="*/ 297711 w 5381346"/>
                <a:gd name="connsiteY4" fmla="*/ 3657775 h 5890612"/>
                <a:gd name="connsiteX5" fmla="*/ 489097 w 5381346"/>
                <a:gd name="connsiteY5" fmla="*/ 3870426 h 5890612"/>
                <a:gd name="connsiteX6" fmla="*/ 372139 w 5381346"/>
                <a:gd name="connsiteY6" fmla="*/ 4061812 h 5890612"/>
                <a:gd name="connsiteX7" fmla="*/ 563525 w 5381346"/>
                <a:gd name="connsiteY7" fmla="*/ 4316994 h 5890612"/>
                <a:gd name="connsiteX8" fmla="*/ 499730 w 5381346"/>
                <a:gd name="connsiteY8" fmla="*/ 4976212 h 5890612"/>
                <a:gd name="connsiteX9" fmla="*/ 1754372 w 5381346"/>
                <a:gd name="connsiteY9" fmla="*/ 5199496 h 5890612"/>
                <a:gd name="connsiteX10" fmla="*/ 1945758 w 5381346"/>
                <a:gd name="connsiteY10" fmla="*/ 5890612 h 5890612"/>
                <a:gd name="connsiteX11" fmla="*/ 4784651 w 5381346"/>
                <a:gd name="connsiteY11" fmla="*/ 5858715 h 5890612"/>
                <a:gd name="connsiteX12" fmla="*/ 4890977 w 5381346"/>
                <a:gd name="connsiteY12" fmla="*/ 3519552 h 5890612"/>
                <a:gd name="connsiteX13" fmla="*/ 3030279 w 5381346"/>
                <a:gd name="connsiteY13" fmla="*/ 175 h 5890612"/>
                <a:gd name="connsiteX0" fmla="*/ 3030279 w 5381346"/>
                <a:gd name="connsiteY0" fmla="*/ 1733 h 5892170"/>
                <a:gd name="connsiteX1" fmla="*/ 0 w 5381346"/>
                <a:gd name="connsiteY1" fmla="*/ 3053277 h 5892170"/>
                <a:gd name="connsiteX2" fmla="*/ 510363 w 5381346"/>
                <a:gd name="connsiteY2" fmla="*/ 3329724 h 5892170"/>
                <a:gd name="connsiteX3" fmla="*/ 297711 w 5381346"/>
                <a:gd name="connsiteY3" fmla="*/ 3659333 h 5892170"/>
                <a:gd name="connsiteX4" fmla="*/ 489097 w 5381346"/>
                <a:gd name="connsiteY4" fmla="*/ 3871984 h 5892170"/>
                <a:gd name="connsiteX5" fmla="*/ 372139 w 5381346"/>
                <a:gd name="connsiteY5" fmla="*/ 4063370 h 5892170"/>
                <a:gd name="connsiteX6" fmla="*/ 563525 w 5381346"/>
                <a:gd name="connsiteY6" fmla="*/ 4318552 h 5892170"/>
                <a:gd name="connsiteX7" fmla="*/ 499730 w 5381346"/>
                <a:gd name="connsiteY7" fmla="*/ 4977770 h 5892170"/>
                <a:gd name="connsiteX8" fmla="*/ 1754372 w 5381346"/>
                <a:gd name="connsiteY8" fmla="*/ 5201054 h 5892170"/>
                <a:gd name="connsiteX9" fmla="*/ 1945758 w 5381346"/>
                <a:gd name="connsiteY9" fmla="*/ 5892170 h 5892170"/>
                <a:gd name="connsiteX10" fmla="*/ 4784651 w 5381346"/>
                <a:gd name="connsiteY10" fmla="*/ 5860273 h 5892170"/>
                <a:gd name="connsiteX11" fmla="*/ 4890977 w 5381346"/>
                <a:gd name="connsiteY11" fmla="*/ 3521110 h 5892170"/>
                <a:gd name="connsiteX12" fmla="*/ 3030279 w 5381346"/>
                <a:gd name="connsiteY12" fmla="*/ 1733 h 5892170"/>
                <a:gd name="connsiteX0" fmla="*/ 3030279 w 5381346"/>
                <a:gd name="connsiteY0" fmla="*/ 4 h 5890441"/>
                <a:gd name="connsiteX1" fmla="*/ 0 w 5381346"/>
                <a:gd name="connsiteY1" fmla="*/ 3051548 h 5890441"/>
                <a:gd name="connsiteX2" fmla="*/ 510363 w 5381346"/>
                <a:gd name="connsiteY2" fmla="*/ 3327995 h 5890441"/>
                <a:gd name="connsiteX3" fmla="*/ 297711 w 5381346"/>
                <a:gd name="connsiteY3" fmla="*/ 3657604 h 5890441"/>
                <a:gd name="connsiteX4" fmla="*/ 489097 w 5381346"/>
                <a:gd name="connsiteY4" fmla="*/ 3870255 h 5890441"/>
                <a:gd name="connsiteX5" fmla="*/ 372139 w 5381346"/>
                <a:gd name="connsiteY5" fmla="*/ 4061641 h 5890441"/>
                <a:gd name="connsiteX6" fmla="*/ 563525 w 5381346"/>
                <a:gd name="connsiteY6" fmla="*/ 4316823 h 5890441"/>
                <a:gd name="connsiteX7" fmla="*/ 499730 w 5381346"/>
                <a:gd name="connsiteY7" fmla="*/ 4976041 h 5890441"/>
                <a:gd name="connsiteX8" fmla="*/ 1754372 w 5381346"/>
                <a:gd name="connsiteY8" fmla="*/ 5199325 h 5890441"/>
                <a:gd name="connsiteX9" fmla="*/ 1945758 w 5381346"/>
                <a:gd name="connsiteY9" fmla="*/ 5890441 h 5890441"/>
                <a:gd name="connsiteX10" fmla="*/ 4784651 w 5381346"/>
                <a:gd name="connsiteY10" fmla="*/ 5858544 h 5890441"/>
                <a:gd name="connsiteX11" fmla="*/ 4890977 w 5381346"/>
                <a:gd name="connsiteY11" fmla="*/ 3519381 h 5890441"/>
                <a:gd name="connsiteX12" fmla="*/ 3030279 w 5381346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30279 w 5381346"/>
                <a:gd name="connsiteY0" fmla="*/ 92120 h 5982557"/>
                <a:gd name="connsiteX1" fmla="*/ 914399 w 5381346"/>
                <a:gd name="connsiteY1" fmla="*/ 1187274 h 5982557"/>
                <a:gd name="connsiteX2" fmla="*/ 0 w 5381346"/>
                <a:gd name="connsiteY2" fmla="*/ 3143664 h 5982557"/>
                <a:gd name="connsiteX3" fmla="*/ 510363 w 5381346"/>
                <a:gd name="connsiteY3" fmla="*/ 3420111 h 5982557"/>
                <a:gd name="connsiteX4" fmla="*/ 297711 w 5381346"/>
                <a:gd name="connsiteY4" fmla="*/ 3749720 h 5982557"/>
                <a:gd name="connsiteX5" fmla="*/ 489097 w 5381346"/>
                <a:gd name="connsiteY5" fmla="*/ 3962371 h 5982557"/>
                <a:gd name="connsiteX6" fmla="*/ 372139 w 5381346"/>
                <a:gd name="connsiteY6" fmla="*/ 4153757 h 5982557"/>
                <a:gd name="connsiteX7" fmla="*/ 563525 w 5381346"/>
                <a:gd name="connsiteY7" fmla="*/ 4408939 h 5982557"/>
                <a:gd name="connsiteX8" fmla="*/ 499730 w 5381346"/>
                <a:gd name="connsiteY8" fmla="*/ 5068157 h 5982557"/>
                <a:gd name="connsiteX9" fmla="*/ 1754372 w 5381346"/>
                <a:gd name="connsiteY9" fmla="*/ 5291441 h 5982557"/>
                <a:gd name="connsiteX10" fmla="*/ 1945758 w 5381346"/>
                <a:gd name="connsiteY10" fmla="*/ 5982557 h 5982557"/>
                <a:gd name="connsiteX11" fmla="*/ 4784651 w 5381346"/>
                <a:gd name="connsiteY11" fmla="*/ 5950660 h 5982557"/>
                <a:gd name="connsiteX12" fmla="*/ 4890977 w 5381346"/>
                <a:gd name="connsiteY12" fmla="*/ 3611497 h 5982557"/>
                <a:gd name="connsiteX13" fmla="*/ 3030279 w 5381346"/>
                <a:gd name="connsiteY13" fmla="*/ 92120 h 5982557"/>
                <a:gd name="connsiteX0" fmla="*/ 3030279 w 5381346"/>
                <a:gd name="connsiteY0" fmla="*/ 94250 h 5984687"/>
                <a:gd name="connsiteX1" fmla="*/ 914399 w 5381346"/>
                <a:gd name="connsiteY1" fmla="*/ 1189404 h 5984687"/>
                <a:gd name="connsiteX2" fmla="*/ 0 w 5381346"/>
                <a:gd name="connsiteY2" fmla="*/ 3145794 h 5984687"/>
                <a:gd name="connsiteX3" fmla="*/ 510363 w 5381346"/>
                <a:gd name="connsiteY3" fmla="*/ 3422241 h 5984687"/>
                <a:gd name="connsiteX4" fmla="*/ 297711 w 5381346"/>
                <a:gd name="connsiteY4" fmla="*/ 3751850 h 5984687"/>
                <a:gd name="connsiteX5" fmla="*/ 489097 w 5381346"/>
                <a:gd name="connsiteY5" fmla="*/ 3964501 h 5984687"/>
                <a:gd name="connsiteX6" fmla="*/ 372139 w 5381346"/>
                <a:gd name="connsiteY6" fmla="*/ 4155887 h 5984687"/>
                <a:gd name="connsiteX7" fmla="*/ 563525 w 5381346"/>
                <a:gd name="connsiteY7" fmla="*/ 4411069 h 5984687"/>
                <a:gd name="connsiteX8" fmla="*/ 499730 w 5381346"/>
                <a:gd name="connsiteY8" fmla="*/ 5070287 h 5984687"/>
                <a:gd name="connsiteX9" fmla="*/ 1754372 w 5381346"/>
                <a:gd name="connsiteY9" fmla="*/ 5293571 h 5984687"/>
                <a:gd name="connsiteX10" fmla="*/ 1945758 w 5381346"/>
                <a:gd name="connsiteY10" fmla="*/ 5984687 h 5984687"/>
                <a:gd name="connsiteX11" fmla="*/ 4784651 w 5381346"/>
                <a:gd name="connsiteY11" fmla="*/ 5952790 h 5984687"/>
                <a:gd name="connsiteX12" fmla="*/ 4890977 w 5381346"/>
                <a:gd name="connsiteY12" fmla="*/ 3613627 h 5984687"/>
                <a:gd name="connsiteX13" fmla="*/ 3030279 w 5381346"/>
                <a:gd name="connsiteY13" fmla="*/ 94250 h 598468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765 w 5381832"/>
                <a:gd name="connsiteY0" fmla="*/ 0 h 5890437"/>
                <a:gd name="connsiteX1" fmla="*/ 890167 w 5381832"/>
                <a:gd name="connsiteY1" fmla="*/ 1098883 h 5890437"/>
                <a:gd name="connsiteX2" fmla="*/ 672821 w 5381832"/>
                <a:gd name="connsiteY2" fmla="*/ 2220272 h 5890437"/>
                <a:gd name="connsiteX3" fmla="*/ 486 w 5381832"/>
                <a:gd name="connsiteY3" fmla="*/ 3051544 h 5890437"/>
                <a:gd name="connsiteX4" fmla="*/ 510849 w 5381832"/>
                <a:gd name="connsiteY4" fmla="*/ 3327991 h 5890437"/>
                <a:gd name="connsiteX5" fmla="*/ 339761 w 5381832"/>
                <a:gd name="connsiteY5" fmla="*/ 3734790 h 5890437"/>
                <a:gd name="connsiteX6" fmla="*/ 531147 w 5381832"/>
                <a:gd name="connsiteY6" fmla="*/ 3870251 h 5890437"/>
                <a:gd name="connsiteX7" fmla="*/ 372625 w 5381832"/>
                <a:gd name="connsiteY7" fmla="*/ 4061637 h 5890437"/>
                <a:gd name="connsiteX8" fmla="*/ 564011 w 5381832"/>
                <a:gd name="connsiteY8" fmla="*/ 4316819 h 5890437"/>
                <a:gd name="connsiteX9" fmla="*/ 500216 w 5381832"/>
                <a:gd name="connsiteY9" fmla="*/ 4976037 h 5890437"/>
                <a:gd name="connsiteX10" fmla="*/ 1754858 w 5381832"/>
                <a:gd name="connsiteY10" fmla="*/ 5039004 h 5890437"/>
                <a:gd name="connsiteX11" fmla="*/ 1946244 w 5381832"/>
                <a:gd name="connsiteY11" fmla="*/ 5890437 h 5890437"/>
                <a:gd name="connsiteX12" fmla="*/ 4785137 w 5381832"/>
                <a:gd name="connsiteY12" fmla="*/ 5858540 h 5890437"/>
                <a:gd name="connsiteX13" fmla="*/ 4891463 w 5381832"/>
                <a:gd name="connsiteY13" fmla="*/ 3519377 h 5890437"/>
                <a:gd name="connsiteX14" fmla="*/ 3030765 w 5381832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1751 h 5892188"/>
                <a:gd name="connsiteX1" fmla="*/ 927042 w 5381929"/>
                <a:gd name="connsiteY1" fmla="*/ 868002 h 5892188"/>
                <a:gd name="connsiteX2" fmla="*/ 672918 w 5381929"/>
                <a:gd name="connsiteY2" fmla="*/ 2222023 h 5892188"/>
                <a:gd name="connsiteX3" fmla="*/ 583 w 5381929"/>
                <a:gd name="connsiteY3" fmla="*/ 3053295 h 5892188"/>
                <a:gd name="connsiteX4" fmla="*/ 510946 w 5381929"/>
                <a:gd name="connsiteY4" fmla="*/ 3329742 h 5892188"/>
                <a:gd name="connsiteX5" fmla="*/ 339858 w 5381929"/>
                <a:gd name="connsiteY5" fmla="*/ 3736541 h 5892188"/>
                <a:gd name="connsiteX6" fmla="*/ 531244 w 5381929"/>
                <a:gd name="connsiteY6" fmla="*/ 3872002 h 5892188"/>
                <a:gd name="connsiteX7" fmla="*/ 372722 w 5381929"/>
                <a:gd name="connsiteY7" fmla="*/ 4063388 h 5892188"/>
                <a:gd name="connsiteX8" fmla="*/ 564108 w 5381929"/>
                <a:gd name="connsiteY8" fmla="*/ 4318570 h 5892188"/>
                <a:gd name="connsiteX9" fmla="*/ 500313 w 5381929"/>
                <a:gd name="connsiteY9" fmla="*/ 4977788 h 5892188"/>
                <a:gd name="connsiteX10" fmla="*/ 1754955 w 5381929"/>
                <a:gd name="connsiteY10" fmla="*/ 5040755 h 5892188"/>
                <a:gd name="connsiteX11" fmla="*/ 1946341 w 5381929"/>
                <a:gd name="connsiteY11" fmla="*/ 5892188 h 5892188"/>
                <a:gd name="connsiteX12" fmla="*/ 4785234 w 5381929"/>
                <a:gd name="connsiteY12" fmla="*/ 5860291 h 5892188"/>
                <a:gd name="connsiteX13" fmla="*/ 4891560 w 5381929"/>
                <a:gd name="connsiteY13" fmla="*/ 3521128 h 5892188"/>
                <a:gd name="connsiteX14" fmla="*/ 3030862 w 5381929"/>
                <a:gd name="connsiteY14" fmla="*/ 1751 h 5892188"/>
                <a:gd name="connsiteX0" fmla="*/ 3031042 w 5382109"/>
                <a:gd name="connsiteY0" fmla="*/ 1751 h 5892188"/>
                <a:gd name="connsiteX1" fmla="*/ 927222 w 5382109"/>
                <a:gd name="connsiteY1" fmla="*/ 868002 h 5892188"/>
                <a:gd name="connsiteX2" fmla="*/ 577563 w 5382109"/>
                <a:gd name="connsiteY2" fmla="*/ 2303910 h 5892188"/>
                <a:gd name="connsiteX3" fmla="*/ 763 w 5382109"/>
                <a:gd name="connsiteY3" fmla="*/ 3053295 h 5892188"/>
                <a:gd name="connsiteX4" fmla="*/ 511126 w 5382109"/>
                <a:gd name="connsiteY4" fmla="*/ 3329742 h 5892188"/>
                <a:gd name="connsiteX5" fmla="*/ 340038 w 5382109"/>
                <a:gd name="connsiteY5" fmla="*/ 3736541 h 5892188"/>
                <a:gd name="connsiteX6" fmla="*/ 531424 w 5382109"/>
                <a:gd name="connsiteY6" fmla="*/ 3872002 h 5892188"/>
                <a:gd name="connsiteX7" fmla="*/ 372902 w 5382109"/>
                <a:gd name="connsiteY7" fmla="*/ 4063388 h 5892188"/>
                <a:gd name="connsiteX8" fmla="*/ 564288 w 5382109"/>
                <a:gd name="connsiteY8" fmla="*/ 4318570 h 5892188"/>
                <a:gd name="connsiteX9" fmla="*/ 500493 w 5382109"/>
                <a:gd name="connsiteY9" fmla="*/ 4977788 h 5892188"/>
                <a:gd name="connsiteX10" fmla="*/ 1755135 w 5382109"/>
                <a:gd name="connsiteY10" fmla="*/ 5040755 h 5892188"/>
                <a:gd name="connsiteX11" fmla="*/ 1946521 w 5382109"/>
                <a:gd name="connsiteY11" fmla="*/ 5892188 h 5892188"/>
                <a:gd name="connsiteX12" fmla="*/ 4785414 w 5382109"/>
                <a:gd name="connsiteY12" fmla="*/ 5860291 h 5892188"/>
                <a:gd name="connsiteX13" fmla="*/ 4891740 w 5382109"/>
                <a:gd name="connsiteY13" fmla="*/ 3521128 h 5892188"/>
                <a:gd name="connsiteX14" fmla="*/ 3031042 w 5382109"/>
                <a:gd name="connsiteY14" fmla="*/ 1751 h 5892188"/>
                <a:gd name="connsiteX0" fmla="*/ 3031042 w 5382109"/>
                <a:gd name="connsiteY0" fmla="*/ 2101 h 5892538"/>
                <a:gd name="connsiteX1" fmla="*/ 913575 w 5382109"/>
                <a:gd name="connsiteY1" fmla="*/ 827408 h 5892538"/>
                <a:gd name="connsiteX2" fmla="*/ 577563 w 5382109"/>
                <a:gd name="connsiteY2" fmla="*/ 2304260 h 5892538"/>
                <a:gd name="connsiteX3" fmla="*/ 763 w 5382109"/>
                <a:gd name="connsiteY3" fmla="*/ 3053645 h 5892538"/>
                <a:gd name="connsiteX4" fmla="*/ 511126 w 5382109"/>
                <a:gd name="connsiteY4" fmla="*/ 3330092 h 5892538"/>
                <a:gd name="connsiteX5" fmla="*/ 340038 w 5382109"/>
                <a:gd name="connsiteY5" fmla="*/ 3736891 h 5892538"/>
                <a:gd name="connsiteX6" fmla="*/ 531424 w 5382109"/>
                <a:gd name="connsiteY6" fmla="*/ 3872352 h 5892538"/>
                <a:gd name="connsiteX7" fmla="*/ 372902 w 5382109"/>
                <a:gd name="connsiteY7" fmla="*/ 4063738 h 5892538"/>
                <a:gd name="connsiteX8" fmla="*/ 564288 w 5382109"/>
                <a:gd name="connsiteY8" fmla="*/ 4318920 h 5892538"/>
                <a:gd name="connsiteX9" fmla="*/ 500493 w 5382109"/>
                <a:gd name="connsiteY9" fmla="*/ 4978138 h 5892538"/>
                <a:gd name="connsiteX10" fmla="*/ 1755135 w 5382109"/>
                <a:gd name="connsiteY10" fmla="*/ 5041105 h 5892538"/>
                <a:gd name="connsiteX11" fmla="*/ 1946521 w 5382109"/>
                <a:gd name="connsiteY11" fmla="*/ 5892538 h 5892538"/>
                <a:gd name="connsiteX12" fmla="*/ 4785414 w 5382109"/>
                <a:gd name="connsiteY12" fmla="*/ 5860641 h 5892538"/>
                <a:gd name="connsiteX13" fmla="*/ 4891740 w 5382109"/>
                <a:gd name="connsiteY13" fmla="*/ 3521478 h 5892538"/>
                <a:gd name="connsiteX14" fmla="*/ 3031042 w 5382109"/>
                <a:gd name="connsiteY14" fmla="*/ 2101 h 5892538"/>
                <a:gd name="connsiteX0" fmla="*/ 3031042 w 5382109"/>
                <a:gd name="connsiteY0" fmla="*/ 941 h 5891378"/>
                <a:gd name="connsiteX1" fmla="*/ 886280 w 5382109"/>
                <a:gd name="connsiteY1" fmla="*/ 1071908 h 5891378"/>
                <a:gd name="connsiteX2" fmla="*/ 577563 w 5382109"/>
                <a:gd name="connsiteY2" fmla="*/ 2303100 h 5891378"/>
                <a:gd name="connsiteX3" fmla="*/ 763 w 5382109"/>
                <a:gd name="connsiteY3" fmla="*/ 3052485 h 5891378"/>
                <a:gd name="connsiteX4" fmla="*/ 511126 w 5382109"/>
                <a:gd name="connsiteY4" fmla="*/ 3328932 h 5891378"/>
                <a:gd name="connsiteX5" fmla="*/ 340038 w 5382109"/>
                <a:gd name="connsiteY5" fmla="*/ 3735731 h 5891378"/>
                <a:gd name="connsiteX6" fmla="*/ 531424 w 5382109"/>
                <a:gd name="connsiteY6" fmla="*/ 3871192 h 5891378"/>
                <a:gd name="connsiteX7" fmla="*/ 372902 w 5382109"/>
                <a:gd name="connsiteY7" fmla="*/ 4062578 h 5891378"/>
                <a:gd name="connsiteX8" fmla="*/ 564288 w 5382109"/>
                <a:gd name="connsiteY8" fmla="*/ 4317760 h 5891378"/>
                <a:gd name="connsiteX9" fmla="*/ 500493 w 5382109"/>
                <a:gd name="connsiteY9" fmla="*/ 4976978 h 5891378"/>
                <a:gd name="connsiteX10" fmla="*/ 1755135 w 5382109"/>
                <a:gd name="connsiteY10" fmla="*/ 5039945 h 5891378"/>
                <a:gd name="connsiteX11" fmla="*/ 1946521 w 5382109"/>
                <a:gd name="connsiteY11" fmla="*/ 5891378 h 5891378"/>
                <a:gd name="connsiteX12" fmla="*/ 4785414 w 5382109"/>
                <a:gd name="connsiteY12" fmla="*/ 5859481 h 5891378"/>
                <a:gd name="connsiteX13" fmla="*/ 4891740 w 5382109"/>
                <a:gd name="connsiteY13" fmla="*/ 3520318 h 5891378"/>
                <a:gd name="connsiteX14" fmla="*/ 3031042 w 5382109"/>
                <a:gd name="connsiteY14" fmla="*/ 941 h 5891378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627 h 5891064"/>
                <a:gd name="connsiteX1" fmla="*/ 777098 w 5382109"/>
                <a:gd name="connsiteY1" fmla="*/ 1180776 h 5891064"/>
                <a:gd name="connsiteX2" fmla="*/ 577563 w 5382109"/>
                <a:gd name="connsiteY2" fmla="*/ 2302786 h 5891064"/>
                <a:gd name="connsiteX3" fmla="*/ 763 w 5382109"/>
                <a:gd name="connsiteY3" fmla="*/ 3052171 h 5891064"/>
                <a:gd name="connsiteX4" fmla="*/ 511126 w 5382109"/>
                <a:gd name="connsiteY4" fmla="*/ 3328618 h 5891064"/>
                <a:gd name="connsiteX5" fmla="*/ 340038 w 5382109"/>
                <a:gd name="connsiteY5" fmla="*/ 3735417 h 5891064"/>
                <a:gd name="connsiteX6" fmla="*/ 531424 w 5382109"/>
                <a:gd name="connsiteY6" fmla="*/ 3870878 h 5891064"/>
                <a:gd name="connsiteX7" fmla="*/ 372902 w 5382109"/>
                <a:gd name="connsiteY7" fmla="*/ 4062264 h 5891064"/>
                <a:gd name="connsiteX8" fmla="*/ 564288 w 5382109"/>
                <a:gd name="connsiteY8" fmla="*/ 4317446 h 5891064"/>
                <a:gd name="connsiteX9" fmla="*/ 500493 w 5382109"/>
                <a:gd name="connsiteY9" fmla="*/ 4976664 h 5891064"/>
                <a:gd name="connsiteX10" fmla="*/ 1755135 w 5382109"/>
                <a:gd name="connsiteY10" fmla="*/ 5039631 h 5891064"/>
                <a:gd name="connsiteX11" fmla="*/ 1946521 w 5382109"/>
                <a:gd name="connsiteY11" fmla="*/ 5891064 h 5891064"/>
                <a:gd name="connsiteX12" fmla="*/ 4785414 w 5382109"/>
                <a:gd name="connsiteY12" fmla="*/ 5859167 h 5891064"/>
                <a:gd name="connsiteX13" fmla="*/ 4891740 w 5382109"/>
                <a:gd name="connsiteY13" fmla="*/ 3520004 h 5891064"/>
                <a:gd name="connsiteX14" fmla="*/ 3031042 w 5382109"/>
                <a:gd name="connsiteY14" fmla="*/ 627 h 5891064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8119 w 5389186"/>
                <a:gd name="connsiteY0" fmla="*/ 968 h 5891405"/>
                <a:gd name="connsiteX1" fmla="*/ 784175 w 5389186"/>
                <a:gd name="connsiteY1" fmla="*/ 1181117 h 5891405"/>
                <a:gd name="connsiteX2" fmla="*/ 530049 w 5389186"/>
                <a:gd name="connsiteY2" fmla="*/ 2303127 h 5891405"/>
                <a:gd name="connsiteX3" fmla="*/ 7840 w 5389186"/>
                <a:gd name="connsiteY3" fmla="*/ 3052512 h 5891405"/>
                <a:gd name="connsiteX4" fmla="*/ 518203 w 5389186"/>
                <a:gd name="connsiteY4" fmla="*/ 3328959 h 5891405"/>
                <a:gd name="connsiteX5" fmla="*/ 347115 w 5389186"/>
                <a:gd name="connsiteY5" fmla="*/ 3735758 h 5891405"/>
                <a:gd name="connsiteX6" fmla="*/ 538501 w 5389186"/>
                <a:gd name="connsiteY6" fmla="*/ 3871219 h 5891405"/>
                <a:gd name="connsiteX7" fmla="*/ 379979 w 5389186"/>
                <a:gd name="connsiteY7" fmla="*/ 4062605 h 5891405"/>
                <a:gd name="connsiteX8" fmla="*/ 571365 w 5389186"/>
                <a:gd name="connsiteY8" fmla="*/ 4317787 h 5891405"/>
                <a:gd name="connsiteX9" fmla="*/ 507570 w 5389186"/>
                <a:gd name="connsiteY9" fmla="*/ 4977005 h 5891405"/>
                <a:gd name="connsiteX10" fmla="*/ 1762212 w 5389186"/>
                <a:gd name="connsiteY10" fmla="*/ 5039972 h 5891405"/>
                <a:gd name="connsiteX11" fmla="*/ 1953598 w 5389186"/>
                <a:gd name="connsiteY11" fmla="*/ 5891405 h 5891405"/>
                <a:gd name="connsiteX12" fmla="*/ 4792491 w 5389186"/>
                <a:gd name="connsiteY12" fmla="*/ 5859508 h 5891405"/>
                <a:gd name="connsiteX13" fmla="*/ 4898817 w 5389186"/>
                <a:gd name="connsiteY13" fmla="*/ 3520345 h 5891405"/>
                <a:gd name="connsiteX14" fmla="*/ 3038119 w 5389186"/>
                <a:gd name="connsiteY14" fmla="*/ 968 h 5891405"/>
                <a:gd name="connsiteX0" fmla="*/ 3037057 w 5388124"/>
                <a:gd name="connsiteY0" fmla="*/ 968 h 5891405"/>
                <a:gd name="connsiteX1" fmla="*/ 783113 w 5388124"/>
                <a:gd name="connsiteY1" fmla="*/ 1181117 h 5891405"/>
                <a:gd name="connsiteX2" fmla="*/ 528987 w 5388124"/>
                <a:gd name="connsiteY2" fmla="*/ 2303127 h 5891405"/>
                <a:gd name="connsiteX3" fmla="*/ 6778 w 5388124"/>
                <a:gd name="connsiteY3" fmla="*/ 3052512 h 5891405"/>
                <a:gd name="connsiteX4" fmla="*/ 517141 w 5388124"/>
                <a:gd name="connsiteY4" fmla="*/ 3328959 h 5891405"/>
                <a:gd name="connsiteX5" fmla="*/ 346053 w 5388124"/>
                <a:gd name="connsiteY5" fmla="*/ 3735758 h 5891405"/>
                <a:gd name="connsiteX6" fmla="*/ 537439 w 5388124"/>
                <a:gd name="connsiteY6" fmla="*/ 3871219 h 5891405"/>
                <a:gd name="connsiteX7" fmla="*/ 378917 w 5388124"/>
                <a:gd name="connsiteY7" fmla="*/ 4062605 h 5891405"/>
                <a:gd name="connsiteX8" fmla="*/ 570303 w 5388124"/>
                <a:gd name="connsiteY8" fmla="*/ 4317787 h 5891405"/>
                <a:gd name="connsiteX9" fmla="*/ 506508 w 5388124"/>
                <a:gd name="connsiteY9" fmla="*/ 4977005 h 5891405"/>
                <a:gd name="connsiteX10" fmla="*/ 1761150 w 5388124"/>
                <a:gd name="connsiteY10" fmla="*/ 5039972 h 5891405"/>
                <a:gd name="connsiteX11" fmla="*/ 1952536 w 5388124"/>
                <a:gd name="connsiteY11" fmla="*/ 5891405 h 5891405"/>
                <a:gd name="connsiteX12" fmla="*/ 4791429 w 5388124"/>
                <a:gd name="connsiteY12" fmla="*/ 5859508 h 5891405"/>
                <a:gd name="connsiteX13" fmla="*/ 4897755 w 5388124"/>
                <a:gd name="connsiteY13" fmla="*/ 3520345 h 5891405"/>
                <a:gd name="connsiteX14" fmla="*/ 3037057 w 5388124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2980702 w 5331769"/>
                <a:gd name="connsiteY0" fmla="*/ 968 h 5891405"/>
                <a:gd name="connsiteX1" fmla="*/ 726758 w 5331769"/>
                <a:gd name="connsiteY1" fmla="*/ 1181117 h 5891405"/>
                <a:gd name="connsiteX2" fmla="*/ 472632 w 5331769"/>
                <a:gd name="connsiteY2" fmla="*/ 2303127 h 5891405"/>
                <a:gd name="connsiteX3" fmla="*/ 5014 w 5331769"/>
                <a:gd name="connsiteY3" fmla="*/ 3079808 h 5891405"/>
                <a:gd name="connsiteX4" fmla="*/ 460786 w 5331769"/>
                <a:gd name="connsiteY4" fmla="*/ 3328959 h 5891405"/>
                <a:gd name="connsiteX5" fmla="*/ 289698 w 5331769"/>
                <a:gd name="connsiteY5" fmla="*/ 3735758 h 5891405"/>
                <a:gd name="connsiteX6" fmla="*/ 481084 w 5331769"/>
                <a:gd name="connsiteY6" fmla="*/ 3871219 h 5891405"/>
                <a:gd name="connsiteX7" fmla="*/ 322562 w 5331769"/>
                <a:gd name="connsiteY7" fmla="*/ 4062605 h 5891405"/>
                <a:gd name="connsiteX8" fmla="*/ 513948 w 5331769"/>
                <a:gd name="connsiteY8" fmla="*/ 4317787 h 5891405"/>
                <a:gd name="connsiteX9" fmla="*/ 450153 w 5331769"/>
                <a:gd name="connsiteY9" fmla="*/ 4977005 h 5891405"/>
                <a:gd name="connsiteX10" fmla="*/ 1704795 w 5331769"/>
                <a:gd name="connsiteY10" fmla="*/ 5039972 h 5891405"/>
                <a:gd name="connsiteX11" fmla="*/ 1896181 w 5331769"/>
                <a:gd name="connsiteY11" fmla="*/ 5891405 h 5891405"/>
                <a:gd name="connsiteX12" fmla="*/ 4735074 w 5331769"/>
                <a:gd name="connsiteY12" fmla="*/ 5859508 h 5891405"/>
                <a:gd name="connsiteX13" fmla="*/ 4841400 w 5331769"/>
                <a:gd name="connsiteY13" fmla="*/ 3520345 h 5891405"/>
                <a:gd name="connsiteX14" fmla="*/ 2980702 w 5331769"/>
                <a:gd name="connsiteY14" fmla="*/ 968 h 5891405"/>
                <a:gd name="connsiteX0" fmla="*/ 2980491 w 5331558"/>
                <a:gd name="connsiteY0" fmla="*/ 968 h 5891405"/>
                <a:gd name="connsiteX1" fmla="*/ 726547 w 5331558"/>
                <a:gd name="connsiteY1" fmla="*/ 1181117 h 5891405"/>
                <a:gd name="connsiteX2" fmla="*/ 486068 w 5331558"/>
                <a:gd name="connsiteY2" fmla="*/ 2371366 h 5891405"/>
                <a:gd name="connsiteX3" fmla="*/ 4803 w 5331558"/>
                <a:gd name="connsiteY3" fmla="*/ 3079808 h 5891405"/>
                <a:gd name="connsiteX4" fmla="*/ 460575 w 5331558"/>
                <a:gd name="connsiteY4" fmla="*/ 3328959 h 5891405"/>
                <a:gd name="connsiteX5" fmla="*/ 289487 w 5331558"/>
                <a:gd name="connsiteY5" fmla="*/ 3735758 h 5891405"/>
                <a:gd name="connsiteX6" fmla="*/ 480873 w 5331558"/>
                <a:gd name="connsiteY6" fmla="*/ 3871219 h 5891405"/>
                <a:gd name="connsiteX7" fmla="*/ 322351 w 5331558"/>
                <a:gd name="connsiteY7" fmla="*/ 4062605 h 5891405"/>
                <a:gd name="connsiteX8" fmla="*/ 513737 w 5331558"/>
                <a:gd name="connsiteY8" fmla="*/ 4317787 h 5891405"/>
                <a:gd name="connsiteX9" fmla="*/ 449942 w 5331558"/>
                <a:gd name="connsiteY9" fmla="*/ 4977005 h 5891405"/>
                <a:gd name="connsiteX10" fmla="*/ 1704584 w 5331558"/>
                <a:gd name="connsiteY10" fmla="*/ 5039972 h 5891405"/>
                <a:gd name="connsiteX11" fmla="*/ 1895970 w 5331558"/>
                <a:gd name="connsiteY11" fmla="*/ 5891405 h 5891405"/>
                <a:gd name="connsiteX12" fmla="*/ 4734863 w 5331558"/>
                <a:gd name="connsiteY12" fmla="*/ 5859508 h 5891405"/>
                <a:gd name="connsiteX13" fmla="*/ 4841189 w 5331558"/>
                <a:gd name="connsiteY13" fmla="*/ 3520345 h 5891405"/>
                <a:gd name="connsiteX14" fmla="*/ 2980491 w 5331558"/>
                <a:gd name="connsiteY14" fmla="*/ 968 h 589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1558" h="5891405">
                  <a:moveTo>
                    <a:pt x="2980491" y="968"/>
                  </a:moveTo>
                  <a:cubicBezTo>
                    <a:pt x="1784302" y="-22254"/>
                    <a:pt x="1040642" y="372305"/>
                    <a:pt x="726547" y="1181117"/>
                  </a:cubicBezTo>
                  <a:cubicBezTo>
                    <a:pt x="528785" y="1834793"/>
                    <a:pt x="744238" y="2066938"/>
                    <a:pt x="486068" y="2371366"/>
                  </a:cubicBezTo>
                  <a:cubicBezTo>
                    <a:pt x="239818" y="2677225"/>
                    <a:pt x="-40213" y="2911644"/>
                    <a:pt x="4803" y="3079808"/>
                  </a:cubicBezTo>
                  <a:cubicBezTo>
                    <a:pt x="109541" y="3181162"/>
                    <a:pt x="260766" y="3266498"/>
                    <a:pt x="460575" y="3328959"/>
                  </a:cubicBezTo>
                  <a:cubicBezTo>
                    <a:pt x="403546" y="3464559"/>
                    <a:pt x="198074" y="3641722"/>
                    <a:pt x="289487" y="3735758"/>
                  </a:cubicBezTo>
                  <a:lnTo>
                    <a:pt x="480873" y="3871219"/>
                  </a:lnTo>
                  <a:cubicBezTo>
                    <a:pt x="428032" y="3935014"/>
                    <a:pt x="303940" y="3939433"/>
                    <a:pt x="322351" y="4062605"/>
                  </a:cubicBezTo>
                  <a:cubicBezTo>
                    <a:pt x="362395" y="4195168"/>
                    <a:pt x="550882" y="4226788"/>
                    <a:pt x="513737" y="4317787"/>
                  </a:cubicBezTo>
                  <a:cubicBezTo>
                    <a:pt x="397470" y="4561276"/>
                    <a:pt x="358392" y="4876020"/>
                    <a:pt x="449942" y="4977005"/>
                  </a:cubicBezTo>
                  <a:cubicBezTo>
                    <a:pt x="636587" y="5158310"/>
                    <a:pt x="1197305" y="5208988"/>
                    <a:pt x="1704584" y="5039972"/>
                  </a:cubicBezTo>
                  <a:lnTo>
                    <a:pt x="1895970" y="5891405"/>
                  </a:lnTo>
                  <a:lnTo>
                    <a:pt x="4734863" y="5859508"/>
                  </a:lnTo>
                  <a:cubicBezTo>
                    <a:pt x="4366268" y="4516262"/>
                    <a:pt x="4422975" y="3927926"/>
                    <a:pt x="4841189" y="3520345"/>
                  </a:cubicBezTo>
                  <a:cubicBezTo>
                    <a:pt x="6117095" y="1964448"/>
                    <a:pt x="4692333" y="36409"/>
                    <a:pt x="2980491" y="9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  <p:sp>
          <p:nvSpPr>
            <p:cNvPr id="66" name="Oval 37">
              <a:extLst>
                <a:ext uri="{FF2B5EF4-FFF2-40B4-BE49-F238E27FC236}">
                  <a16:creationId xmlns:a16="http://schemas.microsoft.com/office/drawing/2014/main" id="{E829E880-0DD4-4591-A0A5-5B9E059495EE}"/>
                </a:ext>
              </a:extLst>
            </p:cNvPr>
            <p:cNvSpPr/>
            <p:nvPr/>
          </p:nvSpPr>
          <p:spPr>
            <a:xfrm rot="18100542">
              <a:off x="5907878" y="-58593"/>
              <a:ext cx="1436045" cy="2141152"/>
            </a:xfrm>
            <a:custGeom>
              <a:avLst/>
              <a:gdLst/>
              <a:ahLst/>
              <a:cxnLst/>
              <a:rect l="l" t="t" r="r" b="b"/>
              <a:pathLst>
                <a:path w="1170491" h="1745209">
                  <a:moveTo>
                    <a:pt x="429221" y="671495"/>
                  </a:moveTo>
                  <a:cubicBezTo>
                    <a:pt x="415869" y="670322"/>
                    <a:pt x="402356" y="670624"/>
                    <a:pt x="388917" y="672439"/>
                  </a:cubicBezTo>
                  <a:cubicBezTo>
                    <a:pt x="370997" y="674859"/>
                    <a:pt x="353207" y="679968"/>
                    <a:pt x="336101" y="687858"/>
                  </a:cubicBezTo>
                  <a:lnTo>
                    <a:pt x="344770" y="708640"/>
                  </a:lnTo>
                  <a:cubicBezTo>
                    <a:pt x="405276" y="680369"/>
                    <a:pt x="475531" y="691805"/>
                    <a:pt x="523918" y="737799"/>
                  </a:cubicBezTo>
                  <a:cubicBezTo>
                    <a:pt x="569388" y="781022"/>
                    <a:pt x="587723" y="847396"/>
                    <a:pt x="571504" y="910067"/>
                  </a:cubicBezTo>
                  <a:lnTo>
                    <a:pt x="593243" y="915886"/>
                  </a:lnTo>
                  <a:cubicBezTo>
                    <a:pt x="611678" y="844923"/>
                    <a:pt x="590662" y="769719"/>
                    <a:pt x="538740" y="720849"/>
                  </a:cubicBezTo>
                  <a:cubicBezTo>
                    <a:pt x="507886" y="691808"/>
                    <a:pt x="469277" y="675014"/>
                    <a:pt x="429221" y="671495"/>
                  </a:cubicBezTo>
                  <a:close/>
                  <a:moveTo>
                    <a:pt x="588421" y="580980"/>
                  </a:moveTo>
                  <a:cubicBezTo>
                    <a:pt x="534186" y="581239"/>
                    <a:pt x="482134" y="605639"/>
                    <a:pt x="446738" y="649695"/>
                  </a:cubicBezTo>
                  <a:lnTo>
                    <a:pt x="463760" y="664437"/>
                  </a:lnTo>
                  <a:cubicBezTo>
                    <a:pt x="505329" y="612166"/>
                    <a:pt x="573320" y="591099"/>
                    <a:pt x="637132" y="610714"/>
                  </a:cubicBezTo>
                  <a:cubicBezTo>
                    <a:pt x="697098" y="629147"/>
                    <a:pt x="743088" y="680397"/>
                    <a:pt x="756495" y="743730"/>
                  </a:cubicBezTo>
                  <a:lnTo>
                    <a:pt x="778549" y="739251"/>
                  </a:lnTo>
                  <a:cubicBezTo>
                    <a:pt x="763432" y="667508"/>
                    <a:pt x="711108" y="609548"/>
                    <a:pt x="642848" y="588934"/>
                  </a:cubicBezTo>
                  <a:cubicBezTo>
                    <a:pt x="624821" y="583490"/>
                    <a:pt x="606500" y="580894"/>
                    <a:pt x="588421" y="580980"/>
                  </a:cubicBezTo>
                  <a:close/>
                  <a:moveTo>
                    <a:pt x="533817" y="0"/>
                  </a:moveTo>
                  <a:cubicBezTo>
                    <a:pt x="617807" y="1"/>
                    <a:pt x="687626" y="60667"/>
                    <a:pt x="697680" y="141081"/>
                  </a:cubicBezTo>
                  <a:cubicBezTo>
                    <a:pt x="603869" y="182843"/>
                    <a:pt x="547102" y="268997"/>
                    <a:pt x="562024" y="352718"/>
                  </a:cubicBezTo>
                  <a:lnTo>
                    <a:pt x="584367" y="347971"/>
                  </a:lnTo>
                  <a:cubicBezTo>
                    <a:pt x="570422" y="267354"/>
                    <a:pt x="633895" y="183716"/>
                    <a:pt x="732836" y="150639"/>
                  </a:cubicBezTo>
                  <a:cubicBezTo>
                    <a:pt x="738208" y="147500"/>
                    <a:pt x="743991" y="147205"/>
                    <a:pt x="749842" y="147205"/>
                  </a:cubicBezTo>
                  <a:cubicBezTo>
                    <a:pt x="844103" y="147205"/>
                    <a:pt x="920515" y="223618"/>
                    <a:pt x="920515" y="317877"/>
                  </a:cubicBezTo>
                  <a:lnTo>
                    <a:pt x="910716" y="366417"/>
                  </a:lnTo>
                  <a:lnTo>
                    <a:pt x="920515" y="366418"/>
                  </a:lnTo>
                  <a:lnTo>
                    <a:pt x="920515" y="371433"/>
                  </a:lnTo>
                  <a:cubicBezTo>
                    <a:pt x="997755" y="379016"/>
                    <a:pt x="1056877" y="445155"/>
                    <a:pt x="1056877" y="525101"/>
                  </a:cubicBezTo>
                  <a:lnTo>
                    <a:pt x="1047351" y="572282"/>
                  </a:lnTo>
                  <a:cubicBezTo>
                    <a:pt x="1119671" y="602218"/>
                    <a:pt x="1170491" y="673500"/>
                    <a:pt x="1170491" y="756650"/>
                  </a:cubicBezTo>
                  <a:cubicBezTo>
                    <a:pt x="1170490" y="802863"/>
                    <a:pt x="1154794" y="845409"/>
                    <a:pt x="1127569" y="878235"/>
                  </a:cubicBezTo>
                  <a:cubicBezTo>
                    <a:pt x="1080615" y="934488"/>
                    <a:pt x="1014142" y="959925"/>
                    <a:pt x="954678" y="939840"/>
                  </a:cubicBezTo>
                  <a:lnTo>
                    <a:pt x="947373" y="961469"/>
                  </a:lnTo>
                  <a:cubicBezTo>
                    <a:pt x="1000817" y="979520"/>
                    <a:pt x="1058949" y="966083"/>
                    <a:pt x="1106746" y="928282"/>
                  </a:cubicBezTo>
                  <a:cubicBezTo>
                    <a:pt x="1128548" y="955588"/>
                    <a:pt x="1138907" y="990708"/>
                    <a:pt x="1138907" y="1028247"/>
                  </a:cubicBezTo>
                  <a:cubicBezTo>
                    <a:pt x="1138907" y="1124134"/>
                    <a:pt x="1071328" y="1204237"/>
                    <a:pt x="981133" y="1223220"/>
                  </a:cubicBezTo>
                  <a:cubicBezTo>
                    <a:pt x="889088" y="1236998"/>
                    <a:pt x="805358" y="1200898"/>
                    <a:pt x="777272" y="1134408"/>
                  </a:cubicBezTo>
                  <a:cubicBezTo>
                    <a:pt x="791057" y="1124903"/>
                    <a:pt x="802061" y="1111678"/>
                    <a:pt x="810210" y="1096167"/>
                  </a:cubicBezTo>
                  <a:cubicBezTo>
                    <a:pt x="831546" y="1055553"/>
                    <a:pt x="830022" y="1005443"/>
                    <a:pt x="806195" y="964175"/>
                  </a:cubicBezTo>
                  <a:lnTo>
                    <a:pt x="787267" y="975103"/>
                  </a:lnTo>
                  <a:cubicBezTo>
                    <a:pt x="807161" y="1009560"/>
                    <a:pt x="808703" y="1051275"/>
                    <a:pt x="791333" y="1085110"/>
                  </a:cubicBezTo>
                  <a:cubicBezTo>
                    <a:pt x="784855" y="1097727"/>
                    <a:pt x="776117" y="1108536"/>
                    <a:pt x="763385" y="1114320"/>
                  </a:cubicBezTo>
                  <a:lnTo>
                    <a:pt x="744063" y="1119497"/>
                  </a:lnTo>
                  <a:lnTo>
                    <a:pt x="747716" y="1128718"/>
                  </a:lnTo>
                  <a:cubicBezTo>
                    <a:pt x="731558" y="1137628"/>
                    <a:pt x="712804" y="1141697"/>
                    <a:pt x="693327" y="1140344"/>
                  </a:cubicBezTo>
                  <a:cubicBezTo>
                    <a:pt x="655409" y="1137711"/>
                    <a:pt x="620494" y="1114908"/>
                    <a:pt x="601213" y="1080185"/>
                  </a:cubicBezTo>
                  <a:lnTo>
                    <a:pt x="582082" y="1090754"/>
                  </a:lnTo>
                  <a:cubicBezTo>
                    <a:pt x="605167" y="1132362"/>
                    <a:pt x="647281" y="1159482"/>
                    <a:pt x="693051" y="1162221"/>
                  </a:cubicBezTo>
                  <a:cubicBezTo>
                    <a:pt x="715413" y="1163558"/>
                    <a:pt x="736989" y="1158982"/>
                    <a:pt x="755684" y="1148835"/>
                  </a:cubicBezTo>
                  <a:cubicBezTo>
                    <a:pt x="792539" y="1222022"/>
                    <a:pt x="887119" y="1262260"/>
                    <a:pt x="989751" y="1247587"/>
                  </a:cubicBezTo>
                  <a:cubicBezTo>
                    <a:pt x="1000157" y="1267987"/>
                    <a:pt x="1004489" y="1291252"/>
                    <a:pt x="1004488" y="1315531"/>
                  </a:cubicBezTo>
                  <a:cubicBezTo>
                    <a:pt x="1004488" y="1381750"/>
                    <a:pt x="972258" y="1440443"/>
                    <a:pt x="920375" y="1473506"/>
                  </a:cubicBezTo>
                  <a:lnTo>
                    <a:pt x="913116" y="1474079"/>
                  </a:lnTo>
                  <a:cubicBezTo>
                    <a:pt x="850536" y="1469665"/>
                    <a:pt x="794159" y="1430126"/>
                    <a:pt x="766796" y="1371458"/>
                  </a:cubicBezTo>
                  <a:lnTo>
                    <a:pt x="746323" y="1380801"/>
                  </a:lnTo>
                  <a:cubicBezTo>
                    <a:pt x="776874" y="1446464"/>
                    <a:pt x="839753" y="1490827"/>
                    <a:pt x="909888" y="1496052"/>
                  </a:cubicBezTo>
                  <a:cubicBezTo>
                    <a:pt x="891948" y="1561049"/>
                    <a:pt x="840393" y="1611456"/>
                    <a:pt x="774838" y="1628054"/>
                  </a:cubicBezTo>
                  <a:cubicBezTo>
                    <a:pt x="686646" y="1642970"/>
                    <a:pt x="605133" y="1612285"/>
                    <a:pt x="571751" y="1552195"/>
                  </a:cubicBezTo>
                  <a:lnTo>
                    <a:pt x="550649" y="1566422"/>
                  </a:lnTo>
                  <a:cubicBezTo>
                    <a:pt x="577499" y="1609979"/>
                    <a:pt x="626419" y="1639383"/>
                    <a:pt x="685031" y="1648114"/>
                  </a:cubicBezTo>
                  <a:cubicBezTo>
                    <a:pt x="659684" y="1706013"/>
                    <a:pt x="601329" y="1745210"/>
                    <a:pt x="533818" y="1745209"/>
                  </a:cubicBezTo>
                  <a:cubicBezTo>
                    <a:pt x="455549" y="1745210"/>
                    <a:pt x="416747" y="1692524"/>
                    <a:pt x="372301" y="1619888"/>
                  </a:cubicBezTo>
                  <a:lnTo>
                    <a:pt x="366380" y="1592106"/>
                  </a:lnTo>
                  <a:cubicBezTo>
                    <a:pt x="305091" y="1567105"/>
                    <a:pt x="259811" y="1511085"/>
                    <a:pt x="250590" y="1443452"/>
                  </a:cubicBezTo>
                  <a:cubicBezTo>
                    <a:pt x="203712" y="1453117"/>
                    <a:pt x="158965" y="1444975"/>
                    <a:pt x="117260" y="1407178"/>
                  </a:cubicBezTo>
                  <a:cubicBezTo>
                    <a:pt x="55030" y="1350772"/>
                    <a:pt x="44039" y="1258933"/>
                    <a:pt x="90593" y="1192598"/>
                  </a:cubicBezTo>
                  <a:cubicBezTo>
                    <a:pt x="186799" y="1224213"/>
                    <a:pt x="285304" y="1199642"/>
                    <a:pt x="330760" y="1129474"/>
                  </a:cubicBezTo>
                  <a:lnTo>
                    <a:pt x="344999" y="1132822"/>
                  </a:lnTo>
                  <a:cubicBezTo>
                    <a:pt x="420009" y="1139731"/>
                    <a:pt x="490500" y="1101048"/>
                    <a:pt x="524987" y="1034051"/>
                  </a:cubicBezTo>
                  <a:lnTo>
                    <a:pt x="505360" y="1023014"/>
                  </a:lnTo>
                  <a:cubicBezTo>
                    <a:pt x="475089" y="1082544"/>
                    <a:pt x="412689" y="1116790"/>
                    <a:pt x="346243" y="1110339"/>
                  </a:cubicBezTo>
                  <a:cubicBezTo>
                    <a:pt x="283801" y="1104277"/>
                    <a:pt x="228486" y="1063265"/>
                    <a:pt x="202679" y="1003895"/>
                  </a:cubicBezTo>
                  <a:lnTo>
                    <a:pt x="181967" y="1012696"/>
                  </a:lnTo>
                  <a:cubicBezTo>
                    <a:pt x="205492" y="1066954"/>
                    <a:pt x="250941" y="1107583"/>
                    <a:pt x="305288" y="1123484"/>
                  </a:cubicBezTo>
                  <a:cubicBezTo>
                    <a:pt x="260051" y="1186174"/>
                    <a:pt x="162021" y="1201884"/>
                    <a:pt x="70961" y="1161909"/>
                  </a:cubicBezTo>
                  <a:cubicBezTo>
                    <a:pt x="64874" y="1160625"/>
                    <a:pt x="60391" y="1156961"/>
                    <a:pt x="56055" y="1153032"/>
                  </a:cubicBezTo>
                  <a:cubicBezTo>
                    <a:pt x="-13786" y="1089729"/>
                    <a:pt x="-19088" y="981796"/>
                    <a:pt x="44214" y="911953"/>
                  </a:cubicBezTo>
                  <a:lnTo>
                    <a:pt x="84073" y="882569"/>
                  </a:lnTo>
                  <a:lnTo>
                    <a:pt x="76811" y="875989"/>
                  </a:lnTo>
                  <a:lnTo>
                    <a:pt x="80179" y="872273"/>
                  </a:lnTo>
                  <a:cubicBezTo>
                    <a:pt x="28040" y="814783"/>
                    <a:pt x="28651" y="726072"/>
                    <a:pt x="82340" y="666836"/>
                  </a:cubicBezTo>
                  <a:lnTo>
                    <a:pt x="121082" y="638275"/>
                  </a:lnTo>
                  <a:cubicBezTo>
                    <a:pt x="89526" y="571593"/>
                    <a:pt x="96788" y="490523"/>
                    <a:pt x="145805" y="430894"/>
                  </a:cubicBezTo>
                  <a:cubicBezTo>
                    <a:pt x="198586" y="400645"/>
                    <a:pt x="259015" y="385179"/>
                    <a:pt x="321878" y="383347"/>
                  </a:cubicBezTo>
                  <a:lnTo>
                    <a:pt x="321111" y="357014"/>
                  </a:lnTo>
                  <a:cubicBezTo>
                    <a:pt x="257723" y="358862"/>
                    <a:pt x="196668" y="373772"/>
                    <a:pt x="141180" y="399723"/>
                  </a:cubicBezTo>
                  <a:cubicBezTo>
                    <a:pt x="117813" y="370058"/>
                    <a:pt x="106816" y="332072"/>
                    <a:pt x="106816" y="291518"/>
                  </a:cubicBezTo>
                  <a:cubicBezTo>
                    <a:pt x="106816" y="170286"/>
                    <a:pt x="205094" y="72008"/>
                    <a:pt x="326327" y="72008"/>
                  </a:cubicBezTo>
                  <a:cubicBezTo>
                    <a:pt x="350305" y="72008"/>
                    <a:pt x="373385" y="75853"/>
                    <a:pt x="394659" y="83948"/>
                  </a:cubicBezTo>
                  <a:cubicBezTo>
                    <a:pt x="425371" y="33609"/>
                    <a:pt x="467237" y="0"/>
                    <a:pt x="53381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80CA0D1-044A-4BCE-9A39-08B7CCED2FB0}"/>
              </a:ext>
            </a:extLst>
          </p:cNvPr>
          <p:cNvGrpSpPr/>
          <p:nvPr/>
        </p:nvGrpSpPr>
        <p:grpSpPr>
          <a:xfrm rot="1800000" flipH="1">
            <a:off x="9582531" y="2798678"/>
            <a:ext cx="1445117" cy="2169178"/>
            <a:chOff x="5093002" y="2426934"/>
            <a:chExt cx="2232248" cy="3350691"/>
          </a:xfrm>
          <a:solidFill>
            <a:schemeClr val="accent1"/>
          </a:solidFill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E55D543D-7266-46CD-B543-5E8CF912581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77" name="Oval 1">
                <a:extLst>
                  <a:ext uri="{FF2B5EF4-FFF2-40B4-BE49-F238E27FC236}">
                    <a16:creationId xmlns:a16="http://schemas.microsoft.com/office/drawing/2014/main" id="{1FFDD9D4-A523-4BF4-BD9F-00335D556A94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F3CE3892-F123-4E35-81A4-B7F1E51A0C37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8AF62941-D80D-4A5A-B71E-A6FAD25C947A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A8A7FF8D-2420-471F-9B05-CF001A89BB0B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76" name="Block Arc 75">
              <a:extLst>
                <a:ext uri="{FF2B5EF4-FFF2-40B4-BE49-F238E27FC236}">
                  <a16:creationId xmlns:a16="http://schemas.microsoft.com/office/drawing/2014/main" id="{5E95ABC3-10D1-4B51-9FF6-05D34291DE96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id="{09CE445A-28D0-1B97-C15A-F77EA1E586E3}"/>
              </a:ext>
            </a:extLst>
          </p:cNvPr>
          <p:cNvSpPr txBox="1"/>
          <p:nvPr/>
        </p:nvSpPr>
        <p:spPr>
          <a:xfrm>
            <a:off x="683025" y="3538292"/>
            <a:ext cx="46105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2023-2024 -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boshlang‘ich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avlod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olmoqda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86C11B14-539F-2D49-62BE-5776E151F9FC}"/>
              </a:ext>
            </a:extLst>
          </p:cNvPr>
          <p:cNvSpPr txBox="1"/>
          <p:nvPr/>
        </p:nvSpPr>
        <p:spPr>
          <a:xfrm>
            <a:off x="768350" y="7229475"/>
            <a:ext cx="50889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xususiyatlaridan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4K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tamoyili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chiqilganidadir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Rectangle 9">
            <a:extLst>
              <a:ext uri="{FF2B5EF4-FFF2-40B4-BE49-F238E27FC236}">
                <a16:creationId xmlns:a16="http://schemas.microsoft.com/office/drawing/2014/main" id="{114B2392-92C9-12F0-D3D9-1C1D270B0B03}"/>
              </a:ext>
            </a:extLst>
          </p:cNvPr>
          <p:cNvSpPr/>
          <p:nvPr/>
        </p:nvSpPr>
        <p:spPr>
          <a:xfrm>
            <a:off x="6442743" y="8068212"/>
            <a:ext cx="527335" cy="49363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8" name="Parallelogram 15">
            <a:extLst>
              <a:ext uri="{FF2B5EF4-FFF2-40B4-BE49-F238E27FC236}">
                <a16:creationId xmlns:a16="http://schemas.microsoft.com/office/drawing/2014/main" id="{BC9E4580-7D9D-CA15-CB8F-24BBD63F01A3}"/>
              </a:ext>
            </a:extLst>
          </p:cNvPr>
          <p:cNvSpPr/>
          <p:nvPr/>
        </p:nvSpPr>
        <p:spPr>
          <a:xfrm rot="16200000">
            <a:off x="11883947" y="6596710"/>
            <a:ext cx="598764" cy="648141"/>
          </a:xfrm>
          <a:custGeom>
            <a:avLst/>
            <a:gdLst/>
            <a:ahLst/>
            <a:cxnLst/>
            <a:rect l="l" t="t" r="r" b="b"/>
            <a:pathLst>
              <a:path w="2993176" h="3240001">
                <a:moveTo>
                  <a:pt x="1299907" y="647892"/>
                </a:moveTo>
                <a:lnTo>
                  <a:pt x="665509" y="1620000"/>
                </a:lnTo>
                <a:lnTo>
                  <a:pt x="1299907" y="2592108"/>
                </a:lnTo>
                <a:lnTo>
                  <a:pt x="634398" y="2592108"/>
                </a:lnTo>
                <a:lnTo>
                  <a:pt x="0" y="1620000"/>
                </a:lnTo>
                <a:lnTo>
                  <a:pt x="634398" y="647892"/>
                </a:lnTo>
                <a:close/>
                <a:moveTo>
                  <a:pt x="2993176" y="1620001"/>
                </a:moveTo>
                <a:lnTo>
                  <a:pt x="1913056" y="3240001"/>
                </a:lnTo>
                <a:lnTo>
                  <a:pt x="1782206" y="3043749"/>
                </a:lnTo>
                <a:lnTo>
                  <a:pt x="1110064" y="3043749"/>
                </a:lnTo>
                <a:cubicBezTo>
                  <a:pt x="1089036" y="3096599"/>
                  <a:pt x="1037333" y="3133759"/>
                  <a:pt x="976952" y="3133759"/>
                </a:cubicBezTo>
                <a:cubicBezTo>
                  <a:pt x="923853" y="3133759"/>
                  <a:pt x="877466" y="3105022"/>
                  <a:pt x="854540" y="3061058"/>
                </a:cubicBezTo>
                <a:lnTo>
                  <a:pt x="302383" y="3169763"/>
                </a:lnTo>
                <a:lnTo>
                  <a:pt x="302383" y="2809723"/>
                </a:lnTo>
                <a:lnTo>
                  <a:pt x="854540" y="2918427"/>
                </a:lnTo>
                <a:cubicBezTo>
                  <a:pt x="877466" y="2874463"/>
                  <a:pt x="923853" y="2845727"/>
                  <a:pt x="976952" y="2845727"/>
                </a:cubicBezTo>
                <a:cubicBezTo>
                  <a:pt x="1037333" y="2845727"/>
                  <a:pt x="1089036" y="2882887"/>
                  <a:pt x="1110064" y="2935737"/>
                </a:cubicBezTo>
                <a:lnTo>
                  <a:pt x="1710190" y="2935737"/>
                </a:lnTo>
                <a:lnTo>
                  <a:pt x="832936" y="1620001"/>
                </a:lnTo>
                <a:lnTo>
                  <a:pt x="191305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FE3E512-CD64-25B4-33DB-BCCBF621B6A7}"/>
              </a:ext>
            </a:extLst>
          </p:cNvPr>
          <p:cNvSpPr txBox="1"/>
          <p:nvPr/>
        </p:nvSpPr>
        <p:spPr>
          <a:xfrm>
            <a:off x="3912745" y="1733486"/>
            <a:ext cx="89999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 AVLOD DARSLIKLARI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" name="Graphic 2">
            <a:extLst>
              <a:ext uri="{FF2B5EF4-FFF2-40B4-BE49-F238E27FC236}">
                <a16:creationId xmlns:a16="http://schemas.microsoft.com/office/drawing/2014/main" id="{6E501141-5E12-D575-FA14-7A3FB3F5AF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F8D6042A-94CC-C547-8B39-9A0152C268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id="{F94AD75E-597C-1634-AE13-C135FACDDE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2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08E959EA-A450-4F34-B5A5-DDDE60E63EB7}"/>
              </a:ext>
            </a:extLst>
          </p:cNvPr>
          <p:cNvGrpSpPr/>
          <p:nvPr/>
        </p:nvGrpSpPr>
        <p:grpSpPr>
          <a:xfrm>
            <a:off x="5522132" y="3448897"/>
            <a:ext cx="6951637" cy="5496536"/>
            <a:chOff x="2228055" y="1971102"/>
            <a:chExt cx="4575969" cy="3618138"/>
          </a:xfrm>
        </p:grpSpPr>
        <p:sp>
          <p:nvSpPr>
            <p:cNvPr id="4" name="Freeform 18">
              <a:extLst>
                <a:ext uri="{FF2B5EF4-FFF2-40B4-BE49-F238E27FC236}">
                  <a16:creationId xmlns:a16="http://schemas.microsoft.com/office/drawing/2014/main" id="{D529821D-A296-4AAB-9557-A7E6BFC89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055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913381" y="1203"/>
                  </a:lnTo>
                  <a:lnTo>
                    <a:pt x="2053042" y="12022"/>
                  </a:lnTo>
                  <a:lnTo>
                    <a:pt x="2185723" y="30056"/>
                  </a:lnTo>
                  <a:lnTo>
                    <a:pt x="2312583" y="56506"/>
                  </a:lnTo>
                  <a:lnTo>
                    <a:pt x="2433624" y="88967"/>
                  </a:lnTo>
                  <a:lnTo>
                    <a:pt x="2545354" y="131046"/>
                  </a:lnTo>
                  <a:lnTo>
                    <a:pt x="2653593" y="176731"/>
                  </a:lnTo>
                  <a:lnTo>
                    <a:pt x="2752521" y="230833"/>
                  </a:lnTo>
                  <a:lnTo>
                    <a:pt x="2763561" y="238103"/>
                  </a:lnTo>
                  <a:lnTo>
                    <a:pt x="2764776" y="236609"/>
                  </a:lnTo>
                  <a:cubicBezTo>
                    <a:pt x="3318761" y="687035"/>
                    <a:pt x="3404939" y="1500322"/>
                    <a:pt x="2957653" y="2056846"/>
                  </a:cubicBezTo>
                  <a:lnTo>
                    <a:pt x="2794867" y="1926012"/>
                  </a:lnTo>
                  <a:cubicBezTo>
                    <a:pt x="3170184" y="1459033"/>
                    <a:pt x="3097872" y="776605"/>
                    <a:pt x="2633024" y="398652"/>
                  </a:cubicBezTo>
                  <a:lnTo>
                    <a:pt x="2635535" y="395564"/>
                  </a:lnTo>
                  <a:cubicBezTo>
                    <a:pt x="2458856" y="294299"/>
                    <a:pt x="2250796" y="159602"/>
                    <a:pt x="1912553" y="162771"/>
                  </a:cubicBezTo>
                  <a:cubicBezTo>
                    <a:pt x="1018501" y="171149"/>
                    <a:pt x="651082" y="745769"/>
                    <a:pt x="651082" y="1464934"/>
                  </a:cubicBezTo>
                  <a:cubicBezTo>
                    <a:pt x="651082" y="2065638"/>
                    <a:pt x="1045124" y="2571338"/>
                    <a:pt x="1581345" y="2720212"/>
                  </a:cubicBezTo>
                  <a:cubicBezTo>
                    <a:pt x="2189761" y="2865156"/>
                    <a:pt x="2916596" y="3085457"/>
                    <a:pt x="3019039" y="3381117"/>
                  </a:cubicBezTo>
                  <a:lnTo>
                    <a:pt x="3030682" y="3420409"/>
                  </a:lnTo>
                  <a:lnTo>
                    <a:pt x="3049304" y="3486532"/>
                  </a:lnTo>
                  <a:lnTo>
                    <a:pt x="3067926" y="3553859"/>
                  </a:lnTo>
                  <a:lnTo>
                    <a:pt x="3088874" y="3615173"/>
                  </a:lnTo>
                  <a:lnTo>
                    <a:pt x="3090086" y="3618138"/>
                  </a:lnTo>
                  <a:lnTo>
                    <a:pt x="1487028" y="3618138"/>
                  </a:lnTo>
                  <a:lnTo>
                    <a:pt x="1482754" y="3594736"/>
                  </a:lnTo>
                  <a:lnTo>
                    <a:pt x="1471115" y="3529813"/>
                  </a:lnTo>
                  <a:lnTo>
                    <a:pt x="1458312" y="3466094"/>
                  </a:lnTo>
                  <a:lnTo>
                    <a:pt x="1443182" y="3404780"/>
                  </a:lnTo>
                  <a:lnTo>
                    <a:pt x="1428052" y="3345869"/>
                  </a:lnTo>
                  <a:lnTo>
                    <a:pt x="1409430" y="3294173"/>
                  </a:lnTo>
                  <a:lnTo>
                    <a:pt x="1389645" y="3249689"/>
                  </a:lnTo>
                  <a:lnTo>
                    <a:pt x="1368696" y="3214824"/>
                  </a:lnTo>
                  <a:lnTo>
                    <a:pt x="1345419" y="3193183"/>
                  </a:lnTo>
                  <a:lnTo>
                    <a:pt x="1319814" y="3182363"/>
                  </a:lnTo>
                  <a:lnTo>
                    <a:pt x="1290717" y="3177554"/>
                  </a:lnTo>
                  <a:lnTo>
                    <a:pt x="1256965" y="3179958"/>
                  </a:lnTo>
                  <a:lnTo>
                    <a:pt x="1223213" y="3184767"/>
                  </a:lnTo>
                  <a:lnTo>
                    <a:pt x="1191790" y="3193183"/>
                  </a:lnTo>
                  <a:lnTo>
                    <a:pt x="1161529" y="3201598"/>
                  </a:lnTo>
                  <a:lnTo>
                    <a:pt x="1133597" y="3210015"/>
                  </a:lnTo>
                  <a:lnTo>
                    <a:pt x="1112647" y="3217228"/>
                  </a:lnTo>
                  <a:lnTo>
                    <a:pt x="1062602" y="3234059"/>
                  </a:lnTo>
                  <a:lnTo>
                    <a:pt x="1005573" y="3249689"/>
                  </a:lnTo>
                  <a:lnTo>
                    <a:pt x="941560" y="3262914"/>
                  </a:lnTo>
                  <a:lnTo>
                    <a:pt x="874056" y="3271330"/>
                  </a:lnTo>
                  <a:lnTo>
                    <a:pt x="806552" y="3278543"/>
                  </a:lnTo>
                  <a:lnTo>
                    <a:pt x="737886" y="3280948"/>
                  </a:lnTo>
                  <a:lnTo>
                    <a:pt x="672709" y="3276139"/>
                  </a:lnTo>
                  <a:lnTo>
                    <a:pt x="611025" y="3265318"/>
                  </a:lnTo>
                  <a:lnTo>
                    <a:pt x="577273" y="3256902"/>
                  </a:lnTo>
                  <a:lnTo>
                    <a:pt x="543521" y="3241274"/>
                  </a:lnTo>
                  <a:lnTo>
                    <a:pt x="509769" y="3223240"/>
                  </a:lnTo>
                  <a:lnTo>
                    <a:pt x="480674" y="3201598"/>
                  </a:lnTo>
                  <a:lnTo>
                    <a:pt x="450413" y="3175149"/>
                  </a:lnTo>
                  <a:lnTo>
                    <a:pt x="427136" y="3147498"/>
                  </a:lnTo>
                  <a:lnTo>
                    <a:pt x="410841" y="3112633"/>
                  </a:lnTo>
                  <a:lnTo>
                    <a:pt x="398039" y="3072958"/>
                  </a:lnTo>
                  <a:lnTo>
                    <a:pt x="393384" y="3029676"/>
                  </a:lnTo>
                  <a:lnTo>
                    <a:pt x="398039" y="2981586"/>
                  </a:lnTo>
                  <a:lnTo>
                    <a:pt x="403859" y="2947924"/>
                  </a:lnTo>
                  <a:lnTo>
                    <a:pt x="412006" y="2910653"/>
                  </a:lnTo>
                  <a:lnTo>
                    <a:pt x="421316" y="2872182"/>
                  </a:lnTo>
                  <a:lnTo>
                    <a:pt x="424808" y="2834911"/>
                  </a:lnTo>
                  <a:lnTo>
                    <a:pt x="424808" y="2795237"/>
                  </a:lnTo>
                  <a:lnTo>
                    <a:pt x="414333" y="2760372"/>
                  </a:lnTo>
                  <a:lnTo>
                    <a:pt x="403859" y="2741136"/>
                  </a:lnTo>
                  <a:lnTo>
                    <a:pt x="385236" y="2723102"/>
                  </a:lnTo>
                  <a:lnTo>
                    <a:pt x="365452" y="2709877"/>
                  </a:lnTo>
                  <a:lnTo>
                    <a:pt x="344502" y="2699057"/>
                  </a:lnTo>
                  <a:lnTo>
                    <a:pt x="323552" y="2683427"/>
                  </a:lnTo>
                  <a:lnTo>
                    <a:pt x="307259" y="2666596"/>
                  </a:lnTo>
                  <a:lnTo>
                    <a:pt x="294455" y="2644956"/>
                  </a:lnTo>
                  <a:lnTo>
                    <a:pt x="289800" y="2620911"/>
                  </a:lnTo>
                  <a:lnTo>
                    <a:pt x="292128" y="2596866"/>
                  </a:lnTo>
                  <a:lnTo>
                    <a:pt x="300275" y="2574023"/>
                  </a:lnTo>
                  <a:lnTo>
                    <a:pt x="310750" y="2554786"/>
                  </a:lnTo>
                  <a:lnTo>
                    <a:pt x="317733" y="2535551"/>
                  </a:lnTo>
                  <a:lnTo>
                    <a:pt x="283982" y="2511505"/>
                  </a:lnTo>
                  <a:lnTo>
                    <a:pt x="260703" y="2487461"/>
                  </a:lnTo>
                  <a:lnTo>
                    <a:pt x="247901" y="2463416"/>
                  </a:lnTo>
                  <a:lnTo>
                    <a:pt x="245574" y="2436966"/>
                  </a:lnTo>
                  <a:lnTo>
                    <a:pt x="249066" y="2412922"/>
                  </a:lnTo>
                  <a:lnTo>
                    <a:pt x="258376" y="2386471"/>
                  </a:lnTo>
                  <a:lnTo>
                    <a:pt x="271178" y="2360023"/>
                  </a:lnTo>
                  <a:lnTo>
                    <a:pt x="285145" y="2333572"/>
                  </a:lnTo>
                  <a:lnTo>
                    <a:pt x="297948" y="2305921"/>
                  </a:lnTo>
                  <a:lnTo>
                    <a:pt x="310750" y="2279471"/>
                  </a:lnTo>
                  <a:lnTo>
                    <a:pt x="317733" y="2250617"/>
                  </a:lnTo>
                  <a:lnTo>
                    <a:pt x="294455" y="2228976"/>
                  </a:lnTo>
                  <a:lnTo>
                    <a:pt x="261868" y="2212145"/>
                  </a:lnTo>
                  <a:lnTo>
                    <a:pt x="225789" y="2196515"/>
                  </a:lnTo>
                  <a:lnTo>
                    <a:pt x="188545" y="2183290"/>
                  </a:lnTo>
                  <a:lnTo>
                    <a:pt x="150138" y="2170066"/>
                  </a:lnTo>
                  <a:lnTo>
                    <a:pt x="111731" y="2156841"/>
                  </a:lnTo>
                  <a:lnTo>
                    <a:pt x="75651" y="2141212"/>
                  </a:lnTo>
                  <a:lnTo>
                    <a:pt x="46554" y="2124381"/>
                  </a:lnTo>
                  <a:lnTo>
                    <a:pt x="20950" y="2100335"/>
                  </a:lnTo>
                  <a:lnTo>
                    <a:pt x="5820" y="2071482"/>
                  </a:lnTo>
                  <a:lnTo>
                    <a:pt x="0" y="2041425"/>
                  </a:lnTo>
                  <a:lnTo>
                    <a:pt x="4656" y="2012571"/>
                  </a:lnTo>
                  <a:lnTo>
                    <a:pt x="15130" y="1986122"/>
                  </a:lnTo>
                  <a:lnTo>
                    <a:pt x="31424" y="1964481"/>
                  </a:lnTo>
                  <a:lnTo>
                    <a:pt x="51209" y="1942841"/>
                  </a:lnTo>
                  <a:lnTo>
                    <a:pt x="69831" y="1924807"/>
                  </a:lnTo>
                  <a:lnTo>
                    <a:pt x="84961" y="1910380"/>
                  </a:lnTo>
                  <a:lnTo>
                    <a:pt x="129188" y="1857481"/>
                  </a:lnTo>
                  <a:lnTo>
                    <a:pt x="175742" y="1809391"/>
                  </a:lnTo>
                  <a:lnTo>
                    <a:pt x="222297" y="1761301"/>
                  </a:lnTo>
                  <a:lnTo>
                    <a:pt x="266523" y="1708402"/>
                  </a:lnTo>
                  <a:lnTo>
                    <a:pt x="308423" y="1656704"/>
                  </a:lnTo>
                  <a:lnTo>
                    <a:pt x="346829" y="1597795"/>
                  </a:lnTo>
                  <a:lnTo>
                    <a:pt x="378254" y="1534075"/>
                  </a:lnTo>
                  <a:lnTo>
                    <a:pt x="395711" y="1481176"/>
                  </a:lnTo>
                  <a:lnTo>
                    <a:pt x="401531" y="1429479"/>
                  </a:lnTo>
                  <a:lnTo>
                    <a:pt x="401531" y="1374175"/>
                  </a:lnTo>
                  <a:cubicBezTo>
                    <a:pt x="401143" y="1354538"/>
                    <a:pt x="400754" y="1334901"/>
                    <a:pt x="400367" y="1315264"/>
                  </a:cubicBezTo>
                  <a:lnTo>
                    <a:pt x="398039" y="1256355"/>
                  </a:lnTo>
                  <a:lnTo>
                    <a:pt x="400367" y="1192635"/>
                  </a:lnTo>
                  <a:lnTo>
                    <a:pt x="406186" y="1125309"/>
                  </a:lnTo>
                  <a:lnTo>
                    <a:pt x="471362" y="847589"/>
                  </a:lnTo>
                  <a:lnTo>
                    <a:pt x="512097" y="746600"/>
                  </a:lnTo>
                  <a:lnTo>
                    <a:pt x="560979" y="652824"/>
                  </a:lnTo>
                  <a:lnTo>
                    <a:pt x="618008" y="565059"/>
                  </a:lnTo>
                  <a:lnTo>
                    <a:pt x="683184" y="482103"/>
                  </a:lnTo>
                  <a:lnTo>
                    <a:pt x="755343" y="406361"/>
                  </a:lnTo>
                  <a:lnTo>
                    <a:pt x="833322" y="336631"/>
                  </a:lnTo>
                  <a:lnTo>
                    <a:pt x="918283" y="272912"/>
                  </a:lnTo>
                  <a:lnTo>
                    <a:pt x="1006736" y="216405"/>
                  </a:lnTo>
                  <a:lnTo>
                    <a:pt x="1102172" y="165911"/>
                  </a:lnTo>
                  <a:lnTo>
                    <a:pt x="1199936" y="123832"/>
                  </a:lnTo>
                  <a:lnTo>
                    <a:pt x="1298864" y="86563"/>
                  </a:lnTo>
                  <a:lnTo>
                    <a:pt x="1631727" y="108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6021DAB-8C67-4A52-851F-FAD0C681A067}"/>
                </a:ext>
              </a:extLst>
            </p:cNvPr>
            <p:cNvGrpSpPr/>
            <p:nvPr/>
          </p:nvGrpSpPr>
          <p:grpSpPr>
            <a:xfrm>
              <a:off x="4023554" y="4019367"/>
              <a:ext cx="1008112" cy="734938"/>
              <a:chOff x="3509379" y="4293096"/>
              <a:chExt cx="1008112" cy="734938"/>
            </a:xfrm>
          </p:grpSpPr>
          <p:sp>
            <p:nvSpPr>
              <p:cNvPr id="7" name="Rounded Rectangle 10">
                <a:extLst>
                  <a:ext uri="{FF2B5EF4-FFF2-40B4-BE49-F238E27FC236}">
                    <a16:creationId xmlns:a16="http://schemas.microsoft.com/office/drawing/2014/main" id="{D9788370-318A-48CE-AC46-9D12308F7092}"/>
                  </a:ext>
                </a:extLst>
              </p:cNvPr>
              <p:cNvSpPr/>
              <p:nvPr/>
            </p:nvSpPr>
            <p:spPr>
              <a:xfrm>
                <a:off x="3509379" y="4293096"/>
                <a:ext cx="1008112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8" name="Rounded Rectangle 13">
                <a:extLst>
                  <a:ext uri="{FF2B5EF4-FFF2-40B4-BE49-F238E27FC236}">
                    <a16:creationId xmlns:a16="http://schemas.microsoft.com/office/drawing/2014/main" id="{6D0C631F-E383-4610-928B-18AD17874FC6}"/>
                  </a:ext>
                </a:extLst>
              </p:cNvPr>
              <p:cNvSpPr/>
              <p:nvPr/>
            </p:nvSpPr>
            <p:spPr>
              <a:xfrm rot="21370085">
                <a:off x="3581435" y="4537695"/>
                <a:ext cx="864000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9" name="Chord 8">
                <a:extLst>
                  <a:ext uri="{FF2B5EF4-FFF2-40B4-BE49-F238E27FC236}">
                    <a16:creationId xmlns:a16="http://schemas.microsoft.com/office/drawing/2014/main" id="{2CA869CF-1116-4AA7-AFA8-5AE3CF71E657}"/>
                  </a:ext>
                </a:extLst>
              </p:cNvPr>
              <p:cNvSpPr/>
              <p:nvPr/>
            </p:nvSpPr>
            <p:spPr>
              <a:xfrm>
                <a:off x="3766973" y="4535109"/>
                <a:ext cx="492925" cy="492925"/>
              </a:xfrm>
              <a:prstGeom prst="chord">
                <a:avLst>
                  <a:gd name="adj1" fmla="val 21471232"/>
                  <a:gd name="adj2" fmla="val 10878117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6" name="Freeform 18">
              <a:extLst>
                <a:ext uri="{FF2B5EF4-FFF2-40B4-BE49-F238E27FC236}">
                  <a16:creationId xmlns:a16="http://schemas.microsoft.com/office/drawing/2014/main" id="{76F21DF1-89EE-448C-A871-3F00F77B2C5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560064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631727" y="10821"/>
                  </a:lnTo>
                  <a:lnTo>
                    <a:pt x="1298864" y="86563"/>
                  </a:lnTo>
                  <a:lnTo>
                    <a:pt x="1199936" y="123832"/>
                  </a:lnTo>
                  <a:lnTo>
                    <a:pt x="1102172" y="165911"/>
                  </a:lnTo>
                  <a:lnTo>
                    <a:pt x="1006736" y="216405"/>
                  </a:lnTo>
                  <a:lnTo>
                    <a:pt x="918283" y="272912"/>
                  </a:lnTo>
                  <a:lnTo>
                    <a:pt x="833322" y="336631"/>
                  </a:lnTo>
                  <a:lnTo>
                    <a:pt x="755343" y="406361"/>
                  </a:lnTo>
                  <a:lnTo>
                    <a:pt x="683184" y="482103"/>
                  </a:lnTo>
                  <a:lnTo>
                    <a:pt x="618008" y="565059"/>
                  </a:lnTo>
                  <a:lnTo>
                    <a:pt x="560979" y="652824"/>
                  </a:lnTo>
                  <a:lnTo>
                    <a:pt x="512097" y="746600"/>
                  </a:lnTo>
                  <a:lnTo>
                    <a:pt x="471362" y="847589"/>
                  </a:lnTo>
                  <a:lnTo>
                    <a:pt x="406186" y="1125309"/>
                  </a:lnTo>
                  <a:lnTo>
                    <a:pt x="400367" y="1192635"/>
                  </a:lnTo>
                  <a:lnTo>
                    <a:pt x="398039" y="1256355"/>
                  </a:lnTo>
                  <a:lnTo>
                    <a:pt x="400367" y="1315264"/>
                  </a:lnTo>
                  <a:cubicBezTo>
                    <a:pt x="400754" y="1334901"/>
                    <a:pt x="401143" y="1354538"/>
                    <a:pt x="401531" y="1374175"/>
                  </a:cubicBezTo>
                  <a:lnTo>
                    <a:pt x="401531" y="1429479"/>
                  </a:lnTo>
                  <a:lnTo>
                    <a:pt x="395711" y="1481176"/>
                  </a:lnTo>
                  <a:lnTo>
                    <a:pt x="378254" y="1534075"/>
                  </a:lnTo>
                  <a:lnTo>
                    <a:pt x="346829" y="1597795"/>
                  </a:lnTo>
                  <a:lnTo>
                    <a:pt x="308423" y="1656704"/>
                  </a:lnTo>
                  <a:lnTo>
                    <a:pt x="266523" y="1708402"/>
                  </a:lnTo>
                  <a:lnTo>
                    <a:pt x="222297" y="1761301"/>
                  </a:lnTo>
                  <a:lnTo>
                    <a:pt x="175742" y="1809391"/>
                  </a:lnTo>
                  <a:lnTo>
                    <a:pt x="129188" y="1857481"/>
                  </a:lnTo>
                  <a:lnTo>
                    <a:pt x="84961" y="1910380"/>
                  </a:lnTo>
                  <a:lnTo>
                    <a:pt x="69831" y="1924807"/>
                  </a:lnTo>
                  <a:lnTo>
                    <a:pt x="51209" y="1942841"/>
                  </a:lnTo>
                  <a:lnTo>
                    <a:pt x="31424" y="1964481"/>
                  </a:lnTo>
                  <a:lnTo>
                    <a:pt x="15130" y="1986122"/>
                  </a:lnTo>
                  <a:lnTo>
                    <a:pt x="4656" y="2012571"/>
                  </a:lnTo>
                  <a:lnTo>
                    <a:pt x="0" y="2041425"/>
                  </a:lnTo>
                  <a:lnTo>
                    <a:pt x="5820" y="2071482"/>
                  </a:lnTo>
                  <a:lnTo>
                    <a:pt x="20950" y="2100335"/>
                  </a:lnTo>
                  <a:lnTo>
                    <a:pt x="46554" y="2124381"/>
                  </a:lnTo>
                  <a:lnTo>
                    <a:pt x="75651" y="2141212"/>
                  </a:lnTo>
                  <a:lnTo>
                    <a:pt x="111731" y="2156841"/>
                  </a:lnTo>
                  <a:lnTo>
                    <a:pt x="150138" y="2170066"/>
                  </a:lnTo>
                  <a:lnTo>
                    <a:pt x="188545" y="2183290"/>
                  </a:lnTo>
                  <a:lnTo>
                    <a:pt x="225789" y="2196515"/>
                  </a:lnTo>
                  <a:lnTo>
                    <a:pt x="261868" y="2212145"/>
                  </a:lnTo>
                  <a:lnTo>
                    <a:pt x="294455" y="2228976"/>
                  </a:lnTo>
                  <a:lnTo>
                    <a:pt x="317733" y="2250617"/>
                  </a:lnTo>
                  <a:lnTo>
                    <a:pt x="310750" y="2279471"/>
                  </a:lnTo>
                  <a:lnTo>
                    <a:pt x="297948" y="2305921"/>
                  </a:lnTo>
                  <a:lnTo>
                    <a:pt x="285145" y="2333572"/>
                  </a:lnTo>
                  <a:lnTo>
                    <a:pt x="271178" y="2360023"/>
                  </a:lnTo>
                  <a:lnTo>
                    <a:pt x="258376" y="2386471"/>
                  </a:lnTo>
                  <a:lnTo>
                    <a:pt x="249066" y="2412922"/>
                  </a:lnTo>
                  <a:lnTo>
                    <a:pt x="245574" y="2436966"/>
                  </a:lnTo>
                  <a:lnTo>
                    <a:pt x="247901" y="2463416"/>
                  </a:lnTo>
                  <a:lnTo>
                    <a:pt x="260703" y="2487461"/>
                  </a:lnTo>
                  <a:lnTo>
                    <a:pt x="283982" y="2511505"/>
                  </a:lnTo>
                  <a:lnTo>
                    <a:pt x="317733" y="2535551"/>
                  </a:lnTo>
                  <a:lnTo>
                    <a:pt x="310750" y="2554786"/>
                  </a:lnTo>
                  <a:lnTo>
                    <a:pt x="300275" y="2574023"/>
                  </a:lnTo>
                  <a:lnTo>
                    <a:pt x="292128" y="2596866"/>
                  </a:lnTo>
                  <a:lnTo>
                    <a:pt x="289800" y="2620911"/>
                  </a:lnTo>
                  <a:lnTo>
                    <a:pt x="294455" y="2644956"/>
                  </a:lnTo>
                  <a:lnTo>
                    <a:pt x="307259" y="2666596"/>
                  </a:lnTo>
                  <a:lnTo>
                    <a:pt x="323552" y="2683427"/>
                  </a:lnTo>
                  <a:lnTo>
                    <a:pt x="344502" y="2699057"/>
                  </a:lnTo>
                  <a:lnTo>
                    <a:pt x="365452" y="2709877"/>
                  </a:lnTo>
                  <a:lnTo>
                    <a:pt x="385236" y="2723102"/>
                  </a:lnTo>
                  <a:lnTo>
                    <a:pt x="403859" y="2741136"/>
                  </a:lnTo>
                  <a:lnTo>
                    <a:pt x="414333" y="2760372"/>
                  </a:lnTo>
                  <a:lnTo>
                    <a:pt x="424808" y="2795237"/>
                  </a:lnTo>
                  <a:lnTo>
                    <a:pt x="424808" y="2834911"/>
                  </a:lnTo>
                  <a:lnTo>
                    <a:pt x="421316" y="2872182"/>
                  </a:lnTo>
                  <a:lnTo>
                    <a:pt x="412006" y="2910653"/>
                  </a:lnTo>
                  <a:lnTo>
                    <a:pt x="403859" y="2947924"/>
                  </a:lnTo>
                  <a:lnTo>
                    <a:pt x="398039" y="2981586"/>
                  </a:lnTo>
                  <a:lnTo>
                    <a:pt x="393384" y="3029676"/>
                  </a:lnTo>
                  <a:lnTo>
                    <a:pt x="398039" y="3072958"/>
                  </a:lnTo>
                  <a:lnTo>
                    <a:pt x="410841" y="3112633"/>
                  </a:lnTo>
                  <a:lnTo>
                    <a:pt x="427136" y="3147498"/>
                  </a:lnTo>
                  <a:lnTo>
                    <a:pt x="450413" y="3175149"/>
                  </a:lnTo>
                  <a:lnTo>
                    <a:pt x="480674" y="3201598"/>
                  </a:lnTo>
                  <a:lnTo>
                    <a:pt x="509769" y="3223240"/>
                  </a:lnTo>
                  <a:lnTo>
                    <a:pt x="543521" y="3241274"/>
                  </a:lnTo>
                  <a:lnTo>
                    <a:pt x="577273" y="3256902"/>
                  </a:lnTo>
                  <a:lnTo>
                    <a:pt x="611025" y="3265318"/>
                  </a:lnTo>
                  <a:lnTo>
                    <a:pt x="672709" y="3276139"/>
                  </a:lnTo>
                  <a:lnTo>
                    <a:pt x="737886" y="3280948"/>
                  </a:lnTo>
                  <a:lnTo>
                    <a:pt x="806552" y="3278543"/>
                  </a:lnTo>
                  <a:lnTo>
                    <a:pt x="874056" y="3271330"/>
                  </a:lnTo>
                  <a:lnTo>
                    <a:pt x="941560" y="3262914"/>
                  </a:lnTo>
                  <a:lnTo>
                    <a:pt x="1005573" y="3249689"/>
                  </a:lnTo>
                  <a:lnTo>
                    <a:pt x="1062602" y="3234059"/>
                  </a:lnTo>
                  <a:lnTo>
                    <a:pt x="1112647" y="3217228"/>
                  </a:lnTo>
                  <a:lnTo>
                    <a:pt x="1133597" y="3210015"/>
                  </a:lnTo>
                  <a:lnTo>
                    <a:pt x="1161529" y="3201598"/>
                  </a:lnTo>
                  <a:lnTo>
                    <a:pt x="1191790" y="3193183"/>
                  </a:lnTo>
                  <a:lnTo>
                    <a:pt x="1223213" y="3184767"/>
                  </a:lnTo>
                  <a:lnTo>
                    <a:pt x="1256965" y="3179958"/>
                  </a:lnTo>
                  <a:lnTo>
                    <a:pt x="1290717" y="3177554"/>
                  </a:lnTo>
                  <a:lnTo>
                    <a:pt x="1319814" y="3182363"/>
                  </a:lnTo>
                  <a:lnTo>
                    <a:pt x="1345419" y="3193183"/>
                  </a:lnTo>
                  <a:lnTo>
                    <a:pt x="1368696" y="3214824"/>
                  </a:lnTo>
                  <a:lnTo>
                    <a:pt x="1389645" y="3249689"/>
                  </a:lnTo>
                  <a:lnTo>
                    <a:pt x="1409430" y="3294173"/>
                  </a:lnTo>
                  <a:lnTo>
                    <a:pt x="1428052" y="3345869"/>
                  </a:lnTo>
                  <a:lnTo>
                    <a:pt x="1443182" y="3404780"/>
                  </a:lnTo>
                  <a:lnTo>
                    <a:pt x="1458312" y="3466094"/>
                  </a:lnTo>
                  <a:lnTo>
                    <a:pt x="1471115" y="3529813"/>
                  </a:lnTo>
                  <a:lnTo>
                    <a:pt x="1482754" y="3594736"/>
                  </a:lnTo>
                  <a:lnTo>
                    <a:pt x="1487029" y="3618138"/>
                  </a:lnTo>
                  <a:lnTo>
                    <a:pt x="3090086" y="3618138"/>
                  </a:lnTo>
                  <a:lnTo>
                    <a:pt x="3088874" y="3615173"/>
                  </a:lnTo>
                  <a:lnTo>
                    <a:pt x="3067926" y="3553859"/>
                  </a:lnTo>
                  <a:lnTo>
                    <a:pt x="3049304" y="3486532"/>
                  </a:lnTo>
                  <a:lnTo>
                    <a:pt x="3030682" y="3420409"/>
                  </a:lnTo>
                  <a:lnTo>
                    <a:pt x="3019039" y="3381117"/>
                  </a:lnTo>
                  <a:cubicBezTo>
                    <a:pt x="2916596" y="3085457"/>
                    <a:pt x="2189761" y="2865156"/>
                    <a:pt x="1581345" y="2720212"/>
                  </a:cubicBezTo>
                  <a:cubicBezTo>
                    <a:pt x="1045124" y="2571338"/>
                    <a:pt x="651082" y="2065638"/>
                    <a:pt x="651082" y="1464934"/>
                  </a:cubicBezTo>
                  <a:cubicBezTo>
                    <a:pt x="651082" y="745769"/>
                    <a:pt x="1018501" y="171149"/>
                    <a:pt x="1912553" y="162771"/>
                  </a:cubicBezTo>
                  <a:cubicBezTo>
                    <a:pt x="2250796" y="159602"/>
                    <a:pt x="2458856" y="294299"/>
                    <a:pt x="2635535" y="395564"/>
                  </a:cubicBezTo>
                  <a:lnTo>
                    <a:pt x="2633024" y="398652"/>
                  </a:lnTo>
                  <a:cubicBezTo>
                    <a:pt x="3097872" y="776605"/>
                    <a:pt x="3170184" y="1459033"/>
                    <a:pt x="2794867" y="1926012"/>
                  </a:cubicBezTo>
                  <a:lnTo>
                    <a:pt x="2957653" y="2056846"/>
                  </a:lnTo>
                  <a:cubicBezTo>
                    <a:pt x="3404939" y="1500322"/>
                    <a:pt x="3318761" y="687035"/>
                    <a:pt x="2764776" y="236609"/>
                  </a:cubicBezTo>
                  <a:lnTo>
                    <a:pt x="2763561" y="238103"/>
                  </a:lnTo>
                  <a:lnTo>
                    <a:pt x="2752521" y="230833"/>
                  </a:lnTo>
                  <a:lnTo>
                    <a:pt x="2653593" y="176731"/>
                  </a:lnTo>
                  <a:lnTo>
                    <a:pt x="2545354" y="131046"/>
                  </a:lnTo>
                  <a:lnTo>
                    <a:pt x="2433624" y="88967"/>
                  </a:lnTo>
                  <a:lnTo>
                    <a:pt x="2312583" y="56506"/>
                  </a:lnTo>
                  <a:lnTo>
                    <a:pt x="2185723" y="30056"/>
                  </a:lnTo>
                  <a:lnTo>
                    <a:pt x="2053042" y="12022"/>
                  </a:lnTo>
                  <a:lnTo>
                    <a:pt x="1913381" y="1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AA4D69B-1D3C-441D-92D9-8CBEA7B2736F}"/>
              </a:ext>
            </a:extLst>
          </p:cNvPr>
          <p:cNvGrpSpPr/>
          <p:nvPr/>
        </p:nvGrpSpPr>
        <p:grpSpPr>
          <a:xfrm>
            <a:off x="11512550" y="3613433"/>
            <a:ext cx="5791200" cy="2246769"/>
            <a:chOff x="-1984234" y="830956"/>
            <a:chExt cx="6270378" cy="152215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DAC7B75-4288-4132-A02C-E4D5CA6F894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63A4DE-2793-48C3-9C7A-3F9B71198D5B}"/>
                </a:ext>
              </a:extLst>
            </p:cNvPr>
            <p:cNvSpPr txBox="1"/>
            <p:nvPr/>
          </p:nvSpPr>
          <p:spPr>
            <a:xfrm>
              <a:off x="-1984234" y="830956"/>
              <a:ext cx="6270378" cy="1522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topshiriqlar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hisob-kitobga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oson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anglashga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mantiqiy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tanqidiy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undaydi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id="{42A672DA-FA0F-4FC2-A83A-0EC36BDCE032}"/>
              </a:ext>
            </a:extLst>
          </p:cNvPr>
          <p:cNvSpPr/>
          <p:nvPr/>
        </p:nvSpPr>
        <p:spPr>
          <a:xfrm>
            <a:off x="14197254" y="2802723"/>
            <a:ext cx="835723" cy="8357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14" name="Rounded Rectangle 24">
            <a:extLst>
              <a:ext uri="{FF2B5EF4-FFF2-40B4-BE49-F238E27FC236}">
                <a16:creationId xmlns:a16="http://schemas.microsoft.com/office/drawing/2014/main" id="{36F7B8D3-3D57-4B18-B563-27184AA8E3CC}"/>
              </a:ext>
            </a:extLst>
          </p:cNvPr>
          <p:cNvSpPr/>
          <p:nvPr/>
        </p:nvSpPr>
        <p:spPr>
          <a:xfrm>
            <a:off x="14404479" y="3066633"/>
            <a:ext cx="421271" cy="307902"/>
          </a:xfrm>
          <a:custGeom>
            <a:avLst/>
            <a:gdLst/>
            <a:ahLst/>
            <a:cxnLst/>
            <a:rect l="l" t="t" r="r" b="b"/>
            <a:pathLst>
              <a:path w="3960000" h="3064028">
                <a:moveTo>
                  <a:pt x="1955333" y="1285185"/>
                </a:moveTo>
                <a:cubicBezTo>
                  <a:pt x="2192176" y="1285185"/>
                  <a:pt x="2384176" y="1477185"/>
                  <a:pt x="2384176" y="1714028"/>
                </a:cubicBezTo>
                <a:cubicBezTo>
                  <a:pt x="2384176" y="1950871"/>
                  <a:pt x="2192176" y="2142871"/>
                  <a:pt x="1955333" y="2142871"/>
                </a:cubicBezTo>
                <a:cubicBezTo>
                  <a:pt x="1718490" y="2142871"/>
                  <a:pt x="1526490" y="1950871"/>
                  <a:pt x="1526490" y="1714028"/>
                </a:cubicBezTo>
                <a:cubicBezTo>
                  <a:pt x="1526490" y="1477185"/>
                  <a:pt x="1718490" y="1285185"/>
                  <a:pt x="1955333" y="1285185"/>
                </a:cubicBezTo>
                <a:close/>
                <a:moveTo>
                  <a:pt x="1955333" y="1074136"/>
                </a:moveTo>
                <a:cubicBezTo>
                  <a:pt x="1601930" y="1074136"/>
                  <a:pt x="1315441" y="1360625"/>
                  <a:pt x="1315441" y="1714028"/>
                </a:cubicBezTo>
                <a:cubicBezTo>
                  <a:pt x="1315441" y="2067431"/>
                  <a:pt x="1601930" y="2353920"/>
                  <a:pt x="1955333" y="2353920"/>
                </a:cubicBezTo>
                <a:cubicBezTo>
                  <a:pt x="2308736" y="2353920"/>
                  <a:pt x="2595225" y="2067431"/>
                  <a:pt x="2595225" y="1714028"/>
                </a:cubicBezTo>
                <a:cubicBezTo>
                  <a:pt x="2595225" y="1360625"/>
                  <a:pt x="2308736" y="1074136"/>
                  <a:pt x="1955333" y="1074136"/>
                </a:cubicBezTo>
                <a:close/>
                <a:moveTo>
                  <a:pt x="1955333" y="849503"/>
                </a:moveTo>
                <a:cubicBezTo>
                  <a:pt x="2432797" y="849503"/>
                  <a:pt x="2819858" y="1236564"/>
                  <a:pt x="2819858" y="1714028"/>
                </a:cubicBezTo>
                <a:cubicBezTo>
                  <a:pt x="2819858" y="2191492"/>
                  <a:pt x="2432797" y="2578553"/>
                  <a:pt x="1955333" y="2578553"/>
                </a:cubicBezTo>
                <a:cubicBezTo>
                  <a:pt x="1477869" y="2578553"/>
                  <a:pt x="1090808" y="2191492"/>
                  <a:pt x="1090808" y="1714028"/>
                </a:cubicBezTo>
                <a:cubicBezTo>
                  <a:pt x="1090808" y="1236564"/>
                  <a:pt x="1477869" y="849503"/>
                  <a:pt x="1955333" y="849503"/>
                </a:cubicBezTo>
                <a:close/>
                <a:moveTo>
                  <a:pt x="3253503" y="756254"/>
                </a:moveTo>
                <a:cubicBezTo>
                  <a:pt x="3162525" y="756254"/>
                  <a:pt x="3088773" y="830006"/>
                  <a:pt x="3088773" y="920984"/>
                </a:cubicBezTo>
                <a:cubicBezTo>
                  <a:pt x="3088773" y="1011962"/>
                  <a:pt x="3162525" y="1085714"/>
                  <a:pt x="3253503" y="1085714"/>
                </a:cubicBezTo>
                <a:cubicBezTo>
                  <a:pt x="3344481" y="1085714"/>
                  <a:pt x="3418233" y="1011962"/>
                  <a:pt x="3418233" y="920984"/>
                </a:cubicBezTo>
                <a:cubicBezTo>
                  <a:pt x="3418233" y="830006"/>
                  <a:pt x="3344481" y="756254"/>
                  <a:pt x="3253503" y="756254"/>
                </a:cubicBezTo>
                <a:close/>
                <a:moveTo>
                  <a:pt x="1955333" y="744677"/>
                </a:moveTo>
                <a:cubicBezTo>
                  <a:pt x="1419975" y="744677"/>
                  <a:pt x="985982" y="1178670"/>
                  <a:pt x="985982" y="1714028"/>
                </a:cubicBezTo>
                <a:cubicBezTo>
                  <a:pt x="985982" y="2249386"/>
                  <a:pt x="1419975" y="2683379"/>
                  <a:pt x="1955333" y="2683379"/>
                </a:cubicBezTo>
                <a:cubicBezTo>
                  <a:pt x="2490691" y="2683379"/>
                  <a:pt x="2924684" y="2249386"/>
                  <a:pt x="2924684" y="1714028"/>
                </a:cubicBezTo>
                <a:cubicBezTo>
                  <a:pt x="2924684" y="1178670"/>
                  <a:pt x="2490691" y="744677"/>
                  <a:pt x="1955333" y="744677"/>
                </a:cubicBezTo>
                <a:close/>
                <a:moveTo>
                  <a:pt x="1333922" y="0"/>
                </a:moveTo>
                <a:lnTo>
                  <a:pt x="2626078" y="0"/>
                </a:lnTo>
                <a:lnTo>
                  <a:pt x="2717085" y="364028"/>
                </a:lnTo>
                <a:lnTo>
                  <a:pt x="3699990" y="364028"/>
                </a:lnTo>
                <a:cubicBezTo>
                  <a:pt x="3843590" y="364028"/>
                  <a:pt x="3960000" y="480438"/>
                  <a:pt x="3960000" y="624038"/>
                </a:cubicBezTo>
                <a:lnTo>
                  <a:pt x="3960000" y="2804018"/>
                </a:lnTo>
                <a:cubicBezTo>
                  <a:pt x="3960000" y="2947618"/>
                  <a:pt x="3843590" y="3064028"/>
                  <a:pt x="3699990" y="3064028"/>
                </a:cubicBezTo>
                <a:lnTo>
                  <a:pt x="260010" y="3064028"/>
                </a:lnTo>
                <a:cubicBezTo>
                  <a:pt x="116410" y="3064028"/>
                  <a:pt x="0" y="2947618"/>
                  <a:pt x="0" y="2804018"/>
                </a:cubicBezTo>
                <a:lnTo>
                  <a:pt x="0" y="624038"/>
                </a:lnTo>
                <a:cubicBezTo>
                  <a:pt x="0" y="480438"/>
                  <a:pt x="116410" y="364028"/>
                  <a:pt x="260010" y="364028"/>
                </a:cubicBezTo>
                <a:lnTo>
                  <a:pt x="443165" y="364028"/>
                </a:lnTo>
                <a:lnTo>
                  <a:pt x="443165" y="237982"/>
                </a:lnTo>
                <a:cubicBezTo>
                  <a:pt x="443165" y="195266"/>
                  <a:pt x="477794" y="160637"/>
                  <a:pt x="520510" y="160637"/>
                </a:cubicBezTo>
                <a:lnTo>
                  <a:pt x="1049896" y="160637"/>
                </a:lnTo>
                <a:cubicBezTo>
                  <a:pt x="1092612" y="160637"/>
                  <a:pt x="1127241" y="195266"/>
                  <a:pt x="1127241" y="237982"/>
                </a:cubicBezTo>
                <a:lnTo>
                  <a:pt x="1127241" y="364028"/>
                </a:lnTo>
                <a:lnTo>
                  <a:pt x="1242915" y="3640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131F49-AE51-42D9-A98F-E662F1CA711B}"/>
              </a:ext>
            </a:extLst>
          </p:cNvPr>
          <p:cNvGrpSpPr/>
          <p:nvPr/>
        </p:nvGrpSpPr>
        <p:grpSpPr>
          <a:xfrm>
            <a:off x="11360150" y="7651526"/>
            <a:ext cx="6172200" cy="2246768"/>
            <a:chOff x="-2149244" y="1037904"/>
            <a:chExt cx="6682903" cy="1522158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6042E02-F730-4C74-8879-5E560CAF0D95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62D9D68-145D-4141-948D-C3197E959833}"/>
                </a:ext>
              </a:extLst>
            </p:cNvPr>
            <p:cNvSpPr txBox="1"/>
            <p:nvPr/>
          </p:nvSpPr>
          <p:spPr>
            <a:xfrm>
              <a:off x="-2149244" y="1037904"/>
              <a:ext cx="6682903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0215" algn="ctr"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rasmlar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chizmalar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jadvallar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juda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qiziqarli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shu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birgalikda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tushunishi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sodda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62892D19-CDEF-4EDA-B02E-D434CFE8935C}"/>
              </a:ext>
            </a:extLst>
          </p:cNvPr>
          <p:cNvSpPr/>
          <p:nvPr/>
        </p:nvSpPr>
        <p:spPr>
          <a:xfrm>
            <a:off x="14447353" y="6898912"/>
            <a:ext cx="835723" cy="8357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DDF7063-C4EC-4B6E-8A7F-5571F4C32B03}"/>
              </a:ext>
            </a:extLst>
          </p:cNvPr>
          <p:cNvGrpSpPr/>
          <p:nvPr/>
        </p:nvGrpSpPr>
        <p:grpSpPr>
          <a:xfrm>
            <a:off x="463550" y="4066631"/>
            <a:ext cx="5108535" cy="2126775"/>
            <a:chOff x="-1316462" y="1129100"/>
            <a:chExt cx="5531228" cy="144086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9CCF4F4-3F29-4561-888E-57ADD8606A8B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BCB047F-AEDD-4B52-BAB3-EB480A92BEBD}"/>
                </a:ext>
              </a:extLst>
            </p:cNvPr>
            <p:cNvSpPr txBox="1"/>
            <p:nvPr/>
          </p:nvSpPr>
          <p:spPr>
            <a:xfrm>
              <a:off x="-1316462" y="1339726"/>
              <a:ext cx="5531228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</a:t>
              </a:r>
              <a:r>
                <a:rPr lang="ru-RU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е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matika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olamning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miqdoriy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munosabatlari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fazoviy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formalari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haqidagi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fandir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Oval 21">
            <a:extLst>
              <a:ext uri="{FF2B5EF4-FFF2-40B4-BE49-F238E27FC236}">
                <a16:creationId xmlns:a16="http://schemas.microsoft.com/office/drawing/2014/main" id="{14D195A3-D652-4EA6-927C-72E6254F2A6E}"/>
              </a:ext>
            </a:extLst>
          </p:cNvPr>
          <p:cNvSpPr/>
          <p:nvPr/>
        </p:nvSpPr>
        <p:spPr>
          <a:xfrm>
            <a:off x="2781614" y="3179406"/>
            <a:ext cx="835723" cy="8357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285A07C-300B-4A93-A214-FC78A1815ED3}"/>
              </a:ext>
            </a:extLst>
          </p:cNvPr>
          <p:cNvGrpSpPr/>
          <p:nvPr/>
        </p:nvGrpSpPr>
        <p:grpSpPr>
          <a:xfrm>
            <a:off x="844551" y="7799263"/>
            <a:ext cx="4677582" cy="2126775"/>
            <a:chOff x="-903936" y="1129100"/>
            <a:chExt cx="5064616" cy="1440864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C0AD20A-F6C9-41A1-9948-0DEC91BAA18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18BFF00-78BD-4681-B3F3-68D5E897E27C}"/>
                </a:ext>
              </a:extLst>
            </p:cNvPr>
            <p:cNvSpPr txBox="1"/>
            <p:nvPr/>
          </p:nvSpPr>
          <p:spPr>
            <a:xfrm>
              <a:off x="-903936" y="1339726"/>
              <a:ext cx="506461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Matematikadan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masalalar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yechish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qobiliyatlarini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rivojlantiradi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6" name="Oval 25">
            <a:extLst>
              <a:ext uri="{FF2B5EF4-FFF2-40B4-BE49-F238E27FC236}">
                <a16:creationId xmlns:a16="http://schemas.microsoft.com/office/drawing/2014/main" id="{786ABD25-338A-423F-95CD-9ECD3BF510F3}"/>
              </a:ext>
            </a:extLst>
          </p:cNvPr>
          <p:cNvSpPr/>
          <p:nvPr/>
        </p:nvSpPr>
        <p:spPr>
          <a:xfrm>
            <a:off x="2781614" y="6912038"/>
            <a:ext cx="835723" cy="8357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27" name="Oval 21">
            <a:extLst>
              <a:ext uri="{FF2B5EF4-FFF2-40B4-BE49-F238E27FC236}">
                <a16:creationId xmlns:a16="http://schemas.microsoft.com/office/drawing/2014/main" id="{E3BF9007-ACF6-46BC-AC2D-68471FA33241}"/>
              </a:ext>
            </a:extLst>
          </p:cNvPr>
          <p:cNvSpPr/>
          <p:nvPr/>
        </p:nvSpPr>
        <p:spPr>
          <a:xfrm rot="20700000">
            <a:off x="2950564" y="7098620"/>
            <a:ext cx="497835" cy="436316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sp>
        <p:nvSpPr>
          <p:cNvPr id="28" name="Pie 2">
            <a:extLst>
              <a:ext uri="{FF2B5EF4-FFF2-40B4-BE49-F238E27FC236}">
                <a16:creationId xmlns:a16="http://schemas.microsoft.com/office/drawing/2014/main" id="{641A9432-94A1-4F39-B079-271E025F6D76}"/>
              </a:ext>
            </a:extLst>
          </p:cNvPr>
          <p:cNvSpPr/>
          <p:nvPr/>
        </p:nvSpPr>
        <p:spPr>
          <a:xfrm>
            <a:off x="14615116" y="7070860"/>
            <a:ext cx="500205" cy="491829"/>
          </a:xfrm>
          <a:custGeom>
            <a:avLst/>
            <a:gdLst/>
            <a:ahLst/>
            <a:cxnLst/>
            <a:rect l="l" t="t" r="r" b="b"/>
            <a:pathLst>
              <a:path w="3851322" h="3786842">
                <a:moveTo>
                  <a:pt x="3845029" y="1629937"/>
                </a:moveTo>
                <a:lnTo>
                  <a:pt x="3851322" y="1762720"/>
                </a:lnTo>
                <a:lnTo>
                  <a:pt x="3812477" y="1776859"/>
                </a:lnTo>
                <a:lnTo>
                  <a:pt x="3444864" y="1775585"/>
                </a:lnTo>
                <a:close/>
                <a:moveTo>
                  <a:pt x="3791299" y="1322869"/>
                </a:moveTo>
                <a:cubicBezTo>
                  <a:pt x="3804294" y="1363489"/>
                  <a:pt x="3813753" y="1405089"/>
                  <a:pt x="3820726" y="1447230"/>
                </a:cubicBezTo>
                <a:lnTo>
                  <a:pt x="2923542" y="1773779"/>
                </a:lnTo>
                <a:lnTo>
                  <a:pt x="2555935" y="1772505"/>
                </a:lnTo>
                <a:close/>
                <a:moveTo>
                  <a:pt x="3686733" y="1034305"/>
                </a:moveTo>
                <a:cubicBezTo>
                  <a:pt x="3706467" y="1071934"/>
                  <a:pt x="3722972" y="1111031"/>
                  <a:pt x="3736130" y="1151397"/>
                </a:cubicBezTo>
                <a:lnTo>
                  <a:pt x="2052009" y="1764367"/>
                </a:lnTo>
                <a:lnTo>
                  <a:pt x="2052009" y="1629296"/>
                </a:lnTo>
                <a:close/>
                <a:moveTo>
                  <a:pt x="3531650" y="764128"/>
                </a:moveTo>
                <a:cubicBezTo>
                  <a:pt x="3557479" y="799119"/>
                  <a:pt x="3581112" y="835525"/>
                  <a:pt x="3601539" y="873761"/>
                </a:cubicBezTo>
                <a:lnTo>
                  <a:pt x="2052009" y="1437744"/>
                </a:lnTo>
                <a:lnTo>
                  <a:pt x="2052009" y="1302673"/>
                </a:lnTo>
                <a:close/>
                <a:moveTo>
                  <a:pt x="3320179" y="514474"/>
                </a:moveTo>
                <a:lnTo>
                  <a:pt x="3414136" y="615348"/>
                </a:lnTo>
                <a:lnTo>
                  <a:pt x="2052009" y="1111121"/>
                </a:lnTo>
                <a:lnTo>
                  <a:pt x="2052009" y="976050"/>
                </a:lnTo>
                <a:close/>
                <a:moveTo>
                  <a:pt x="3038975" y="290201"/>
                </a:moveTo>
                <a:cubicBezTo>
                  <a:pt x="3082160" y="317774"/>
                  <a:pt x="3124087" y="347421"/>
                  <a:pt x="3164106" y="379728"/>
                </a:cubicBezTo>
                <a:lnTo>
                  <a:pt x="2052009" y="784498"/>
                </a:lnTo>
                <a:lnTo>
                  <a:pt x="2052009" y="649428"/>
                </a:lnTo>
                <a:close/>
                <a:moveTo>
                  <a:pt x="1800000" y="186842"/>
                </a:moveTo>
                <a:lnTo>
                  <a:pt x="1800000" y="1986842"/>
                </a:lnTo>
                <a:lnTo>
                  <a:pt x="3600000" y="1986842"/>
                </a:lnTo>
                <a:cubicBezTo>
                  <a:pt x="3600000" y="2980955"/>
                  <a:pt x="2794113" y="3786842"/>
                  <a:pt x="1800000" y="3786842"/>
                </a:cubicBezTo>
                <a:cubicBezTo>
                  <a:pt x="805887" y="3786842"/>
                  <a:pt x="0" y="2980955"/>
                  <a:pt x="0" y="1986842"/>
                </a:cubicBezTo>
                <a:cubicBezTo>
                  <a:pt x="0" y="992729"/>
                  <a:pt x="805887" y="186842"/>
                  <a:pt x="1800000" y="186842"/>
                </a:cubicBezTo>
                <a:close/>
                <a:moveTo>
                  <a:pt x="2653345" y="103936"/>
                </a:moveTo>
                <a:cubicBezTo>
                  <a:pt x="2713623" y="122781"/>
                  <a:pt x="2772066" y="146664"/>
                  <a:pt x="2828252" y="175345"/>
                </a:cubicBezTo>
                <a:lnTo>
                  <a:pt x="2052009" y="457876"/>
                </a:lnTo>
                <a:lnTo>
                  <a:pt x="2052009" y="322805"/>
                </a:lnTo>
                <a:close/>
                <a:moveTo>
                  <a:pt x="2052009" y="0"/>
                </a:moveTo>
                <a:cubicBezTo>
                  <a:pt x="2150315" y="0"/>
                  <a:pt x="2247800" y="7911"/>
                  <a:pt x="2343281" y="25238"/>
                </a:cubicBezTo>
                <a:lnTo>
                  <a:pt x="2052009" y="1312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bg1"/>
              </a:solidFill>
            </a:endParaRPr>
          </a:p>
        </p:txBody>
      </p:sp>
      <p:sp>
        <p:nvSpPr>
          <p:cNvPr id="29" name="Donut 15">
            <a:extLst>
              <a:ext uri="{FF2B5EF4-FFF2-40B4-BE49-F238E27FC236}">
                <a16:creationId xmlns:a16="http://schemas.microsoft.com/office/drawing/2014/main" id="{BD5E77FA-702F-498B-9DD8-C09156A21A31}"/>
              </a:ext>
            </a:extLst>
          </p:cNvPr>
          <p:cNvSpPr/>
          <p:nvPr/>
        </p:nvSpPr>
        <p:spPr>
          <a:xfrm>
            <a:off x="2933681" y="3313090"/>
            <a:ext cx="531595" cy="527894"/>
          </a:xfrm>
          <a:custGeom>
            <a:avLst/>
            <a:gdLst/>
            <a:ahLst/>
            <a:cxnLst/>
            <a:rect l="l" t="t" r="r" b="b"/>
            <a:pathLst>
              <a:path w="3821708" h="3795110">
                <a:moveTo>
                  <a:pt x="1910854" y="903842"/>
                </a:moveTo>
                <a:lnTo>
                  <a:pt x="1793831" y="1129420"/>
                </a:lnTo>
                <a:lnTo>
                  <a:pt x="1791613" y="1129420"/>
                </a:lnTo>
                <a:lnTo>
                  <a:pt x="1791892" y="1133157"/>
                </a:lnTo>
                <a:lnTo>
                  <a:pt x="1791613" y="1133695"/>
                </a:lnTo>
                <a:lnTo>
                  <a:pt x="1791933" y="1133695"/>
                </a:lnTo>
                <a:lnTo>
                  <a:pt x="1833002" y="1683464"/>
                </a:lnTo>
                <a:cubicBezTo>
                  <a:pt x="1744939" y="1714584"/>
                  <a:pt x="1682254" y="1798749"/>
                  <a:pt x="1682254" y="1897555"/>
                </a:cubicBezTo>
                <a:cubicBezTo>
                  <a:pt x="1682254" y="2023808"/>
                  <a:pt x="1784602" y="2126156"/>
                  <a:pt x="1910855" y="2126156"/>
                </a:cubicBezTo>
                <a:cubicBezTo>
                  <a:pt x="1975561" y="2126156"/>
                  <a:pt x="2033988" y="2099273"/>
                  <a:pt x="2075304" y="2055803"/>
                </a:cubicBezTo>
                <a:lnTo>
                  <a:pt x="2443125" y="2288080"/>
                </a:lnTo>
                <a:lnTo>
                  <a:pt x="2443003" y="2288309"/>
                </a:lnTo>
                <a:lnTo>
                  <a:pt x="2443494" y="2288314"/>
                </a:lnTo>
                <a:lnTo>
                  <a:pt x="2446061" y="2289935"/>
                </a:lnTo>
                <a:lnTo>
                  <a:pt x="2446904" y="2288348"/>
                </a:lnTo>
                <a:lnTo>
                  <a:pt x="2652725" y="2290436"/>
                </a:lnTo>
                <a:lnTo>
                  <a:pt x="2535900" y="2120971"/>
                </a:lnTo>
                <a:lnTo>
                  <a:pt x="2536744" y="2119385"/>
                </a:lnTo>
                <a:lnTo>
                  <a:pt x="2533964" y="2118163"/>
                </a:lnTo>
                <a:lnTo>
                  <a:pt x="2533686" y="2117759"/>
                </a:lnTo>
                <a:lnTo>
                  <a:pt x="2533565" y="2117988"/>
                </a:lnTo>
                <a:lnTo>
                  <a:pt x="2134900" y="1942755"/>
                </a:lnTo>
                <a:cubicBezTo>
                  <a:pt x="2137918" y="1928156"/>
                  <a:pt x="2139456" y="1913035"/>
                  <a:pt x="2139456" y="1897555"/>
                </a:cubicBezTo>
                <a:cubicBezTo>
                  <a:pt x="2139456" y="1798748"/>
                  <a:pt x="2076770" y="1714583"/>
                  <a:pt x="1988706" y="1683463"/>
                </a:cubicBezTo>
                <a:lnTo>
                  <a:pt x="2029775" y="1133695"/>
                </a:lnTo>
                <a:lnTo>
                  <a:pt x="2030094" y="1133695"/>
                </a:lnTo>
                <a:lnTo>
                  <a:pt x="2029815" y="1133157"/>
                </a:lnTo>
                <a:lnTo>
                  <a:pt x="2030094" y="1129420"/>
                </a:lnTo>
                <a:lnTo>
                  <a:pt x="2027877" y="1129420"/>
                </a:lnTo>
                <a:close/>
                <a:moveTo>
                  <a:pt x="1910854" y="565406"/>
                </a:moveTo>
                <a:cubicBezTo>
                  <a:pt x="2646579" y="565406"/>
                  <a:pt x="3243002" y="1161829"/>
                  <a:pt x="3243002" y="1897554"/>
                </a:cubicBezTo>
                <a:cubicBezTo>
                  <a:pt x="3243002" y="2633279"/>
                  <a:pt x="2646579" y="3229702"/>
                  <a:pt x="1910854" y="3229702"/>
                </a:cubicBezTo>
                <a:cubicBezTo>
                  <a:pt x="1175129" y="3229702"/>
                  <a:pt x="578706" y="2633279"/>
                  <a:pt x="578706" y="1897554"/>
                </a:cubicBezTo>
                <a:cubicBezTo>
                  <a:pt x="578706" y="1161829"/>
                  <a:pt x="1175129" y="565406"/>
                  <a:pt x="1910854" y="565406"/>
                </a:cubicBezTo>
                <a:close/>
                <a:moveTo>
                  <a:pt x="1766837" y="367010"/>
                </a:moveTo>
                <a:cubicBezTo>
                  <a:pt x="1050362" y="432397"/>
                  <a:pt x="475174" y="981146"/>
                  <a:pt x="377476" y="1681610"/>
                </a:cubicBezTo>
                <a:lnTo>
                  <a:pt x="426306" y="1681610"/>
                </a:lnTo>
                <a:cubicBezTo>
                  <a:pt x="510474" y="1681610"/>
                  <a:pt x="578706" y="1746088"/>
                  <a:pt x="578706" y="1825626"/>
                </a:cubicBezTo>
                <a:cubicBezTo>
                  <a:pt x="578706" y="1905164"/>
                  <a:pt x="510474" y="1969642"/>
                  <a:pt x="426306" y="1969642"/>
                </a:cubicBezTo>
                <a:lnTo>
                  <a:pt x="364094" y="1969642"/>
                </a:lnTo>
                <a:cubicBezTo>
                  <a:pt x="398055" y="2738400"/>
                  <a:pt x="1003246" y="3359660"/>
                  <a:pt x="1769417" y="3427809"/>
                </a:cubicBezTo>
                <a:lnTo>
                  <a:pt x="1769417" y="3382101"/>
                </a:lnTo>
                <a:cubicBezTo>
                  <a:pt x="1769417" y="3297933"/>
                  <a:pt x="1833895" y="3229701"/>
                  <a:pt x="1913433" y="3229701"/>
                </a:cubicBezTo>
                <a:cubicBezTo>
                  <a:pt x="1992971" y="3229701"/>
                  <a:pt x="2057449" y="3297933"/>
                  <a:pt x="2057449" y="3382101"/>
                </a:cubicBezTo>
                <a:lnTo>
                  <a:pt x="2057449" y="3427707"/>
                </a:lnTo>
                <a:cubicBezTo>
                  <a:pt x="2804164" y="3358467"/>
                  <a:pt x="3396856" y="2764020"/>
                  <a:pt x="3455018" y="2020616"/>
                </a:cubicBezTo>
                <a:lnTo>
                  <a:pt x="3395402" y="2020616"/>
                </a:lnTo>
                <a:cubicBezTo>
                  <a:pt x="3311234" y="2020616"/>
                  <a:pt x="3243002" y="1956138"/>
                  <a:pt x="3243002" y="1876600"/>
                </a:cubicBezTo>
                <a:cubicBezTo>
                  <a:pt x="3243002" y="1797062"/>
                  <a:pt x="3311234" y="1732584"/>
                  <a:pt x="3395402" y="1732584"/>
                </a:cubicBezTo>
                <a:lnTo>
                  <a:pt x="3451747" y="1732584"/>
                </a:lnTo>
                <a:cubicBezTo>
                  <a:pt x="3374444" y="1008025"/>
                  <a:pt x="2788738" y="434055"/>
                  <a:pt x="2054869" y="367632"/>
                </a:cubicBezTo>
                <a:lnTo>
                  <a:pt x="2054869" y="407296"/>
                </a:lnTo>
                <a:cubicBezTo>
                  <a:pt x="2054869" y="491464"/>
                  <a:pt x="1990391" y="559696"/>
                  <a:pt x="1910853" y="559696"/>
                </a:cubicBezTo>
                <a:cubicBezTo>
                  <a:pt x="1831315" y="559696"/>
                  <a:pt x="1766837" y="491464"/>
                  <a:pt x="1766837" y="407296"/>
                </a:cubicBezTo>
                <a:close/>
                <a:moveTo>
                  <a:pt x="1910854" y="0"/>
                </a:moveTo>
                <a:cubicBezTo>
                  <a:pt x="2966190" y="0"/>
                  <a:pt x="3821708" y="849564"/>
                  <a:pt x="3821708" y="1897555"/>
                </a:cubicBezTo>
                <a:cubicBezTo>
                  <a:pt x="3821708" y="2945546"/>
                  <a:pt x="2966190" y="3795110"/>
                  <a:pt x="1910854" y="3795110"/>
                </a:cubicBezTo>
                <a:cubicBezTo>
                  <a:pt x="855518" y="3795110"/>
                  <a:pt x="0" y="2945546"/>
                  <a:pt x="0" y="1897555"/>
                </a:cubicBezTo>
                <a:cubicBezTo>
                  <a:pt x="0" y="849564"/>
                  <a:pt x="855518" y="0"/>
                  <a:pt x="19108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tx1"/>
              </a:solidFill>
            </a:endParaRPr>
          </a:p>
        </p:txBody>
      </p:sp>
      <p:grpSp>
        <p:nvGrpSpPr>
          <p:cNvPr id="30" name="Graphic 33">
            <a:extLst>
              <a:ext uri="{FF2B5EF4-FFF2-40B4-BE49-F238E27FC236}">
                <a16:creationId xmlns:a16="http://schemas.microsoft.com/office/drawing/2014/main" id="{8CF4FFF2-13FF-42AA-8043-4D142EF034AA}"/>
              </a:ext>
            </a:extLst>
          </p:cNvPr>
          <p:cNvGrpSpPr/>
          <p:nvPr/>
        </p:nvGrpSpPr>
        <p:grpSpPr>
          <a:xfrm>
            <a:off x="7965878" y="4440441"/>
            <a:ext cx="2014062" cy="1862466"/>
            <a:chOff x="7424910" y="2405641"/>
            <a:chExt cx="1771650" cy="1638300"/>
          </a:xfrm>
          <a:solidFill>
            <a:schemeClr val="accent2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BB5D356-D85F-4188-8B9A-D7ED6F095902}"/>
                </a:ext>
              </a:extLst>
            </p:cNvPr>
            <p:cNvSpPr/>
            <p:nvPr/>
          </p:nvSpPr>
          <p:spPr>
            <a:xfrm>
              <a:off x="7417766" y="2398092"/>
              <a:ext cx="885825" cy="1647825"/>
            </a:xfrm>
            <a:custGeom>
              <a:avLst/>
              <a:gdLst>
                <a:gd name="connsiteX0" fmla="*/ 749141 w 885825"/>
                <a:gd name="connsiteY0" fmla="*/ 1281042 h 1647825"/>
                <a:gd name="connsiteX1" fmla="*/ 858679 w 885825"/>
                <a:gd name="connsiteY1" fmla="*/ 1312474 h 1647825"/>
                <a:gd name="connsiteX2" fmla="*/ 858679 w 885825"/>
                <a:gd name="connsiteY2" fmla="*/ 1287709 h 1647825"/>
                <a:gd name="connsiteX3" fmla="*/ 861536 w 885825"/>
                <a:gd name="connsiteY3" fmla="*/ 1006722 h 1647825"/>
                <a:gd name="connsiteX4" fmla="*/ 855821 w 885825"/>
                <a:gd name="connsiteY4" fmla="*/ 975289 h 1647825"/>
                <a:gd name="connsiteX5" fmla="*/ 791051 w 885825"/>
                <a:gd name="connsiteY5" fmla="*/ 885754 h 1647825"/>
                <a:gd name="connsiteX6" fmla="*/ 770096 w 885825"/>
                <a:gd name="connsiteY6" fmla="*/ 880039 h 1647825"/>
                <a:gd name="connsiteX7" fmla="*/ 745331 w 885825"/>
                <a:gd name="connsiteY7" fmla="*/ 880039 h 1647825"/>
                <a:gd name="connsiteX8" fmla="*/ 718661 w 885825"/>
                <a:gd name="connsiteY8" fmla="*/ 884802 h 1647825"/>
                <a:gd name="connsiteX9" fmla="*/ 630079 w 885825"/>
                <a:gd name="connsiteY9" fmla="*/ 1042917 h 1647825"/>
                <a:gd name="connsiteX10" fmla="*/ 618649 w 885825"/>
                <a:gd name="connsiteY10" fmla="*/ 1060062 h 1647825"/>
                <a:gd name="connsiteX11" fmla="*/ 604361 w 885825"/>
                <a:gd name="connsiteY11" fmla="*/ 1049584 h 1647825"/>
                <a:gd name="connsiteX12" fmla="*/ 711041 w 885825"/>
                <a:gd name="connsiteY12" fmla="*/ 859084 h 1647825"/>
                <a:gd name="connsiteX13" fmla="*/ 737711 w 885825"/>
                <a:gd name="connsiteY13" fmla="*/ 854322 h 1647825"/>
                <a:gd name="connsiteX14" fmla="*/ 768191 w 885825"/>
                <a:gd name="connsiteY14" fmla="*/ 857179 h 1647825"/>
                <a:gd name="connsiteX15" fmla="*/ 846296 w 885825"/>
                <a:gd name="connsiteY15" fmla="*/ 891469 h 1647825"/>
                <a:gd name="connsiteX16" fmla="*/ 855821 w 885825"/>
                <a:gd name="connsiteY16" fmla="*/ 707637 h 1647825"/>
                <a:gd name="connsiteX17" fmla="*/ 856774 w 885825"/>
                <a:gd name="connsiteY17" fmla="*/ 681919 h 1647825"/>
                <a:gd name="connsiteX18" fmla="*/ 863441 w 885825"/>
                <a:gd name="connsiteY18" fmla="*/ 650487 h 1647825"/>
                <a:gd name="connsiteX19" fmla="*/ 868204 w 885825"/>
                <a:gd name="connsiteY19" fmla="*/ 619054 h 1647825"/>
                <a:gd name="connsiteX20" fmla="*/ 856774 w 885825"/>
                <a:gd name="connsiteY20" fmla="*/ 311397 h 1647825"/>
                <a:gd name="connsiteX21" fmla="*/ 856774 w 885825"/>
                <a:gd name="connsiteY21" fmla="*/ 280917 h 1647825"/>
                <a:gd name="connsiteX22" fmla="*/ 856774 w 885825"/>
                <a:gd name="connsiteY22" fmla="*/ 220909 h 1647825"/>
                <a:gd name="connsiteX23" fmla="*/ 854869 w 885825"/>
                <a:gd name="connsiteY23" fmla="*/ 221862 h 1647825"/>
                <a:gd name="connsiteX24" fmla="*/ 776764 w 885825"/>
                <a:gd name="connsiteY24" fmla="*/ 71367 h 1647825"/>
                <a:gd name="connsiteX25" fmla="*/ 750094 w 885825"/>
                <a:gd name="connsiteY25" fmla="*/ 50412 h 1647825"/>
                <a:gd name="connsiteX26" fmla="*/ 656749 w 885825"/>
                <a:gd name="connsiteY26" fmla="*/ 12312 h 1647825"/>
                <a:gd name="connsiteX27" fmla="*/ 623411 w 885825"/>
                <a:gd name="connsiteY27" fmla="*/ 8502 h 1647825"/>
                <a:gd name="connsiteX28" fmla="*/ 391954 w 885825"/>
                <a:gd name="connsiteY28" fmla="*/ 227577 h 1647825"/>
                <a:gd name="connsiteX29" fmla="*/ 405289 w 885825"/>
                <a:gd name="connsiteY29" fmla="*/ 253294 h 1647825"/>
                <a:gd name="connsiteX30" fmla="*/ 520541 w 885825"/>
                <a:gd name="connsiteY30" fmla="*/ 332352 h 1647825"/>
                <a:gd name="connsiteX31" fmla="*/ 551021 w 885825"/>
                <a:gd name="connsiteY31" fmla="*/ 335209 h 1647825"/>
                <a:gd name="connsiteX32" fmla="*/ 718661 w 885825"/>
                <a:gd name="connsiteY32" fmla="*/ 198049 h 1647825"/>
                <a:gd name="connsiteX33" fmla="*/ 722471 w 885825"/>
                <a:gd name="connsiteY33" fmla="*/ 163759 h 1647825"/>
                <a:gd name="connsiteX34" fmla="*/ 743426 w 885825"/>
                <a:gd name="connsiteY34" fmla="*/ 146614 h 1647825"/>
                <a:gd name="connsiteX35" fmla="*/ 758666 w 885825"/>
                <a:gd name="connsiteY35" fmla="*/ 164712 h 1647825"/>
                <a:gd name="connsiteX36" fmla="*/ 635794 w 885825"/>
                <a:gd name="connsiteY36" fmla="*/ 353307 h 1647825"/>
                <a:gd name="connsiteX37" fmla="*/ 708184 w 885825"/>
                <a:gd name="connsiteY37" fmla="*/ 407599 h 1647825"/>
                <a:gd name="connsiteX38" fmla="*/ 726281 w 885825"/>
                <a:gd name="connsiteY38" fmla="*/ 432364 h 1647825"/>
                <a:gd name="connsiteX39" fmla="*/ 757714 w 885825"/>
                <a:gd name="connsiteY39" fmla="*/ 584764 h 1647825"/>
                <a:gd name="connsiteX40" fmla="*/ 751046 w 885825"/>
                <a:gd name="connsiteY40" fmla="*/ 611434 h 1647825"/>
                <a:gd name="connsiteX41" fmla="*/ 741521 w 885825"/>
                <a:gd name="connsiteY41" fmla="*/ 637152 h 1647825"/>
                <a:gd name="connsiteX42" fmla="*/ 727234 w 885825"/>
                <a:gd name="connsiteY42" fmla="*/ 661917 h 1647825"/>
                <a:gd name="connsiteX43" fmla="*/ 687229 w 885825"/>
                <a:gd name="connsiteY43" fmla="*/ 706684 h 1647825"/>
                <a:gd name="connsiteX44" fmla="*/ 737711 w 885825"/>
                <a:gd name="connsiteY44" fmla="*/ 786694 h 1647825"/>
                <a:gd name="connsiteX45" fmla="*/ 760571 w 885825"/>
                <a:gd name="connsiteY45" fmla="*/ 796219 h 1647825"/>
                <a:gd name="connsiteX46" fmla="*/ 788194 w 885825"/>
                <a:gd name="connsiteY46" fmla="*/ 799077 h 1647825"/>
                <a:gd name="connsiteX47" fmla="*/ 783431 w 885825"/>
                <a:gd name="connsiteY47" fmla="*/ 835272 h 1647825"/>
                <a:gd name="connsiteX48" fmla="*/ 752951 w 885825"/>
                <a:gd name="connsiteY48" fmla="*/ 830509 h 1647825"/>
                <a:gd name="connsiteX49" fmla="*/ 724376 w 885825"/>
                <a:gd name="connsiteY49" fmla="*/ 820032 h 1647825"/>
                <a:gd name="connsiteX50" fmla="*/ 653891 w 885825"/>
                <a:gd name="connsiteY50" fmla="*/ 728592 h 1647825"/>
                <a:gd name="connsiteX51" fmla="*/ 381476 w 885825"/>
                <a:gd name="connsiteY51" fmla="*/ 658107 h 1647825"/>
                <a:gd name="connsiteX52" fmla="*/ 384334 w 885825"/>
                <a:gd name="connsiteY52" fmla="*/ 635247 h 1647825"/>
                <a:gd name="connsiteX53" fmla="*/ 411004 w 885825"/>
                <a:gd name="connsiteY53" fmla="*/ 639057 h 1647825"/>
                <a:gd name="connsiteX54" fmla="*/ 541496 w 885825"/>
                <a:gd name="connsiteY54" fmla="*/ 717162 h 1647825"/>
                <a:gd name="connsiteX55" fmla="*/ 552926 w 885825"/>
                <a:gd name="connsiteY55" fmla="*/ 716209 h 1647825"/>
                <a:gd name="connsiteX56" fmla="*/ 693896 w 885825"/>
                <a:gd name="connsiteY56" fmla="*/ 638104 h 1647825"/>
                <a:gd name="connsiteX57" fmla="*/ 710089 w 885825"/>
                <a:gd name="connsiteY57" fmla="*/ 608577 h 1647825"/>
                <a:gd name="connsiteX58" fmla="*/ 710089 w 885825"/>
                <a:gd name="connsiteY58" fmla="*/ 475227 h 1647825"/>
                <a:gd name="connsiteX59" fmla="*/ 693896 w 885825"/>
                <a:gd name="connsiteY59" fmla="*/ 445699 h 1647825"/>
                <a:gd name="connsiteX60" fmla="*/ 551974 w 885825"/>
                <a:gd name="connsiteY60" fmla="*/ 370452 h 1647825"/>
                <a:gd name="connsiteX61" fmla="*/ 532924 w 885825"/>
                <a:gd name="connsiteY61" fmla="*/ 368547 h 1647825"/>
                <a:gd name="connsiteX62" fmla="*/ 397669 w 885825"/>
                <a:gd name="connsiteY62" fmla="*/ 301872 h 1647825"/>
                <a:gd name="connsiteX63" fmla="*/ 371951 w 885825"/>
                <a:gd name="connsiteY63" fmla="*/ 293299 h 1647825"/>
                <a:gd name="connsiteX64" fmla="*/ 180499 w 885825"/>
                <a:gd name="connsiteY64" fmla="*/ 376167 h 1647825"/>
                <a:gd name="connsiteX65" fmla="*/ 175736 w 885825"/>
                <a:gd name="connsiteY65" fmla="*/ 505707 h 1647825"/>
                <a:gd name="connsiteX66" fmla="*/ 181451 w 885825"/>
                <a:gd name="connsiteY66" fmla="*/ 532377 h 1647825"/>
                <a:gd name="connsiteX67" fmla="*/ 202406 w 885825"/>
                <a:gd name="connsiteY67" fmla="*/ 580954 h 1647825"/>
                <a:gd name="connsiteX68" fmla="*/ 217646 w 885825"/>
                <a:gd name="connsiteY68" fmla="*/ 581907 h 1647825"/>
                <a:gd name="connsiteX69" fmla="*/ 239554 w 885825"/>
                <a:gd name="connsiteY69" fmla="*/ 580002 h 1647825"/>
                <a:gd name="connsiteX70" fmla="*/ 260509 w 885825"/>
                <a:gd name="connsiteY70" fmla="*/ 575239 h 1647825"/>
                <a:gd name="connsiteX71" fmla="*/ 344329 w 885825"/>
                <a:gd name="connsiteY71" fmla="*/ 490467 h 1647825"/>
                <a:gd name="connsiteX72" fmla="*/ 351949 w 885825"/>
                <a:gd name="connsiteY72" fmla="*/ 465702 h 1647825"/>
                <a:gd name="connsiteX73" fmla="*/ 361474 w 885825"/>
                <a:gd name="connsiteY73" fmla="*/ 415219 h 1647825"/>
                <a:gd name="connsiteX74" fmla="*/ 390049 w 885825"/>
                <a:gd name="connsiteY74" fmla="*/ 424744 h 1647825"/>
                <a:gd name="connsiteX75" fmla="*/ 325279 w 885825"/>
                <a:gd name="connsiteY75" fmla="*/ 580954 h 1647825"/>
                <a:gd name="connsiteX76" fmla="*/ 301466 w 885825"/>
                <a:gd name="connsiteY76" fmla="*/ 597147 h 1647825"/>
                <a:gd name="connsiteX77" fmla="*/ 218599 w 885825"/>
                <a:gd name="connsiteY77" fmla="*/ 618102 h 1647825"/>
                <a:gd name="connsiteX78" fmla="*/ 145256 w 885825"/>
                <a:gd name="connsiteY78" fmla="*/ 600957 h 1647825"/>
                <a:gd name="connsiteX79" fmla="*/ 7144 w 885825"/>
                <a:gd name="connsiteY79" fmla="*/ 817174 h 1647825"/>
                <a:gd name="connsiteX80" fmla="*/ 164306 w 885825"/>
                <a:gd name="connsiteY80" fmla="*/ 1041964 h 1647825"/>
                <a:gd name="connsiteX81" fmla="*/ 174784 w 885825"/>
                <a:gd name="connsiteY81" fmla="*/ 1041964 h 1647825"/>
                <a:gd name="connsiteX82" fmla="*/ 346234 w 885825"/>
                <a:gd name="connsiteY82" fmla="*/ 870514 h 1647825"/>
                <a:gd name="connsiteX83" fmla="*/ 367189 w 885825"/>
                <a:gd name="connsiteY83" fmla="*/ 853369 h 1647825"/>
                <a:gd name="connsiteX84" fmla="*/ 382429 w 885825"/>
                <a:gd name="connsiteY84" fmla="*/ 871467 h 1647825"/>
                <a:gd name="connsiteX85" fmla="*/ 346234 w 885825"/>
                <a:gd name="connsiteY85" fmla="*/ 987672 h 1647825"/>
                <a:gd name="connsiteX86" fmla="*/ 350044 w 885825"/>
                <a:gd name="connsiteY86" fmla="*/ 1021009 h 1647825"/>
                <a:gd name="connsiteX87" fmla="*/ 360521 w 885825"/>
                <a:gd name="connsiteY87" fmla="*/ 1052442 h 1647825"/>
                <a:gd name="connsiteX88" fmla="*/ 451009 w 885825"/>
                <a:gd name="connsiteY88" fmla="*/ 1141024 h 1647825"/>
                <a:gd name="connsiteX89" fmla="*/ 482441 w 885825"/>
                <a:gd name="connsiteY89" fmla="*/ 1150549 h 1647825"/>
                <a:gd name="connsiteX90" fmla="*/ 516731 w 885825"/>
                <a:gd name="connsiteY90" fmla="*/ 1154359 h 1647825"/>
                <a:gd name="connsiteX91" fmla="*/ 688181 w 885825"/>
                <a:gd name="connsiteY91" fmla="*/ 982909 h 1647825"/>
                <a:gd name="connsiteX92" fmla="*/ 709136 w 885825"/>
                <a:gd name="connsiteY92" fmla="*/ 965764 h 1647825"/>
                <a:gd name="connsiteX93" fmla="*/ 724376 w 885825"/>
                <a:gd name="connsiteY93" fmla="*/ 983862 h 1647825"/>
                <a:gd name="connsiteX94" fmla="*/ 721519 w 885825"/>
                <a:gd name="connsiteY94" fmla="*/ 1017199 h 1647825"/>
                <a:gd name="connsiteX95" fmla="*/ 684371 w 885825"/>
                <a:gd name="connsiteY95" fmla="*/ 1105782 h 1647825"/>
                <a:gd name="connsiteX96" fmla="*/ 663416 w 885825"/>
                <a:gd name="connsiteY96" fmla="*/ 1129595 h 1647825"/>
                <a:gd name="connsiteX97" fmla="*/ 517684 w 885825"/>
                <a:gd name="connsiteY97" fmla="*/ 1189602 h 1647825"/>
                <a:gd name="connsiteX98" fmla="*/ 488156 w 885825"/>
                <a:gd name="connsiteY98" fmla="*/ 1187697 h 1647825"/>
                <a:gd name="connsiteX99" fmla="*/ 459581 w 885825"/>
                <a:gd name="connsiteY99" fmla="*/ 1181982 h 1647825"/>
                <a:gd name="connsiteX100" fmla="*/ 315754 w 885825"/>
                <a:gd name="connsiteY100" fmla="*/ 1023867 h 1647825"/>
                <a:gd name="connsiteX101" fmla="*/ 172879 w 885825"/>
                <a:gd name="connsiteY101" fmla="*/ 1185792 h 1647825"/>
                <a:gd name="connsiteX102" fmla="*/ 341471 w 885825"/>
                <a:gd name="connsiteY102" fmla="*/ 1345812 h 1647825"/>
                <a:gd name="connsiteX103" fmla="*/ 373856 w 885825"/>
                <a:gd name="connsiteY103" fmla="*/ 1348670 h 1647825"/>
                <a:gd name="connsiteX104" fmla="*/ 386239 w 885825"/>
                <a:gd name="connsiteY104" fmla="*/ 1348670 h 1647825"/>
                <a:gd name="connsiteX105" fmla="*/ 383381 w 885825"/>
                <a:gd name="connsiteY105" fmla="*/ 1369624 h 1647825"/>
                <a:gd name="connsiteX106" fmla="*/ 382429 w 885825"/>
                <a:gd name="connsiteY106" fmla="*/ 1391532 h 1647825"/>
                <a:gd name="connsiteX107" fmla="*/ 527209 w 885825"/>
                <a:gd name="connsiteY107" fmla="*/ 1625847 h 1647825"/>
                <a:gd name="connsiteX108" fmla="*/ 558641 w 885825"/>
                <a:gd name="connsiteY108" fmla="*/ 1636324 h 1647825"/>
                <a:gd name="connsiteX109" fmla="*/ 756761 w 885825"/>
                <a:gd name="connsiteY109" fmla="*/ 1596320 h 1647825"/>
                <a:gd name="connsiteX110" fmla="*/ 777716 w 885825"/>
                <a:gd name="connsiteY110" fmla="*/ 1584890 h 1647825"/>
                <a:gd name="connsiteX111" fmla="*/ 858679 w 885825"/>
                <a:gd name="connsiteY111" fmla="*/ 1491545 h 1647825"/>
                <a:gd name="connsiteX112" fmla="*/ 791051 w 885825"/>
                <a:gd name="connsiteY112" fmla="*/ 1321999 h 1647825"/>
                <a:gd name="connsiteX113" fmla="*/ 771049 w 885825"/>
                <a:gd name="connsiteY113" fmla="*/ 1318190 h 1647825"/>
                <a:gd name="connsiteX114" fmla="*/ 750094 w 885825"/>
                <a:gd name="connsiteY114" fmla="*/ 1317237 h 1647825"/>
                <a:gd name="connsiteX115" fmla="*/ 608171 w 885825"/>
                <a:gd name="connsiteY115" fmla="*/ 1392484 h 1647825"/>
                <a:gd name="connsiteX116" fmla="*/ 591979 w 885825"/>
                <a:gd name="connsiteY116" fmla="*/ 1422012 h 1647825"/>
                <a:gd name="connsiteX117" fmla="*/ 576739 w 885825"/>
                <a:gd name="connsiteY117" fmla="*/ 1497259 h 1647825"/>
                <a:gd name="connsiteX118" fmla="*/ 552926 w 885825"/>
                <a:gd name="connsiteY118" fmla="*/ 1501070 h 1647825"/>
                <a:gd name="connsiteX119" fmla="*/ 546259 w 885825"/>
                <a:gd name="connsiteY119" fmla="*/ 1447729 h 1647825"/>
                <a:gd name="connsiteX120" fmla="*/ 552926 w 885825"/>
                <a:gd name="connsiteY120" fmla="*/ 1422965 h 1647825"/>
                <a:gd name="connsiteX121" fmla="*/ 565309 w 885825"/>
                <a:gd name="connsiteY121" fmla="*/ 1393437 h 1647825"/>
                <a:gd name="connsiteX122" fmla="*/ 749141 w 885825"/>
                <a:gd name="connsiteY122" fmla="*/ 1281042 h 1647825"/>
                <a:gd name="connsiteX123" fmla="*/ 164306 w 885825"/>
                <a:gd name="connsiteY123" fmla="*/ 969574 h 1647825"/>
                <a:gd name="connsiteX124" fmla="*/ 140494 w 885825"/>
                <a:gd name="connsiteY124" fmla="*/ 968622 h 1647825"/>
                <a:gd name="connsiteX125" fmla="*/ 118586 w 885825"/>
                <a:gd name="connsiteY125" fmla="*/ 678109 h 1647825"/>
                <a:gd name="connsiteX126" fmla="*/ 133826 w 885825"/>
                <a:gd name="connsiteY126" fmla="*/ 661917 h 1647825"/>
                <a:gd name="connsiteX127" fmla="*/ 134779 w 885825"/>
                <a:gd name="connsiteY127" fmla="*/ 661917 h 1647825"/>
                <a:gd name="connsiteX128" fmla="*/ 153829 w 885825"/>
                <a:gd name="connsiteY128" fmla="*/ 691444 h 1647825"/>
                <a:gd name="connsiteX129" fmla="*/ 153829 w 885825"/>
                <a:gd name="connsiteY129" fmla="*/ 692397 h 1647825"/>
                <a:gd name="connsiteX130" fmla="*/ 146209 w 885825"/>
                <a:gd name="connsiteY130" fmla="*/ 700969 h 1647825"/>
                <a:gd name="connsiteX131" fmla="*/ 165259 w 885825"/>
                <a:gd name="connsiteY131" fmla="*/ 942904 h 1647825"/>
                <a:gd name="connsiteX132" fmla="*/ 164306 w 885825"/>
                <a:gd name="connsiteY132" fmla="*/ 969574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749141" y="1281042"/>
                  </a:moveTo>
                  <a:cubicBezTo>
                    <a:pt x="789146" y="1281042"/>
                    <a:pt x="827246" y="1292472"/>
                    <a:pt x="858679" y="1312474"/>
                  </a:cubicBezTo>
                  <a:cubicBezTo>
                    <a:pt x="858679" y="1312474"/>
                    <a:pt x="858679" y="1302949"/>
                    <a:pt x="858679" y="1287709"/>
                  </a:cubicBezTo>
                  <a:cubicBezTo>
                    <a:pt x="874871" y="1196270"/>
                    <a:pt x="875824" y="1101972"/>
                    <a:pt x="861536" y="1006722"/>
                  </a:cubicBezTo>
                  <a:cubicBezTo>
                    <a:pt x="859631" y="996244"/>
                    <a:pt x="857726" y="985767"/>
                    <a:pt x="855821" y="975289"/>
                  </a:cubicBezTo>
                  <a:cubicBezTo>
                    <a:pt x="847249" y="938142"/>
                    <a:pt x="828199" y="900042"/>
                    <a:pt x="791051" y="885754"/>
                  </a:cubicBezTo>
                  <a:cubicBezTo>
                    <a:pt x="784384" y="882897"/>
                    <a:pt x="777716" y="880992"/>
                    <a:pt x="770096" y="880039"/>
                  </a:cubicBezTo>
                  <a:cubicBezTo>
                    <a:pt x="762476" y="879087"/>
                    <a:pt x="753904" y="879087"/>
                    <a:pt x="745331" y="880039"/>
                  </a:cubicBezTo>
                  <a:cubicBezTo>
                    <a:pt x="736759" y="880992"/>
                    <a:pt x="727234" y="881944"/>
                    <a:pt x="718661" y="884802"/>
                  </a:cubicBezTo>
                  <a:cubicBezTo>
                    <a:pt x="651034" y="903852"/>
                    <a:pt x="611029" y="975289"/>
                    <a:pt x="630079" y="1042917"/>
                  </a:cubicBezTo>
                  <a:cubicBezTo>
                    <a:pt x="631984" y="1050537"/>
                    <a:pt x="627221" y="1059109"/>
                    <a:pt x="618649" y="1060062"/>
                  </a:cubicBezTo>
                  <a:cubicBezTo>
                    <a:pt x="611981" y="1061014"/>
                    <a:pt x="606266" y="1056252"/>
                    <a:pt x="604361" y="1049584"/>
                  </a:cubicBezTo>
                  <a:cubicBezTo>
                    <a:pt x="581501" y="967669"/>
                    <a:pt x="629126" y="881944"/>
                    <a:pt x="711041" y="859084"/>
                  </a:cubicBezTo>
                  <a:cubicBezTo>
                    <a:pt x="719614" y="856227"/>
                    <a:pt x="729139" y="855274"/>
                    <a:pt x="737711" y="854322"/>
                  </a:cubicBezTo>
                  <a:cubicBezTo>
                    <a:pt x="748189" y="854322"/>
                    <a:pt x="758666" y="855274"/>
                    <a:pt x="768191" y="857179"/>
                  </a:cubicBezTo>
                  <a:cubicBezTo>
                    <a:pt x="798671" y="853369"/>
                    <a:pt x="817721" y="891469"/>
                    <a:pt x="846296" y="891469"/>
                  </a:cubicBezTo>
                  <a:cubicBezTo>
                    <a:pt x="827246" y="834319"/>
                    <a:pt x="855821" y="767644"/>
                    <a:pt x="855821" y="707637"/>
                  </a:cubicBezTo>
                  <a:cubicBezTo>
                    <a:pt x="856774" y="699064"/>
                    <a:pt x="856774" y="690492"/>
                    <a:pt x="856774" y="681919"/>
                  </a:cubicBezTo>
                  <a:cubicBezTo>
                    <a:pt x="859631" y="671442"/>
                    <a:pt x="861536" y="660964"/>
                    <a:pt x="863441" y="650487"/>
                  </a:cubicBezTo>
                  <a:cubicBezTo>
                    <a:pt x="865346" y="640009"/>
                    <a:pt x="866299" y="629532"/>
                    <a:pt x="868204" y="619054"/>
                  </a:cubicBezTo>
                  <a:cubicBezTo>
                    <a:pt x="893921" y="510469"/>
                    <a:pt x="865346" y="415219"/>
                    <a:pt x="856774" y="311397"/>
                  </a:cubicBezTo>
                  <a:cubicBezTo>
                    <a:pt x="856774" y="300919"/>
                    <a:pt x="856774" y="290442"/>
                    <a:pt x="856774" y="280917"/>
                  </a:cubicBezTo>
                  <a:cubicBezTo>
                    <a:pt x="856774" y="243769"/>
                    <a:pt x="856774" y="220909"/>
                    <a:pt x="856774" y="220909"/>
                  </a:cubicBezTo>
                  <a:lnTo>
                    <a:pt x="854869" y="221862"/>
                  </a:lnTo>
                  <a:cubicBezTo>
                    <a:pt x="848201" y="162807"/>
                    <a:pt x="819626" y="109467"/>
                    <a:pt x="776764" y="71367"/>
                  </a:cubicBezTo>
                  <a:cubicBezTo>
                    <a:pt x="768191" y="63747"/>
                    <a:pt x="759619" y="57079"/>
                    <a:pt x="750094" y="50412"/>
                  </a:cubicBezTo>
                  <a:cubicBezTo>
                    <a:pt x="721519" y="31362"/>
                    <a:pt x="690086" y="18027"/>
                    <a:pt x="656749" y="12312"/>
                  </a:cubicBezTo>
                  <a:cubicBezTo>
                    <a:pt x="645319" y="10407"/>
                    <a:pt x="634841" y="9454"/>
                    <a:pt x="623411" y="8502"/>
                  </a:cubicBezTo>
                  <a:cubicBezTo>
                    <a:pt x="502444" y="-4833"/>
                    <a:pt x="359569" y="80892"/>
                    <a:pt x="391954" y="227577"/>
                  </a:cubicBezTo>
                  <a:cubicBezTo>
                    <a:pt x="395764" y="236149"/>
                    <a:pt x="399574" y="244722"/>
                    <a:pt x="405289" y="253294"/>
                  </a:cubicBezTo>
                  <a:cubicBezTo>
                    <a:pt x="427196" y="290442"/>
                    <a:pt x="474821" y="328542"/>
                    <a:pt x="520541" y="332352"/>
                  </a:cubicBezTo>
                  <a:cubicBezTo>
                    <a:pt x="530066" y="334257"/>
                    <a:pt x="540544" y="335209"/>
                    <a:pt x="551021" y="335209"/>
                  </a:cubicBezTo>
                  <a:cubicBezTo>
                    <a:pt x="633889" y="335209"/>
                    <a:pt x="702469" y="276154"/>
                    <a:pt x="718661" y="198049"/>
                  </a:cubicBezTo>
                  <a:cubicBezTo>
                    <a:pt x="720566" y="186619"/>
                    <a:pt x="722471" y="175189"/>
                    <a:pt x="722471" y="163759"/>
                  </a:cubicBezTo>
                  <a:cubicBezTo>
                    <a:pt x="722471" y="153282"/>
                    <a:pt x="731996" y="144709"/>
                    <a:pt x="743426" y="146614"/>
                  </a:cubicBezTo>
                  <a:cubicBezTo>
                    <a:pt x="751999" y="147567"/>
                    <a:pt x="758666" y="156139"/>
                    <a:pt x="758666" y="164712"/>
                  </a:cubicBezTo>
                  <a:cubicBezTo>
                    <a:pt x="758666" y="248532"/>
                    <a:pt x="708184" y="320922"/>
                    <a:pt x="635794" y="353307"/>
                  </a:cubicBezTo>
                  <a:cubicBezTo>
                    <a:pt x="664369" y="365689"/>
                    <a:pt x="689134" y="384739"/>
                    <a:pt x="708184" y="407599"/>
                  </a:cubicBezTo>
                  <a:cubicBezTo>
                    <a:pt x="714851" y="415219"/>
                    <a:pt x="720566" y="423792"/>
                    <a:pt x="726281" y="432364"/>
                  </a:cubicBezTo>
                  <a:cubicBezTo>
                    <a:pt x="771049" y="473322"/>
                    <a:pt x="761524" y="530472"/>
                    <a:pt x="757714" y="584764"/>
                  </a:cubicBezTo>
                  <a:cubicBezTo>
                    <a:pt x="755809" y="593337"/>
                    <a:pt x="753904" y="602862"/>
                    <a:pt x="751046" y="611434"/>
                  </a:cubicBezTo>
                  <a:cubicBezTo>
                    <a:pt x="748189" y="620007"/>
                    <a:pt x="745331" y="628579"/>
                    <a:pt x="741521" y="637152"/>
                  </a:cubicBezTo>
                  <a:cubicBezTo>
                    <a:pt x="737711" y="645724"/>
                    <a:pt x="732949" y="654297"/>
                    <a:pt x="727234" y="661917"/>
                  </a:cubicBezTo>
                  <a:cubicBezTo>
                    <a:pt x="716756" y="678109"/>
                    <a:pt x="703421" y="693349"/>
                    <a:pt x="687229" y="706684"/>
                  </a:cubicBezTo>
                  <a:cubicBezTo>
                    <a:pt x="689134" y="740974"/>
                    <a:pt x="709136" y="771454"/>
                    <a:pt x="737711" y="786694"/>
                  </a:cubicBezTo>
                  <a:cubicBezTo>
                    <a:pt x="744379" y="790504"/>
                    <a:pt x="752951" y="794314"/>
                    <a:pt x="760571" y="796219"/>
                  </a:cubicBezTo>
                  <a:cubicBezTo>
                    <a:pt x="771049" y="791457"/>
                    <a:pt x="780574" y="794314"/>
                    <a:pt x="788194" y="799077"/>
                  </a:cubicBezTo>
                  <a:cubicBezTo>
                    <a:pt x="810101" y="816222"/>
                    <a:pt x="800576" y="825747"/>
                    <a:pt x="783431" y="835272"/>
                  </a:cubicBezTo>
                  <a:cubicBezTo>
                    <a:pt x="773906" y="838129"/>
                    <a:pt x="762476" y="837177"/>
                    <a:pt x="752951" y="830509"/>
                  </a:cubicBezTo>
                  <a:cubicBezTo>
                    <a:pt x="743426" y="827652"/>
                    <a:pt x="733901" y="824794"/>
                    <a:pt x="724376" y="820032"/>
                  </a:cubicBezTo>
                  <a:cubicBezTo>
                    <a:pt x="689134" y="801934"/>
                    <a:pt x="662464" y="768597"/>
                    <a:pt x="653891" y="728592"/>
                  </a:cubicBezTo>
                  <a:cubicBezTo>
                    <a:pt x="559594" y="780027"/>
                    <a:pt x="439579" y="750499"/>
                    <a:pt x="381476" y="658107"/>
                  </a:cubicBezTo>
                  <a:cubicBezTo>
                    <a:pt x="376714" y="650487"/>
                    <a:pt x="377666" y="640962"/>
                    <a:pt x="384334" y="635247"/>
                  </a:cubicBezTo>
                  <a:cubicBezTo>
                    <a:pt x="392906" y="627627"/>
                    <a:pt x="405289" y="629532"/>
                    <a:pt x="411004" y="639057"/>
                  </a:cubicBezTo>
                  <a:cubicBezTo>
                    <a:pt x="440531" y="685729"/>
                    <a:pt x="490061" y="713352"/>
                    <a:pt x="541496" y="717162"/>
                  </a:cubicBezTo>
                  <a:cubicBezTo>
                    <a:pt x="545306" y="715257"/>
                    <a:pt x="548164" y="716209"/>
                    <a:pt x="552926" y="716209"/>
                  </a:cubicBezTo>
                  <a:cubicBezTo>
                    <a:pt x="611981" y="716209"/>
                    <a:pt x="663416" y="684777"/>
                    <a:pt x="693896" y="638104"/>
                  </a:cubicBezTo>
                  <a:cubicBezTo>
                    <a:pt x="699611" y="628579"/>
                    <a:pt x="705326" y="619054"/>
                    <a:pt x="710089" y="608577"/>
                  </a:cubicBezTo>
                  <a:cubicBezTo>
                    <a:pt x="732949" y="557142"/>
                    <a:pt x="723424" y="519042"/>
                    <a:pt x="710089" y="475227"/>
                  </a:cubicBezTo>
                  <a:cubicBezTo>
                    <a:pt x="705326" y="464749"/>
                    <a:pt x="700564" y="455224"/>
                    <a:pt x="693896" y="445699"/>
                  </a:cubicBezTo>
                  <a:cubicBezTo>
                    <a:pt x="663416" y="399979"/>
                    <a:pt x="611029" y="370452"/>
                    <a:pt x="551974" y="370452"/>
                  </a:cubicBezTo>
                  <a:cubicBezTo>
                    <a:pt x="546259" y="370452"/>
                    <a:pt x="539591" y="369499"/>
                    <a:pt x="532924" y="368547"/>
                  </a:cubicBezTo>
                  <a:cubicBezTo>
                    <a:pt x="485299" y="347592"/>
                    <a:pt x="440531" y="319017"/>
                    <a:pt x="397669" y="301872"/>
                  </a:cubicBezTo>
                  <a:cubicBezTo>
                    <a:pt x="389096" y="298062"/>
                    <a:pt x="380524" y="295204"/>
                    <a:pt x="371951" y="293299"/>
                  </a:cubicBezTo>
                  <a:cubicBezTo>
                    <a:pt x="294799" y="280917"/>
                    <a:pt x="209074" y="299967"/>
                    <a:pt x="180499" y="376167"/>
                  </a:cubicBezTo>
                  <a:cubicBezTo>
                    <a:pt x="170974" y="423792"/>
                    <a:pt x="161449" y="461892"/>
                    <a:pt x="175736" y="505707"/>
                  </a:cubicBezTo>
                  <a:cubicBezTo>
                    <a:pt x="177641" y="515232"/>
                    <a:pt x="179546" y="523804"/>
                    <a:pt x="181451" y="532377"/>
                  </a:cubicBezTo>
                  <a:cubicBezTo>
                    <a:pt x="186214" y="549522"/>
                    <a:pt x="193834" y="565714"/>
                    <a:pt x="202406" y="580954"/>
                  </a:cubicBezTo>
                  <a:cubicBezTo>
                    <a:pt x="207169" y="581907"/>
                    <a:pt x="211931" y="581907"/>
                    <a:pt x="217646" y="581907"/>
                  </a:cubicBezTo>
                  <a:cubicBezTo>
                    <a:pt x="225266" y="581907"/>
                    <a:pt x="231934" y="580954"/>
                    <a:pt x="239554" y="580002"/>
                  </a:cubicBezTo>
                  <a:cubicBezTo>
                    <a:pt x="247174" y="579049"/>
                    <a:pt x="253841" y="577144"/>
                    <a:pt x="260509" y="575239"/>
                  </a:cubicBezTo>
                  <a:cubicBezTo>
                    <a:pt x="305276" y="563809"/>
                    <a:pt x="330041" y="530472"/>
                    <a:pt x="344329" y="490467"/>
                  </a:cubicBezTo>
                  <a:cubicBezTo>
                    <a:pt x="347186" y="482847"/>
                    <a:pt x="350044" y="474274"/>
                    <a:pt x="351949" y="465702"/>
                  </a:cubicBezTo>
                  <a:cubicBezTo>
                    <a:pt x="361474" y="443794"/>
                    <a:pt x="361474" y="434269"/>
                    <a:pt x="361474" y="415219"/>
                  </a:cubicBezTo>
                  <a:cubicBezTo>
                    <a:pt x="370999" y="415219"/>
                    <a:pt x="390049" y="415219"/>
                    <a:pt x="390049" y="424744"/>
                  </a:cubicBezTo>
                  <a:cubicBezTo>
                    <a:pt x="399574" y="481894"/>
                    <a:pt x="361474" y="539044"/>
                    <a:pt x="325279" y="580954"/>
                  </a:cubicBezTo>
                  <a:cubicBezTo>
                    <a:pt x="317659" y="587622"/>
                    <a:pt x="310039" y="592384"/>
                    <a:pt x="301466" y="597147"/>
                  </a:cubicBezTo>
                  <a:cubicBezTo>
                    <a:pt x="276701" y="610482"/>
                    <a:pt x="248126" y="618102"/>
                    <a:pt x="218599" y="618102"/>
                  </a:cubicBezTo>
                  <a:cubicBezTo>
                    <a:pt x="191929" y="618102"/>
                    <a:pt x="168116" y="611434"/>
                    <a:pt x="145256" y="600957"/>
                  </a:cubicBezTo>
                  <a:cubicBezTo>
                    <a:pt x="64294" y="638104"/>
                    <a:pt x="7144" y="720972"/>
                    <a:pt x="7144" y="817174"/>
                  </a:cubicBezTo>
                  <a:cubicBezTo>
                    <a:pt x="7144" y="920044"/>
                    <a:pt x="72866" y="1008627"/>
                    <a:pt x="164306" y="1041964"/>
                  </a:cubicBezTo>
                  <a:cubicBezTo>
                    <a:pt x="168116" y="1041964"/>
                    <a:pt x="170974" y="1041964"/>
                    <a:pt x="174784" y="1041964"/>
                  </a:cubicBezTo>
                  <a:cubicBezTo>
                    <a:pt x="269081" y="1041964"/>
                    <a:pt x="346234" y="964812"/>
                    <a:pt x="346234" y="870514"/>
                  </a:cubicBezTo>
                  <a:cubicBezTo>
                    <a:pt x="346234" y="860037"/>
                    <a:pt x="355759" y="851464"/>
                    <a:pt x="367189" y="853369"/>
                  </a:cubicBezTo>
                  <a:cubicBezTo>
                    <a:pt x="375761" y="854322"/>
                    <a:pt x="382429" y="862894"/>
                    <a:pt x="382429" y="871467"/>
                  </a:cubicBezTo>
                  <a:cubicBezTo>
                    <a:pt x="382429" y="914329"/>
                    <a:pt x="369094" y="954334"/>
                    <a:pt x="346234" y="987672"/>
                  </a:cubicBezTo>
                  <a:cubicBezTo>
                    <a:pt x="346234" y="999102"/>
                    <a:pt x="348139" y="1010532"/>
                    <a:pt x="350044" y="1021009"/>
                  </a:cubicBezTo>
                  <a:cubicBezTo>
                    <a:pt x="352901" y="1031487"/>
                    <a:pt x="355759" y="1041964"/>
                    <a:pt x="360521" y="1052442"/>
                  </a:cubicBezTo>
                  <a:cubicBezTo>
                    <a:pt x="372904" y="1100067"/>
                    <a:pt x="401479" y="1128642"/>
                    <a:pt x="451009" y="1141024"/>
                  </a:cubicBezTo>
                  <a:cubicBezTo>
                    <a:pt x="461486" y="1144834"/>
                    <a:pt x="471964" y="1148645"/>
                    <a:pt x="482441" y="1150549"/>
                  </a:cubicBezTo>
                  <a:cubicBezTo>
                    <a:pt x="493871" y="1152454"/>
                    <a:pt x="504349" y="1154359"/>
                    <a:pt x="516731" y="1154359"/>
                  </a:cubicBezTo>
                  <a:cubicBezTo>
                    <a:pt x="611029" y="1154359"/>
                    <a:pt x="688181" y="1077207"/>
                    <a:pt x="688181" y="982909"/>
                  </a:cubicBezTo>
                  <a:cubicBezTo>
                    <a:pt x="688181" y="972432"/>
                    <a:pt x="697706" y="963859"/>
                    <a:pt x="709136" y="965764"/>
                  </a:cubicBezTo>
                  <a:cubicBezTo>
                    <a:pt x="717709" y="966717"/>
                    <a:pt x="724376" y="975289"/>
                    <a:pt x="724376" y="983862"/>
                  </a:cubicBezTo>
                  <a:cubicBezTo>
                    <a:pt x="724376" y="995292"/>
                    <a:pt x="723424" y="1006722"/>
                    <a:pt x="721519" y="1017199"/>
                  </a:cubicBezTo>
                  <a:cubicBezTo>
                    <a:pt x="725329" y="1052442"/>
                    <a:pt x="696754" y="1071492"/>
                    <a:pt x="684371" y="1105782"/>
                  </a:cubicBezTo>
                  <a:cubicBezTo>
                    <a:pt x="677704" y="1114354"/>
                    <a:pt x="671036" y="1121974"/>
                    <a:pt x="663416" y="1129595"/>
                  </a:cubicBezTo>
                  <a:cubicBezTo>
                    <a:pt x="626269" y="1166742"/>
                    <a:pt x="574834" y="1189602"/>
                    <a:pt x="517684" y="1189602"/>
                  </a:cubicBezTo>
                  <a:cubicBezTo>
                    <a:pt x="507206" y="1189602"/>
                    <a:pt x="497681" y="1188649"/>
                    <a:pt x="488156" y="1187697"/>
                  </a:cubicBezTo>
                  <a:cubicBezTo>
                    <a:pt x="478631" y="1186745"/>
                    <a:pt x="469106" y="1183887"/>
                    <a:pt x="459581" y="1181982"/>
                  </a:cubicBezTo>
                  <a:cubicBezTo>
                    <a:pt x="382429" y="1166742"/>
                    <a:pt x="334804" y="1100067"/>
                    <a:pt x="315754" y="1023867"/>
                  </a:cubicBezTo>
                  <a:cubicBezTo>
                    <a:pt x="249079" y="1071492"/>
                    <a:pt x="153829" y="1071492"/>
                    <a:pt x="172879" y="1185792"/>
                  </a:cubicBezTo>
                  <a:cubicBezTo>
                    <a:pt x="191929" y="1271517"/>
                    <a:pt x="258604" y="1338192"/>
                    <a:pt x="341471" y="1345812"/>
                  </a:cubicBezTo>
                  <a:cubicBezTo>
                    <a:pt x="351949" y="1347717"/>
                    <a:pt x="362426" y="1348670"/>
                    <a:pt x="373856" y="1348670"/>
                  </a:cubicBezTo>
                  <a:cubicBezTo>
                    <a:pt x="377666" y="1348670"/>
                    <a:pt x="381476" y="1348670"/>
                    <a:pt x="386239" y="1348670"/>
                  </a:cubicBezTo>
                  <a:cubicBezTo>
                    <a:pt x="385286" y="1355337"/>
                    <a:pt x="384334" y="1362957"/>
                    <a:pt x="383381" y="1369624"/>
                  </a:cubicBezTo>
                  <a:cubicBezTo>
                    <a:pt x="382429" y="1376292"/>
                    <a:pt x="382429" y="1383912"/>
                    <a:pt x="382429" y="1391532"/>
                  </a:cubicBezTo>
                  <a:cubicBezTo>
                    <a:pt x="373856" y="1500117"/>
                    <a:pt x="421481" y="1595367"/>
                    <a:pt x="527209" y="1625847"/>
                  </a:cubicBezTo>
                  <a:cubicBezTo>
                    <a:pt x="537686" y="1629657"/>
                    <a:pt x="548164" y="1633467"/>
                    <a:pt x="558641" y="1636324"/>
                  </a:cubicBezTo>
                  <a:cubicBezTo>
                    <a:pt x="623411" y="1652517"/>
                    <a:pt x="698659" y="1636324"/>
                    <a:pt x="756761" y="1596320"/>
                  </a:cubicBezTo>
                  <a:cubicBezTo>
                    <a:pt x="764381" y="1592509"/>
                    <a:pt x="771049" y="1588699"/>
                    <a:pt x="777716" y="1584890"/>
                  </a:cubicBezTo>
                  <a:cubicBezTo>
                    <a:pt x="812006" y="1563934"/>
                    <a:pt x="841534" y="1533454"/>
                    <a:pt x="858679" y="1491545"/>
                  </a:cubicBezTo>
                  <a:cubicBezTo>
                    <a:pt x="887254" y="1424870"/>
                    <a:pt x="877729" y="1339145"/>
                    <a:pt x="791051" y="1321999"/>
                  </a:cubicBezTo>
                  <a:cubicBezTo>
                    <a:pt x="784384" y="1320095"/>
                    <a:pt x="777716" y="1319142"/>
                    <a:pt x="771049" y="1318190"/>
                  </a:cubicBezTo>
                  <a:cubicBezTo>
                    <a:pt x="764381" y="1317237"/>
                    <a:pt x="757714" y="1317237"/>
                    <a:pt x="750094" y="1317237"/>
                  </a:cubicBezTo>
                  <a:cubicBezTo>
                    <a:pt x="691039" y="1317237"/>
                    <a:pt x="638651" y="1347717"/>
                    <a:pt x="608171" y="1392484"/>
                  </a:cubicBezTo>
                  <a:cubicBezTo>
                    <a:pt x="602456" y="1402009"/>
                    <a:pt x="596741" y="1411534"/>
                    <a:pt x="591979" y="1422012"/>
                  </a:cubicBezTo>
                  <a:cubicBezTo>
                    <a:pt x="577691" y="1445824"/>
                    <a:pt x="590074" y="1483924"/>
                    <a:pt x="576739" y="1497259"/>
                  </a:cubicBezTo>
                  <a:cubicBezTo>
                    <a:pt x="571976" y="1502022"/>
                    <a:pt x="565309" y="1503927"/>
                    <a:pt x="552926" y="1501070"/>
                  </a:cubicBezTo>
                  <a:cubicBezTo>
                    <a:pt x="543401" y="1482020"/>
                    <a:pt x="543401" y="1462970"/>
                    <a:pt x="546259" y="1447729"/>
                  </a:cubicBezTo>
                  <a:cubicBezTo>
                    <a:pt x="548164" y="1439157"/>
                    <a:pt x="551021" y="1430584"/>
                    <a:pt x="552926" y="1422965"/>
                  </a:cubicBezTo>
                  <a:cubicBezTo>
                    <a:pt x="556736" y="1412487"/>
                    <a:pt x="560546" y="1402962"/>
                    <a:pt x="565309" y="1393437"/>
                  </a:cubicBezTo>
                  <a:cubicBezTo>
                    <a:pt x="600551" y="1326762"/>
                    <a:pt x="669131" y="1281042"/>
                    <a:pt x="749141" y="1281042"/>
                  </a:cubicBezTo>
                  <a:close/>
                  <a:moveTo>
                    <a:pt x="164306" y="969574"/>
                  </a:moveTo>
                  <a:cubicBezTo>
                    <a:pt x="157639" y="975289"/>
                    <a:pt x="147161" y="975289"/>
                    <a:pt x="140494" y="968622"/>
                  </a:cubicBezTo>
                  <a:cubicBezTo>
                    <a:pt x="54769" y="894327"/>
                    <a:pt x="45244" y="763834"/>
                    <a:pt x="118586" y="678109"/>
                  </a:cubicBezTo>
                  <a:cubicBezTo>
                    <a:pt x="123349" y="672394"/>
                    <a:pt x="129064" y="667632"/>
                    <a:pt x="133826" y="661917"/>
                  </a:cubicBezTo>
                  <a:cubicBezTo>
                    <a:pt x="133826" y="661917"/>
                    <a:pt x="134779" y="661917"/>
                    <a:pt x="134779" y="661917"/>
                  </a:cubicBezTo>
                  <a:lnTo>
                    <a:pt x="153829" y="691444"/>
                  </a:lnTo>
                  <a:cubicBezTo>
                    <a:pt x="153829" y="691444"/>
                    <a:pt x="153829" y="691444"/>
                    <a:pt x="153829" y="692397"/>
                  </a:cubicBezTo>
                  <a:cubicBezTo>
                    <a:pt x="150971" y="695254"/>
                    <a:pt x="148114" y="698112"/>
                    <a:pt x="146209" y="700969"/>
                  </a:cubicBezTo>
                  <a:cubicBezTo>
                    <a:pt x="84296" y="772407"/>
                    <a:pt x="92869" y="880992"/>
                    <a:pt x="165259" y="942904"/>
                  </a:cubicBezTo>
                  <a:cubicBezTo>
                    <a:pt x="172879" y="949572"/>
                    <a:pt x="172879" y="961954"/>
                    <a:pt x="164306" y="969574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BC89710-CE4D-43D4-90E0-404FB55A5416}"/>
                </a:ext>
              </a:extLst>
            </p:cNvPr>
            <p:cNvSpPr/>
            <p:nvPr/>
          </p:nvSpPr>
          <p:spPr>
            <a:xfrm>
              <a:off x="8319409" y="2396187"/>
              <a:ext cx="885825" cy="1647825"/>
            </a:xfrm>
            <a:custGeom>
              <a:avLst/>
              <a:gdLst>
                <a:gd name="connsiteX0" fmla="*/ 320891 w 885825"/>
                <a:gd name="connsiteY0" fmla="*/ 1394389 h 1647825"/>
                <a:gd name="connsiteX1" fmla="*/ 333274 w 885825"/>
                <a:gd name="connsiteY1" fmla="*/ 1423917 h 1647825"/>
                <a:gd name="connsiteX2" fmla="*/ 339941 w 885825"/>
                <a:gd name="connsiteY2" fmla="*/ 1448682 h 1647825"/>
                <a:gd name="connsiteX3" fmla="*/ 333274 w 885825"/>
                <a:gd name="connsiteY3" fmla="*/ 1502022 h 1647825"/>
                <a:gd name="connsiteX4" fmla="*/ 309461 w 885825"/>
                <a:gd name="connsiteY4" fmla="*/ 1498212 h 1647825"/>
                <a:gd name="connsiteX5" fmla="*/ 294221 w 885825"/>
                <a:gd name="connsiteY5" fmla="*/ 1422964 h 1647825"/>
                <a:gd name="connsiteX6" fmla="*/ 278029 w 885825"/>
                <a:gd name="connsiteY6" fmla="*/ 1393437 h 1647825"/>
                <a:gd name="connsiteX7" fmla="*/ 136106 w 885825"/>
                <a:gd name="connsiteY7" fmla="*/ 1318189 h 1647825"/>
                <a:gd name="connsiteX8" fmla="*/ 115151 w 885825"/>
                <a:gd name="connsiteY8" fmla="*/ 1319142 h 1647825"/>
                <a:gd name="connsiteX9" fmla="*/ 95149 w 885825"/>
                <a:gd name="connsiteY9" fmla="*/ 1322952 h 1647825"/>
                <a:gd name="connsiteX10" fmla="*/ 27521 w 885825"/>
                <a:gd name="connsiteY10" fmla="*/ 1492497 h 1647825"/>
                <a:gd name="connsiteX11" fmla="*/ 108484 w 885825"/>
                <a:gd name="connsiteY11" fmla="*/ 1585842 h 1647825"/>
                <a:gd name="connsiteX12" fmla="*/ 129439 w 885825"/>
                <a:gd name="connsiteY12" fmla="*/ 1597272 h 1647825"/>
                <a:gd name="connsiteX13" fmla="*/ 327559 w 885825"/>
                <a:gd name="connsiteY13" fmla="*/ 1637277 h 1647825"/>
                <a:gd name="connsiteX14" fmla="*/ 358991 w 885825"/>
                <a:gd name="connsiteY14" fmla="*/ 1626800 h 1647825"/>
                <a:gd name="connsiteX15" fmla="*/ 503771 w 885825"/>
                <a:gd name="connsiteY15" fmla="*/ 1392484 h 1647825"/>
                <a:gd name="connsiteX16" fmla="*/ 502819 w 885825"/>
                <a:gd name="connsiteY16" fmla="*/ 1370577 h 1647825"/>
                <a:gd name="connsiteX17" fmla="*/ 499961 w 885825"/>
                <a:gd name="connsiteY17" fmla="*/ 1349622 h 1647825"/>
                <a:gd name="connsiteX18" fmla="*/ 512344 w 885825"/>
                <a:gd name="connsiteY18" fmla="*/ 1349622 h 1647825"/>
                <a:gd name="connsiteX19" fmla="*/ 544729 w 885825"/>
                <a:gd name="connsiteY19" fmla="*/ 1346764 h 1647825"/>
                <a:gd name="connsiteX20" fmla="*/ 713321 w 885825"/>
                <a:gd name="connsiteY20" fmla="*/ 1186744 h 1647825"/>
                <a:gd name="connsiteX21" fmla="*/ 570446 w 885825"/>
                <a:gd name="connsiteY21" fmla="*/ 1024819 h 1647825"/>
                <a:gd name="connsiteX22" fmla="*/ 426619 w 885825"/>
                <a:gd name="connsiteY22" fmla="*/ 1182934 h 1647825"/>
                <a:gd name="connsiteX23" fmla="*/ 398044 w 885825"/>
                <a:gd name="connsiteY23" fmla="*/ 1188650 h 1647825"/>
                <a:gd name="connsiteX24" fmla="*/ 368516 w 885825"/>
                <a:gd name="connsiteY24" fmla="*/ 1190554 h 1647825"/>
                <a:gd name="connsiteX25" fmla="*/ 222784 w 885825"/>
                <a:gd name="connsiteY25" fmla="*/ 1130547 h 1647825"/>
                <a:gd name="connsiteX26" fmla="*/ 201829 w 885825"/>
                <a:gd name="connsiteY26" fmla="*/ 1106734 h 1647825"/>
                <a:gd name="connsiteX27" fmla="*/ 164681 w 885825"/>
                <a:gd name="connsiteY27" fmla="*/ 1018152 h 1647825"/>
                <a:gd name="connsiteX28" fmla="*/ 161824 w 885825"/>
                <a:gd name="connsiteY28" fmla="*/ 984814 h 1647825"/>
                <a:gd name="connsiteX29" fmla="*/ 177064 w 885825"/>
                <a:gd name="connsiteY29" fmla="*/ 966717 h 1647825"/>
                <a:gd name="connsiteX30" fmla="*/ 198019 w 885825"/>
                <a:gd name="connsiteY30" fmla="*/ 983862 h 1647825"/>
                <a:gd name="connsiteX31" fmla="*/ 369469 w 885825"/>
                <a:gd name="connsiteY31" fmla="*/ 1155312 h 1647825"/>
                <a:gd name="connsiteX32" fmla="*/ 403759 w 885825"/>
                <a:gd name="connsiteY32" fmla="*/ 1151502 h 1647825"/>
                <a:gd name="connsiteX33" fmla="*/ 435191 w 885825"/>
                <a:gd name="connsiteY33" fmla="*/ 1141977 h 1647825"/>
                <a:gd name="connsiteX34" fmla="*/ 525679 w 885825"/>
                <a:gd name="connsiteY34" fmla="*/ 1053394 h 1647825"/>
                <a:gd name="connsiteX35" fmla="*/ 536156 w 885825"/>
                <a:gd name="connsiteY35" fmla="*/ 1021962 h 1647825"/>
                <a:gd name="connsiteX36" fmla="*/ 539966 w 885825"/>
                <a:gd name="connsiteY36" fmla="*/ 988624 h 1647825"/>
                <a:gd name="connsiteX37" fmla="*/ 503771 w 885825"/>
                <a:gd name="connsiteY37" fmla="*/ 872419 h 1647825"/>
                <a:gd name="connsiteX38" fmla="*/ 519011 w 885825"/>
                <a:gd name="connsiteY38" fmla="*/ 854322 h 1647825"/>
                <a:gd name="connsiteX39" fmla="*/ 539966 w 885825"/>
                <a:gd name="connsiteY39" fmla="*/ 871467 h 1647825"/>
                <a:gd name="connsiteX40" fmla="*/ 711416 w 885825"/>
                <a:gd name="connsiteY40" fmla="*/ 1042917 h 1647825"/>
                <a:gd name="connsiteX41" fmla="*/ 721894 w 885825"/>
                <a:gd name="connsiteY41" fmla="*/ 1042917 h 1647825"/>
                <a:gd name="connsiteX42" fmla="*/ 879056 w 885825"/>
                <a:gd name="connsiteY42" fmla="*/ 818127 h 1647825"/>
                <a:gd name="connsiteX43" fmla="*/ 739991 w 885825"/>
                <a:gd name="connsiteY43" fmla="*/ 600957 h 1647825"/>
                <a:gd name="connsiteX44" fmla="*/ 666649 w 885825"/>
                <a:gd name="connsiteY44" fmla="*/ 618102 h 1647825"/>
                <a:gd name="connsiteX45" fmla="*/ 583781 w 885825"/>
                <a:gd name="connsiteY45" fmla="*/ 597147 h 1647825"/>
                <a:gd name="connsiteX46" fmla="*/ 559969 w 885825"/>
                <a:gd name="connsiteY46" fmla="*/ 580954 h 1647825"/>
                <a:gd name="connsiteX47" fmla="*/ 495199 w 885825"/>
                <a:gd name="connsiteY47" fmla="*/ 424744 h 1647825"/>
                <a:gd name="connsiteX48" fmla="*/ 523774 w 885825"/>
                <a:gd name="connsiteY48" fmla="*/ 415219 h 1647825"/>
                <a:gd name="connsiteX49" fmla="*/ 533299 w 885825"/>
                <a:gd name="connsiteY49" fmla="*/ 465702 h 1647825"/>
                <a:gd name="connsiteX50" fmla="*/ 540919 w 885825"/>
                <a:gd name="connsiteY50" fmla="*/ 490467 h 1647825"/>
                <a:gd name="connsiteX51" fmla="*/ 624739 w 885825"/>
                <a:gd name="connsiteY51" fmla="*/ 575239 h 1647825"/>
                <a:gd name="connsiteX52" fmla="*/ 645694 w 885825"/>
                <a:gd name="connsiteY52" fmla="*/ 580002 h 1647825"/>
                <a:gd name="connsiteX53" fmla="*/ 667601 w 885825"/>
                <a:gd name="connsiteY53" fmla="*/ 581907 h 1647825"/>
                <a:gd name="connsiteX54" fmla="*/ 682841 w 885825"/>
                <a:gd name="connsiteY54" fmla="*/ 580954 h 1647825"/>
                <a:gd name="connsiteX55" fmla="*/ 703796 w 885825"/>
                <a:gd name="connsiteY55" fmla="*/ 532377 h 1647825"/>
                <a:gd name="connsiteX56" fmla="*/ 709511 w 885825"/>
                <a:gd name="connsiteY56" fmla="*/ 505707 h 1647825"/>
                <a:gd name="connsiteX57" fmla="*/ 704749 w 885825"/>
                <a:gd name="connsiteY57" fmla="*/ 376167 h 1647825"/>
                <a:gd name="connsiteX58" fmla="*/ 513296 w 885825"/>
                <a:gd name="connsiteY58" fmla="*/ 293299 h 1647825"/>
                <a:gd name="connsiteX59" fmla="*/ 487579 w 885825"/>
                <a:gd name="connsiteY59" fmla="*/ 301872 h 1647825"/>
                <a:gd name="connsiteX60" fmla="*/ 352324 w 885825"/>
                <a:gd name="connsiteY60" fmla="*/ 368547 h 1647825"/>
                <a:gd name="connsiteX61" fmla="*/ 333274 w 885825"/>
                <a:gd name="connsiteY61" fmla="*/ 370452 h 1647825"/>
                <a:gd name="connsiteX62" fmla="*/ 191351 w 885825"/>
                <a:gd name="connsiteY62" fmla="*/ 445699 h 1647825"/>
                <a:gd name="connsiteX63" fmla="*/ 175159 w 885825"/>
                <a:gd name="connsiteY63" fmla="*/ 475227 h 1647825"/>
                <a:gd name="connsiteX64" fmla="*/ 175159 w 885825"/>
                <a:gd name="connsiteY64" fmla="*/ 608577 h 1647825"/>
                <a:gd name="connsiteX65" fmla="*/ 191351 w 885825"/>
                <a:gd name="connsiteY65" fmla="*/ 638104 h 1647825"/>
                <a:gd name="connsiteX66" fmla="*/ 332321 w 885825"/>
                <a:gd name="connsiteY66" fmla="*/ 716209 h 1647825"/>
                <a:gd name="connsiteX67" fmla="*/ 343751 w 885825"/>
                <a:gd name="connsiteY67" fmla="*/ 717162 h 1647825"/>
                <a:gd name="connsiteX68" fmla="*/ 474244 w 885825"/>
                <a:gd name="connsiteY68" fmla="*/ 639057 h 1647825"/>
                <a:gd name="connsiteX69" fmla="*/ 500914 w 885825"/>
                <a:gd name="connsiteY69" fmla="*/ 635247 h 1647825"/>
                <a:gd name="connsiteX70" fmla="*/ 503771 w 885825"/>
                <a:gd name="connsiteY70" fmla="*/ 658107 h 1647825"/>
                <a:gd name="connsiteX71" fmla="*/ 231356 w 885825"/>
                <a:gd name="connsiteY71" fmla="*/ 728592 h 1647825"/>
                <a:gd name="connsiteX72" fmla="*/ 160871 w 885825"/>
                <a:gd name="connsiteY72" fmla="*/ 820032 h 1647825"/>
                <a:gd name="connsiteX73" fmla="*/ 132296 w 885825"/>
                <a:gd name="connsiteY73" fmla="*/ 830509 h 1647825"/>
                <a:gd name="connsiteX74" fmla="*/ 101816 w 885825"/>
                <a:gd name="connsiteY74" fmla="*/ 835272 h 1647825"/>
                <a:gd name="connsiteX75" fmla="*/ 97054 w 885825"/>
                <a:gd name="connsiteY75" fmla="*/ 799077 h 1647825"/>
                <a:gd name="connsiteX76" fmla="*/ 124676 w 885825"/>
                <a:gd name="connsiteY76" fmla="*/ 796219 h 1647825"/>
                <a:gd name="connsiteX77" fmla="*/ 147536 w 885825"/>
                <a:gd name="connsiteY77" fmla="*/ 786694 h 1647825"/>
                <a:gd name="connsiteX78" fmla="*/ 198019 w 885825"/>
                <a:gd name="connsiteY78" fmla="*/ 706684 h 1647825"/>
                <a:gd name="connsiteX79" fmla="*/ 158014 w 885825"/>
                <a:gd name="connsiteY79" fmla="*/ 661917 h 1647825"/>
                <a:gd name="connsiteX80" fmla="*/ 143726 w 885825"/>
                <a:gd name="connsiteY80" fmla="*/ 637152 h 1647825"/>
                <a:gd name="connsiteX81" fmla="*/ 134201 w 885825"/>
                <a:gd name="connsiteY81" fmla="*/ 611434 h 1647825"/>
                <a:gd name="connsiteX82" fmla="*/ 127534 w 885825"/>
                <a:gd name="connsiteY82" fmla="*/ 584764 h 1647825"/>
                <a:gd name="connsiteX83" fmla="*/ 158966 w 885825"/>
                <a:gd name="connsiteY83" fmla="*/ 432364 h 1647825"/>
                <a:gd name="connsiteX84" fmla="*/ 177064 w 885825"/>
                <a:gd name="connsiteY84" fmla="*/ 407599 h 1647825"/>
                <a:gd name="connsiteX85" fmla="*/ 249454 w 885825"/>
                <a:gd name="connsiteY85" fmla="*/ 353307 h 1647825"/>
                <a:gd name="connsiteX86" fmla="*/ 126581 w 885825"/>
                <a:gd name="connsiteY86" fmla="*/ 164712 h 1647825"/>
                <a:gd name="connsiteX87" fmla="*/ 141821 w 885825"/>
                <a:gd name="connsiteY87" fmla="*/ 146614 h 1647825"/>
                <a:gd name="connsiteX88" fmla="*/ 162776 w 885825"/>
                <a:gd name="connsiteY88" fmla="*/ 163759 h 1647825"/>
                <a:gd name="connsiteX89" fmla="*/ 166586 w 885825"/>
                <a:gd name="connsiteY89" fmla="*/ 198049 h 1647825"/>
                <a:gd name="connsiteX90" fmla="*/ 334226 w 885825"/>
                <a:gd name="connsiteY90" fmla="*/ 335209 h 1647825"/>
                <a:gd name="connsiteX91" fmla="*/ 364706 w 885825"/>
                <a:gd name="connsiteY91" fmla="*/ 332352 h 1647825"/>
                <a:gd name="connsiteX92" fmla="*/ 479959 w 885825"/>
                <a:gd name="connsiteY92" fmla="*/ 253294 h 1647825"/>
                <a:gd name="connsiteX93" fmla="*/ 493294 w 885825"/>
                <a:gd name="connsiteY93" fmla="*/ 227577 h 1647825"/>
                <a:gd name="connsiteX94" fmla="*/ 261836 w 885825"/>
                <a:gd name="connsiteY94" fmla="*/ 8502 h 1647825"/>
                <a:gd name="connsiteX95" fmla="*/ 228499 w 885825"/>
                <a:gd name="connsiteY95" fmla="*/ 12312 h 1647825"/>
                <a:gd name="connsiteX96" fmla="*/ 135154 w 885825"/>
                <a:gd name="connsiteY96" fmla="*/ 50412 h 1647825"/>
                <a:gd name="connsiteX97" fmla="*/ 108484 w 885825"/>
                <a:gd name="connsiteY97" fmla="*/ 71367 h 1647825"/>
                <a:gd name="connsiteX98" fmla="*/ 30379 w 885825"/>
                <a:gd name="connsiteY98" fmla="*/ 221862 h 1647825"/>
                <a:gd name="connsiteX99" fmla="*/ 28474 w 885825"/>
                <a:gd name="connsiteY99" fmla="*/ 220909 h 1647825"/>
                <a:gd name="connsiteX100" fmla="*/ 28474 w 885825"/>
                <a:gd name="connsiteY100" fmla="*/ 280917 h 1647825"/>
                <a:gd name="connsiteX101" fmla="*/ 28474 w 885825"/>
                <a:gd name="connsiteY101" fmla="*/ 311397 h 1647825"/>
                <a:gd name="connsiteX102" fmla="*/ 17044 w 885825"/>
                <a:gd name="connsiteY102" fmla="*/ 619054 h 1647825"/>
                <a:gd name="connsiteX103" fmla="*/ 21806 w 885825"/>
                <a:gd name="connsiteY103" fmla="*/ 650487 h 1647825"/>
                <a:gd name="connsiteX104" fmla="*/ 28474 w 885825"/>
                <a:gd name="connsiteY104" fmla="*/ 681919 h 1647825"/>
                <a:gd name="connsiteX105" fmla="*/ 29426 w 885825"/>
                <a:gd name="connsiteY105" fmla="*/ 707637 h 1647825"/>
                <a:gd name="connsiteX106" fmla="*/ 38951 w 885825"/>
                <a:gd name="connsiteY106" fmla="*/ 891469 h 1647825"/>
                <a:gd name="connsiteX107" fmla="*/ 117056 w 885825"/>
                <a:gd name="connsiteY107" fmla="*/ 857179 h 1647825"/>
                <a:gd name="connsiteX108" fmla="*/ 147536 w 885825"/>
                <a:gd name="connsiteY108" fmla="*/ 854322 h 1647825"/>
                <a:gd name="connsiteX109" fmla="*/ 174206 w 885825"/>
                <a:gd name="connsiteY109" fmla="*/ 859084 h 1647825"/>
                <a:gd name="connsiteX110" fmla="*/ 280886 w 885825"/>
                <a:gd name="connsiteY110" fmla="*/ 1049584 h 1647825"/>
                <a:gd name="connsiteX111" fmla="*/ 266599 w 885825"/>
                <a:gd name="connsiteY111" fmla="*/ 1060062 h 1647825"/>
                <a:gd name="connsiteX112" fmla="*/ 255169 w 885825"/>
                <a:gd name="connsiteY112" fmla="*/ 1042917 h 1647825"/>
                <a:gd name="connsiteX113" fmla="*/ 166586 w 885825"/>
                <a:gd name="connsiteY113" fmla="*/ 884802 h 1647825"/>
                <a:gd name="connsiteX114" fmla="*/ 139916 w 885825"/>
                <a:gd name="connsiteY114" fmla="*/ 880039 h 1647825"/>
                <a:gd name="connsiteX115" fmla="*/ 115151 w 885825"/>
                <a:gd name="connsiteY115" fmla="*/ 880039 h 1647825"/>
                <a:gd name="connsiteX116" fmla="*/ 94196 w 885825"/>
                <a:gd name="connsiteY116" fmla="*/ 885754 h 1647825"/>
                <a:gd name="connsiteX117" fmla="*/ 29426 w 885825"/>
                <a:gd name="connsiteY117" fmla="*/ 975289 h 1647825"/>
                <a:gd name="connsiteX118" fmla="*/ 23711 w 885825"/>
                <a:gd name="connsiteY118" fmla="*/ 1006722 h 1647825"/>
                <a:gd name="connsiteX119" fmla="*/ 26569 w 885825"/>
                <a:gd name="connsiteY119" fmla="*/ 1287709 h 1647825"/>
                <a:gd name="connsiteX120" fmla="*/ 26569 w 885825"/>
                <a:gd name="connsiteY120" fmla="*/ 1312475 h 1647825"/>
                <a:gd name="connsiteX121" fmla="*/ 136106 w 885825"/>
                <a:gd name="connsiteY121" fmla="*/ 1281042 h 1647825"/>
                <a:gd name="connsiteX122" fmla="*/ 320891 w 885825"/>
                <a:gd name="connsiteY122" fmla="*/ 1394389 h 1647825"/>
                <a:gd name="connsiteX123" fmla="*/ 721894 w 885825"/>
                <a:gd name="connsiteY123" fmla="*/ 944809 h 1647825"/>
                <a:gd name="connsiteX124" fmla="*/ 740944 w 885825"/>
                <a:gd name="connsiteY124" fmla="*/ 702874 h 1647825"/>
                <a:gd name="connsiteX125" fmla="*/ 733324 w 885825"/>
                <a:gd name="connsiteY125" fmla="*/ 694302 h 1647825"/>
                <a:gd name="connsiteX126" fmla="*/ 733324 w 885825"/>
                <a:gd name="connsiteY126" fmla="*/ 693349 h 1647825"/>
                <a:gd name="connsiteX127" fmla="*/ 752374 w 885825"/>
                <a:gd name="connsiteY127" fmla="*/ 663822 h 1647825"/>
                <a:gd name="connsiteX128" fmla="*/ 753326 w 885825"/>
                <a:gd name="connsiteY128" fmla="*/ 663822 h 1647825"/>
                <a:gd name="connsiteX129" fmla="*/ 768566 w 885825"/>
                <a:gd name="connsiteY129" fmla="*/ 680014 h 1647825"/>
                <a:gd name="connsiteX130" fmla="*/ 746659 w 885825"/>
                <a:gd name="connsiteY130" fmla="*/ 970527 h 1647825"/>
                <a:gd name="connsiteX131" fmla="*/ 722846 w 885825"/>
                <a:gd name="connsiteY131" fmla="*/ 971479 h 1647825"/>
                <a:gd name="connsiteX132" fmla="*/ 721894 w 885825"/>
                <a:gd name="connsiteY132" fmla="*/ 944809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320891" y="1394389"/>
                  </a:moveTo>
                  <a:cubicBezTo>
                    <a:pt x="325654" y="1403914"/>
                    <a:pt x="330416" y="1413439"/>
                    <a:pt x="333274" y="1423917"/>
                  </a:cubicBezTo>
                  <a:cubicBezTo>
                    <a:pt x="336131" y="1431537"/>
                    <a:pt x="338036" y="1440109"/>
                    <a:pt x="339941" y="1448682"/>
                  </a:cubicBezTo>
                  <a:cubicBezTo>
                    <a:pt x="342799" y="1463922"/>
                    <a:pt x="342799" y="1482972"/>
                    <a:pt x="333274" y="1502022"/>
                  </a:cubicBezTo>
                  <a:cubicBezTo>
                    <a:pt x="320891" y="1503927"/>
                    <a:pt x="314224" y="1502022"/>
                    <a:pt x="309461" y="1498212"/>
                  </a:cubicBezTo>
                  <a:cubicBezTo>
                    <a:pt x="296126" y="1484877"/>
                    <a:pt x="308509" y="1446777"/>
                    <a:pt x="294221" y="1422964"/>
                  </a:cubicBezTo>
                  <a:cubicBezTo>
                    <a:pt x="289459" y="1412487"/>
                    <a:pt x="284696" y="1402962"/>
                    <a:pt x="278029" y="1393437"/>
                  </a:cubicBezTo>
                  <a:cubicBezTo>
                    <a:pt x="247549" y="1347717"/>
                    <a:pt x="195161" y="1318189"/>
                    <a:pt x="136106" y="1318189"/>
                  </a:cubicBezTo>
                  <a:cubicBezTo>
                    <a:pt x="129439" y="1318189"/>
                    <a:pt x="121819" y="1318189"/>
                    <a:pt x="115151" y="1319142"/>
                  </a:cubicBezTo>
                  <a:cubicBezTo>
                    <a:pt x="108484" y="1320095"/>
                    <a:pt x="101816" y="1321047"/>
                    <a:pt x="95149" y="1322952"/>
                  </a:cubicBezTo>
                  <a:cubicBezTo>
                    <a:pt x="8471" y="1340097"/>
                    <a:pt x="-1054" y="1425822"/>
                    <a:pt x="27521" y="1492497"/>
                  </a:cubicBezTo>
                  <a:cubicBezTo>
                    <a:pt x="45619" y="1534407"/>
                    <a:pt x="74194" y="1564887"/>
                    <a:pt x="108484" y="1585842"/>
                  </a:cubicBezTo>
                  <a:cubicBezTo>
                    <a:pt x="115151" y="1589652"/>
                    <a:pt x="122771" y="1593462"/>
                    <a:pt x="129439" y="1597272"/>
                  </a:cubicBezTo>
                  <a:cubicBezTo>
                    <a:pt x="187541" y="1637277"/>
                    <a:pt x="262789" y="1653470"/>
                    <a:pt x="327559" y="1637277"/>
                  </a:cubicBezTo>
                  <a:cubicBezTo>
                    <a:pt x="338036" y="1634420"/>
                    <a:pt x="348514" y="1631562"/>
                    <a:pt x="358991" y="1626800"/>
                  </a:cubicBezTo>
                  <a:cubicBezTo>
                    <a:pt x="464719" y="1596320"/>
                    <a:pt x="512344" y="1501070"/>
                    <a:pt x="503771" y="1392484"/>
                  </a:cubicBezTo>
                  <a:cubicBezTo>
                    <a:pt x="503771" y="1384864"/>
                    <a:pt x="503771" y="1378197"/>
                    <a:pt x="502819" y="1370577"/>
                  </a:cubicBezTo>
                  <a:cubicBezTo>
                    <a:pt x="501866" y="1362957"/>
                    <a:pt x="500914" y="1356289"/>
                    <a:pt x="499961" y="1349622"/>
                  </a:cubicBezTo>
                  <a:cubicBezTo>
                    <a:pt x="503771" y="1349622"/>
                    <a:pt x="507581" y="1349622"/>
                    <a:pt x="512344" y="1349622"/>
                  </a:cubicBezTo>
                  <a:cubicBezTo>
                    <a:pt x="522821" y="1349622"/>
                    <a:pt x="534251" y="1348670"/>
                    <a:pt x="544729" y="1346764"/>
                  </a:cubicBezTo>
                  <a:cubicBezTo>
                    <a:pt x="627596" y="1339145"/>
                    <a:pt x="694271" y="1272470"/>
                    <a:pt x="713321" y="1186744"/>
                  </a:cubicBezTo>
                  <a:cubicBezTo>
                    <a:pt x="732371" y="1072444"/>
                    <a:pt x="637121" y="1072444"/>
                    <a:pt x="570446" y="1024819"/>
                  </a:cubicBezTo>
                  <a:cubicBezTo>
                    <a:pt x="551396" y="1101019"/>
                    <a:pt x="503771" y="1167694"/>
                    <a:pt x="426619" y="1182934"/>
                  </a:cubicBezTo>
                  <a:cubicBezTo>
                    <a:pt x="417094" y="1185792"/>
                    <a:pt x="407569" y="1187697"/>
                    <a:pt x="398044" y="1188650"/>
                  </a:cubicBezTo>
                  <a:cubicBezTo>
                    <a:pt x="388519" y="1189602"/>
                    <a:pt x="378994" y="1190554"/>
                    <a:pt x="368516" y="1190554"/>
                  </a:cubicBezTo>
                  <a:cubicBezTo>
                    <a:pt x="311366" y="1190554"/>
                    <a:pt x="259931" y="1167694"/>
                    <a:pt x="222784" y="1130547"/>
                  </a:cubicBezTo>
                  <a:cubicBezTo>
                    <a:pt x="215164" y="1122927"/>
                    <a:pt x="208496" y="1115307"/>
                    <a:pt x="201829" y="1106734"/>
                  </a:cubicBezTo>
                  <a:cubicBezTo>
                    <a:pt x="189446" y="1072444"/>
                    <a:pt x="160871" y="1053394"/>
                    <a:pt x="164681" y="1018152"/>
                  </a:cubicBezTo>
                  <a:cubicBezTo>
                    <a:pt x="162776" y="1007674"/>
                    <a:pt x="161824" y="996244"/>
                    <a:pt x="161824" y="984814"/>
                  </a:cubicBezTo>
                  <a:cubicBezTo>
                    <a:pt x="161824" y="976242"/>
                    <a:pt x="168491" y="967669"/>
                    <a:pt x="177064" y="966717"/>
                  </a:cubicBezTo>
                  <a:cubicBezTo>
                    <a:pt x="188494" y="964812"/>
                    <a:pt x="198019" y="973384"/>
                    <a:pt x="198019" y="983862"/>
                  </a:cubicBezTo>
                  <a:cubicBezTo>
                    <a:pt x="198019" y="1078159"/>
                    <a:pt x="275171" y="1155312"/>
                    <a:pt x="369469" y="1155312"/>
                  </a:cubicBezTo>
                  <a:cubicBezTo>
                    <a:pt x="380899" y="1155312"/>
                    <a:pt x="392329" y="1154359"/>
                    <a:pt x="403759" y="1151502"/>
                  </a:cubicBezTo>
                  <a:cubicBezTo>
                    <a:pt x="415189" y="1149597"/>
                    <a:pt x="425666" y="1145787"/>
                    <a:pt x="435191" y="1141977"/>
                  </a:cubicBezTo>
                  <a:cubicBezTo>
                    <a:pt x="485674" y="1129594"/>
                    <a:pt x="514249" y="1101019"/>
                    <a:pt x="525679" y="1053394"/>
                  </a:cubicBezTo>
                  <a:cubicBezTo>
                    <a:pt x="530441" y="1042917"/>
                    <a:pt x="533299" y="1032439"/>
                    <a:pt x="536156" y="1021962"/>
                  </a:cubicBezTo>
                  <a:cubicBezTo>
                    <a:pt x="539014" y="1011484"/>
                    <a:pt x="539966" y="1000054"/>
                    <a:pt x="539966" y="988624"/>
                  </a:cubicBezTo>
                  <a:cubicBezTo>
                    <a:pt x="517106" y="955287"/>
                    <a:pt x="503771" y="915282"/>
                    <a:pt x="503771" y="872419"/>
                  </a:cubicBezTo>
                  <a:cubicBezTo>
                    <a:pt x="503771" y="863847"/>
                    <a:pt x="510439" y="855274"/>
                    <a:pt x="519011" y="854322"/>
                  </a:cubicBezTo>
                  <a:cubicBezTo>
                    <a:pt x="530441" y="852417"/>
                    <a:pt x="539966" y="860989"/>
                    <a:pt x="539966" y="871467"/>
                  </a:cubicBezTo>
                  <a:cubicBezTo>
                    <a:pt x="539966" y="965764"/>
                    <a:pt x="617119" y="1042917"/>
                    <a:pt x="711416" y="1042917"/>
                  </a:cubicBezTo>
                  <a:cubicBezTo>
                    <a:pt x="715226" y="1042917"/>
                    <a:pt x="718084" y="1042917"/>
                    <a:pt x="721894" y="1042917"/>
                  </a:cubicBezTo>
                  <a:cubicBezTo>
                    <a:pt x="813334" y="1009579"/>
                    <a:pt x="879056" y="921949"/>
                    <a:pt x="879056" y="818127"/>
                  </a:cubicBezTo>
                  <a:cubicBezTo>
                    <a:pt x="879056" y="721924"/>
                    <a:pt x="821906" y="639057"/>
                    <a:pt x="739991" y="600957"/>
                  </a:cubicBezTo>
                  <a:cubicBezTo>
                    <a:pt x="718084" y="612387"/>
                    <a:pt x="693319" y="618102"/>
                    <a:pt x="666649" y="618102"/>
                  </a:cubicBezTo>
                  <a:cubicBezTo>
                    <a:pt x="637121" y="618102"/>
                    <a:pt x="608546" y="610482"/>
                    <a:pt x="583781" y="597147"/>
                  </a:cubicBezTo>
                  <a:cubicBezTo>
                    <a:pt x="575209" y="592384"/>
                    <a:pt x="567589" y="587622"/>
                    <a:pt x="559969" y="580954"/>
                  </a:cubicBezTo>
                  <a:cubicBezTo>
                    <a:pt x="523774" y="539044"/>
                    <a:pt x="485674" y="481894"/>
                    <a:pt x="495199" y="424744"/>
                  </a:cubicBezTo>
                  <a:cubicBezTo>
                    <a:pt x="495199" y="415219"/>
                    <a:pt x="514249" y="415219"/>
                    <a:pt x="523774" y="415219"/>
                  </a:cubicBezTo>
                  <a:cubicBezTo>
                    <a:pt x="523774" y="434269"/>
                    <a:pt x="523774" y="443794"/>
                    <a:pt x="533299" y="465702"/>
                  </a:cubicBezTo>
                  <a:cubicBezTo>
                    <a:pt x="535204" y="474274"/>
                    <a:pt x="538061" y="482847"/>
                    <a:pt x="540919" y="490467"/>
                  </a:cubicBezTo>
                  <a:cubicBezTo>
                    <a:pt x="555206" y="530472"/>
                    <a:pt x="579019" y="564762"/>
                    <a:pt x="624739" y="575239"/>
                  </a:cubicBezTo>
                  <a:cubicBezTo>
                    <a:pt x="631406" y="577144"/>
                    <a:pt x="639026" y="579049"/>
                    <a:pt x="645694" y="580002"/>
                  </a:cubicBezTo>
                  <a:cubicBezTo>
                    <a:pt x="653314" y="580954"/>
                    <a:pt x="659981" y="581907"/>
                    <a:pt x="667601" y="581907"/>
                  </a:cubicBezTo>
                  <a:cubicBezTo>
                    <a:pt x="672364" y="581907"/>
                    <a:pt x="677126" y="581907"/>
                    <a:pt x="682841" y="580954"/>
                  </a:cubicBezTo>
                  <a:cubicBezTo>
                    <a:pt x="692366" y="565714"/>
                    <a:pt x="699034" y="549522"/>
                    <a:pt x="703796" y="532377"/>
                  </a:cubicBezTo>
                  <a:cubicBezTo>
                    <a:pt x="706654" y="523804"/>
                    <a:pt x="708559" y="515232"/>
                    <a:pt x="709511" y="505707"/>
                  </a:cubicBezTo>
                  <a:cubicBezTo>
                    <a:pt x="723799" y="461892"/>
                    <a:pt x="714274" y="423792"/>
                    <a:pt x="704749" y="376167"/>
                  </a:cubicBezTo>
                  <a:cubicBezTo>
                    <a:pt x="676174" y="299967"/>
                    <a:pt x="590449" y="280917"/>
                    <a:pt x="513296" y="293299"/>
                  </a:cubicBezTo>
                  <a:cubicBezTo>
                    <a:pt x="504724" y="295204"/>
                    <a:pt x="496151" y="299014"/>
                    <a:pt x="487579" y="301872"/>
                  </a:cubicBezTo>
                  <a:cubicBezTo>
                    <a:pt x="444716" y="319017"/>
                    <a:pt x="399949" y="347592"/>
                    <a:pt x="352324" y="368547"/>
                  </a:cubicBezTo>
                  <a:cubicBezTo>
                    <a:pt x="345656" y="369499"/>
                    <a:pt x="338989" y="370452"/>
                    <a:pt x="333274" y="370452"/>
                  </a:cubicBezTo>
                  <a:cubicBezTo>
                    <a:pt x="274219" y="370452"/>
                    <a:pt x="221831" y="400932"/>
                    <a:pt x="191351" y="445699"/>
                  </a:cubicBezTo>
                  <a:cubicBezTo>
                    <a:pt x="185636" y="455224"/>
                    <a:pt x="179921" y="464749"/>
                    <a:pt x="175159" y="475227"/>
                  </a:cubicBezTo>
                  <a:cubicBezTo>
                    <a:pt x="161824" y="519042"/>
                    <a:pt x="152299" y="557142"/>
                    <a:pt x="175159" y="608577"/>
                  </a:cubicBezTo>
                  <a:cubicBezTo>
                    <a:pt x="179921" y="619054"/>
                    <a:pt x="184684" y="628579"/>
                    <a:pt x="191351" y="638104"/>
                  </a:cubicBezTo>
                  <a:cubicBezTo>
                    <a:pt x="221831" y="684777"/>
                    <a:pt x="274219" y="715257"/>
                    <a:pt x="332321" y="716209"/>
                  </a:cubicBezTo>
                  <a:cubicBezTo>
                    <a:pt x="336131" y="716209"/>
                    <a:pt x="339941" y="714304"/>
                    <a:pt x="343751" y="717162"/>
                  </a:cubicBezTo>
                  <a:cubicBezTo>
                    <a:pt x="395186" y="712399"/>
                    <a:pt x="444716" y="685729"/>
                    <a:pt x="474244" y="639057"/>
                  </a:cubicBezTo>
                  <a:cubicBezTo>
                    <a:pt x="479959" y="630484"/>
                    <a:pt x="492341" y="627627"/>
                    <a:pt x="500914" y="635247"/>
                  </a:cubicBezTo>
                  <a:cubicBezTo>
                    <a:pt x="507581" y="640962"/>
                    <a:pt x="508534" y="651439"/>
                    <a:pt x="503771" y="658107"/>
                  </a:cubicBezTo>
                  <a:cubicBezTo>
                    <a:pt x="444716" y="749547"/>
                    <a:pt x="325654" y="779074"/>
                    <a:pt x="231356" y="728592"/>
                  </a:cubicBezTo>
                  <a:cubicBezTo>
                    <a:pt x="222784" y="768597"/>
                    <a:pt x="196114" y="801934"/>
                    <a:pt x="160871" y="820032"/>
                  </a:cubicBezTo>
                  <a:cubicBezTo>
                    <a:pt x="152299" y="824794"/>
                    <a:pt x="142774" y="828604"/>
                    <a:pt x="132296" y="830509"/>
                  </a:cubicBezTo>
                  <a:cubicBezTo>
                    <a:pt x="123724" y="837177"/>
                    <a:pt x="111341" y="838129"/>
                    <a:pt x="101816" y="835272"/>
                  </a:cubicBezTo>
                  <a:cubicBezTo>
                    <a:pt x="85624" y="824794"/>
                    <a:pt x="76099" y="815269"/>
                    <a:pt x="97054" y="799077"/>
                  </a:cubicBezTo>
                  <a:cubicBezTo>
                    <a:pt x="104674" y="794314"/>
                    <a:pt x="114199" y="791457"/>
                    <a:pt x="124676" y="796219"/>
                  </a:cubicBezTo>
                  <a:cubicBezTo>
                    <a:pt x="132296" y="794314"/>
                    <a:pt x="140869" y="790504"/>
                    <a:pt x="147536" y="786694"/>
                  </a:cubicBezTo>
                  <a:cubicBezTo>
                    <a:pt x="176111" y="770502"/>
                    <a:pt x="196114" y="740974"/>
                    <a:pt x="198019" y="706684"/>
                  </a:cubicBezTo>
                  <a:cubicBezTo>
                    <a:pt x="181826" y="693349"/>
                    <a:pt x="168491" y="678109"/>
                    <a:pt x="158014" y="661917"/>
                  </a:cubicBezTo>
                  <a:cubicBezTo>
                    <a:pt x="152299" y="653344"/>
                    <a:pt x="147536" y="645724"/>
                    <a:pt x="143726" y="637152"/>
                  </a:cubicBezTo>
                  <a:cubicBezTo>
                    <a:pt x="139916" y="628579"/>
                    <a:pt x="137059" y="620007"/>
                    <a:pt x="134201" y="611434"/>
                  </a:cubicBezTo>
                  <a:cubicBezTo>
                    <a:pt x="131344" y="602862"/>
                    <a:pt x="129439" y="593337"/>
                    <a:pt x="127534" y="584764"/>
                  </a:cubicBezTo>
                  <a:cubicBezTo>
                    <a:pt x="123724" y="530472"/>
                    <a:pt x="114199" y="473322"/>
                    <a:pt x="158966" y="432364"/>
                  </a:cubicBezTo>
                  <a:cubicBezTo>
                    <a:pt x="164681" y="423792"/>
                    <a:pt x="170396" y="415219"/>
                    <a:pt x="177064" y="407599"/>
                  </a:cubicBezTo>
                  <a:cubicBezTo>
                    <a:pt x="197066" y="384739"/>
                    <a:pt x="221831" y="365689"/>
                    <a:pt x="249454" y="353307"/>
                  </a:cubicBezTo>
                  <a:cubicBezTo>
                    <a:pt x="177064" y="320922"/>
                    <a:pt x="126581" y="248532"/>
                    <a:pt x="126581" y="164712"/>
                  </a:cubicBezTo>
                  <a:cubicBezTo>
                    <a:pt x="126581" y="156139"/>
                    <a:pt x="133249" y="147567"/>
                    <a:pt x="141821" y="146614"/>
                  </a:cubicBezTo>
                  <a:cubicBezTo>
                    <a:pt x="153251" y="144709"/>
                    <a:pt x="162776" y="153282"/>
                    <a:pt x="162776" y="163759"/>
                  </a:cubicBezTo>
                  <a:cubicBezTo>
                    <a:pt x="162776" y="175189"/>
                    <a:pt x="163729" y="187572"/>
                    <a:pt x="166586" y="198049"/>
                  </a:cubicBezTo>
                  <a:cubicBezTo>
                    <a:pt x="182779" y="276154"/>
                    <a:pt x="251359" y="335209"/>
                    <a:pt x="334226" y="335209"/>
                  </a:cubicBezTo>
                  <a:cubicBezTo>
                    <a:pt x="344704" y="335209"/>
                    <a:pt x="354229" y="334257"/>
                    <a:pt x="364706" y="332352"/>
                  </a:cubicBezTo>
                  <a:cubicBezTo>
                    <a:pt x="410426" y="328542"/>
                    <a:pt x="458051" y="290442"/>
                    <a:pt x="479959" y="253294"/>
                  </a:cubicBezTo>
                  <a:cubicBezTo>
                    <a:pt x="484721" y="244722"/>
                    <a:pt x="489484" y="236149"/>
                    <a:pt x="493294" y="227577"/>
                  </a:cubicBezTo>
                  <a:cubicBezTo>
                    <a:pt x="524726" y="80892"/>
                    <a:pt x="381851" y="-4833"/>
                    <a:pt x="261836" y="8502"/>
                  </a:cubicBezTo>
                  <a:cubicBezTo>
                    <a:pt x="250406" y="8502"/>
                    <a:pt x="239929" y="10407"/>
                    <a:pt x="228499" y="12312"/>
                  </a:cubicBezTo>
                  <a:cubicBezTo>
                    <a:pt x="195161" y="18027"/>
                    <a:pt x="163729" y="30409"/>
                    <a:pt x="135154" y="50412"/>
                  </a:cubicBezTo>
                  <a:cubicBezTo>
                    <a:pt x="125629" y="57079"/>
                    <a:pt x="117056" y="63747"/>
                    <a:pt x="108484" y="71367"/>
                  </a:cubicBezTo>
                  <a:cubicBezTo>
                    <a:pt x="66574" y="109467"/>
                    <a:pt x="37046" y="161854"/>
                    <a:pt x="30379" y="221862"/>
                  </a:cubicBezTo>
                  <a:lnTo>
                    <a:pt x="28474" y="220909"/>
                  </a:lnTo>
                  <a:cubicBezTo>
                    <a:pt x="28474" y="220909"/>
                    <a:pt x="28474" y="243769"/>
                    <a:pt x="28474" y="280917"/>
                  </a:cubicBezTo>
                  <a:cubicBezTo>
                    <a:pt x="28474" y="290442"/>
                    <a:pt x="28474" y="299967"/>
                    <a:pt x="28474" y="311397"/>
                  </a:cubicBezTo>
                  <a:cubicBezTo>
                    <a:pt x="20854" y="415219"/>
                    <a:pt x="-7721" y="510469"/>
                    <a:pt x="17044" y="619054"/>
                  </a:cubicBezTo>
                  <a:cubicBezTo>
                    <a:pt x="17996" y="629532"/>
                    <a:pt x="19901" y="640009"/>
                    <a:pt x="21806" y="650487"/>
                  </a:cubicBezTo>
                  <a:cubicBezTo>
                    <a:pt x="23711" y="660964"/>
                    <a:pt x="25616" y="671442"/>
                    <a:pt x="28474" y="681919"/>
                  </a:cubicBezTo>
                  <a:cubicBezTo>
                    <a:pt x="28474" y="690492"/>
                    <a:pt x="29426" y="699064"/>
                    <a:pt x="29426" y="707637"/>
                  </a:cubicBezTo>
                  <a:cubicBezTo>
                    <a:pt x="29426" y="767644"/>
                    <a:pt x="58001" y="834319"/>
                    <a:pt x="38951" y="891469"/>
                  </a:cubicBezTo>
                  <a:cubicBezTo>
                    <a:pt x="67526" y="891469"/>
                    <a:pt x="86576" y="853369"/>
                    <a:pt x="117056" y="857179"/>
                  </a:cubicBezTo>
                  <a:cubicBezTo>
                    <a:pt x="126581" y="855274"/>
                    <a:pt x="137059" y="854322"/>
                    <a:pt x="147536" y="854322"/>
                  </a:cubicBezTo>
                  <a:cubicBezTo>
                    <a:pt x="156109" y="855274"/>
                    <a:pt x="165634" y="857179"/>
                    <a:pt x="174206" y="859084"/>
                  </a:cubicBezTo>
                  <a:cubicBezTo>
                    <a:pt x="256121" y="881944"/>
                    <a:pt x="303746" y="967669"/>
                    <a:pt x="280886" y="1049584"/>
                  </a:cubicBezTo>
                  <a:cubicBezTo>
                    <a:pt x="278981" y="1056252"/>
                    <a:pt x="273266" y="1060062"/>
                    <a:pt x="266599" y="1060062"/>
                  </a:cubicBezTo>
                  <a:cubicBezTo>
                    <a:pt x="258026" y="1059109"/>
                    <a:pt x="253264" y="1050537"/>
                    <a:pt x="255169" y="1042917"/>
                  </a:cubicBezTo>
                  <a:cubicBezTo>
                    <a:pt x="274219" y="974337"/>
                    <a:pt x="235166" y="903852"/>
                    <a:pt x="166586" y="884802"/>
                  </a:cubicBezTo>
                  <a:cubicBezTo>
                    <a:pt x="158014" y="881944"/>
                    <a:pt x="148489" y="880992"/>
                    <a:pt x="139916" y="880039"/>
                  </a:cubicBezTo>
                  <a:cubicBezTo>
                    <a:pt x="131344" y="879087"/>
                    <a:pt x="122771" y="879087"/>
                    <a:pt x="115151" y="880039"/>
                  </a:cubicBezTo>
                  <a:cubicBezTo>
                    <a:pt x="107531" y="880992"/>
                    <a:pt x="99911" y="882897"/>
                    <a:pt x="94196" y="885754"/>
                  </a:cubicBezTo>
                  <a:cubicBezTo>
                    <a:pt x="57049" y="900042"/>
                    <a:pt x="37999" y="938142"/>
                    <a:pt x="29426" y="975289"/>
                  </a:cubicBezTo>
                  <a:cubicBezTo>
                    <a:pt x="27521" y="985767"/>
                    <a:pt x="25616" y="996244"/>
                    <a:pt x="23711" y="1006722"/>
                  </a:cubicBezTo>
                  <a:cubicBezTo>
                    <a:pt x="9424" y="1101019"/>
                    <a:pt x="11329" y="1195317"/>
                    <a:pt x="26569" y="1287709"/>
                  </a:cubicBezTo>
                  <a:cubicBezTo>
                    <a:pt x="26569" y="1302950"/>
                    <a:pt x="26569" y="1312475"/>
                    <a:pt x="26569" y="1312475"/>
                  </a:cubicBezTo>
                  <a:cubicBezTo>
                    <a:pt x="58001" y="1292472"/>
                    <a:pt x="96101" y="1281042"/>
                    <a:pt x="136106" y="1281042"/>
                  </a:cubicBezTo>
                  <a:cubicBezTo>
                    <a:pt x="217069" y="1282947"/>
                    <a:pt x="285649" y="1328667"/>
                    <a:pt x="320891" y="1394389"/>
                  </a:cubicBezTo>
                  <a:close/>
                  <a:moveTo>
                    <a:pt x="721894" y="944809"/>
                  </a:moveTo>
                  <a:cubicBezTo>
                    <a:pt x="793331" y="882897"/>
                    <a:pt x="801904" y="775264"/>
                    <a:pt x="740944" y="702874"/>
                  </a:cubicBezTo>
                  <a:cubicBezTo>
                    <a:pt x="738086" y="700017"/>
                    <a:pt x="736181" y="697159"/>
                    <a:pt x="733324" y="694302"/>
                  </a:cubicBezTo>
                  <a:cubicBezTo>
                    <a:pt x="733324" y="694302"/>
                    <a:pt x="733324" y="694302"/>
                    <a:pt x="733324" y="693349"/>
                  </a:cubicBezTo>
                  <a:lnTo>
                    <a:pt x="752374" y="663822"/>
                  </a:lnTo>
                  <a:cubicBezTo>
                    <a:pt x="752374" y="663822"/>
                    <a:pt x="753326" y="663822"/>
                    <a:pt x="753326" y="663822"/>
                  </a:cubicBezTo>
                  <a:cubicBezTo>
                    <a:pt x="759041" y="668584"/>
                    <a:pt x="763804" y="674299"/>
                    <a:pt x="768566" y="680014"/>
                  </a:cubicBezTo>
                  <a:cubicBezTo>
                    <a:pt x="842861" y="766692"/>
                    <a:pt x="832384" y="896232"/>
                    <a:pt x="746659" y="970527"/>
                  </a:cubicBezTo>
                  <a:cubicBezTo>
                    <a:pt x="739991" y="976242"/>
                    <a:pt x="729514" y="977194"/>
                    <a:pt x="722846" y="971479"/>
                  </a:cubicBezTo>
                  <a:cubicBezTo>
                    <a:pt x="713321" y="963859"/>
                    <a:pt x="714274" y="951477"/>
                    <a:pt x="721894" y="944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sp>
        <p:nvSpPr>
          <p:cNvPr id="35" name="Месяц 34">
            <a:extLst>
              <a:ext uri="{FF2B5EF4-FFF2-40B4-BE49-F238E27FC236}">
                <a16:creationId xmlns:a16="http://schemas.microsoft.com/office/drawing/2014/main" id="{F0D58C22-6892-9D54-221C-F8B1A59F3B64}"/>
              </a:ext>
            </a:extLst>
          </p:cNvPr>
          <p:cNvSpPr/>
          <p:nvPr/>
        </p:nvSpPr>
        <p:spPr>
          <a:xfrm rot="15974618">
            <a:off x="7805440" y="4209708"/>
            <a:ext cx="2604945" cy="4515086"/>
          </a:xfrm>
          <a:prstGeom prst="moon">
            <a:avLst>
              <a:gd name="adj" fmla="val 2709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598C07-F5CF-4906-0B23-7D78E691D65E}"/>
              </a:ext>
            </a:extLst>
          </p:cNvPr>
          <p:cNvSpPr txBox="1"/>
          <p:nvPr/>
        </p:nvSpPr>
        <p:spPr>
          <a:xfrm>
            <a:off x="7342392" y="6331227"/>
            <a:ext cx="3636758" cy="1660248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50000"/>
              </a:avLst>
            </a:prstTxWarp>
            <a:spAutoFit/>
          </a:bodyPr>
          <a:lstStyle/>
          <a:p>
            <a:r>
              <a:rPr lang="en-US" sz="2800" dirty="0" err="1"/>
              <a:t>Matematika</a:t>
            </a:r>
            <a:endParaRPr lang="ru-RU" sz="2800" b="1" dirty="0"/>
          </a:p>
        </p:txBody>
      </p:sp>
      <p:pic>
        <p:nvPicPr>
          <p:cNvPr id="37" name="Graphic 2">
            <a:extLst>
              <a:ext uri="{FF2B5EF4-FFF2-40B4-BE49-F238E27FC236}">
                <a16:creationId xmlns:a16="http://schemas.microsoft.com/office/drawing/2014/main" id="{BA306D89-BFB5-914C-D33D-7A9AC60D88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CF2EF052-D36E-5337-7E23-21EAC1AD87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90E6FF9-4921-FE36-360D-25F7DDD4EB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00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B673A05-709C-A0E8-F7A7-CF50748078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36616"/>
              </p:ext>
            </p:extLst>
          </p:nvPr>
        </p:nvGraphicFramePr>
        <p:xfrm>
          <a:off x="920750" y="1362075"/>
          <a:ext cx="15544800" cy="868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">
            <a:extLst>
              <a:ext uri="{FF2B5EF4-FFF2-40B4-BE49-F238E27FC236}">
                <a16:creationId xmlns:a16="http://schemas.microsoft.com/office/drawing/2014/main" id="{0D3EBE00-D5D0-FA3F-CAB7-C2DC7B8BBB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C8B49C1-987D-33CB-0252-47A74DB1A50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3C6B1DC-2F85-5DEE-DD84-F338801214A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93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53E954A-401E-3FD3-D789-4B7A1D5CBE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242564"/>
              </p:ext>
            </p:extLst>
          </p:nvPr>
        </p:nvGraphicFramePr>
        <p:xfrm>
          <a:off x="692150" y="3038475"/>
          <a:ext cx="15544800" cy="617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0868">
                  <a:extLst>
                    <a:ext uri="{9D8B030D-6E8A-4147-A177-3AD203B41FA5}">
                      <a16:colId xmlns:a16="http://schemas.microsoft.com/office/drawing/2014/main" val="3713082653"/>
                    </a:ext>
                  </a:extLst>
                </a:gridCol>
                <a:gridCol w="10023932">
                  <a:extLst>
                    <a:ext uri="{9D8B030D-6E8A-4147-A177-3AD203B41FA5}">
                      <a16:colId xmlns:a16="http://schemas.microsoft.com/office/drawing/2014/main" val="3910002959"/>
                    </a:ext>
                  </a:extLst>
                </a:gridCol>
              </a:tblGrid>
              <a:tr h="1234440"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Tushunchalar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</a:rPr>
                        <a:t>Izohi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1289295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DTS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5600588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dasturi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7693034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7091733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Darslik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601127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F152D394-7646-3B8E-331E-AA34511F5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0" y="1702117"/>
            <a:ext cx="15621000" cy="95410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2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1-topshiriq. </a:t>
            </a:r>
            <a:r>
              <a:rPr kumimoji="0" lang="uz-Cyrl-UZ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“Tushunchalar tahlili” usuli. Tushunchalarni tanlang, mazmunini anglab, lug‘at maqolasi yozing. Har bir tushunchaning ma’nosi haqida o‘ylab ko‘ring.</a:t>
            </a:r>
            <a:endParaRPr kumimoji="0" lang="uz-Cyrl-UZ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id="{469D7183-FBA1-8BFF-9A80-C2B48B5737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8A3714-1637-D09E-6591-2F7EF45E9D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AE7906-58FB-FED6-9981-C95A2D7A74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7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3">
            <a:extLst>
              <a:ext uri="{FF2B5EF4-FFF2-40B4-BE49-F238E27FC236}">
                <a16:creationId xmlns:a16="http://schemas.microsoft.com/office/drawing/2014/main" id="{17E87D1C-DAF8-5701-84A3-47CCFD553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590675"/>
            <a:ext cx="8199681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2-topshiriq.</a:t>
            </a:r>
            <a:r>
              <a:rPr kumimoji="0" lang="pt-BR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Klaster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usuli</a:t>
            </a:r>
            <a:r>
              <a:rPr kumimoji="0" lang="uz-Cyrl-UZ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 tahlil qiling</a:t>
            </a:r>
            <a:r>
              <a:rPr kumimoji="0" lang="uz-Cyrl-UZ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Группа 2">
            <a:extLst>
              <a:ext uri="{FF2B5EF4-FFF2-40B4-BE49-F238E27FC236}">
                <a16:creationId xmlns:a16="http://schemas.microsoft.com/office/drawing/2014/main" id="{50B986BE-1952-7A76-9938-1DB8AA1C668A}"/>
              </a:ext>
            </a:extLst>
          </p:cNvPr>
          <p:cNvGrpSpPr>
            <a:grpSpLocks/>
          </p:cNvGrpSpPr>
          <p:nvPr/>
        </p:nvGrpSpPr>
        <p:grpSpPr bwMode="auto">
          <a:xfrm>
            <a:off x="3359150" y="1971675"/>
            <a:ext cx="13944600" cy="7696198"/>
            <a:chOff x="860" y="390"/>
            <a:chExt cx="9902" cy="3822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9FD6E26D-D263-6729-ADEF-6903FA6F5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7" y="390"/>
              <a:ext cx="2987" cy="695"/>
            </a:xfrm>
            <a:custGeom>
              <a:avLst/>
              <a:gdLst>
                <a:gd name="T0" fmla="*/ 347 w 2987"/>
                <a:gd name="T1" fmla="*/ 391 h 695"/>
                <a:gd name="T2" fmla="*/ 278 w 2987"/>
                <a:gd name="T3" fmla="*/ 398 h 695"/>
                <a:gd name="T4" fmla="*/ 212 w 2987"/>
                <a:gd name="T5" fmla="*/ 418 h 695"/>
                <a:gd name="T6" fmla="*/ 153 w 2987"/>
                <a:gd name="T7" fmla="*/ 450 h 695"/>
                <a:gd name="T8" fmla="*/ 102 w 2987"/>
                <a:gd name="T9" fmla="*/ 492 h 695"/>
                <a:gd name="T10" fmla="*/ 60 w 2987"/>
                <a:gd name="T11" fmla="*/ 544 h 695"/>
                <a:gd name="T12" fmla="*/ 28 w 2987"/>
                <a:gd name="T13" fmla="*/ 603 h 695"/>
                <a:gd name="T14" fmla="*/ 8 w 2987"/>
                <a:gd name="T15" fmla="*/ 668 h 695"/>
                <a:gd name="T16" fmla="*/ 0 w 2987"/>
                <a:gd name="T17" fmla="*/ 738 h 695"/>
                <a:gd name="T18" fmla="*/ 8 w 2987"/>
                <a:gd name="T19" fmla="*/ 808 h 695"/>
                <a:gd name="T20" fmla="*/ 28 w 2987"/>
                <a:gd name="T21" fmla="*/ 873 h 695"/>
                <a:gd name="T22" fmla="*/ 60 w 2987"/>
                <a:gd name="T23" fmla="*/ 932 h 695"/>
                <a:gd name="T24" fmla="*/ 102 w 2987"/>
                <a:gd name="T25" fmla="*/ 983 h 695"/>
                <a:gd name="T26" fmla="*/ 153 w 2987"/>
                <a:gd name="T27" fmla="*/ 1025 h 695"/>
                <a:gd name="T28" fmla="*/ 212 w 2987"/>
                <a:gd name="T29" fmla="*/ 1057 h 695"/>
                <a:gd name="T30" fmla="*/ 278 w 2987"/>
                <a:gd name="T31" fmla="*/ 1078 h 695"/>
                <a:gd name="T32" fmla="*/ 347 w 2987"/>
                <a:gd name="T33" fmla="*/ 1085 h 695"/>
                <a:gd name="T34" fmla="*/ 2640 w 2987"/>
                <a:gd name="T35" fmla="*/ 1085 h 695"/>
                <a:gd name="T36" fmla="*/ 2710 w 2987"/>
                <a:gd name="T37" fmla="*/ 1078 h 695"/>
                <a:gd name="T38" fmla="*/ 2775 w 2987"/>
                <a:gd name="T39" fmla="*/ 1057 h 695"/>
                <a:gd name="T40" fmla="*/ 2834 w 2987"/>
                <a:gd name="T41" fmla="*/ 1025 h 695"/>
                <a:gd name="T42" fmla="*/ 2885 w 2987"/>
                <a:gd name="T43" fmla="*/ 983 h 695"/>
                <a:gd name="T44" fmla="*/ 2928 w 2987"/>
                <a:gd name="T45" fmla="*/ 932 h 695"/>
                <a:gd name="T46" fmla="*/ 2960 w 2987"/>
                <a:gd name="T47" fmla="*/ 873 h 695"/>
                <a:gd name="T48" fmla="*/ 2980 w 2987"/>
                <a:gd name="T49" fmla="*/ 808 h 695"/>
                <a:gd name="T50" fmla="*/ 2987 w 2987"/>
                <a:gd name="T51" fmla="*/ 738 h 695"/>
                <a:gd name="T52" fmla="*/ 2980 w 2987"/>
                <a:gd name="T53" fmla="*/ 668 h 695"/>
                <a:gd name="T54" fmla="*/ 2960 w 2987"/>
                <a:gd name="T55" fmla="*/ 603 h 695"/>
                <a:gd name="T56" fmla="*/ 2928 w 2987"/>
                <a:gd name="T57" fmla="*/ 544 h 695"/>
                <a:gd name="T58" fmla="*/ 2885 w 2987"/>
                <a:gd name="T59" fmla="*/ 492 h 695"/>
                <a:gd name="T60" fmla="*/ 2834 w 2987"/>
                <a:gd name="T61" fmla="*/ 450 h 695"/>
                <a:gd name="T62" fmla="*/ 2775 w 2987"/>
                <a:gd name="T63" fmla="*/ 418 h 695"/>
                <a:gd name="T64" fmla="*/ 2710 w 2987"/>
                <a:gd name="T65" fmla="*/ 398 h 695"/>
                <a:gd name="T66" fmla="*/ 2640 w 2987"/>
                <a:gd name="T67" fmla="*/ 391 h 695"/>
                <a:gd name="T68" fmla="*/ 347 w 2987"/>
                <a:gd name="T69" fmla="*/ 391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8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8" y="277"/>
                  </a:lnTo>
                  <a:lnTo>
                    <a:pt x="0" y="347"/>
                  </a:lnTo>
                  <a:lnTo>
                    <a:pt x="8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8" y="687"/>
                  </a:lnTo>
                  <a:lnTo>
                    <a:pt x="347" y="694"/>
                  </a:lnTo>
                  <a:lnTo>
                    <a:pt x="2640" y="694"/>
                  </a:lnTo>
                  <a:lnTo>
                    <a:pt x="2710" y="687"/>
                  </a:lnTo>
                  <a:lnTo>
                    <a:pt x="2775" y="666"/>
                  </a:lnTo>
                  <a:lnTo>
                    <a:pt x="2834" y="634"/>
                  </a:lnTo>
                  <a:lnTo>
                    <a:pt x="2885" y="592"/>
                  </a:lnTo>
                  <a:lnTo>
                    <a:pt x="2928" y="541"/>
                  </a:lnTo>
                  <a:lnTo>
                    <a:pt x="2960" y="482"/>
                  </a:lnTo>
                  <a:lnTo>
                    <a:pt x="2980" y="417"/>
                  </a:lnTo>
                  <a:lnTo>
                    <a:pt x="2987" y="347"/>
                  </a:lnTo>
                  <a:lnTo>
                    <a:pt x="2980" y="277"/>
                  </a:lnTo>
                  <a:lnTo>
                    <a:pt x="2960" y="212"/>
                  </a:lnTo>
                  <a:lnTo>
                    <a:pt x="2928" y="153"/>
                  </a:lnTo>
                  <a:lnTo>
                    <a:pt x="2885" y="101"/>
                  </a:lnTo>
                  <a:lnTo>
                    <a:pt x="2834" y="59"/>
                  </a:lnTo>
                  <a:lnTo>
                    <a:pt x="2775" y="27"/>
                  </a:lnTo>
                  <a:lnTo>
                    <a:pt x="2710" y="7"/>
                  </a:lnTo>
                  <a:lnTo>
                    <a:pt x="2640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52B72305-A0E9-3230-9DAF-8E0BE6F32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4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4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4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4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5">
              <a:extLst>
                <a:ext uri="{FF2B5EF4-FFF2-40B4-BE49-F238E27FC236}">
                  <a16:creationId xmlns:a16="http://schemas.microsoft.com/office/drawing/2014/main" id="{0E64AF85-EC1C-4F1E-A032-ADC0AE5527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7" y="1079"/>
              <a:ext cx="2218" cy="409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504E9155-AE8B-1B1D-7778-2B0F794FE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" y="1410"/>
              <a:ext cx="139" cy="95"/>
            </a:xfrm>
            <a:custGeom>
              <a:avLst/>
              <a:gdLst>
                <a:gd name="T0" fmla="*/ 122 w 139"/>
                <a:gd name="T1" fmla="*/ 1411 h 95"/>
                <a:gd name="T2" fmla="*/ 0 w 139"/>
                <a:gd name="T3" fmla="*/ 1481 h 95"/>
                <a:gd name="T4" fmla="*/ 138 w 139"/>
                <a:gd name="T5" fmla="*/ 1505 h 95"/>
                <a:gd name="T6" fmla="*/ 116 w 139"/>
                <a:gd name="T7" fmla="*/ 1480 h 95"/>
                <a:gd name="T8" fmla="*/ 107 w 139"/>
                <a:gd name="T9" fmla="*/ 1462 h 95"/>
                <a:gd name="T10" fmla="*/ 109 w 139"/>
                <a:gd name="T11" fmla="*/ 1442 h 95"/>
                <a:gd name="T12" fmla="*/ 122 w 139"/>
                <a:gd name="T13" fmla="*/ 1411 h 9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9" h="95">
                  <a:moveTo>
                    <a:pt x="122" y="0"/>
                  </a:moveTo>
                  <a:lnTo>
                    <a:pt x="0" y="70"/>
                  </a:lnTo>
                  <a:lnTo>
                    <a:pt x="138" y="94"/>
                  </a:lnTo>
                  <a:lnTo>
                    <a:pt x="116" y="69"/>
                  </a:lnTo>
                  <a:lnTo>
                    <a:pt x="107" y="51"/>
                  </a:lnTo>
                  <a:lnTo>
                    <a:pt x="109" y="31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BCA0F845-BCBD-04B6-70A1-0B9EBD926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9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5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5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5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5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8">
              <a:extLst>
                <a:ext uri="{FF2B5EF4-FFF2-40B4-BE49-F238E27FC236}">
                  <a16:creationId xmlns:a16="http://schemas.microsoft.com/office/drawing/2014/main" id="{CD242049-68D1-DF9F-A818-8A90D349EB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82" y="1079"/>
              <a:ext cx="2658" cy="383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9">
              <a:extLst>
                <a:ext uri="{FF2B5EF4-FFF2-40B4-BE49-F238E27FC236}">
                  <a16:creationId xmlns:a16="http://schemas.microsoft.com/office/drawing/2014/main" id="{9342EA9D-F8D5-5ECE-BEBB-A66B04200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" y="1410"/>
              <a:ext cx="138" cy="96"/>
            </a:xfrm>
            <a:custGeom>
              <a:avLst/>
              <a:gdLst>
                <a:gd name="T0" fmla="*/ 14 w 138"/>
                <a:gd name="T1" fmla="*/ 1410 h 96"/>
                <a:gd name="T2" fmla="*/ 27 w 138"/>
                <a:gd name="T3" fmla="*/ 1441 h 96"/>
                <a:gd name="T4" fmla="*/ 30 w 138"/>
                <a:gd name="T5" fmla="*/ 1461 h 96"/>
                <a:gd name="T6" fmla="*/ 22 w 138"/>
                <a:gd name="T7" fmla="*/ 1480 h 96"/>
                <a:gd name="T8" fmla="*/ 0 w 138"/>
                <a:gd name="T9" fmla="*/ 1505 h 96"/>
                <a:gd name="T10" fmla="*/ 138 w 138"/>
                <a:gd name="T11" fmla="*/ 1477 h 96"/>
                <a:gd name="T12" fmla="*/ 14 w 138"/>
                <a:gd name="T13" fmla="*/ 1410 h 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8" h="96">
                  <a:moveTo>
                    <a:pt x="14" y="0"/>
                  </a:moveTo>
                  <a:lnTo>
                    <a:pt x="27" y="31"/>
                  </a:lnTo>
                  <a:lnTo>
                    <a:pt x="30" y="51"/>
                  </a:lnTo>
                  <a:lnTo>
                    <a:pt x="22" y="70"/>
                  </a:lnTo>
                  <a:lnTo>
                    <a:pt x="0" y="95"/>
                  </a:lnTo>
                  <a:lnTo>
                    <a:pt x="138" y="6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10">
              <a:extLst>
                <a:ext uri="{FF2B5EF4-FFF2-40B4-BE49-F238E27FC236}">
                  <a16:creationId xmlns:a16="http://schemas.microsoft.com/office/drawing/2014/main" id="{8A9FF233-4914-DD2D-36E7-983C31B3A8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11">
              <a:extLst>
                <a:ext uri="{FF2B5EF4-FFF2-40B4-BE49-F238E27FC236}">
                  <a16:creationId xmlns:a16="http://schemas.microsoft.com/office/drawing/2014/main" id="{642E9233-D6FA-C36F-96CB-2136BABA1B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5" y="2191"/>
              <a:ext cx="0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3FBE655E-3B95-346E-F52A-E1FFA432C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6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8 w 149"/>
                <a:gd name="T5" fmla="*/ 2693 h 100"/>
                <a:gd name="T6" fmla="*/ 124 w 149"/>
                <a:gd name="T7" fmla="*/ 2668 h 100"/>
                <a:gd name="T8" fmla="*/ 113 w 149"/>
                <a:gd name="T9" fmla="*/ 2649 h 100"/>
                <a:gd name="T10" fmla="*/ 114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8" y="99"/>
                  </a:lnTo>
                  <a:lnTo>
                    <a:pt x="124" y="74"/>
                  </a:lnTo>
                  <a:lnTo>
                    <a:pt x="113" y="55"/>
                  </a:lnTo>
                  <a:lnTo>
                    <a:pt x="114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55AF3EC3-8811-5C7C-746B-449284443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6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14">
              <a:extLst>
                <a:ext uri="{FF2B5EF4-FFF2-40B4-BE49-F238E27FC236}">
                  <a16:creationId xmlns:a16="http://schemas.microsoft.com/office/drawing/2014/main" id="{6C57CFE1-7CD5-2120-A57A-E52FD83F49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40" y="2191"/>
              <a:ext cx="91" cy="502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84F84398-C1AE-A868-C291-F6B0E059E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2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9 w 149"/>
                <a:gd name="T5" fmla="*/ 2693 h 100"/>
                <a:gd name="T6" fmla="*/ 125 w 149"/>
                <a:gd name="T7" fmla="*/ 2668 h 100"/>
                <a:gd name="T8" fmla="*/ 114 w 149"/>
                <a:gd name="T9" fmla="*/ 2649 h 100"/>
                <a:gd name="T10" fmla="*/ 115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9" y="99"/>
                  </a:lnTo>
                  <a:lnTo>
                    <a:pt x="125" y="74"/>
                  </a:lnTo>
                  <a:lnTo>
                    <a:pt x="114" y="55"/>
                  </a:lnTo>
                  <a:lnTo>
                    <a:pt x="115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6">
              <a:extLst>
                <a:ext uri="{FF2B5EF4-FFF2-40B4-BE49-F238E27FC236}">
                  <a16:creationId xmlns:a16="http://schemas.microsoft.com/office/drawing/2014/main" id="{F9F5814F-8214-E4CA-A10B-24D6EF3099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59" y="2180"/>
              <a:ext cx="1748" cy="49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6" name="Picture 17">
              <a:extLst>
                <a:ext uri="{FF2B5EF4-FFF2-40B4-BE49-F238E27FC236}">
                  <a16:creationId xmlns:a16="http://schemas.microsoft.com/office/drawing/2014/main" id="{27E0422A-5EC2-4B5C-25CE-7B6A3808FB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0" y="256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Line 18">
              <a:extLst>
                <a:ext uri="{FF2B5EF4-FFF2-40B4-BE49-F238E27FC236}">
                  <a16:creationId xmlns:a16="http://schemas.microsoft.com/office/drawing/2014/main" id="{EBB8AB20-2C52-BA97-7A93-140EE91F23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85" y="2180"/>
              <a:ext cx="958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4" name="Picture 19">
              <a:extLst>
                <a:ext uri="{FF2B5EF4-FFF2-40B4-BE49-F238E27FC236}">
                  <a16:creationId xmlns:a16="http://schemas.microsoft.com/office/drawing/2014/main" id="{80D1FDF7-D388-ADEE-1536-EAA07C7EB0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1" y="259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D57951F-FFD5-478C-94D3-056A235FF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Line 21">
              <a:extLst>
                <a:ext uri="{FF2B5EF4-FFF2-40B4-BE49-F238E27FC236}">
                  <a16:creationId xmlns:a16="http://schemas.microsoft.com/office/drawing/2014/main" id="{AC9F5150-C654-68EF-B8CE-9EE927944A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3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4C7AE2FB-65B8-3376-5F9D-A0BFE01CD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" y="2581"/>
              <a:ext cx="150" cy="97"/>
            </a:xfrm>
            <a:custGeom>
              <a:avLst/>
              <a:gdLst>
                <a:gd name="T0" fmla="*/ 32 w 150"/>
                <a:gd name="T1" fmla="*/ 2582 h 97"/>
                <a:gd name="T2" fmla="*/ 39 w 150"/>
                <a:gd name="T3" fmla="*/ 2616 h 97"/>
                <a:gd name="T4" fmla="*/ 38 w 150"/>
                <a:gd name="T5" fmla="*/ 2638 h 97"/>
                <a:gd name="T6" fmla="*/ 26 w 150"/>
                <a:gd name="T7" fmla="*/ 2655 h 97"/>
                <a:gd name="T8" fmla="*/ 0 w 150"/>
                <a:gd name="T9" fmla="*/ 2679 h 97"/>
                <a:gd name="T10" fmla="*/ 149 w 150"/>
                <a:gd name="T11" fmla="*/ 2674 h 97"/>
                <a:gd name="T12" fmla="*/ 32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2" y="0"/>
                  </a:moveTo>
                  <a:lnTo>
                    <a:pt x="39" y="34"/>
                  </a:lnTo>
                  <a:lnTo>
                    <a:pt x="38" y="56"/>
                  </a:lnTo>
                  <a:lnTo>
                    <a:pt x="26" y="73"/>
                  </a:lnTo>
                  <a:lnTo>
                    <a:pt x="0" y="97"/>
                  </a:lnTo>
                  <a:lnTo>
                    <a:pt x="149" y="9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DF74998C-4F07-7701-E117-14E4FEFA83C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24">
              <a:extLst>
                <a:ext uri="{FF2B5EF4-FFF2-40B4-BE49-F238E27FC236}">
                  <a16:creationId xmlns:a16="http://schemas.microsoft.com/office/drawing/2014/main" id="{816659B5-5161-A685-CDA4-79AC3D1975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39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9BFEB31C-12DA-DB25-0570-AAF9581E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4" y="2581"/>
              <a:ext cx="150" cy="97"/>
            </a:xfrm>
            <a:custGeom>
              <a:avLst/>
              <a:gdLst>
                <a:gd name="T0" fmla="*/ 33 w 150"/>
                <a:gd name="T1" fmla="*/ 2582 h 97"/>
                <a:gd name="T2" fmla="*/ 40 w 150"/>
                <a:gd name="T3" fmla="*/ 2616 h 97"/>
                <a:gd name="T4" fmla="*/ 39 w 150"/>
                <a:gd name="T5" fmla="*/ 2638 h 97"/>
                <a:gd name="T6" fmla="*/ 27 w 150"/>
                <a:gd name="T7" fmla="*/ 2655 h 97"/>
                <a:gd name="T8" fmla="*/ 0 w 150"/>
                <a:gd name="T9" fmla="*/ 2679 h 97"/>
                <a:gd name="T10" fmla="*/ 150 w 150"/>
                <a:gd name="T11" fmla="*/ 2674 h 97"/>
                <a:gd name="T12" fmla="*/ 33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3" y="0"/>
                  </a:moveTo>
                  <a:lnTo>
                    <a:pt x="40" y="34"/>
                  </a:lnTo>
                  <a:lnTo>
                    <a:pt x="39" y="56"/>
                  </a:lnTo>
                  <a:lnTo>
                    <a:pt x="27" y="73"/>
                  </a:lnTo>
                  <a:lnTo>
                    <a:pt x="0" y="97"/>
                  </a:lnTo>
                  <a:lnTo>
                    <a:pt x="150" y="9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26">
              <a:extLst>
                <a:ext uri="{FF2B5EF4-FFF2-40B4-BE49-F238E27FC236}">
                  <a16:creationId xmlns:a16="http://schemas.microsoft.com/office/drawing/2014/main" id="{A0F723D8-B441-E6B7-8D22-5CC59C4452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50" y="2180"/>
              <a:ext cx="969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BAA2DF43-F077-8522-9566-B2DFF6ACBAA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1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5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5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5" name="Picture 28">
              <a:extLst>
                <a:ext uri="{FF2B5EF4-FFF2-40B4-BE49-F238E27FC236}">
                  <a16:creationId xmlns:a16="http://schemas.microsoft.com/office/drawing/2014/main" id="{F9E620A2-D4D7-A585-B13B-41EB0F8ED4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Line 29">
              <a:extLst>
                <a:ext uri="{FF2B5EF4-FFF2-40B4-BE49-F238E27FC236}">
                  <a16:creationId xmlns:a16="http://schemas.microsoft.com/office/drawing/2014/main" id="{D530CD3D-CEEA-31D9-4886-2052BB7960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66" y="2180"/>
              <a:ext cx="1789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A2FCDE93-EF59-7840-45B9-C2E0B037E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6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2" name="Picture 31">
              <a:extLst>
                <a:ext uri="{FF2B5EF4-FFF2-40B4-BE49-F238E27FC236}">
                  <a16:creationId xmlns:a16="http://schemas.microsoft.com/office/drawing/2014/main" id="{6126298E-1C53-0CDF-6D86-DF709B2983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Line 32">
              <a:extLst>
                <a:ext uri="{FF2B5EF4-FFF2-40B4-BE49-F238E27FC236}">
                  <a16:creationId xmlns:a16="http://schemas.microsoft.com/office/drawing/2014/main" id="{EBA1856D-E1F0-27FE-359C-FEAA5C09D4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7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" name="Freeform 33">
              <a:extLst>
                <a:ext uri="{FF2B5EF4-FFF2-40B4-BE49-F238E27FC236}">
                  <a16:creationId xmlns:a16="http://schemas.microsoft.com/office/drawing/2014/main" id="{239E54DB-6597-3FE7-1F6E-E87EBF030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8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9" name="Picture 34">
              <a:extLst>
                <a:ext uri="{FF2B5EF4-FFF2-40B4-BE49-F238E27FC236}">
                  <a16:creationId xmlns:a16="http://schemas.microsoft.com/office/drawing/2014/main" id="{26743E20-848C-1F90-C438-ACA317F7E8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Line 35">
              <a:extLst>
                <a:ext uri="{FF2B5EF4-FFF2-40B4-BE49-F238E27FC236}">
                  <a16:creationId xmlns:a16="http://schemas.microsoft.com/office/drawing/2014/main" id="{D50F0BC3-06C3-37AD-8230-C764AB5D47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63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id="{58E81A1E-762D-7EA5-59CD-7146C7DE4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4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1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1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29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29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29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29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6" name="Picture 37">
              <a:extLst>
                <a:ext uri="{FF2B5EF4-FFF2-40B4-BE49-F238E27FC236}">
                  <a16:creationId xmlns:a16="http://schemas.microsoft.com/office/drawing/2014/main" id="{20C0DCF9-65F6-A36E-34AB-4E82C214E8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5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Freeform 38">
              <a:extLst>
                <a:ext uri="{FF2B5EF4-FFF2-40B4-BE49-F238E27FC236}">
                  <a16:creationId xmlns:a16="http://schemas.microsoft.com/office/drawing/2014/main" id="{E0C020F8-0522-4005-EBEF-20CA5787A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60 w 1342"/>
                <a:gd name="T13" fmla="*/ 2840 h 695"/>
                <a:gd name="T14" fmla="*/ 28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8 w 1342"/>
                <a:gd name="T23" fmla="*/ 3169 h 695"/>
                <a:gd name="T24" fmla="*/ 60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3 w 1342"/>
                <a:gd name="T47" fmla="*/ 3228 h 695"/>
                <a:gd name="T48" fmla="*/ 1315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5 w 1342"/>
                <a:gd name="T57" fmla="*/ 2899 h 695"/>
                <a:gd name="T58" fmla="*/ 1283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" name="Freeform 39">
              <a:extLst>
                <a:ext uri="{FF2B5EF4-FFF2-40B4-BE49-F238E27FC236}">
                  <a16:creationId xmlns:a16="http://schemas.microsoft.com/office/drawing/2014/main" id="{AC7FD1BA-F4C6-B01C-6694-1CDA0B929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7" name="Freeform 40">
              <a:extLst>
                <a:ext uri="{FF2B5EF4-FFF2-40B4-BE49-F238E27FC236}">
                  <a16:creationId xmlns:a16="http://schemas.microsoft.com/office/drawing/2014/main" id="{23A16558-78E9-7341-40C7-F9062182C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59 w 1342"/>
                <a:gd name="T13" fmla="*/ 2840 h 695"/>
                <a:gd name="T14" fmla="*/ 27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7 w 1342"/>
                <a:gd name="T23" fmla="*/ 3169 h 695"/>
                <a:gd name="T24" fmla="*/ 59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2 w 1342"/>
                <a:gd name="T47" fmla="*/ 3228 h 695"/>
                <a:gd name="T48" fmla="*/ 1314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4 w 1342"/>
                <a:gd name="T57" fmla="*/ 2899 h 695"/>
                <a:gd name="T58" fmla="*/ 1282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Freeform 41">
              <a:extLst>
                <a:ext uri="{FF2B5EF4-FFF2-40B4-BE49-F238E27FC236}">
                  <a16:creationId xmlns:a16="http://schemas.microsoft.com/office/drawing/2014/main" id="{2ABFF5C9-655E-A1D7-456A-B2139A412F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9" name="AutoShape 42">
              <a:extLst>
                <a:ext uri="{FF2B5EF4-FFF2-40B4-BE49-F238E27FC236}">
                  <a16:creationId xmlns:a16="http://schemas.microsoft.com/office/drawing/2014/main" id="{3AE26657-B35F-1B5F-2ACD-5A3278599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5" y="1045"/>
              <a:ext cx="5214" cy="1173"/>
            </a:xfrm>
            <a:custGeom>
              <a:avLst/>
              <a:gdLst>
                <a:gd name="T0" fmla="*/ 71 w 5214"/>
                <a:gd name="T1" fmla="*/ 2181 h 1173"/>
                <a:gd name="T2" fmla="*/ 68 w 5214"/>
                <a:gd name="T3" fmla="*/ 2168 h 1173"/>
                <a:gd name="T4" fmla="*/ 60 w 5214"/>
                <a:gd name="T5" fmla="*/ 2157 h 1173"/>
                <a:gd name="T6" fmla="*/ 49 w 5214"/>
                <a:gd name="T7" fmla="*/ 2150 h 1173"/>
                <a:gd name="T8" fmla="*/ 35 w 5214"/>
                <a:gd name="T9" fmla="*/ 2147 h 1173"/>
                <a:gd name="T10" fmla="*/ 22 w 5214"/>
                <a:gd name="T11" fmla="*/ 2150 h 1173"/>
                <a:gd name="T12" fmla="*/ 10 w 5214"/>
                <a:gd name="T13" fmla="*/ 2157 h 1173"/>
                <a:gd name="T14" fmla="*/ 3 w 5214"/>
                <a:gd name="T15" fmla="*/ 2168 h 1173"/>
                <a:gd name="T16" fmla="*/ 0 w 5214"/>
                <a:gd name="T17" fmla="*/ 2181 h 1173"/>
                <a:gd name="T18" fmla="*/ 3 w 5214"/>
                <a:gd name="T19" fmla="*/ 2194 h 1173"/>
                <a:gd name="T20" fmla="*/ 10 w 5214"/>
                <a:gd name="T21" fmla="*/ 2205 h 1173"/>
                <a:gd name="T22" fmla="*/ 22 w 5214"/>
                <a:gd name="T23" fmla="*/ 2212 h 1173"/>
                <a:gd name="T24" fmla="*/ 35 w 5214"/>
                <a:gd name="T25" fmla="*/ 2214 h 1173"/>
                <a:gd name="T26" fmla="*/ 49 w 5214"/>
                <a:gd name="T27" fmla="*/ 2212 h 1173"/>
                <a:gd name="T28" fmla="*/ 60 w 5214"/>
                <a:gd name="T29" fmla="*/ 2205 h 1173"/>
                <a:gd name="T30" fmla="*/ 68 w 5214"/>
                <a:gd name="T31" fmla="*/ 2194 h 1173"/>
                <a:gd name="T32" fmla="*/ 71 w 5214"/>
                <a:gd name="T33" fmla="*/ 2181 h 1173"/>
                <a:gd name="T34" fmla="*/ 2344 w 5214"/>
                <a:gd name="T35" fmla="*/ 1079 h 1173"/>
                <a:gd name="T36" fmla="*/ 2341 w 5214"/>
                <a:gd name="T37" fmla="*/ 1066 h 1173"/>
                <a:gd name="T38" fmla="*/ 2334 w 5214"/>
                <a:gd name="T39" fmla="*/ 1055 h 1173"/>
                <a:gd name="T40" fmla="*/ 2323 w 5214"/>
                <a:gd name="T41" fmla="*/ 1048 h 1173"/>
                <a:gd name="T42" fmla="*/ 2309 w 5214"/>
                <a:gd name="T43" fmla="*/ 1045 h 1173"/>
                <a:gd name="T44" fmla="*/ 2295 w 5214"/>
                <a:gd name="T45" fmla="*/ 1048 h 1173"/>
                <a:gd name="T46" fmla="*/ 2284 w 5214"/>
                <a:gd name="T47" fmla="*/ 1055 h 1173"/>
                <a:gd name="T48" fmla="*/ 2276 w 5214"/>
                <a:gd name="T49" fmla="*/ 1066 h 1173"/>
                <a:gd name="T50" fmla="*/ 2273 w 5214"/>
                <a:gd name="T51" fmla="*/ 1079 h 1173"/>
                <a:gd name="T52" fmla="*/ 2276 w 5214"/>
                <a:gd name="T53" fmla="*/ 1092 h 1173"/>
                <a:gd name="T54" fmla="*/ 2284 w 5214"/>
                <a:gd name="T55" fmla="*/ 1102 h 1173"/>
                <a:gd name="T56" fmla="*/ 2295 w 5214"/>
                <a:gd name="T57" fmla="*/ 1110 h 1173"/>
                <a:gd name="T58" fmla="*/ 2309 w 5214"/>
                <a:gd name="T59" fmla="*/ 1112 h 1173"/>
                <a:gd name="T60" fmla="*/ 2323 w 5214"/>
                <a:gd name="T61" fmla="*/ 1110 h 1173"/>
                <a:gd name="T62" fmla="*/ 2334 w 5214"/>
                <a:gd name="T63" fmla="*/ 1102 h 1173"/>
                <a:gd name="T64" fmla="*/ 2341 w 5214"/>
                <a:gd name="T65" fmla="*/ 1092 h 1173"/>
                <a:gd name="T66" fmla="*/ 2344 w 5214"/>
                <a:gd name="T67" fmla="*/ 1079 h 1173"/>
                <a:gd name="T68" fmla="*/ 5213 w 5214"/>
                <a:gd name="T69" fmla="*/ 2184 h 1173"/>
                <a:gd name="T70" fmla="*/ 5210 w 5214"/>
                <a:gd name="T71" fmla="*/ 2171 h 1173"/>
                <a:gd name="T72" fmla="*/ 5203 w 5214"/>
                <a:gd name="T73" fmla="*/ 2161 h 1173"/>
                <a:gd name="T74" fmla="*/ 5192 w 5214"/>
                <a:gd name="T75" fmla="*/ 2154 h 1173"/>
                <a:gd name="T76" fmla="*/ 5178 w 5214"/>
                <a:gd name="T77" fmla="*/ 2151 h 1173"/>
                <a:gd name="T78" fmla="*/ 5164 w 5214"/>
                <a:gd name="T79" fmla="*/ 2154 h 1173"/>
                <a:gd name="T80" fmla="*/ 5153 w 5214"/>
                <a:gd name="T81" fmla="*/ 2161 h 1173"/>
                <a:gd name="T82" fmla="*/ 5145 w 5214"/>
                <a:gd name="T83" fmla="*/ 2171 h 1173"/>
                <a:gd name="T84" fmla="*/ 5143 w 5214"/>
                <a:gd name="T85" fmla="*/ 2184 h 1173"/>
                <a:gd name="T86" fmla="*/ 5145 w 5214"/>
                <a:gd name="T87" fmla="*/ 2197 h 1173"/>
                <a:gd name="T88" fmla="*/ 5153 w 5214"/>
                <a:gd name="T89" fmla="*/ 2208 h 1173"/>
                <a:gd name="T90" fmla="*/ 5164 w 5214"/>
                <a:gd name="T91" fmla="*/ 2215 h 1173"/>
                <a:gd name="T92" fmla="*/ 5178 w 5214"/>
                <a:gd name="T93" fmla="*/ 2218 h 1173"/>
                <a:gd name="T94" fmla="*/ 5192 w 5214"/>
                <a:gd name="T95" fmla="*/ 2215 h 1173"/>
                <a:gd name="T96" fmla="*/ 5203 w 5214"/>
                <a:gd name="T97" fmla="*/ 2208 h 1173"/>
                <a:gd name="T98" fmla="*/ 5210 w 5214"/>
                <a:gd name="T99" fmla="*/ 2197 h 1173"/>
                <a:gd name="T100" fmla="*/ 5213 w 5214"/>
                <a:gd name="T101" fmla="*/ 2184 h 117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214" h="1173">
                  <a:moveTo>
                    <a:pt x="71" y="1136"/>
                  </a:moveTo>
                  <a:lnTo>
                    <a:pt x="68" y="1123"/>
                  </a:lnTo>
                  <a:lnTo>
                    <a:pt x="60" y="1112"/>
                  </a:lnTo>
                  <a:lnTo>
                    <a:pt x="49" y="1105"/>
                  </a:lnTo>
                  <a:lnTo>
                    <a:pt x="35" y="1102"/>
                  </a:lnTo>
                  <a:lnTo>
                    <a:pt x="22" y="1105"/>
                  </a:lnTo>
                  <a:lnTo>
                    <a:pt x="10" y="1112"/>
                  </a:lnTo>
                  <a:lnTo>
                    <a:pt x="3" y="1123"/>
                  </a:lnTo>
                  <a:lnTo>
                    <a:pt x="0" y="1136"/>
                  </a:lnTo>
                  <a:lnTo>
                    <a:pt x="3" y="1149"/>
                  </a:lnTo>
                  <a:lnTo>
                    <a:pt x="10" y="1160"/>
                  </a:lnTo>
                  <a:lnTo>
                    <a:pt x="22" y="1167"/>
                  </a:lnTo>
                  <a:lnTo>
                    <a:pt x="35" y="1169"/>
                  </a:lnTo>
                  <a:lnTo>
                    <a:pt x="49" y="1167"/>
                  </a:lnTo>
                  <a:lnTo>
                    <a:pt x="60" y="1160"/>
                  </a:lnTo>
                  <a:lnTo>
                    <a:pt x="68" y="1149"/>
                  </a:lnTo>
                  <a:lnTo>
                    <a:pt x="71" y="1136"/>
                  </a:lnTo>
                  <a:close/>
                  <a:moveTo>
                    <a:pt x="2344" y="34"/>
                  </a:moveTo>
                  <a:lnTo>
                    <a:pt x="2341" y="21"/>
                  </a:lnTo>
                  <a:lnTo>
                    <a:pt x="2334" y="10"/>
                  </a:lnTo>
                  <a:lnTo>
                    <a:pt x="2323" y="3"/>
                  </a:lnTo>
                  <a:lnTo>
                    <a:pt x="2309" y="0"/>
                  </a:lnTo>
                  <a:lnTo>
                    <a:pt x="2295" y="3"/>
                  </a:lnTo>
                  <a:lnTo>
                    <a:pt x="2284" y="10"/>
                  </a:lnTo>
                  <a:lnTo>
                    <a:pt x="2276" y="21"/>
                  </a:lnTo>
                  <a:lnTo>
                    <a:pt x="2273" y="34"/>
                  </a:lnTo>
                  <a:lnTo>
                    <a:pt x="2276" y="47"/>
                  </a:lnTo>
                  <a:lnTo>
                    <a:pt x="2284" y="57"/>
                  </a:lnTo>
                  <a:lnTo>
                    <a:pt x="2295" y="65"/>
                  </a:lnTo>
                  <a:lnTo>
                    <a:pt x="2309" y="67"/>
                  </a:lnTo>
                  <a:lnTo>
                    <a:pt x="2323" y="65"/>
                  </a:lnTo>
                  <a:lnTo>
                    <a:pt x="2334" y="57"/>
                  </a:lnTo>
                  <a:lnTo>
                    <a:pt x="2341" y="47"/>
                  </a:lnTo>
                  <a:lnTo>
                    <a:pt x="2344" y="34"/>
                  </a:lnTo>
                  <a:close/>
                  <a:moveTo>
                    <a:pt x="5213" y="1139"/>
                  </a:moveTo>
                  <a:lnTo>
                    <a:pt x="5210" y="1126"/>
                  </a:lnTo>
                  <a:lnTo>
                    <a:pt x="5203" y="1116"/>
                  </a:lnTo>
                  <a:lnTo>
                    <a:pt x="5192" y="1109"/>
                  </a:lnTo>
                  <a:lnTo>
                    <a:pt x="5178" y="1106"/>
                  </a:lnTo>
                  <a:lnTo>
                    <a:pt x="5164" y="1109"/>
                  </a:lnTo>
                  <a:lnTo>
                    <a:pt x="5153" y="1116"/>
                  </a:lnTo>
                  <a:lnTo>
                    <a:pt x="5145" y="1126"/>
                  </a:lnTo>
                  <a:lnTo>
                    <a:pt x="5143" y="1139"/>
                  </a:lnTo>
                  <a:lnTo>
                    <a:pt x="5145" y="1152"/>
                  </a:lnTo>
                  <a:lnTo>
                    <a:pt x="5153" y="1163"/>
                  </a:lnTo>
                  <a:lnTo>
                    <a:pt x="5164" y="1170"/>
                  </a:lnTo>
                  <a:lnTo>
                    <a:pt x="5178" y="1173"/>
                  </a:lnTo>
                  <a:lnTo>
                    <a:pt x="5192" y="1170"/>
                  </a:lnTo>
                  <a:lnTo>
                    <a:pt x="5203" y="1163"/>
                  </a:lnTo>
                  <a:lnTo>
                    <a:pt x="5210" y="1152"/>
                  </a:lnTo>
                  <a:lnTo>
                    <a:pt x="5213" y="113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0" name="Text Box 43">
              <a:extLst>
                <a:ext uri="{FF2B5EF4-FFF2-40B4-BE49-F238E27FC236}">
                  <a16:creationId xmlns:a16="http://schemas.microsoft.com/office/drawing/2014/main" id="{68E0F057-4C68-A963-9200-E44CE54AC3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94" y="568"/>
              <a:ext cx="2565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2800" b="1" i="0" u="none" strike="noStrike" cap="none" normalizeH="0" baseline="0" dirty="0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DTS </a:t>
              </a:r>
              <a:r>
                <a:rPr kumimoji="0" lang="en-US" altLang="ru-RU" sz="2800" b="1" i="0" u="none" strike="noStrike" cap="none" normalizeH="0" baseline="0" dirty="0" err="1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mazmuni</a:t>
              </a:r>
              <a:endPara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41" name="Rectangle 45">
            <a:extLst>
              <a:ext uri="{FF2B5EF4-FFF2-40B4-BE49-F238E27FC236}">
                <a16:creationId xmlns:a16="http://schemas.microsoft.com/office/drawing/2014/main" id="{DEE809CB-885D-97F3-A515-0F58A6BC5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7995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Graphic 2">
            <a:extLst>
              <a:ext uri="{FF2B5EF4-FFF2-40B4-BE49-F238E27FC236}">
                <a16:creationId xmlns:a16="http://schemas.microsoft.com/office/drawing/2014/main" id="{BF0E3A67-2BAD-F24D-EE3D-3983A0B909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0D24622-ED8E-6D73-CAB6-4208DF36B55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BE752FF7-B574-FBD4-9FD8-DAA43D9BB2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80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36CB68-EA7A-B1C5-132D-1E59DF36E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550" y="1819275"/>
            <a:ext cx="3569732" cy="93940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dasturi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A038EB7-49A6-6EB3-DCEE-83A99374F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350" y="2575774"/>
            <a:ext cx="13806314" cy="7610475"/>
          </a:xfr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F9C7B52B-7DF6-DE62-7129-B3B1018DF40D}"/>
              </a:ext>
            </a:extLst>
          </p:cNvPr>
          <p:cNvSpPr txBox="1">
            <a:spLocks/>
          </p:cNvSpPr>
          <p:nvPr/>
        </p:nvSpPr>
        <p:spPr>
          <a:xfrm>
            <a:off x="8921750" y="1895475"/>
            <a:ext cx="3569732" cy="939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rejasi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532C6C9-62B9-D562-D1E7-40071BEBAC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5044737D-D50A-CA3D-60E5-5C8FF80204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0" y="981075"/>
            <a:ext cx="11411073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Venn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diagrammasida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endParaRPr kumimoji="0" lang="en-US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F05835E-C483-F54C-A5BA-9A1FBE28C6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B45F7CB-952B-1F78-2F44-0CE8C7FC01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EE7E71C-1332-1ACB-AE50-2E32BC1BCB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1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A3E509-6290-AF22-501D-8ED372B19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558" y="1973423"/>
            <a:ext cx="15521464" cy="130435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4 </a:t>
            </a:r>
            <a:r>
              <a:rPr lang="ru-RU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br>
              <a:rPr lang="ru-RU" sz="32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Рисунок 73" descr="Journal of Innovation, Creativity and Art Vol. 2, No. 2 ...">
            <a:extLst>
              <a:ext uri="{FF2B5EF4-FFF2-40B4-BE49-F238E27FC236}">
                <a16:creationId xmlns:a16="http://schemas.microsoft.com/office/drawing/2014/main" id="{289963AD-3977-4AE2-B452-4B0D7DEBB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786" y="2625601"/>
            <a:ext cx="164650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3D95CE7C-D1B1-17F6-6A2E-8F7C696E4B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CF4150-7A32-A2A4-CA86-33594CBE7A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B3269F-1795-9A53-F1D1-2372CE70DA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7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5210</TotalTime>
  <Words>313</Words>
  <Application>Microsoft Office PowerPoint</Application>
  <PresentationFormat>Произвольный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O‘quv dasturi</vt:lpstr>
      <vt:lpstr>4 - topshiriq. Darsliklarni tahlil qiling.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MX_Computers</cp:lastModifiedBy>
  <cp:revision>481</cp:revision>
  <cp:lastPrinted>2020-12-11T16:07:03Z</cp:lastPrinted>
  <dcterms:created xsi:type="dcterms:W3CDTF">2020-11-12T01:04:50Z</dcterms:created>
  <dcterms:modified xsi:type="dcterms:W3CDTF">2026-10-05T09:02:22Z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