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  <p:sldMasterId id="2147483660" r:id="rId2"/>
  </p:sldMasterIdLst>
  <p:notesMasterIdLst>
    <p:notesMasterId r:id="rId17"/>
  </p:notesMasterIdLst>
  <p:sldIdLst>
    <p:sldId id="369" r:id="rId3"/>
    <p:sldId id="332" r:id="rId4"/>
    <p:sldId id="335" r:id="rId5"/>
    <p:sldId id="336" r:id="rId6"/>
    <p:sldId id="337" r:id="rId7"/>
    <p:sldId id="346" r:id="rId8"/>
    <p:sldId id="319" r:id="rId9"/>
    <p:sldId id="313" r:id="rId10"/>
    <p:sldId id="328" r:id="rId11"/>
    <p:sldId id="316" r:id="rId12"/>
    <p:sldId id="370" r:id="rId13"/>
    <p:sldId id="367" r:id="rId14"/>
    <p:sldId id="360" r:id="rId15"/>
    <p:sldId id="3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BB1A926-9CDC-4790-B26F-17E8DEA823B9}">
          <p14:sldIdLst>
            <p14:sldId id="369"/>
            <p14:sldId id="332"/>
            <p14:sldId id="335"/>
            <p14:sldId id="336"/>
            <p14:sldId id="337"/>
            <p14:sldId id="346"/>
            <p14:sldId id="319"/>
            <p14:sldId id="313"/>
            <p14:sldId id="328"/>
            <p14:sldId id="316"/>
            <p14:sldId id="370"/>
            <p14:sldId id="367"/>
            <p14:sldId id="360"/>
          </p14:sldIdLst>
        </p14:section>
        <p14:section name="Раздел без заголовка" id="{23346A6B-D256-4A65-899A-7BDAF77D80F9}">
          <p14:sldIdLst>
            <p14:sldId id="37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C8A1"/>
    <a:srgbClr val="BB2881"/>
    <a:srgbClr val="E6E8F2"/>
    <a:srgbClr val="2175BF"/>
    <a:srgbClr val="FFFFFF"/>
    <a:srgbClr val="0095DA"/>
    <a:srgbClr val="14A1D6"/>
    <a:srgbClr val="764C98"/>
    <a:srgbClr val="7D8E9E"/>
    <a:srgbClr val="E79C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31124-298D-40C4-9968-54E5195CBAD2}" type="datetimeFigureOut">
              <a:rPr lang="ru-RU" smtClean="0"/>
              <a:t>14.08.2025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57DA8-F455-47A3-A68E-D882FD5D100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5250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E57DA8-F455-47A3-A68E-D882FD5D1003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8764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E57DA8-F455-47A3-A68E-D882FD5D1003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2728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E57DA8-F455-47A3-A68E-D882FD5D1003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0271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d obraz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latmal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d raqam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C39A3C-97C1-42EE-8E54-96E1784D1CE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781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9CA43-9330-4109-83BD-692B07FA6A9F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F2A42-4107-42E1-A57A-7E33C3B7B4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18" Type="http://schemas.openxmlformats.org/officeDocument/2006/relationships/image" Target="../media/image10.png"/><Relationship Id="rId26" Type="http://schemas.openxmlformats.org/officeDocument/2006/relationships/image" Target="../media/image25.svg"/><Relationship Id="rId39" Type="http://schemas.openxmlformats.org/officeDocument/2006/relationships/image" Target="../media/image21.png"/><Relationship Id="rId3" Type="http://schemas.openxmlformats.org/officeDocument/2006/relationships/image" Target="../media/image1.png"/><Relationship Id="rId21" Type="http://schemas.openxmlformats.org/officeDocument/2006/relationships/image" Target="../media/image12.png"/><Relationship Id="rId34" Type="http://schemas.openxmlformats.org/officeDocument/2006/relationships/image" Target="../media/image33.svg"/><Relationship Id="rId42" Type="http://schemas.openxmlformats.org/officeDocument/2006/relationships/image" Target="../media/image41.svg"/><Relationship Id="rId7" Type="http://schemas.openxmlformats.org/officeDocument/2006/relationships/image" Target="../media/image6.svg"/><Relationship Id="rId12" Type="http://schemas.openxmlformats.org/officeDocument/2006/relationships/image" Target="../media/image7.png"/><Relationship Id="rId17" Type="http://schemas.openxmlformats.org/officeDocument/2006/relationships/image" Target="../media/image16.sv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image" Target="../media/image37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png"/><Relationship Id="rId20" Type="http://schemas.openxmlformats.org/officeDocument/2006/relationships/image" Target="../media/image19.svg"/><Relationship Id="rId29" Type="http://schemas.openxmlformats.org/officeDocument/2006/relationships/image" Target="../media/image16.png"/><Relationship Id="rId41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0.sv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37" Type="http://schemas.openxmlformats.org/officeDocument/2006/relationships/image" Target="../media/image20.png"/><Relationship Id="rId40" Type="http://schemas.openxmlformats.org/officeDocument/2006/relationships/image" Target="../media/image39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13.png"/><Relationship Id="rId28" Type="http://schemas.openxmlformats.org/officeDocument/2006/relationships/image" Target="../media/image27.svg"/><Relationship Id="rId36" Type="http://schemas.openxmlformats.org/officeDocument/2006/relationships/image" Target="../media/image35.svg"/><Relationship Id="rId10" Type="http://schemas.openxmlformats.org/officeDocument/2006/relationships/image" Target="../media/image6.png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4" Type="http://schemas.openxmlformats.org/officeDocument/2006/relationships/image" Target="../media/image43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8.png"/><Relationship Id="rId22" Type="http://schemas.openxmlformats.org/officeDocument/2006/relationships/image" Target="../media/image21.svg"/><Relationship Id="rId27" Type="http://schemas.openxmlformats.org/officeDocument/2006/relationships/image" Target="../media/image15.png"/><Relationship Id="rId30" Type="http://schemas.openxmlformats.org/officeDocument/2006/relationships/image" Target="../media/image29.svg"/><Relationship Id="rId35" Type="http://schemas.openxmlformats.org/officeDocument/2006/relationships/image" Target="../media/image19.png"/><Relationship Id="rId43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svg"/><Relationship Id="rId5" Type="http://schemas.openxmlformats.org/officeDocument/2006/relationships/image" Target="../media/image25.png"/><Relationship Id="rId4" Type="http://schemas.openxmlformats.org/officeDocument/2006/relationships/image" Target="../media/image45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svg"/><Relationship Id="rId5" Type="http://schemas.openxmlformats.org/officeDocument/2006/relationships/image" Target="../media/image27.png"/><Relationship Id="rId4" Type="http://schemas.openxmlformats.org/officeDocument/2006/relationships/image" Target="../media/image49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5.jpe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1.png"/><Relationship Id="rId9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4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09906" y="113963"/>
            <a:ext cx="10803235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ВА “КАСБИЙ РИВОЖЛАНИШ СОАТИ” ТАДБИРЛАРИНИ ТАШКИЛ ЭТИШ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7461" y="1232841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куни (КРК) 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47884" y="3122099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Иштирокчилар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702608" y="3135817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Мастер-тренерлар 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38615" y="5041554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Таянч мактаблар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649481" y="1238788"/>
            <a:ext cx="32016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соати (КРС) 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8646342" y="5013490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Электрон қайднома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9386" y="1037950"/>
            <a:ext cx="11140227" cy="1015663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 Президентининг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2024-йил 21-июндаги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ПҚ-231-сон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қарори“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Мактабгача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мактаб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таълими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узлуксиз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522756" y="2550204"/>
            <a:ext cx="11140227" cy="16004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Мактабгача ва мактаб таълими вазирлигининг 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2024-йил</a:t>
            </a:r>
            <a:endParaRPr lang="en-US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7-август 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кунги 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246-сонли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буйруғи “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 ўрта таълим муассасалари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ўқитувчилари учун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Касбий ривожланиш куни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Касбий ривожланиш соати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тадбирларини босқичма-босқич ж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рий этиш тўғрисида”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2756" y="4722537"/>
            <a:ext cx="11140227" cy="163121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Мактабгача ва мактаб таълими вазирлигининг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2025-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30 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216-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</a:t>
            </a:r>
            <a:r>
              <a:rPr lang="en-US" sz="2000" dirty="0" smtClean="0"/>
              <a:t> 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буйруғи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 таълим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муассасалари ўқитувчилари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2026-ўқув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йилида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куни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Касбий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соати”тадбирларини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этишга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тайёргарлик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кўриш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z-Cyrl-UZ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98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object 150"/>
          <p:cNvSpPr/>
          <p:nvPr/>
        </p:nvSpPr>
        <p:spPr>
          <a:xfrm>
            <a:off x="347617" y="636010"/>
            <a:ext cx="11613706" cy="418275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4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09906" y="113963"/>
            <a:ext cx="10803235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ВА “КАСБИЙ РИВОЖЛАНИШ СОАТИ” ТАДБИРЛАРИНИ ТАШКИЛ ЭТИШ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object 144"/>
          <p:cNvSpPr/>
          <p:nvPr/>
        </p:nvSpPr>
        <p:spPr>
          <a:xfrm>
            <a:off x="706039" y="1740163"/>
            <a:ext cx="350378" cy="430887"/>
          </a:xfrm>
          <a:custGeom>
            <a:avLst/>
            <a:gdLst/>
            <a:ahLst/>
            <a:cxnLst/>
            <a:rect l="l" t="t" r="r" b="b"/>
            <a:pathLst>
              <a:path w="345440" h="424814">
                <a:moveTo>
                  <a:pt x="87045" y="225082"/>
                </a:moveTo>
                <a:lnTo>
                  <a:pt x="84137" y="222173"/>
                </a:lnTo>
                <a:lnTo>
                  <a:pt x="72948" y="222173"/>
                </a:lnTo>
                <a:lnTo>
                  <a:pt x="72948" y="236270"/>
                </a:lnTo>
                <a:lnTo>
                  <a:pt x="72948" y="264464"/>
                </a:lnTo>
                <a:lnTo>
                  <a:pt x="44767" y="264464"/>
                </a:lnTo>
                <a:lnTo>
                  <a:pt x="44767" y="236270"/>
                </a:lnTo>
                <a:lnTo>
                  <a:pt x="72948" y="236270"/>
                </a:lnTo>
                <a:lnTo>
                  <a:pt x="72948" y="222173"/>
                </a:lnTo>
                <a:lnTo>
                  <a:pt x="34950" y="222173"/>
                </a:lnTo>
                <a:lnTo>
                  <a:pt x="31508" y="224536"/>
                </a:lnTo>
                <a:lnTo>
                  <a:pt x="31508" y="274739"/>
                </a:lnTo>
                <a:lnTo>
                  <a:pt x="34480" y="277723"/>
                </a:lnTo>
                <a:lnTo>
                  <a:pt x="84772" y="277723"/>
                </a:lnTo>
                <a:lnTo>
                  <a:pt x="87045" y="272592"/>
                </a:lnTo>
                <a:lnTo>
                  <a:pt x="87045" y="264464"/>
                </a:lnTo>
                <a:lnTo>
                  <a:pt x="87045" y="236270"/>
                </a:lnTo>
                <a:lnTo>
                  <a:pt x="87045" y="225082"/>
                </a:lnTo>
                <a:close/>
              </a:path>
              <a:path w="345440" h="424814">
                <a:moveTo>
                  <a:pt x="87045" y="144424"/>
                </a:moveTo>
                <a:lnTo>
                  <a:pt x="82829" y="141770"/>
                </a:lnTo>
                <a:lnTo>
                  <a:pt x="72948" y="141770"/>
                </a:lnTo>
                <a:lnTo>
                  <a:pt x="72948" y="155854"/>
                </a:lnTo>
                <a:lnTo>
                  <a:pt x="72948" y="184048"/>
                </a:lnTo>
                <a:lnTo>
                  <a:pt x="44767" y="184048"/>
                </a:lnTo>
                <a:lnTo>
                  <a:pt x="44767" y="155854"/>
                </a:lnTo>
                <a:lnTo>
                  <a:pt x="72948" y="155854"/>
                </a:lnTo>
                <a:lnTo>
                  <a:pt x="72948" y="141770"/>
                </a:lnTo>
                <a:lnTo>
                  <a:pt x="35687" y="141770"/>
                </a:lnTo>
                <a:lnTo>
                  <a:pt x="31508" y="143357"/>
                </a:lnTo>
                <a:lnTo>
                  <a:pt x="31508" y="196202"/>
                </a:lnTo>
                <a:lnTo>
                  <a:pt x="36537" y="198132"/>
                </a:lnTo>
                <a:lnTo>
                  <a:pt x="82829" y="198132"/>
                </a:lnTo>
                <a:lnTo>
                  <a:pt x="87045" y="195478"/>
                </a:lnTo>
                <a:lnTo>
                  <a:pt x="87045" y="184048"/>
                </a:lnTo>
                <a:lnTo>
                  <a:pt x="87045" y="155854"/>
                </a:lnTo>
                <a:lnTo>
                  <a:pt x="87045" y="144424"/>
                </a:lnTo>
                <a:close/>
              </a:path>
              <a:path w="345440" h="424814">
                <a:moveTo>
                  <a:pt x="87325" y="85534"/>
                </a:moveTo>
                <a:lnTo>
                  <a:pt x="83045" y="62179"/>
                </a:lnTo>
                <a:lnTo>
                  <a:pt x="72948" y="62179"/>
                </a:lnTo>
                <a:lnTo>
                  <a:pt x="72948" y="75450"/>
                </a:lnTo>
                <a:lnTo>
                  <a:pt x="72948" y="103632"/>
                </a:lnTo>
                <a:lnTo>
                  <a:pt x="44767" y="103632"/>
                </a:lnTo>
                <a:lnTo>
                  <a:pt x="44767" y="75450"/>
                </a:lnTo>
                <a:lnTo>
                  <a:pt x="72948" y="75450"/>
                </a:lnTo>
                <a:lnTo>
                  <a:pt x="72948" y="62179"/>
                </a:lnTo>
                <a:lnTo>
                  <a:pt x="34480" y="62179"/>
                </a:lnTo>
                <a:lnTo>
                  <a:pt x="31508" y="65163"/>
                </a:lnTo>
                <a:lnTo>
                  <a:pt x="31508" y="115366"/>
                </a:lnTo>
                <a:lnTo>
                  <a:pt x="34950" y="117729"/>
                </a:lnTo>
                <a:lnTo>
                  <a:pt x="84137" y="117729"/>
                </a:lnTo>
                <a:lnTo>
                  <a:pt x="87045" y="114820"/>
                </a:lnTo>
                <a:lnTo>
                  <a:pt x="87122" y="103632"/>
                </a:lnTo>
                <a:lnTo>
                  <a:pt x="87198" y="99060"/>
                </a:lnTo>
                <a:lnTo>
                  <a:pt x="87325" y="85534"/>
                </a:lnTo>
                <a:close/>
              </a:path>
              <a:path w="345440" h="424814">
                <a:moveTo>
                  <a:pt x="190728" y="158762"/>
                </a:moveTo>
                <a:lnTo>
                  <a:pt x="188836" y="153911"/>
                </a:lnTo>
                <a:lnTo>
                  <a:pt x="183210" y="151714"/>
                </a:lnTo>
                <a:lnTo>
                  <a:pt x="99580" y="151714"/>
                </a:lnTo>
                <a:lnTo>
                  <a:pt x="100330" y="165811"/>
                </a:lnTo>
                <a:lnTo>
                  <a:pt x="110261" y="165811"/>
                </a:lnTo>
                <a:lnTo>
                  <a:pt x="181559" y="165811"/>
                </a:lnTo>
                <a:lnTo>
                  <a:pt x="188442" y="163601"/>
                </a:lnTo>
                <a:lnTo>
                  <a:pt x="190728" y="158762"/>
                </a:lnTo>
                <a:close/>
              </a:path>
              <a:path w="345440" h="424814">
                <a:moveTo>
                  <a:pt x="192938" y="232130"/>
                </a:moveTo>
                <a:lnTo>
                  <a:pt x="101866" y="232130"/>
                </a:lnTo>
                <a:lnTo>
                  <a:pt x="99225" y="245389"/>
                </a:lnTo>
                <a:lnTo>
                  <a:pt x="108597" y="245389"/>
                </a:lnTo>
                <a:lnTo>
                  <a:pt x="192938" y="245389"/>
                </a:lnTo>
                <a:lnTo>
                  <a:pt x="192938" y="232130"/>
                </a:lnTo>
                <a:close/>
              </a:path>
              <a:path w="345440" h="424814">
                <a:moveTo>
                  <a:pt x="193001" y="83362"/>
                </a:moveTo>
                <a:lnTo>
                  <a:pt x="192976" y="78282"/>
                </a:lnTo>
                <a:lnTo>
                  <a:pt x="192925" y="73202"/>
                </a:lnTo>
                <a:lnTo>
                  <a:pt x="192900" y="71932"/>
                </a:lnTo>
                <a:lnTo>
                  <a:pt x="107226" y="71932"/>
                </a:lnTo>
                <a:lnTo>
                  <a:pt x="107226" y="73202"/>
                </a:lnTo>
                <a:lnTo>
                  <a:pt x="103301" y="73202"/>
                </a:lnTo>
                <a:lnTo>
                  <a:pt x="103301" y="78282"/>
                </a:lnTo>
                <a:lnTo>
                  <a:pt x="103238" y="83362"/>
                </a:lnTo>
                <a:lnTo>
                  <a:pt x="108737" y="83362"/>
                </a:lnTo>
                <a:lnTo>
                  <a:pt x="108737" y="85902"/>
                </a:lnTo>
                <a:lnTo>
                  <a:pt x="193001" y="85902"/>
                </a:lnTo>
                <a:lnTo>
                  <a:pt x="193001" y="83362"/>
                </a:lnTo>
                <a:close/>
              </a:path>
              <a:path w="345440" h="424814">
                <a:moveTo>
                  <a:pt x="228917" y="181140"/>
                </a:moveTo>
                <a:lnTo>
                  <a:pt x="226631" y="176301"/>
                </a:lnTo>
                <a:lnTo>
                  <a:pt x="219684" y="174091"/>
                </a:lnTo>
                <a:lnTo>
                  <a:pt x="100330" y="174091"/>
                </a:lnTo>
                <a:lnTo>
                  <a:pt x="99580" y="188188"/>
                </a:lnTo>
                <a:lnTo>
                  <a:pt x="109435" y="188188"/>
                </a:lnTo>
                <a:lnTo>
                  <a:pt x="222173" y="188188"/>
                </a:lnTo>
                <a:lnTo>
                  <a:pt x="227215" y="185991"/>
                </a:lnTo>
                <a:lnTo>
                  <a:pt x="228917" y="181140"/>
                </a:lnTo>
                <a:close/>
              </a:path>
              <a:path w="345440" h="424814">
                <a:moveTo>
                  <a:pt x="231394" y="254812"/>
                </a:moveTo>
                <a:lnTo>
                  <a:pt x="106273" y="254812"/>
                </a:lnTo>
                <a:lnTo>
                  <a:pt x="106273" y="257352"/>
                </a:lnTo>
                <a:lnTo>
                  <a:pt x="103200" y="257352"/>
                </a:lnTo>
                <a:lnTo>
                  <a:pt x="103200" y="261162"/>
                </a:lnTo>
                <a:lnTo>
                  <a:pt x="103212" y="266242"/>
                </a:lnTo>
                <a:lnTo>
                  <a:pt x="107810" y="266242"/>
                </a:lnTo>
                <a:lnTo>
                  <a:pt x="107810" y="268782"/>
                </a:lnTo>
                <a:lnTo>
                  <a:pt x="231394" y="268782"/>
                </a:lnTo>
                <a:lnTo>
                  <a:pt x="231394" y="266242"/>
                </a:lnTo>
                <a:lnTo>
                  <a:pt x="231394" y="261162"/>
                </a:lnTo>
                <a:lnTo>
                  <a:pt x="231394" y="257352"/>
                </a:lnTo>
                <a:lnTo>
                  <a:pt x="231394" y="254812"/>
                </a:lnTo>
                <a:close/>
              </a:path>
              <a:path w="345440" h="424814">
                <a:moveTo>
                  <a:pt x="231584" y="107772"/>
                </a:moveTo>
                <a:lnTo>
                  <a:pt x="230022" y="94513"/>
                </a:lnTo>
                <a:lnTo>
                  <a:pt x="99974" y="94513"/>
                </a:lnTo>
                <a:lnTo>
                  <a:pt x="100304" y="107772"/>
                </a:lnTo>
                <a:lnTo>
                  <a:pt x="109435" y="107772"/>
                </a:lnTo>
                <a:lnTo>
                  <a:pt x="231584" y="107772"/>
                </a:lnTo>
                <a:close/>
              </a:path>
              <a:path w="345440" h="424814">
                <a:moveTo>
                  <a:pt x="344868" y="99491"/>
                </a:moveTo>
                <a:lnTo>
                  <a:pt x="331609" y="84975"/>
                </a:lnTo>
                <a:lnTo>
                  <a:pt x="331609" y="100838"/>
                </a:lnTo>
                <a:lnTo>
                  <a:pt x="331609" y="409257"/>
                </a:lnTo>
                <a:lnTo>
                  <a:pt x="329666" y="411187"/>
                </a:lnTo>
                <a:lnTo>
                  <a:pt x="100838" y="411187"/>
                </a:lnTo>
                <a:lnTo>
                  <a:pt x="97828" y="409727"/>
                </a:lnTo>
                <a:lnTo>
                  <a:pt x="97828" y="382181"/>
                </a:lnTo>
                <a:lnTo>
                  <a:pt x="294589" y="382181"/>
                </a:lnTo>
                <a:lnTo>
                  <a:pt x="302590" y="374370"/>
                </a:lnTo>
                <a:lnTo>
                  <a:pt x="302590" y="368909"/>
                </a:lnTo>
                <a:lnTo>
                  <a:pt x="302590" y="97828"/>
                </a:lnTo>
                <a:lnTo>
                  <a:pt x="330136" y="97828"/>
                </a:lnTo>
                <a:lnTo>
                  <a:pt x="331609" y="100838"/>
                </a:lnTo>
                <a:lnTo>
                  <a:pt x="331609" y="84975"/>
                </a:lnTo>
                <a:lnTo>
                  <a:pt x="323316" y="83731"/>
                </a:lnTo>
                <a:lnTo>
                  <a:pt x="302590" y="83731"/>
                </a:lnTo>
                <a:lnTo>
                  <a:pt x="302590" y="55194"/>
                </a:lnTo>
                <a:lnTo>
                  <a:pt x="302590" y="50088"/>
                </a:lnTo>
                <a:lnTo>
                  <a:pt x="294589" y="42278"/>
                </a:lnTo>
                <a:lnTo>
                  <a:pt x="289331" y="42278"/>
                </a:lnTo>
                <a:lnTo>
                  <a:pt x="289331" y="59690"/>
                </a:lnTo>
                <a:lnTo>
                  <a:pt x="289331" y="367449"/>
                </a:lnTo>
                <a:lnTo>
                  <a:pt x="286321" y="368909"/>
                </a:lnTo>
                <a:lnTo>
                  <a:pt x="58559" y="368909"/>
                </a:lnTo>
                <a:lnTo>
                  <a:pt x="55549" y="367449"/>
                </a:lnTo>
                <a:lnTo>
                  <a:pt x="55549" y="339902"/>
                </a:lnTo>
                <a:lnTo>
                  <a:pt x="241249" y="339902"/>
                </a:lnTo>
                <a:lnTo>
                  <a:pt x="248208" y="338251"/>
                </a:lnTo>
                <a:lnTo>
                  <a:pt x="254317" y="333908"/>
                </a:lnTo>
                <a:lnTo>
                  <a:pt x="258660" y="327799"/>
                </a:lnTo>
                <a:lnTo>
                  <a:pt x="258940" y="326631"/>
                </a:lnTo>
                <a:lnTo>
                  <a:pt x="260311" y="320827"/>
                </a:lnTo>
                <a:lnTo>
                  <a:pt x="260311" y="55549"/>
                </a:lnTo>
                <a:lnTo>
                  <a:pt x="269201" y="55283"/>
                </a:lnTo>
                <a:lnTo>
                  <a:pt x="278688" y="55194"/>
                </a:lnTo>
                <a:lnTo>
                  <a:pt x="286245" y="56311"/>
                </a:lnTo>
                <a:lnTo>
                  <a:pt x="289331" y="59690"/>
                </a:lnTo>
                <a:lnTo>
                  <a:pt x="289331" y="42278"/>
                </a:lnTo>
                <a:lnTo>
                  <a:pt x="260311" y="42278"/>
                </a:lnTo>
                <a:lnTo>
                  <a:pt x="260311" y="19075"/>
                </a:lnTo>
                <a:lnTo>
                  <a:pt x="258940" y="13271"/>
                </a:lnTo>
                <a:lnTo>
                  <a:pt x="258660" y="12103"/>
                </a:lnTo>
                <a:lnTo>
                  <a:pt x="254317" y="5994"/>
                </a:lnTo>
                <a:lnTo>
                  <a:pt x="248208" y="1651"/>
                </a:lnTo>
                <a:lnTo>
                  <a:pt x="247040" y="1384"/>
                </a:lnTo>
                <a:lnTo>
                  <a:pt x="247040" y="17487"/>
                </a:lnTo>
                <a:lnTo>
                  <a:pt x="247040" y="322414"/>
                </a:lnTo>
                <a:lnTo>
                  <a:pt x="244386" y="326631"/>
                </a:lnTo>
                <a:lnTo>
                  <a:pt x="16903" y="326631"/>
                </a:lnTo>
                <a:lnTo>
                  <a:pt x="13271" y="322999"/>
                </a:lnTo>
                <a:lnTo>
                  <a:pt x="13271" y="16903"/>
                </a:lnTo>
                <a:lnTo>
                  <a:pt x="16903" y="13271"/>
                </a:lnTo>
                <a:lnTo>
                  <a:pt x="244386" y="13271"/>
                </a:lnTo>
                <a:lnTo>
                  <a:pt x="247040" y="17487"/>
                </a:lnTo>
                <a:lnTo>
                  <a:pt x="247040" y="1384"/>
                </a:lnTo>
                <a:lnTo>
                  <a:pt x="241249" y="0"/>
                </a:lnTo>
                <a:lnTo>
                  <a:pt x="19075" y="0"/>
                </a:lnTo>
                <a:lnTo>
                  <a:pt x="12065" y="1651"/>
                </a:lnTo>
                <a:lnTo>
                  <a:pt x="5981" y="5943"/>
                </a:lnTo>
                <a:lnTo>
                  <a:pt x="1651" y="12052"/>
                </a:lnTo>
                <a:lnTo>
                  <a:pt x="0" y="19075"/>
                </a:lnTo>
                <a:lnTo>
                  <a:pt x="0" y="320827"/>
                </a:lnTo>
                <a:lnTo>
                  <a:pt x="1651" y="327850"/>
                </a:lnTo>
                <a:lnTo>
                  <a:pt x="5981" y="333959"/>
                </a:lnTo>
                <a:lnTo>
                  <a:pt x="12090" y="338264"/>
                </a:lnTo>
                <a:lnTo>
                  <a:pt x="19075" y="339902"/>
                </a:lnTo>
                <a:lnTo>
                  <a:pt x="42278" y="339902"/>
                </a:lnTo>
                <a:lnTo>
                  <a:pt x="42278" y="374370"/>
                </a:lnTo>
                <a:lnTo>
                  <a:pt x="50279" y="382181"/>
                </a:lnTo>
                <a:lnTo>
                  <a:pt x="83731" y="382181"/>
                </a:lnTo>
                <a:lnTo>
                  <a:pt x="83527" y="391972"/>
                </a:lnTo>
                <a:lnTo>
                  <a:pt x="95046" y="424459"/>
                </a:lnTo>
                <a:lnTo>
                  <a:pt x="336867" y="424459"/>
                </a:lnTo>
                <a:lnTo>
                  <a:pt x="344868" y="416458"/>
                </a:lnTo>
                <a:lnTo>
                  <a:pt x="344868" y="411187"/>
                </a:lnTo>
                <a:lnTo>
                  <a:pt x="344868" y="99491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1" name="object 17"/>
          <p:cNvGrpSpPr/>
          <p:nvPr/>
        </p:nvGrpSpPr>
        <p:grpSpPr>
          <a:xfrm>
            <a:off x="307342" y="1131421"/>
            <a:ext cx="3622820" cy="1790346"/>
            <a:chOff x="835869" y="4618645"/>
            <a:chExt cx="4372505" cy="2042160"/>
          </a:xfrm>
        </p:grpSpPr>
        <p:sp>
          <p:nvSpPr>
            <p:cNvPr id="62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64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387889" y="1533763"/>
            <a:ext cx="338732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ўқитувчиларнинг касбий маҳоратини ошириш, </a:t>
            </a:r>
            <a:r>
              <a:rPr lang="en-US" sz="10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ижодий ишлаш ва ўз билимини мунтазам бойитиб бориш, замонавий ўқитиш методикаси ва ахборот коммуникация технологияларидан унумли фойдаланиш кўникмаларини ривожлантириш учун ўқув-семинар, тренинг, маҳорат дарслари ва мустақил таълим тадбирлари ўтказилиши белгиланган </a:t>
            </a:r>
            <a:r>
              <a:rPr lang="en-US" sz="10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ҳафтанинг муайян куни</a:t>
            </a:r>
            <a:endParaRPr lang="ru-RU" sz="1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7461" y="1232841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куни (КРК) </a:t>
            </a:r>
            <a:endParaRPr lang="ru-RU" sz="1400" dirty="0">
              <a:solidFill>
                <a:schemeClr val="bg1"/>
              </a:solidFill>
            </a:endParaRPr>
          </a:p>
        </p:txBody>
      </p:sp>
      <p:grpSp>
        <p:nvGrpSpPr>
          <p:cNvPr id="70" name="object 17"/>
          <p:cNvGrpSpPr/>
          <p:nvPr/>
        </p:nvGrpSpPr>
        <p:grpSpPr>
          <a:xfrm>
            <a:off x="4253010" y="1131421"/>
            <a:ext cx="3662425" cy="1790346"/>
            <a:chOff x="835869" y="4618645"/>
            <a:chExt cx="4372505" cy="2042160"/>
          </a:xfrm>
        </p:grpSpPr>
        <p:sp>
          <p:nvSpPr>
            <p:cNvPr id="71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72" name="object 19"/>
            <p:cNvPicPr/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76" name="object 17"/>
          <p:cNvGrpSpPr/>
          <p:nvPr/>
        </p:nvGrpSpPr>
        <p:grpSpPr>
          <a:xfrm>
            <a:off x="8387862" y="1181121"/>
            <a:ext cx="3573519" cy="1717044"/>
            <a:chOff x="835869" y="4618645"/>
            <a:chExt cx="4372505" cy="2042160"/>
          </a:xfrm>
        </p:grpSpPr>
        <p:sp>
          <p:nvSpPr>
            <p:cNvPr id="77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78" name="object 19"/>
            <p:cNvPicPr/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87" name="object 17"/>
          <p:cNvGrpSpPr/>
          <p:nvPr/>
        </p:nvGrpSpPr>
        <p:grpSpPr>
          <a:xfrm>
            <a:off x="347616" y="3065003"/>
            <a:ext cx="3582484" cy="1619653"/>
            <a:chOff x="835869" y="4618645"/>
            <a:chExt cx="4372505" cy="2042160"/>
          </a:xfrm>
        </p:grpSpPr>
        <p:sp>
          <p:nvSpPr>
            <p:cNvPr id="88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89" name="object 19"/>
            <p:cNvPicPr/>
            <p:nvPr/>
          </p:nvPicPr>
          <p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90" name="object 17"/>
          <p:cNvGrpSpPr/>
          <p:nvPr/>
        </p:nvGrpSpPr>
        <p:grpSpPr>
          <a:xfrm>
            <a:off x="4253010" y="3094197"/>
            <a:ext cx="3739198" cy="1619653"/>
            <a:chOff x="835869" y="4618645"/>
            <a:chExt cx="4372505" cy="2042160"/>
          </a:xfrm>
        </p:grpSpPr>
        <p:sp>
          <p:nvSpPr>
            <p:cNvPr id="91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92" name="object 19"/>
            <p:cNvPicPr/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93" name="object 17"/>
          <p:cNvGrpSpPr/>
          <p:nvPr/>
        </p:nvGrpSpPr>
        <p:grpSpPr>
          <a:xfrm>
            <a:off x="8387862" y="3065003"/>
            <a:ext cx="3573519" cy="1648847"/>
            <a:chOff x="835869" y="4618645"/>
            <a:chExt cx="4372505" cy="2042160"/>
          </a:xfrm>
        </p:grpSpPr>
        <p:sp>
          <p:nvSpPr>
            <p:cNvPr id="94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95" name="object 19"/>
            <p:cNvPicPr/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96" name="object 17"/>
          <p:cNvGrpSpPr/>
          <p:nvPr/>
        </p:nvGrpSpPr>
        <p:grpSpPr>
          <a:xfrm>
            <a:off x="347615" y="4952497"/>
            <a:ext cx="3564961" cy="1619653"/>
            <a:chOff x="835869" y="4618645"/>
            <a:chExt cx="4372505" cy="2042160"/>
          </a:xfrm>
        </p:grpSpPr>
        <p:sp>
          <p:nvSpPr>
            <p:cNvPr id="97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98" name="object 19"/>
            <p:cNvPicPr/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99" name="object 17"/>
          <p:cNvGrpSpPr/>
          <p:nvPr/>
        </p:nvGrpSpPr>
        <p:grpSpPr>
          <a:xfrm>
            <a:off x="4253010" y="4952497"/>
            <a:ext cx="3699926" cy="1619653"/>
            <a:chOff x="835869" y="4618645"/>
            <a:chExt cx="4372505" cy="2042160"/>
          </a:xfrm>
        </p:grpSpPr>
        <p:sp>
          <p:nvSpPr>
            <p:cNvPr id="100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101" name="object 19"/>
            <p:cNvPicPr/>
            <p:nvPr/>
          </p:nvPicPr>
          <p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grpSp>
        <p:nvGrpSpPr>
          <p:cNvPr id="102" name="object 17"/>
          <p:cNvGrpSpPr/>
          <p:nvPr/>
        </p:nvGrpSpPr>
        <p:grpSpPr>
          <a:xfrm>
            <a:off x="8387862" y="4952497"/>
            <a:ext cx="3573519" cy="1619653"/>
            <a:chOff x="835869" y="4618645"/>
            <a:chExt cx="4372505" cy="2042160"/>
          </a:xfrm>
        </p:grpSpPr>
        <p:sp>
          <p:nvSpPr>
            <p:cNvPr id="103" name="object 18"/>
            <p:cNvSpPr/>
            <p:nvPr/>
          </p:nvSpPr>
          <p:spPr>
            <a:xfrm>
              <a:off x="836324" y="4618645"/>
              <a:ext cx="4371975" cy="2042160"/>
            </a:xfrm>
            <a:custGeom>
              <a:avLst/>
              <a:gdLst/>
              <a:ahLst/>
              <a:cxnLst/>
              <a:rect l="l" t="t" r="r" b="b"/>
              <a:pathLst>
                <a:path w="4371975" h="2042159">
                  <a:moveTo>
                    <a:pt x="4162176" y="0"/>
                  </a:moveTo>
                  <a:lnTo>
                    <a:pt x="209417" y="0"/>
                  </a:lnTo>
                  <a:lnTo>
                    <a:pt x="161399" y="5530"/>
                  </a:lnTo>
                  <a:lnTo>
                    <a:pt x="117319" y="21284"/>
                  </a:lnTo>
                  <a:lnTo>
                    <a:pt x="78436" y="46005"/>
                  </a:lnTo>
                  <a:lnTo>
                    <a:pt x="46005" y="78436"/>
                  </a:lnTo>
                  <a:lnTo>
                    <a:pt x="21284" y="117319"/>
                  </a:lnTo>
                  <a:lnTo>
                    <a:pt x="5530" y="161399"/>
                  </a:lnTo>
                  <a:lnTo>
                    <a:pt x="0" y="209417"/>
                  </a:lnTo>
                  <a:lnTo>
                    <a:pt x="0" y="1832404"/>
                  </a:lnTo>
                  <a:lnTo>
                    <a:pt x="5530" y="1880423"/>
                  </a:lnTo>
                  <a:lnTo>
                    <a:pt x="21284" y="1924502"/>
                  </a:lnTo>
                  <a:lnTo>
                    <a:pt x="46005" y="1963386"/>
                  </a:lnTo>
                  <a:lnTo>
                    <a:pt x="78436" y="1995816"/>
                  </a:lnTo>
                  <a:lnTo>
                    <a:pt x="117319" y="2020537"/>
                  </a:lnTo>
                  <a:lnTo>
                    <a:pt x="161399" y="2036291"/>
                  </a:lnTo>
                  <a:lnTo>
                    <a:pt x="209417" y="2041822"/>
                  </a:lnTo>
                  <a:lnTo>
                    <a:pt x="4162176" y="2041822"/>
                  </a:lnTo>
                  <a:lnTo>
                    <a:pt x="4210195" y="2036291"/>
                  </a:lnTo>
                  <a:lnTo>
                    <a:pt x="4254274" y="2020537"/>
                  </a:lnTo>
                  <a:lnTo>
                    <a:pt x="4293158" y="1995816"/>
                  </a:lnTo>
                  <a:lnTo>
                    <a:pt x="4325588" y="1963386"/>
                  </a:lnTo>
                  <a:lnTo>
                    <a:pt x="4350309" y="1924502"/>
                  </a:lnTo>
                  <a:lnTo>
                    <a:pt x="4366063" y="1880423"/>
                  </a:lnTo>
                  <a:lnTo>
                    <a:pt x="4371594" y="1832404"/>
                  </a:lnTo>
                  <a:lnTo>
                    <a:pt x="4371594" y="209417"/>
                  </a:lnTo>
                  <a:lnTo>
                    <a:pt x="4366063" y="161399"/>
                  </a:lnTo>
                  <a:lnTo>
                    <a:pt x="4350309" y="117319"/>
                  </a:lnTo>
                  <a:lnTo>
                    <a:pt x="4325588" y="78436"/>
                  </a:lnTo>
                  <a:lnTo>
                    <a:pt x="4293158" y="46005"/>
                  </a:lnTo>
                  <a:lnTo>
                    <a:pt x="4254274" y="21284"/>
                  </a:lnTo>
                  <a:lnTo>
                    <a:pt x="4210195" y="5530"/>
                  </a:lnTo>
                  <a:lnTo>
                    <a:pt x="4162176" y="0"/>
                  </a:lnTo>
                  <a:close/>
                </a:path>
              </a:pathLst>
            </a:custGeom>
            <a:solidFill>
              <a:srgbClr val="DCE7F4"/>
            </a:solidFill>
          </p:spPr>
          <p:txBody>
            <a:bodyPr wrap="square" lIns="0" tIns="0" rIns="0" bIns="0" rtlCol="0"/>
            <a:lstStyle>
              <a:defPPr>
                <a:defRPr kern="0"/>
              </a:defPPr>
            </a:lstStyle>
            <a:p>
              <a:endParaRPr/>
            </a:p>
          </p:txBody>
        </p:sp>
        <p:pic>
          <p:nvPicPr>
            <p:cNvPr id="104" name="object 19"/>
            <p:cNvPicPr/>
            <p:nvPr/>
          </p:nvPicPr>
          <p:blipFill>
            <a:blip r:embed="rId3" cstate="print">
              <a:duotone>
                <a:prstClr val="black"/>
                <a:srgbClr val="BB2881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>
              <a:off x="835869" y="4618655"/>
              <a:ext cx="4372505" cy="523533"/>
            </a:xfrm>
            <a:prstGeom prst="rect">
              <a:avLst/>
            </a:prstGeom>
          </p:spPr>
        </p:pic>
      </p:grpSp>
      <p:sp>
        <p:nvSpPr>
          <p:cNvPr id="106" name="TextBox 105"/>
          <p:cNvSpPr txBox="1"/>
          <p:nvPr/>
        </p:nvSpPr>
        <p:spPr>
          <a:xfrm>
            <a:off x="8732004" y="1218005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Ментор-ўқитувчилар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47884" y="3122099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Иштирокчилар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702608" y="3135817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Мастер-тренерлар 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38615" y="5041554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Таянч мактаблар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545623" y="1238788"/>
            <a:ext cx="330549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соати (КРС) 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715093" y="3135817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Етакчи ўқитувчи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8646342" y="5013490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Электрон қайднома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53458" y="5043104"/>
            <a:ext cx="30417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Координатор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762744" y="3792294"/>
            <a:ext cx="2981634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ментор-ўқитувчиларга методик жиҳатдан кўмак берувчи малакали мутахассислар 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01010" y="3616386"/>
            <a:ext cx="298864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«Касбий ривожланиш куни» ва «Касбий ривожланиш соати» тадбирларига жалб қилинган </a:t>
            </a:r>
            <a:r>
              <a:rPr lang="en-US" sz="105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умумий ўрта таълим муассасалари фан ўқитувчилари</a:t>
            </a:r>
            <a:endParaRPr lang="ru-RU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8831249" y="1740163"/>
            <a:ext cx="2935516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«Касбий ривожланиш куни» ва «Касбий ривожланиш соати» тадбирларини ташкил этиш учун фанлар (ёки фанлар блоки) кесимида танлаб олинган </a:t>
            </a:r>
            <a:r>
              <a:rPr lang="en-US" sz="105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юқори малакали ўқитувчилар</a:t>
            </a:r>
            <a:endParaRPr lang="ru-RU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691742" y="5539773"/>
            <a:ext cx="293551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«Касбий ривожланиш куни» ўқув машғулотлари ўтказиладиган умумий ўрта таълим муассасалари 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4253010" y="1598328"/>
            <a:ext cx="366167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кунларида ташкил этилган ўқувларда ўқитувчилар томонидан ўзлаштирилган янги билим ва кўникмаларни ўзлари фаолият кўрсатаётган </a:t>
            </a:r>
            <a:r>
              <a:rPr lang="en-US" sz="10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умумтаълим мактабларида қўллашларини таҳлил қилиш</a:t>
            </a:r>
            <a:r>
              <a:rPr lang="en-US" sz="10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уларга зарур методик ёрдам кўрсатиш, касбий ривожланиш учун тавсиялар бериш</a:t>
            </a:r>
            <a:r>
              <a:rPr lang="en-US" sz="10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дарс кузатиш, рефлексив амалиёт </a:t>
            </a:r>
            <a:r>
              <a:rPr lang="en-US" sz="10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ҳамда </a:t>
            </a:r>
            <a:r>
              <a:rPr lang="en-US" sz="10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мактаб негизида малака ошириш тадбирлари </a:t>
            </a:r>
            <a:r>
              <a:rPr lang="en-US" sz="10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ўтказиладиган соатлар </a:t>
            </a:r>
            <a:endParaRPr lang="ru-RU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8787773" y="3464657"/>
            <a:ext cx="3056250" cy="1223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«Касбий ривожланиш куни» тадбирларида иштирок этадиган </a:t>
            </a:r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 умумий ўрта таълим мактабларида фанлар (ёки фанлар блоки) кесимида </a:t>
            </a:r>
            <a:r>
              <a:rPr lang="en-US" sz="105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«Касбий ривожланиш соати» тадбирларини ташкил этишга масъул бўлган тажрибали фаол ўқитувчи </a:t>
            </a:r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ёки фан методика бирлашмаси раҳбари</a:t>
            </a:r>
            <a:endParaRPr lang="ru-RU" sz="10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8732004" y="5358037"/>
            <a:ext cx="304177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ўқитувчиларнинг таянч мактаблардаги «Касбий ривожланиш куни» ва умумий ўрта таълим мактабларидаги «Касбий ривожланиш соати» тадбирларига иштирок этиш давомати ва фаоллиги қайд этиладиган маълумотлар базаси </a:t>
            </a:r>
            <a:endParaRPr lang="ru-RU" sz="10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500088" y="5454749"/>
            <a:ext cx="3148509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умумий ўрта таълим мактаби директорининг </a:t>
            </a:r>
            <a:r>
              <a:rPr lang="en-US" sz="105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«Касбий ривожланиш соати» тадбирларини ташкил этишга умумий раҳбарлик ва мувофиқлаштириш вазифаси юклатилган ўринбосари </a:t>
            </a:r>
            <a:endParaRPr lang="ru-RU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4622674" y="673040"/>
            <a:ext cx="32016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Асосий тушунчалар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Прямоугольник: скругленные углы 337"/>
          <p:cNvSpPr/>
          <p:nvPr/>
        </p:nvSpPr>
        <p:spPr>
          <a:xfrm>
            <a:off x="247445" y="893590"/>
            <a:ext cx="11697110" cy="5866318"/>
          </a:xfrm>
          <a:prstGeom prst="roundRect">
            <a:avLst>
              <a:gd name="adj" fmla="val 2162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object 150"/>
          <p:cNvSpPr/>
          <p:nvPr/>
        </p:nvSpPr>
        <p:spPr>
          <a:xfrm>
            <a:off x="449892" y="636010"/>
            <a:ext cx="11292216" cy="492364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4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933898" y="741942"/>
            <a:ext cx="10317948" cy="286331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algn="ctr"/>
            <a:r>
              <a:rPr lang="ru-RU" b="1" spc="94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КРК </a:t>
            </a:r>
            <a:r>
              <a:rPr lang="ru-RU" b="1" spc="94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spc="94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КРС </a:t>
            </a:r>
            <a:r>
              <a:rPr lang="ru-RU" b="1" spc="94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тадбирларининг</a:t>
            </a:r>
            <a:r>
              <a:rPr lang="ru-RU" b="1" spc="94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spc="94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асосий</a:t>
            </a:r>
            <a:r>
              <a:rPr lang="ru-RU" b="1" spc="94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spc="94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вазифалари</a:t>
            </a:r>
            <a:endParaRPr lang="ru-RU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sp>
        <p:nvSpPr>
          <p:cNvPr id="3" name="object 13"/>
          <p:cNvSpPr txBox="1"/>
          <p:nvPr/>
        </p:nvSpPr>
        <p:spPr>
          <a:xfrm>
            <a:off x="148598" y="103335"/>
            <a:ext cx="11126712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ВА “КАСБИЙ РИВОЖЛАНИШ СОАТИ” ТАДБИРЛАРИНИ ТАШКИЛ ЭТИШ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8" name="Полилиния: фигура 267"/>
          <p:cNvSpPr/>
          <p:nvPr/>
        </p:nvSpPr>
        <p:spPr>
          <a:xfrm>
            <a:off x="10667681" y="5976956"/>
            <a:ext cx="2668929" cy="333657"/>
          </a:xfrm>
          <a:custGeom>
            <a:avLst/>
            <a:gdLst>
              <a:gd name="connsiteX0" fmla="*/ 0 w 1519999"/>
              <a:gd name="connsiteY0" fmla="*/ 0 h 190023"/>
              <a:gd name="connsiteX1" fmla="*/ 1519999 w 1519999"/>
              <a:gd name="connsiteY1" fmla="*/ 0 h 190023"/>
              <a:gd name="connsiteX2" fmla="*/ 1519999 w 1519999"/>
              <a:gd name="connsiteY2" fmla="*/ 190024 h 190023"/>
              <a:gd name="connsiteX3" fmla="*/ 0 w 1519999"/>
              <a:gd name="connsiteY3" fmla="*/ 190024 h 19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9999" h="190023">
                <a:moveTo>
                  <a:pt x="0" y="0"/>
                </a:moveTo>
                <a:lnTo>
                  <a:pt x="1519999" y="0"/>
                </a:lnTo>
                <a:lnTo>
                  <a:pt x="1519999" y="190024"/>
                </a:lnTo>
                <a:lnTo>
                  <a:pt x="0" y="19002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89" name="Полилиния: фигура 288"/>
          <p:cNvSpPr/>
          <p:nvPr/>
        </p:nvSpPr>
        <p:spPr>
          <a:xfrm>
            <a:off x="10667681" y="7330771"/>
            <a:ext cx="2668929" cy="333657"/>
          </a:xfrm>
          <a:custGeom>
            <a:avLst/>
            <a:gdLst>
              <a:gd name="connsiteX0" fmla="*/ 0 w 1519999"/>
              <a:gd name="connsiteY0" fmla="*/ 0 h 190023"/>
              <a:gd name="connsiteX1" fmla="*/ 1519999 w 1519999"/>
              <a:gd name="connsiteY1" fmla="*/ 0 h 190023"/>
              <a:gd name="connsiteX2" fmla="*/ 1519999 w 1519999"/>
              <a:gd name="connsiteY2" fmla="*/ 190024 h 190023"/>
              <a:gd name="connsiteX3" fmla="*/ 0 w 1519999"/>
              <a:gd name="connsiteY3" fmla="*/ 190024 h 19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9999" h="190023">
                <a:moveTo>
                  <a:pt x="0" y="0"/>
                </a:moveTo>
                <a:lnTo>
                  <a:pt x="1519999" y="0"/>
                </a:lnTo>
                <a:lnTo>
                  <a:pt x="1519999" y="190024"/>
                </a:lnTo>
                <a:lnTo>
                  <a:pt x="0" y="19002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03" name="Полилиния: фигура 302"/>
          <p:cNvSpPr/>
          <p:nvPr/>
        </p:nvSpPr>
        <p:spPr>
          <a:xfrm>
            <a:off x="10667681" y="8594200"/>
            <a:ext cx="2668929" cy="333657"/>
          </a:xfrm>
          <a:custGeom>
            <a:avLst/>
            <a:gdLst>
              <a:gd name="connsiteX0" fmla="*/ 0 w 1519999"/>
              <a:gd name="connsiteY0" fmla="*/ 0 h 190023"/>
              <a:gd name="connsiteX1" fmla="*/ 1519999 w 1519999"/>
              <a:gd name="connsiteY1" fmla="*/ 0 h 190023"/>
              <a:gd name="connsiteX2" fmla="*/ 1519999 w 1519999"/>
              <a:gd name="connsiteY2" fmla="*/ 190024 h 190023"/>
              <a:gd name="connsiteX3" fmla="*/ 0 w 1519999"/>
              <a:gd name="connsiteY3" fmla="*/ 190024 h 19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9999" h="190023">
                <a:moveTo>
                  <a:pt x="0" y="0"/>
                </a:moveTo>
                <a:lnTo>
                  <a:pt x="1519999" y="0"/>
                </a:lnTo>
                <a:lnTo>
                  <a:pt x="1519999" y="190024"/>
                </a:lnTo>
                <a:lnTo>
                  <a:pt x="0" y="19002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grpSp>
        <p:nvGrpSpPr>
          <p:cNvPr id="47" name="Группа 46"/>
          <p:cNvGrpSpPr/>
          <p:nvPr/>
        </p:nvGrpSpPr>
        <p:grpSpPr>
          <a:xfrm>
            <a:off x="680208" y="1713372"/>
            <a:ext cx="3091692" cy="1860233"/>
            <a:chOff x="2429354" y="4278464"/>
            <a:chExt cx="1518008" cy="88905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2429354" y="4278464"/>
              <a:ext cx="1518008" cy="889058"/>
            </a:xfrm>
            <a:custGeom>
              <a:avLst/>
              <a:gdLst>
                <a:gd name="connsiteX0" fmla="*/ 1465667 w 1518007"/>
                <a:gd name="connsiteY0" fmla="*/ 888632 h 889058"/>
                <a:gd name="connsiteX1" fmla="*/ 401483 w 1518007"/>
                <a:gd name="connsiteY1" fmla="*/ 888632 h 889058"/>
                <a:gd name="connsiteX2" fmla="*/ 1599 w 1518007"/>
                <a:gd name="connsiteY2" fmla="*/ 488747 h 889058"/>
                <a:gd name="connsiteX3" fmla="*/ 1599 w 1518007"/>
                <a:gd name="connsiteY3" fmla="*/ 54154 h 889058"/>
                <a:gd name="connsiteX4" fmla="*/ 54154 w 1518007"/>
                <a:gd name="connsiteY4" fmla="*/ 1599 h 889058"/>
                <a:gd name="connsiteX5" fmla="*/ 1118337 w 1518007"/>
                <a:gd name="connsiteY5" fmla="*/ 1599 h 889058"/>
                <a:gd name="connsiteX6" fmla="*/ 1518221 w 1518007"/>
                <a:gd name="connsiteY6" fmla="*/ 401483 h 889058"/>
                <a:gd name="connsiteX7" fmla="*/ 1518221 w 1518007"/>
                <a:gd name="connsiteY7" fmla="*/ 836077 h 889058"/>
                <a:gd name="connsiteX8" fmla="*/ 1465667 w 1518007"/>
                <a:gd name="connsiteY8" fmla="*/ 888632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8007" h="889058">
                  <a:moveTo>
                    <a:pt x="1465667" y="888632"/>
                  </a:moveTo>
                  <a:lnTo>
                    <a:pt x="401483" y="888632"/>
                  </a:lnTo>
                  <a:cubicBezTo>
                    <a:pt x="180626" y="888632"/>
                    <a:pt x="1599" y="709605"/>
                    <a:pt x="1599" y="488747"/>
                  </a:cubicBezTo>
                  <a:lnTo>
                    <a:pt x="1599" y="54154"/>
                  </a:lnTo>
                  <a:cubicBezTo>
                    <a:pt x="1599" y="25137"/>
                    <a:pt x="25115" y="1599"/>
                    <a:pt x="54154" y="1599"/>
                  </a:cubicBezTo>
                  <a:lnTo>
                    <a:pt x="1118337" y="1599"/>
                  </a:lnTo>
                  <a:cubicBezTo>
                    <a:pt x="1339194" y="1599"/>
                    <a:pt x="1518221" y="180626"/>
                    <a:pt x="1518221" y="401483"/>
                  </a:cubicBezTo>
                  <a:lnTo>
                    <a:pt x="1518221" y="836077"/>
                  </a:lnTo>
                  <a:cubicBezTo>
                    <a:pt x="1518221" y="865094"/>
                    <a:pt x="1494684" y="888632"/>
                    <a:pt x="1465667" y="888632"/>
                  </a:cubicBezTo>
                  <a:close/>
                </a:path>
              </a:pathLst>
            </a:custGeom>
            <a:solidFill>
              <a:srgbClr val="FF650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2434450" y="4283581"/>
              <a:ext cx="1509480" cy="878398"/>
            </a:xfrm>
            <a:custGeom>
              <a:avLst/>
              <a:gdLst>
                <a:gd name="connsiteX0" fmla="*/ 544628 w 1509479"/>
                <a:gd name="connsiteY0" fmla="*/ 878419 h 878397"/>
                <a:gd name="connsiteX1" fmla="*/ 1599 w 1509479"/>
                <a:gd name="connsiteY1" fmla="*/ 335390 h 878397"/>
                <a:gd name="connsiteX2" fmla="*/ 1599 w 1509479"/>
                <a:gd name="connsiteY2" fmla="*/ 1599 h 878397"/>
                <a:gd name="connsiteX3" fmla="*/ 965001 w 1509479"/>
                <a:gd name="connsiteY3" fmla="*/ 1599 h 878397"/>
                <a:gd name="connsiteX4" fmla="*/ 1508030 w 1509479"/>
                <a:gd name="connsiteY4" fmla="*/ 544628 h 878397"/>
                <a:gd name="connsiteX5" fmla="*/ 1508030 w 1509479"/>
                <a:gd name="connsiteY5" fmla="*/ 878419 h 878397"/>
                <a:gd name="connsiteX6" fmla="*/ 544628 w 1509479"/>
                <a:gd name="connsiteY6" fmla="*/ 878419 h 878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479" h="878397">
                  <a:moveTo>
                    <a:pt x="544628" y="878419"/>
                  </a:moveTo>
                  <a:cubicBezTo>
                    <a:pt x="245205" y="878419"/>
                    <a:pt x="1599" y="634813"/>
                    <a:pt x="1599" y="335390"/>
                  </a:cubicBezTo>
                  <a:lnTo>
                    <a:pt x="1599" y="1599"/>
                  </a:lnTo>
                  <a:lnTo>
                    <a:pt x="965001" y="1599"/>
                  </a:lnTo>
                  <a:cubicBezTo>
                    <a:pt x="1264424" y="1599"/>
                    <a:pt x="1508030" y="245205"/>
                    <a:pt x="1508030" y="544628"/>
                  </a:cubicBezTo>
                  <a:lnTo>
                    <a:pt x="1508030" y="878419"/>
                  </a:lnTo>
                  <a:lnTo>
                    <a:pt x="544628" y="87841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2429354" y="4278464"/>
              <a:ext cx="1518008" cy="889058"/>
            </a:xfrm>
            <a:custGeom>
              <a:avLst/>
              <a:gdLst>
                <a:gd name="connsiteX0" fmla="*/ 970097 w 1518007"/>
                <a:gd name="connsiteY0" fmla="*/ 11811 h 889058"/>
                <a:gd name="connsiteX1" fmla="*/ 1508009 w 1518007"/>
                <a:gd name="connsiteY1" fmla="*/ 549724 h 889058"/>
                <a:gd name="connsiteX2" fmla="*/ 1508009 w 1518007"/>
                <a:gd name="connsiteY2" fmla="*/ 878419 h 889058"/>
                <a:gd name="connsiteX3" fmla="*/ 549724 w 1518007"/>
                <a:gd name="connsiteY3" fmla="*/ 878419 h 889058"/>
                <a:gd name="connsiteX4" fmla="*/ 11811 w 1518007"/>
                <a:gd name="connsiteY4" fmla="*/ 340507 h 889058"/>
                <a:gd name="connsiteX5" fmla="*/ 11811 w 1518007"/>
                <a:gd name="connsiteY5" fmla="*/ 11811 h 889058"/>
                <a:gd name="connsiteX6" fmla="*/ 970097 w 1518007"/>
                <a:gd name="connsiteY6" fmla="*/ 11811 h 889058"/>
                <a:gd name="connsiteX7" fmla="*/ 970097 w 1518007"/>
                <a:gd name="connsiteY7" fmla="*/ 1599 h 889058"/>
                <a:gd name="connsiteX8" fmla="*/ 1599 w 1518007"/>
                <a:gd name="connsiteY8" fmla="*/ 1599 h 889058"/>
                <a:gd name="connsiteX9" fmla="*/ 1599 w 1518007"/>
                <a:gd name="connsiteY9" fmla="*/ 340507 h 889058"/>
                <a:gd name="connsiteX10" fmla="*/ 549724 w 1518007"/>
                <a:gd name="connsiteY10" fmla="*/ 888632 h 889058"/>
                <a:gd name="connsiteX11" fmla="*/ 1518221 w 1518007"/>
                <a:gd name="connsiteY11" fmla="*/ 888632 h 889058"/>
                <a:gd name="connsiteX12" fmla="*/ 1518221 w 1518007"/>
                <a:gd name="connsiteY12" fmla="*/ 549724 h 889058"/>
                <a:gd name="connsiteX13" fmla="*/ 970097 w 1518007"/>
                <a:gd name="connsiteY13" fmla="*/ 1599 h 889058"/>
                <a:gd name="connsiteX14" fmla="*/ 970097 w 1518007"/>
                <a:gd name="connsiteY14" fmla="*/ 1599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8007" h="889058">
                  <a:moveTo>
                    <a:pt x="970097" y="11811"/>
                  </a:moveTo>
                  <a:cubicBezTo>
                    <a:pt x="1266705" y="11811"/>
                    <a:pt x="1508009" y="253115"/>
                    <a:pt x="1508009" y="549724"/>
                  </a:cubicBezTo>
                  <a:lnTo>
                    <a:pt x="1508009" y="878419"/>
                  </a:lnTo>
                  <a:lnTo>
                    <a:pt x="549724" y="878419"/>
                  </a:lnTo>
                  <a:cubicBezTo>
                    <a:pt x="253115" y="878419"/>
                    <a:pt x="11811" y="637116"/>
                    <a:pt x="11811" y="340507"/>
                  </a:cubicBezTo>
                  <a:lnTo>
                    <a:pt x="11811" y="11811"/>
                  </a:lnTo>
                  <a:lnTo>
                    <a:pt x="970097" y="11811"/>
                  </a:lnTo>
                  <a:moveTo>
                    <a:pt x="970097" y="1599"/>
                  </a:moveTo>
                  <a:lnTo>
                    <a:pt x="1599" y="1599"/>
                  </a:lnTo>
                  <a:lnTo>
                    <a:pt x="1599" y="340507"/>
                  </a:lnTo>
                  <a:cubicBezTo>
                    <a:pt x="1599" y="643235"/>
                    <a:pt x="246996" y="888632"/>
                    <a:pt x="549724" y="888632"/>
                  </a:cubicBezTo>
                  <a:lnTo>
                    <a:pt x="1518221" y="888632"/>
                  </a:lnTo>
                  <a:lnTo>
                    <a:pt x="1518221" y="549724"/>
                  </a:lnTo>
                  <a:cubicBezTo>
                    <a:pt x="1518200" y="247017"/>
                    <a:pt x="1272803" y="1599"/>
                    <a:pt x="970097" y="1599"/>
                  </a:cubicBezTo>
                  <a:lnTo>
                    <a:pt x="970097" y="1599"/>
                  </a:lnTo>
                  <a:close/>
                </a:path>
              </a:pathLst>
            </a:custGeom>
            <a:solidFill>
              <a:srgbClr val="FF650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4744831" y="1724079"/>
            <a:ext cx="3027569" cy="1859141"/>
            <a:chOff x="4049124" y="4278464"/>
            <a:chExt cx="1518008" cy="889058"/>
          </a:xfrm>
        </p:grpSpPr>
        <p:sp>
          <p:nvSpPr>
            <p:cNvPr id="58" name="Полилиния: фигура 57"/>
            <p:cNvSpPr/>
            <p:nvPr/>
          </p:nvSpPr>
          <p:spPr>
            <a:xfrm>
              <a:off x="4049124" y="4278464"/>
              <a:ext cx="1518008" cy="889058"/>
            </a:xfrm>
            <a:custGeom>
              <a:avLst/>
              <a:gdLst>
                <a:gd name="connsiteX0" fmla="*/ 1465667 w 1518007"/>
                <a:gd name="connsiteY0" fmla="*/ 888632 h 889058"/>
                <a:gd name="connsiteX1" fmla="*/ 401483 w 1518007"/>
                <a:gd name="connsiteY1" fmla="*/ 888632 h 889058"/>
                <a:gd name="connsiteX2" fmla="*/ 1599 w 1518007"/>
                <a:gd name="connsiteY2" fmla="*/ 488747 h 889058"/>
                <a:gd name="connsiteX3" fmla="*/ 1599 w 1518007"/>
                <a:gd name="connsiteY3" fmla="*/ 54154 h 889058"/>
                <a:gd name="connsiteX4" fmla="*/ 54154 w 1518007"/>
                <a:gd name="connsiteY4" fmla="*/ 1599 h 889058"/>
                <a:gd name="connsiteX5" fmla="*/ 1118337 w 1518007"/>
                <a:gd name="connsiteY5" fmla="*/ 1599 h 889058"/>
                <a:gd name="connsiteX6" fmla="*/ 1518221 w 1518007"/>
                <a:gd name="connsiteY6" fmla="*/ 401483 h 889058"/>
                <a:gd name="connsiteX7" fmla="*/ 1518221 w 1518007"/>
                <a:gd name="connsiteY7" fmla="*/ 836077 h 889058"/>
                <a:gd name="connsiteX8" fmla="*/ 1465667 w 1518007"/>
                <a:gd name="connsiteY8" fmla="*/ 888632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8007" h="889058">
                  <a:moveTo>
                    <a:pt x="1465667" y="888632"/>
                  </a:moveTo>
                  <a:lnTo>
                    <a:pt x="401483" y="888632"/>
                  </a:lnTo>
                  <a:cubicBezTo>
                    <a:pt x="180626" y="888632"/>
                    <a:pt x="1599" y="709605"/>
                    <a:pt x="1599" y="488747"/>
                  </a:cubicBezTo>
                  <a:lnTo>
                    <a:pt x="1599" y="54154"/>
                  </a:lnTo>
                  <a:cubicBezTo>
                    <a:pt x="1599" y="25137"/>
                    <a:pt x="25115" y="1599"/>
                    <a:pt x="54154" y="1599"/>
                  </a:cubicBezTo>
                  <a:lnTo>
                    <a:pt x="1118337" y="1599"/>
                  </a:lnTo>
                  <a:cubicBezTo>
                    <a:pt x="1339194" y="1599"/>
                    <a:pt x="1518221" y="180626"/>
                    <a:pt x="1518221" y="401483"/>
                  </a:cubicBezTo>
                  <a:lnTo>
                    <a:pt x="1518221" y="836077"/>
                  </a:lnTo>
                  <a:cubicBezTo>
                    <a:pt x="1518221" y="865094"/>
                    <a:pt x="1494705" y="888632"/>
                    <a:pt x="1465667" y="888632"/>
                  </a:cubicBezTo>
                  <a:close/>
                </a:path>
              </a:pathLst>
            </a:custGeom>
            <a:solidFill>
              <a:srgbClr val="8F06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4054241" y="4283581"/>
              <a:ext cx="1509480" cy="878398"/>
            </a:xfrm>
            <a:custGeom>
              <a:avLst/>
              <a:gdLst>
                <a:gd name="connsiteX0" fmla="*/ 544607 w 1509479"/>
                <a:gd name="connsiteY0" fmla="*/ 878419 h 878397"/>
                <a:gd name="connsiteX1" fmla="*/ 1599 w 1509479"/>
                <a:gd name="connsiteY1" fmla="*/ 335390 h 878397"/>
                <a:gd name="connsiteX2" fmla="*/ 1599 w 1509479"/>
                <a:gd name="connsiteY2" fmla="*/ 1599 h 878397"/>
                <a:gd name="connsiteX3" fmla="*/ 965001 w 1509479"/>
                <a:gd name="connsiteY3" fmla="*/ 1599 h 878397"/>
                <a:gd name="connsiteX4" fmla="*/ 1508009 w 1509479"/>
                <a:gd name="connsiteY4" fmla="*/ 544628 h 878397"/>
                <a:gd name="connsiteX5" fmla="*/ 1508009 w 1509479"/>
                <a:gd name="connsiteY5" fmla="*/ 878419 h 878397"/>
                <a:gd name="connsiteX6" fmla="*/ 544607 w 1509479"/>
                <a:gd name="connsiteY6" fmla="*/ 878419 h 878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479" h="878397">
                  <a:moveTo>
                    <a:pt x="544607" y="878419"/>
                  </a:moveTo>
                  <a:cubicBezTo>
                    <a:pt x="245184" y="878419"/>
                    <a:pt x="1599" y="634813"/>
                    <a:pt x="1599" y="335390"/>
                  </a:cubicBezTo>
                  <a:lnTo>
                    <a:pt x="1599" y="1599"/>
                  </a:lnTo>
                  <a:lnTo>
                    <a:pt x="965001" y="1599"/>
                  </a:lnTo>
                  <a:cubicBezTo>
                    <a:pt x="1264424" y="1599"/>
                    <a:pt x="1508009" y="245205"/>
                    <a:pt x="1508009" y="544628"/>
                  </a:cubicBezTo>
                  <a:lnTo>
                    <a:pt x="1508009" y="878419"/>
                  </a:lnTo>
                  <a:lnTo>
                    <a:pt x="544607" y="87841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4049124" y="4278464"/>
              <a:ext cx="1518008" cy="889058"/>
            </a:xfrm>
            <a:custGeom>
              <a:avLst/>
              <a:gdLst>
                <a:gd name="connsiteX0" fmla="*/ 970097 w 1518007"/>
                <a:gd name="connsiteY0" fmla="*/ 11811 h 889058"/>
                <a:gd name="connsiteX1" fmla="*/ 1508009 w 1518007"/>
                <a:gd name="connsiteY1" fmla="*/ 549724 h 889058"/>
                <a:gd name="connsiteX2" fmla="*/ 1508009 w 1518007"/>
                <a:gd name="connsiteY2" fmla="*/ 878419 h 889058"/>
                <a:gd name="connsiteX3" fmla="*/ 549724 w 1518007"/>
                <a:gd name="connsiteY3" fmla="*/ 878419 h 889058"/>
                <a:gd name="connsiteX4" fmla="*/ 11811 w 1518007"/>
                <a:gd name="connsiteY4" fmla="*/ 340507 h 889058"/>
                <a:gd name="connsiteX5" fmla="*/ 11811 w 1518007"/>
                <a:gd name="connsiteY5" fmla="*/ 11811 h 889058"/>
                <a:gd name="connsiteX6" fmla="*/ 970097 w 1518007"/>
                <a:gd name="connsiteY6" fmla="*/ 11811 h 889058"/>
                <a:gd name="connsiteX7" fmla="*/ 970097 w 1518007"/>
                <a:gd name="connsiteY7" fmla="*/ 1599 h 889058"/>
                <a:gd name="connsiteX8" fmla="*/ 1599 w 1518007"/>
                <a:gd name="connsiteY8" fmla="*/ 1599 h 889058"/>
                <a:gd name="connsiteX9" fmla="*/ 1599 w 1518007"/>
                <a:gd name="connsiteY9" fmla="*/ 340507 h 889058"/>
                <a:gd name="connsiteX10" fmla="*/ 549724 w 1518007"/>
                <a:gd name="connsiteY10" fmla="*/ 888632 h 889058"/>
                <a:gd name="connsiteX11" fmla="*/ 1518221 w 1518007"/>
                <a:gd name="connsiteY11" fmla="*/ 888632 h 889058"/>
                <a:gd name="connsiteX12" fmla="*/ 1518221 w 1518007"/>
                <a:gd name="connsiteY12" fmla="*/ 549724 h 889058"/>
                <a:gd name="connsiteX13" fmla="*/ 970097 w 1518007"/>
                <a:gd name="connsiteY13" fmla="*/ 1599 h 889058"/>
                <a:gd name="connsiteX14" fmla="*/ 970097 w 1518007"/>
                <a:gd name="connsiteY14" fmla="*/ 1599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8007" h="889058">
                  <a:moveTo>
                    <a:pt x="970097" y="11811"/>
                  </a:moveTo>
                  <a:cubicBezTo>
                    <a:pt x="1266705" y="11811"/>
                    <a:pt x="1508009" y="253115"/>
                    <a:pt x="1508009" y="549724"/>
                  </a:cubicBezTo>
                  <a:lnTo>
                    <a:pt x="1508009" y="878419"/>
                  </a:lnTo>
                  <a:lnTo>
                    <a:pt x="549724" y="878419"/>
                  </a:lnTo>
                  <a:cubicBezTo>
                    <a:pt x="253115" y="878419"/>
                    <a:pt x="11811" y="637116"/>
                    <a:pt x="11811" y="340507"/>
                  </a:cubicBezTo>
                  <a:lnTo>
                    <a:pt x="11811" y="11811"/>
                  </a:lnTo>
                  <a:lnTo>
                    <a:pt x="970097" y="11811"/>
                  </a:lnTo>
                  <a:moveTo>
                    <a:pt x="970097" y="1599"/>
                  </a:moveTo>
                  <a:lnTo>
                    <a:pt x="1599" y="1599"/>
                  </a:lnTo>
                  <a:lnTo>
                    <a:pt x="1599" y="340507"/>
                  </a:lnTo>
                  <a:cubicBezTo>
                    <a:pt x="1599" y="643235"/>
                    <a:pt x="246996" y="888632"/>
                    <a:pt x="549724" y="888632"/>
                  </a:cubicBezTo>
                  <a:lnTo>
                    <a:pt x="1518221" y="888632"/>
                  </a:lnTo>
                  <a:lnTo>
                    <a:pt x="1518221" y="549724"/>
                  </a:lnTo>
                  <a:cubicBezTo>
                    <a:pt x="1518221" y="247017"/>
                    <a:pt x="1272824" y="1599"/>
                    <a:pt x="970097" y="1599"/>
                  </a:cubicBezTo>
                  <a:lnTo>
                    <a:pt x="970097" y="1599"/>
                  </a:lnTo>
                  <a:close/>
                </a:path>
              </a:pathLst>
            </a:custGeom>
            <a:solidFill>
              <a:srgbClr val="8F06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62" name="Группа 61"/>
          <p:cNvGrpSpPr/>
          <p:nvPr/>
        </p:nvGrpSpPr>
        <p:grpSpPr>
          <a:xfrm>
            <a:off x="568840" y="4265915"/>
            <a:ext cx="3115137" cy="1711849"/>
            <a:chOff x="5668915" y="4278464"/>
            <a:chExt cx="1518008" cy="889058"/>
          </a:xfrm>
        </p:grpSpPr>
        <p:sp>
          <p:nvSpPr>
            <p:cNvPr id="65" name="Полилиния: фигура 64"/>
            <p:cNvSpPr/>
            <p:nvPr/>
          </p:nvSpPr>
          <p:spPr>
            <a:xfrm>
              <a:off x="5668915" y="4278464"/>
              <a:ext cx="1518008" cy="889058"/>
            </a:xfrm>
            <a:custGeom>
              <a:avLst/>
              <a:gdLst>
                <a:gd name="connsiteX0" fmla="*/ 1465666 w 1518007"/>
                <a:gd name="connsiteY0" fmla="*/ 888632 h 889058"/>
                <a:gd name="connsiteX1" fmla="*/ 401483 w 1518007"/>
                <a:gd name="connsiteY1" fmla="*/ 888632 h 889058"/>
                <a:gd name="connsiteX2" fmla="*/ 1599 w 1518007"/>
                <a:gd name="connsiteY2" fmla="*/ 488747 h 889058"/>
                <a:gd name="connsiteX3" fmla="*/ 1599 w 1518007"/>
                <a:gd name="connsiteY3" fmla="*/ 54154 h 889058"/>
                <a:gd name="connsiteX4" fmla="*/ 54154 w 1518007"/>
                <a:gd name="connsiteY4" fmla="*/ 1599 h 889058"/>
                <a:gd name="connsiteX5" fmla="*/ 1118337 w 1518007"/>
                <a:gd name="connsiteY5" fmla="*/ 1599 h 889058"/>
                <a:gd name="connsiteX6" fmla="*/ 1518221 w 1518007"/>
                <a:gd name="connsiteY6" fmla="*/ 401483 h 889058"/>
                <a:gd name="connsiteX7" fmla="*/ 1518221 w 1518007"/>
                <a:gd name="connsiteY7" fmla="*/ 836077 h 889058"/>
                <a:gd name="connsiteX8" fmla="*/ 1465666 w 1518007"/>
                <a:gd name="connsiteY8" fmla="*/ 888632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8007" h="889058">
                  <a:moveTo>
                    <a:pt x="1465666" y="888632"/>
                  </a:moveTo>
                  <a:lnTo>
                    <a:pt x="401483" y="888632"/>
                  </a:lnTo>
                  <a:cubicBezTo>
                    <a:pt x="180626" y="888632"/>
                    <a:pt x="1599" y="709605"/>
                    <a:pt x="1599" y="488747"/>
                  </a:cubicBezTo>
                  <a:lnTo>
                    <a:pt x="1599" y="54154"/>
                  </a:lnTo>
                  <a:cubicBezTo>
                    <a:pt x="1599" y="25137"/>
                    <a:pt x="25115" y="1599"/>
                    <a:pt x="54154" y="1599"/>
                  </a:cubicBezTo>
                  <a:lnTo>
                    <a:pt x="1118337" y="1599"/>
                  </a:lnTo>
                  <a:cubicBezTo>
                    <a:pt x="1339195" y="1599"/>
                    <a:pt x="1518221" y="180626"/>
                    <a:pt x="1518221" y="401483"/>
                  </a:cubicBezTo>
                  <a:lnTo>
                    <a:pt x="1518221" y="836077"/>
                  </a:lnTo>
                  <a:cubicBezTo>
                    <a:pt x="1518221" y="865094"/>
                    <a:pt x="1494684" y="888632"/>
                    <a:pt x="1465666" y="888632"/>
                  </a:cubicBezTo>
                  <a:close/>
                </a:path>
              </a:pathLst>
            </a:custGeom>
            <a:solidFill>
              <a:srgbClr val="0469A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5674014" y="4283578"/>
              <a:ext cx="1509480" cy="878398"/>
            </a:xfrm>
            <a:custGeom>
              <a:avLst/>
              <a:gdLst>
                <a:gd name="connsiteX0" fmla="*/ 544628 w 1509479"/>
                <a:gd name="connsiteY0" fmla="*/ 878419 h 878397"/>
                <a:gd name="connsiteX1" fmla="*/ 1599 w 1509479"/>
                <a:gd name="connsiteY1" fmla="*/ 335390 h 878397"/>
                <a:gd name="connsiteX2" fmla="*/ 1599 w 1509479"/>
                <a:gd name="connsiteY2" fmla="*/ 1599 h 878397"/>
                <a:gd name="connsiteX3" fmla="*/ 965001 w 1509479"/>
                <a:gd name="connsiteY3" fmla="*/ 1599 h 878397"/>
                <a:gd name="connsiteX4" fmla="*/ 1508030 w 1509479"/>
                <a:gd name="connsiteY4" fmla="*/ 544628 h 878397"/>
                <a:gd name="connsiteX5" fmla="*/ 1508030 w 1509479"/>
                <a:gd name="connsiteY5" fmla="*/ 878419 h 878397"/>
                <a:gd name="connsiteX6" fmla="*/ 544628 w 1509479"/>
                <a:gd name="connsiteY6" fmla="*/ 878419 h 878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479" h="878397">
                  <a:moveTo>
                    <a:pt x="544628" y="878419"/>
                  </a:moveTo>
                  <a:cubicBezTo>
                    <a:pt x="245205" y="878419"/>
                    <a:pt x="1599" y="634813"/>
                    <a:pt x="1599" y="335390"/>
                  </a:cubicBezTo>
                  <a:lnTo>
                    <a:pt x="1599" y="1599"/>
                  </a:lnTo>
                  <a:lnTo>
                    <a:pt x="965001" y="1599"/>
                  </a:lnTo>
                  <a:cubicBezTo>
                    <a:pt x="1264424" y="1599"/>
                    <a:pt x="1508030" y="245205"/>
                    <a:pt x="1508030" y="544628"/>
                  </a:cubicBezTo>
                  <a:lnTo>
                    <a:pt x="1508030" y="878419"/>
                  </a:lnTo>
                  <a:lnTo>
                    <a:pt x="544628" y="87841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5668915" y="4278464"/>
              <a:ext cx="1518008" cy="889058"/>
            </a:xfrm>
            <a:custGeom>
              <a:avLst/>
              <a:gdLst>
                <a:gd name="connsiteX0" fmla="*/ 970097 w 1518007"/>
                <a:gd name="connsiteY0" fmla="*/ 11811 h 889058"/>
                <a:gd name="connsiteX1" fmla="*/ 1508009 w 1518007"/>
                <a:gd name="connsiteY1" fmla="*/ 549724 h 889058"/>
                <a:gd name="connsiteX2" fmla="*/ 1508009 w 1518007"/>
                <a:gd name="connsiteY2" fmla="*/ 878419 h 889058"/>
                <a:gd name="connsiteX3" fmla="*/ 549724 w 1518007"/>
                <a:gd name="connsiteY3" fmla="*/ 878419 h 889058"/>
                <a:gd name="connsiteX4" fmla="*/ 11812 w 1518007"/>
                <a:gd name="connsiteY4" fmla="*/ 340507 h 889058"/>
                <a:gd name="connsiteX5" fmla="*/ 11812 w 1518007"/>
                <a:gd name="connsiteY5" fmla="*/ 11811 h 889058"/>
                <a:gd name="connsiteX6" fmla="*/ 970097 w 1518007"/>
                <a:gd name="connsiteY6" fmla="*/ 11811 h 889058"/>
                <a:gd name="connsiteX7" fmla="*/ 970097 w 1518007"/>
                <a:gd name="connsiteY7" fmla="*/ 1599 h 889058"/>
                <a:gd name="connsiteX8" fmla="*/ 1599 w 1518007"/>
                <a:gd name="connsiteY8" fmla="*/ 1599 h 889058"/>
                <a:gd name="connsiteX9" fmla="*/ 1599 w 1518007"/>
                <a:gd name="connsiteY9" fmla="*/ 340507 h 889058"/>
                <a:gd name="connsiteX10" fmla="*/ 549724 w 1518007"/>
                <a:gd name="connsiteY10" fmla="*/ 888632 h 889058"/>
                <a:gd name="connsiteX11" fmla="*/ 1518221 w 1518007"/>
                <a:gd name="connsiteY11" fmla="*/ 888632 h 889058"/>
                <a:gd name="connsiteX12" fmla="*/ 1518221 w 1518007"/>
                <a:gd name="connsiteY12" fmla="*/ 549724 h 889058"/>
                <a:gd name="connsiteX13" fmla="*/ 970097 w 1518007"/>
                <a:gd name="connsiteY13" fmla="*/ 1599 h 889058"/>
                <a:gd name="connsiteX14" fmla="*/ 970097 w 1518007"/>
                <a:gd name="connsiteY14" fmla="*/ 1599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8007" h="889058">
                  <a:moveTo>
                    <a:pt x="970097" y="11811"/>
                  </a:moveTo>
                  <a:cubicBezTo>
                    <a:pt x="1266705" y="11811"/>
                    <a:pt x="1508009" y="253115"/>
                    <a:pt x="1508009" y="549724"/>
                  </a:cubicBezTo>
                  <a:lnTo>
                    <a:pt x="1508009" y="878419"/>
                  </a:lnTo>
                  <a:lnTo>
                    <a:pt x="549724" y="878419"/>
                  </a:lnTo>
                  <a:cubicBezTo>
                    <a:pt x="253115" y="878419"/>
                    <a:pt x="11812" y="637116"/>
                    <a:pt x="11812" y="340507"/>
                  </a:cubicBezTo>
                  <a:lnTo>
                    <a:pt x="11812" y="11811"/>
                  </a:lnTo>
                  <a:lnTo>
                    <a:pt x="970097" y="11811"/>
                  </a:lnTo>
                  <a:moveTo>
                    <a:pt x="970097" y="1599"/>
                  </a:moveTo>
                  <a:lnTo>
                    <a:pt x="1599" y="1599"/>
                  </a:lnTo>
                  <a:lnTo>
                    <a:pt x="1599" y="340507"/>
                  </a:lnTo>
                  <a:cubicBezTo>
                    <a:pt x="1599" y="643235"/>
                    <a:pt x="246996" y="888632"/>
                    <a:pt x="549724" y="888632"/>
                  </a:cubicBezTo>
                  <a:lnTo>
                    <a:pt x="1518221" y="888632"/>
                  </a:lnTo>
                  <a:lnTo>
                    <a:pt x="1518221" y="549724"/>
                  </a:lnTo>
                  <a:cubicBezTo>
                    <a:pt x="1518221" y="247017"/>
                    <a:pt x="1272803" y="1599"/>
                    <a:pt x="970097" y="1599"/>
                  </a:cubicBezTo>
                  <a:lnTo>
                    <a:pt x="970097" y="1599"/>
                  </a:lnTo>
                  <a:close/>
                </a:path>
              </a:pathLst>
            </a:custGeom>
            <a:solidFill>
              <a:srgbClr val="0469A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68" name="Группа 67"/>
          <p:cNvGrpSpPr/>
          <p:nvPr/>
        </p:nvGrpSpPr>
        <p:grpSpPr>
          <a:xfrm>
            <a:off x="4744831" y="4178925"/>
            <a:ext cx="3020766" cy="1808399"/>
            <a:chOff x="5668915" y="4278464"/>
            <a:chExt cx="1518008" cy="889062"/>
          </a:xfrm>
        </p:grpSpPr>
        <p:sp>
          <p:nvSpPr>
            <p:cNvPr id="69" name="Полилиния: фигура 68"/>
            <p:cNvSpPr/>
            <p:nvPr/>
          </p:nvSpPr>
          <p:spPr>
            <a:xfrm>
              <a:off x="5668915" y="4278464"/>
              <a:ext cx="1518008" cy="889058"/>
            </a:xfrm>
            <a:custGeom>
              <a:avLst/>
              <a:gdLst>
                <a:gd name="connsiteX0" fmla="*/ 1465666 w 1518007"/>
                <a:gd name="connsiteY0" fmla="*/ 888632 h 889058"/>
                <a:gd name="connsiteX1" fmla="*/ 401483 w 1518007"/>
                <a:gd name="connsiteY1" fmla="*/ 888632 h 889058"/>
                <a:gd name="connsiteX2" fmla="*/ 1599 w 1518007"/>
                <a:gd name="connsiteY2" fmla="*/ 488747 h 889058"/>
                <a:gd name="connsiteX3" fmla="*/ 1599 w 1518007"/>
                <a:gd name="connsiteY3" fmla="*/ 54154 h 889058"/>
                <a:gd name="connsiteX4" fmla="*/ 54154 w 1518007"/>
                <a:gd name="connsiteY4" fmla="*/ 1599 h 889058"/>
                <a:gd name="connsiteX5" fmla="*/ 1118337 w 1518007"/>
                <a:gd name="connsiteY5" fmla="*/ 1599 h 889058"/>
                <a:gd name="connsiteX6" fmla="*/ 1518221 w 1518007"/>
                <a:gd name="connsiteY6" fmla="*/ 401483 h 889058"/>
                <a:gd name="connsiteX7" fmla="*/ 1518221 w 1518007"/>
                <a:gd name="connsiteY7" fmla="*/ 836077 h 889058"/>
                <a:gd name="connsiteX8" fmla="*/ 1465666 w 1518007"/>
                <a:gd name="connsiteY8" fmla="*/ 888632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8007" h="889058">
                  <a:moveTo>
                    <a:pt x="1465666" y="888632"/>
                  </a:moveTo>
                  <a:lnTo>
                    <a:pt x="401483" y="888632"/>
                  </a:lnTo>
                  <a:cubicBezTo>
                    <a:pt x="180626" y="888632"/>
                    <a:pt x="1599" y="709605"/>
                    <a:pt x="1599" y="488747"/>
                  </a:cubicBezTo>
                  <a:lnTo>
                    <a:pt x="1599" y="54154"/>
                  </a:lnTo>
                  <a:cubicBezTo>
                    <a:pt x="1599" y="25137"/>
                    <a:pt x="25115" y="1599"/>
                    <a:pt x="54154" y="1599"/>
                  </a:cubicBezTo>
                  <a:lnTo>
                    <a:pt x="1118337" y="1599"/>
                  </a:lnTo>
                  <a:cubicBezTo>
                    <a:pt x="1339195" y="1599"/>
                    <a:pt x="1518221" y="180626"/>
                    <a:pt x="1518221" y="401483"/>
                  </a:cubicBezTo>
                  <a:lnTo>
                    <a:pt x="1518221" y="836077"/>
                  </a:lnTo>
                  <a:cubicBezTo>
                    <a:pt x="1518221" y="865094"/>
                    <a:pt x="1494684" y="888632"/>
                    <a:pt x="1465666" y="888632"/>
                  </a:cubicBezTo>
                  <a:close/>
                </a:path>
              </a:pathLst>
            </a:custGeom>
            <a:solidFill>
              <a:srgbClr val="2CC8A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674013" y="4283579"/>
              <a:ext cx="1509480" cy="878398"/>
            </a:xfrm>
            <a:custGeom>
              <a:avLst/>
              <a:gdLst>
                <a:gd name="connsiteX0" fmla="*/ 544628 w 1509479"/>
                <a:gd name="connsiteY0" fmla="*/ 878419 h 878397"/>
                <a:gd name="connsiteX1" fmla="*/ 1599 w 1509479"/>
                <a:gd name="connsiteY1" fmla="*/ 335390 h 878397"/>
                <a:gd name="connsiteX2" fmla="*/ 1599 w 1509479"/>
                <a:gd name="connsiteY2" fmla="*/ 1599 h 878397"/>
                <a:gd name="connsiteX3" fmla="*/ 965001 w 1509479"/>
                <a:gd name="connsiteY3" fmla="*/ 1599 h 878397"/>
                <a:gd name="connsiteX4" fmla="*/ 1508030 w 1509479"/>
                <a:gd name="connsiteY4" fmla="*/ 544628 h 878397"/>
                <a:gd name="connsiteX5" fmla="*/ 1508030 w 1509479"/>
                <a:gd name="connsiteY5" fmla="*/ 878419 h 878397"/>
                <a:gd name="connsiteX6" fmla="*/ 544628 w 1509479"/>
                <a:gd name="connsiteY6" fmla="*/ 878419 h 878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479" h="878397">
                  <a:moveTo>
                    <a:pt x="544628" y="878419"/>
                  </a:moveTo>
                  <a:cubicBezTo>
                    <a:pt x="245205" y="878419"/>
                    <a:pt x="1599" y="634813"/>
                    <a:pt x="1599" y="335390"/>
                  </a:cubicBezTo>
                  <a:lnTo>
                    <a:pt x="1599" y="1599"/>
                  </a:lnTo>
                  <a:lnTo>
                    <a:pt x="965001" y="1599"/>
                  </a:lnTo>
                  <a:cubicBezTo>
                    <a:pt x="1264424" y="1599"/>
                    <a:pt x="1508030" y="245205"/>
                    <a:pt x="1508030" y="544628"/>
                  </a:cubicBezTo>
                  <a:lnTo>
                    <a:pt x="1508030" y="878419"/>
                  </a:lnTo>
                  <a:lnTo>
                    <a:pt x="544628" y="87841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solidFill>
                <a:srgbClr val="2CC8A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5668915" y="4278468"/>
              <a:ext cx="1518008" cy="889058"/>
            </a:xfrm>
            <a:custGeom>
              <a:avLst/>
              <a:gdLst>
                <a:gd name="connsiteX0" fmla="*/ 970097 w 1518007"/>
                <a:gd name="connsiteY0" fmla="*/ 11811 h 889058"/>
                <a:gd name="connsiteX1" fmla="*/ 1508009 w 1518007"/>
                <a:gd name="connsiteY1" fmla="*/ 549724 h 889058"/>
                <a:gd name="connsiteX2" fmla="*/ 1508009 w 1518007"/>
                <a:gd name="connsiteY2" fmla="*/ 878419 h 889058"/>
                <a:gd name="connsiteX3" fmla="*/ 549724 w 1518007"/>
                <a:gd name="connsiteY3" fmla="*/ 878419 h 889058"/>
                <a:gd name="connsiteX4" fmla="*/ 11812 w 1518007"/>
                <a:gd name="connsiteY4" fmla="*/ 340507 h 889058"/>
                <a:gd name="connsiteX5" fmla="*/ 11812 w 1518007"/>
                <a:gd name="connsiteY5" fmla="*/ 11811 h 889058"/>
                <a:gd name="connsiteX6" fmla="*/ 970097 w 1518007"/>
                <a:gd name="connsiteY6" fmla="*/ 11811 h 889058"/>
                <a:gd name="connsiteX7" fmla="*/ 970097 w 1518007"/>
                <a:gd name="connsiteY7" fmla="*/ 1599 h 889058"/>
                <a:gd name="connsiteX8" fmla="*/ 1599 w 1518007"/>
                <a:gd name="connsiteY8" fmla="*/ 1599 h 889058"/>
                <a:gd name="connsiteX9" fmla="*/ 1599 w 1518007"/>
                <a:gd name="connsiteY9" fmla="*/ 340507 h 889058"/>
                <a:gd name="connsiteX10" fmla="*/ 549724 w 1518007"/>
                <a:gd name="connsiteY10" fmla="*/ 888632 h 889058"/>
                <a:gd name="connsiteX11" fmla="*/ 1518221 w 1518007"/>
                <a:gd name="connsiteY11" fmla="*/ 888632 h 889058"/>
                <a:gd name="connsiteX12" fmla="*/ 1518221 w 1518007"/>
                <a:gd name="connsiteY12" fmla="*/ 549724 h 889058"/>
                <a:gd name="connsiteX13" fmla="*/ 970097 w 1518007"/>
                <a:gd name="connsiteY13" fmla="*/ 1599 h 889058"/>
                <a:gd name="connsiteX14" fmla="*/ 970097 w 1518007"/>
                <a:gd name="connsiteY14" fmla="*/ 1599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8007" h="889058">
                  <a:moveTo>
                    <a:pt x="970097" y="11811"/>
                  </a:moveTo>
                  <a:cubicBezTo>
                    <a:pt x="1266705" y="11811"/>
                    <a:pt x="1508009" y="253115"/>
                    <a:pt x="1508009" y="549724"/>
                  </a:cubicBezTo>
                  <a:lnTo>
                    <a:pt x="1508009" y="878419"/>
                  </a:lnTo>
                  <a:lnTo>
                    <a:pt x="549724" y="878419"/>
                  </a:lnTo>
                  <a:cubicBezTo>
                    <a:pt x="253115" y="878419"/>
                    <a:pt x="11812" y="637116"/>
                    <a:pt x="11812" y="340507"/>
                  </a:cubicBezTo>
                  <a:lnTo>
                    <a:pt x="11812" y="11811"/>
                  </a:lnTo>
                  <a:lnTo>
                    <a:pt x="970097" y="11811"/>
                  </a:lnTo>
                  <a:moveTo>
                    <a:pt x="970097" y="1599"/>
                  </a:moveTo>
                  <a:lnTo>
                    <a:pt x="1599" y="1599"/>
                  </a:lnTo>
                  <a:lnTo>
                    <a:pt x="1599" y="340507"/>
                  </a:lnTo>
                  <a:cubicBezTo>
                    <a:pt x="1599" y="643235"/>
                    <a:pt x="246996" y="888632"/>
                    <a:pt x="549724" y="888632"/>
                  </a:cubicBezTo>
                  <a:lnTo>
                    <a:pt x="1518221" y="888632"/>
                  </a:lnTo>
                  <a:lnTo>
                    <a:pt x="1518221" y="549724"/>
                  </a:lnTo>
                  <a:cubicBezTo>
                    <a:pt x="1518221" y="247017"/>
                    <a:pt x="1272803" y="1599"/>
                    <a:pt x="970097" y="1599"/>
                  </a:cubicBezTo>
                  <a:lnTo>
                    <a:pt x="970097" y="1599"/>
                  </a:lnTo>
                  <a:close/>
                </a:path>
              </a:pathLst>
            </a:custGeom>
            <a:solidFill>
              <a:srgbClr val="0469A8"/>
            </a:solidFill>
            <a:ln w="9525" cap="flat">
              <a:solidFill>
                <a:srgbClr val="2CC8A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grpSp>
        <p:nvGrpSpPr>
          <p:cNvPr id="76" name="Группа 75"/>
          <p:cNvGrpSpPr/>
          <p:nvPr/>
        </p:nvGrpSpPr>
        <p:grpSpPr>
          <a:xfrm>
            <a:off x="8563708" y="4178925"/>
            <a:ext cx="2982744" cy="1798031"/>
            <a:chOff x="5668915" y="4278464"/>
            <a:chExt cx="1518008" cy="889058"/>
          </a:xfrm>
        </p:grpSpPr>
        <p:sp>
          <p:nvSpPr>
            <p:cNvPr id="79" name="Полилиния: фигура 78"/>
            <p:cNvSpPr/>
            <p:nvPr/>
          </p:nvSpPr>
          <p:spPr>
            <a:xfrm>
              <a:off x="5668915" y="4278464"/>
              <a:ext cx="1518008" cy="889058"/>
            </a:xfrm>
            <a:custGeom>
              <a:avLst/>
              <a:gdLst>
                <a:gd name="connsiteX0" fmla="*/ 1465666 w 1518007"/>
                <a:gd name="connsiteY0" fmla="*/ 888632 h 889058"/>
                <a:gd name="connsiteX1" fmla="*/ 401483 w 1518007"/>
                <a:gd name="connsiteY1" fmla="*/ 888632 h 889058"/>
                <a:gd name="connsiteX2" fmla="*/ 1599 w 1518007"/>
                <a:gd name="connsiteY2" fmla="*/ 488747 h 889058"/>
                <a:gd name="connsiteX3" fmla="*/ 1599 w 1518007"/>
                <a:gd name="connsiteY3" fmla="*/ 54154 h 889058"/>
                <a:gd name="connsiteX4" fmla="*/ 54154 w 1518007"/>
                <a:gd name="connsiteY4" fmla="*/ 1599 h 889058"/>
                <a:gd name="connsiteX5" fmla="*/ 1118337 w 1518007"/>
                <a:gd name="connsiteY5" fmla="*/ 1599 h 889058"/>
                <a:gd name="connsiteX6" fmla="*/ 1518221 w 1518007"/>
                <a:gd name="connsiteY6" fmla="*/ 401483 h 889058"/>
                <a:gd name="connsiteX7" fmla="*/ 1518221 w 1518007"/>
                <a:gd name="connsiteY7" fmla="*/ 836077 h 889058"/>
                <a:gd name="connsiteX8" fmla="*/ 1465666 w 1518007"/>
                <a:gd name="connsiteY8" fmla="*/ 888632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8007" h="889058">
                  <a:moveTo>
                    <a:pt x="1465666" y="888632"/>
                  </a:moveTo>
                  <a:lnTo>
                    <a:pt x="401483" y="888632"/>
                  </a:lnTo>
                  <a:cubicBezTo>
                    <a:pt x="180626" y="888632"/>
                    <a:pt x="1599" y="709605"/>
                    <a:pt x="1599" y="488747"/>
                  </a:cubicBezTo>
                  <a:lnTo>
                    <a:pt x="1599" y="54154"/>
                  </a:lnTo>
                  <a:cubicBezTo>
                    <a:pt x="1599" y="25137"/>
                    <a:pt x="25115" y="1599"/>
                    <a:pt x="54154" y="1599"/>
                  </a:cubicBezTo>
                  <a:lnTo>
                    <a:pt x="1118337" y="1599"/>
                  </a:lnTo>
                  <a:cubicBezTo>
                    <a:pt x="1339195" y="1599"/>
                    <a:pt x="1518221" y="180626"/>
                    <a:pt x="1518221" y="401483"/>
                  </a:cubicBezTo>
                  <a:lnTo>
                    <a:pt x="1518221" y="836077"/>
                  </a:lnTo>
                  <a:cubicBezTo>
                    <a:pt x="1518221" y="865094"/>
                    <a:pt x="1494684" y="888632"/>
                    <a:pt x="1465666" y="888632"/>
                  </a:cubicBezTo>
                  <a:close/>
                </a:path>
              </a:pathLst>
            </a:custGeom>
            <a:solidFill>
              <a:srgbClr val="FFC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5674011" y="4283581"/>
              <a:ext cx="1509480" cy="878398"/>
            </a:xfrm>
            <a:custGeom>
              <a:avLst/>
              <a:gdLst>
                <a:gd name="connsiteX0" fmla="*/ 544628 w 1509479"/>
                <a:gd name="connsiteY0" fmla="*/ 878419 h 878397"/>
                <a:gd name="connsiteX1" fmla="*/ 1599 w 1509479"/>
                <a:gd name="connsiteY1" fmla="*/ 335390 h 878397"/>
                <a:gd name="connsiteX2" fmla="*/ 1599 w 1509479"/>
                <a:gd name="connsiteY2" fmla="*/ 1599 h 878397"/>
                <a:gd name="connsiteX3" fmla="*/ 965001 w 1509479"/>
                <a:gd name="connsiteY3" fmla="*/ 1599 h 878397"/>
                <a:gd name="connsiteX4" fmla="*/ 1508030 w 1509479"/>
                <a:gd name="connsiteY4" fmla="*/ 544628 h 878397"/>
                <a:gd name="connsiteX5" fmla="*/ 1508030 w 1509479"/>
                <a:gd name="connsiteY5" fmla="*/ 878419 h 878397"/>
                <a:gd name="connsiteX6" fmla="*/ 544628 w 1509479"/>
                <a:gd name="connsiteY6" fmla="*/ 878419 h 878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479" h="878397">
                  <a:moveTo>
                    <a:pt x="544628" y="878419"/>
                  </a:moveTo>
                  <a:cubicBezTo>
                    <a:pt x="245205" y="878419"/>
                    <a:pt x="1599" y="634813"/>
                    <a:pt x="1599" y="335390"/>
                  </a:cubicBezTo>
                  <a:lnTo>
                    <a:pt x="1599" y="1599"/>
                  </a:lnTo>
                  <a:lnTo>
                    <a:pt x="965001" y="1599"/>
                  </a:lnTo>
                  <a:cubicBezTo>
                    <a:pt x="1264424" y="1599"/>
                    <a:pt x="1508030" y="245205"/>
                    <a:pt x="1508030" y="544628"/>
                  </a:cubicBezTo>
                  <a:lnTo>
                    <a:pt x="1508030" y="878419"/>
                  </a:lnTo>
                  <a:lnTo>
                    <a:pt x="544628" y="87841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5668915" y="4278464"/>
              <a:ext cx="1518008" cy="889058"/>
            </a:xfrm>
            <a:custGeom>
              <a:avLst/>
              <a:gdLst>
                <a:gd name="connsiteX0" fmla="*/ 970097 w 1518007"/>
                <a:gd name="connsiteY0" fmla="*/ 11811 h 889058"/>
                <a:gd name="connsiteX1" fmla="*/ 1508009 w 1518007"/>
                <a:gd name="connsiteY1" fmla="*/ 549724 h 889058"/>
                <a:gd name="connsiteX2" fmla="*/ 1508009 w 1518007"/>
                <a:gd name="connsiteY2" fmla="*/ 878419 h 889058"/>
                <a:gd name="connsiteX3" fmla="*/ 549724 w 1518007"/>
                <a:gd name="connsiteY3" fmla="*/ 878419 h 889058"/>
                <a:gd name="connsiteX4" fmla="*/ 11812 w 1518007"/>
                <a:gd name="connsiteY4" fmla="*/ 340507 h 889058"/>
                <a:gd name="connsiteX5" fmla="*/ 11812 w 1518007"/>
                <a:gd name="connsiteY5" fmla="*/ 11811 h 889058"/>
                <a:gd name="connsiteX6" fmla="*/ 970097 w 1518007"/>
                <a:gd name="connsiteY6" fmla="*/ 11811 h 889058"/>
                <a:gd name="connsiteX7" fmla="*/ 970097 w 1518007"/>
                <a:gd name="connsiteY7" fmla="*/ 1599 h 889058"/>
                <a:gd name="connsiteX8" fmla="*/ 1599 w 1518007"/>
                <a:gd name="connsiteY8" fmla="*/ 1599 h 889058"/>
                <a:gd name="connsiteX9" fmla="*/ 1599 w 1518007"/>
                <a:gd name="connsiteY9" fmla="*/ 340507 h 889058"/>
                <a:gd name="connsiteX10" fmla="*/ 549724 w 1518007"/>
                <a:gd name="connsiteY10" fmla="*/ 888632 h 889058"/>
                <a:gd name="connsiteX11" fmla="*/ 1518221 w 1518007"/>
                <a:gd name="connsiteY11" fmla="*/ 888632 h 889058"/>
                <a:gd name="connsiteX12" fmla="*/ 1518221 w 1518007"/>
                <a:gd name="connsiteY12" fmla="*/ 549724 h 889058"/>
                <a:gd name="connsiteX13" fmla="*/ 970097 w 1518007"/>
                <a:gd name="connsiteY13" fmla="*/ 1599 h 889058"/>
                <a:gd name="connsiteX14" fmla="*/ 970097 w 1518007"/>
                <a:gd name="connsiteY14" fmla="*/ 1599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8007" h="889058">
                  <a:moveTo>
                    <a:pt x="970097" y="11811"/>
                  </a:moveTo>
                  <a:cubicBezTo>
                    <a:pt x="1266705" y="11811"/>
                    <a:pt x="1508009" y="253115"/>
                    <a:pt x="1508009" y="549724"/>
                  </a:cubicBezTo>
                  <a:lnTo>
                    <a:pt x="1508009" y="878419"/>
                  </a:lnTo>
                  <a:lnTo>
                    <a:pt x="549724" y="878419"/>
                  </a:lnTo>
                  <a:cubicBezTo>
                    <a:pt x="253115" y="878419"/>
                    <a:pt x="11812" y="637116"/>
                    <a:pt x="11812" y="340507"/>
                  </a:cubicBezTo>
                  <a:lnTo>
                    <a:pt x="11812" y="11811"/>
                  </a:lnTo>
                  <a:lnTo>
                    <a:pt x="970097" y="11811"/>
                  </a:lnTo>
                  <a:moveTo>
                    <a:pt x="970097" y="1599"/>
                  </a:moveTo>
                  <a:lnTo>
                    <a:pt x="1599" y="1599"/>
                  </a:lnTo>
                  <a:lnTo>
                    <a:pt x="1599" y="340507"/>
                  </a:lnTo>
                  <a:cubicBezTo>
                    <a:pt x="1599" y="643235"/>
                    <a:pt x="246996" y="888632"/>
                    <a:pt x="549724" y="888632"/>
                  </a:cubicBezTo>
                  <a:lnTo>
                    <a:pt x="1518221" y="888632"/>
                  </a:lnTo>
                  <a:lnTo>
                    <a:pt x="1518221" y="549724"/>
                  </a:lnTo>
                  <a:cubicBezTo>
                    <a:pt x="1518221" y="247017"/>
                    <a:pt x="1272803" y="1599"/>
                    <a:pt x="970097" y="1599"/>
                  </a:cubicBezTo>
                  <a:lnTo>
                    <a:pt x="970097" y="1599"/>
                  </a:lnTo>
                  <a:close/>
                </a:path>
              </a:pathLst>
            </a:custGeom>
            <a:solidFill>
              <a:srgbClr val="0469A8"/>
            </a:solidFill>
            <a:ln w="9525" cap="flat">
              <a:solidFill>
                <a:srgbClr val="FFC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grpSp>
        <p:nvGrpSpPr>
          <p:cNvPr id="83" name="Группа 82"/>
          <p:cNvGrpSpPr/>
          <p:nvPr/>
        </p:nvGrpSpPr>
        <p:grpSpPr>
          <a:xfrm>
            <a:off x="8563708" y="1872762"/>
            <a:ext cx="2976390" cy="1827377"/>
            <a:chOff x="7288685" y="4278464"/>
            <a:chExt cx="1518029" cy="889058"/>
          </a:xfrm>
        </p:grpSpPr>
        <p:sp>
          <p:nvSpPr>
            <p:cNvPr id="86" name="Полилиния: фигура 85"/>
            <p:cNvSpPr/>
            <p:nvPr/>
          </p:nvSpPr>
          <p:spPr>
            <a:xfrm>
              <a:off x="7288706" y="4278464"/>
              <a:ext cx="1518008" cy="889058"/>
            </a:xfrm>
            <a:custGeom>
              <a:avLst/>
              <a:gdLst>
                <a:gd name="connsiteX0" fmla="*/ 1465666 w 1518007"/>
                <a:gd name="connsiteY0" fmla="*/ 888632 h 889058"/>
                <a:gd name="connsiteX1" fmla="*/ 401483 w 1518007"/>
                <a:gd name="connsiteY1" fmla="*/ 888632 h 889058"/>
                <a:gd name="connsiteX2" fmla="*/ 1599 w 1518007"/>
                <a:gd name="connsiteY2" fmla="*/ 488747 h 889058"/>
                <a:gd name="connsiteX3" fmla="*/ 1599 w 1518007"/>
                <a:gd name="connsiteY3" fmla="*/ 54154 h 889058"/>
                <a:gd name="connsiteX4" fmla="*/ 54154 w 1518007"/>
                <a:gd name="connsiteY4" fmla="*/ 1599 h 889058"/>
                <a:gd name="connsiteX5" fmla="*/ 1118337 w 1518007"/>
                <a:gd name="connsiteY5" fmla="*/ 1599 h 889058"/>
                <a:gd name="connsiteX6" fmla="*/ 1518221 w 1518007"/>
                <a:gd name="connsiteY6" fmla="*/ 401483 h 889058"/>
                <a:gd name="connsiteX7" fmla="*/ 1518221 w 1518007"/>
                <a:gd name="connsiteY7" fmla="*/ 836077 h 889058"/>
                <a:gd name="connsiteX8" fmla="*/ 1465666 w 1518007"/>
                <a:gd name="connsiteY8" fmla="*/ 888632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8007" h="889058">
                  <a:moveTo>
                    <a:pt x="1465666" y="888632"/>
                  </a:moveTo>
                  <a:lnTo>
                    <a:pt x="401483" y="888632"/>
                  </a:lnTo>
                  <a:cubicBezTo>
                    <a:pt x="180626" y="888632"/>
                    <a:pt x="1599" y="709605"/>
                    <a:pt x="1599" y="488747"/>
                  </a:cubicBezTo>
                  <a:lnTo>
                    <a:pt x="1599" y="54154"/>
                  </a:lnTo>
                  <a:cubicBezTo>
                    <a:pt x="1599" y="25137"/>
                    <a:pt x="25115" y="1599"/>
                    <a:pt x="54154" y="1599"/>
                  </a:cubicBezTo>
                  <a:lnTo>
                    <a:pt x="1118337" y="1599"/>
                  </a:lnTo>
                  <a:cubicBezTo>
                    <a:pt x="1339195" y="1599"/>
                    <a:pt x="1518221" y="180626"/>
                    <a:pt x="1518221" y="401483"/>
                  </a:cubicBezTo>
                  <a:lnTo>
                    <a:pt x="1518221" y="836077"/>
                  </a:lnTo>
                  <a:cubicBezTo>
                    <a:pt x="1518200" y="865094"/>
                    <a:pt x="1494684" y="888632"/>
                    <a:pt x="1465666" y="888632"/>
                  </a:cubicBezTo>
                  <a:close/>
                </a:path>
              </a:pathLst>
            </a:custGeom>
            <a:solidFill>
              <a:srgbClr val="FF066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7293797" y="4283580"/>
              <a:ext cx="1509480" cy="878398"/>
            </a:xfrm>
            <a:custGeom>
              <a:avLst/>
              <a:gdLst>
                <a:gd name="connsiteX0" fmla="*/ 544628 w 1509479"/>
                <a:gd name="connsiteY0" fmla="*/ 878419 h 878397"/>
                <a:gd name="connsiteX1" fmla="*/ 1599 w 1509479"/>
                <a:gd name="connsiteY1" fmla="*/ 335390 h 878397"/>
                <a:gd name="connsiteX2" fmla="*/ 1599 w 1509479"/>
                <a:gd name="connsiteY2" fmla="*/ 1599 h 878397"/>
                <a:gd name="connsiteX3" fmla="*/ 965001 w 1509479"/>
                <a:gd name="connsiteY3" fmla="*/ 1599 h 878397"/>
                <a:gd name="connsiteX4" fmla="*/ 1508030 w 1509479"/>
                <a:gd name="connsiteY4" fmla="*/ 544628 h 878397"/>
                <a:gd name="connsiteX5" fmla="*/ 1508030 w 1509479"/>
                <a:gd name="connsiteY5" fmla="*/ 878419 h 878397"/>
                <a:gd name="connsiteX6" fmla="*/ 544628 w 1509479"/>
                <a:gd name="connsiteY6" fmla="*/ 878419 h 878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479" h="878397">
                  <a:moveTo>
                    <a:pt x="544628" y="878419"/>
                  </a:moveTo>
                  <a:cubicBezTo>
                    <a:pt x="245205" y="878419"/>
                    <a:pt x="1599" y="634813"/>
                    <a:pt x="1599" y="335390"/>
                  </a:cubicBezTo>
                  <a:lnTo>
                    <a:pt x="1599" y="1599"/>
                  </a:lnTo>
                  <a:lnTo>
                    <a:pt x="965001" y="1599"/>
                  </a:lnTo>
                  <a:cubicBezTo>
                    <a:pt x="1264424" y="1599"/>
                    <a:pt x="1508030" y="245205"/>
                    <a:pt x="1508030" y="544628"/>
                  </a:cubicBezTo>
                  <a:lnTo>
                    <a:pt x="1508030" y="878419"/>
                  </a:lnTo>
                  <a:lnTo>
                    <a:pt x="544628" y="878419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7288685" y="4278464"/>
              <a:ext cx="1518008" cy="889058"/>
            </a:xfrm>
            <a:custGeom>
              <a:avLst/>
              <a:gdLst>
                <a:gd name="connsiteX0" fmla="*/ 970097 w 1518007"/>
                <a:gd name="connsiteY0" fmla="*/ 11811 h 889058"/>
                <a:gd name="connsiteX1" fmla="*/ 1508009 w 1518007"/>
                <a:gd name="connsiteY1" fmla="*/ 549724 h 889058"/>
                <a:gd name="connsiteX2" fmla="*/ 1508009 w 1518007"/>
                <a:gd name="connsiteY2" fmla="*/ 878419 h 889058"/>
                <a:gd name="connsiteX3" fmla="*/ 549724 w 1518007"/>
                <a:gd name="connsiteY3" fmla="*/ 878419 h 889058"/>
                <a:gd name="connsiteX4" fmla="*/ 11812 w 1518007"/>
                <a:gd name="connsiteY4" fmla="*/ 340507 h 889058"/>
                <a:gd name="connsiteX5" fmla="*/ 11812 w 1518007"/>
                <a:gd name="connsiteY5" fmla="*/ 11811 h 889058"/>
                <a:gd name="connsiteX6" fmla="*/ 970097 w 1518007"/>
                <a:gd name="connsiteY6" fmla="*/ 11811 h 889058"/>
                <a:gd name="connsiteX7" fmla="*/ 970097 w 1518007"/>
                <a:gd name="connsiteY7" fmla="*/ 1599 h 889058"/>
                <a:gd name="connsiteX8" fmla="*/ 1599 w 1518007"/>
                <a:gd name="connsiteY8" fmla="*/ 1599 h 889058"/>
                <a:gd name="connsiteX9" fmla="*/ 1599 w 1518007"/>
                <a:gd name="connsiteY9" fmla="*/ 340507 h 889058"/>
                <a:gd name="connsiteX10" fmla="*/ 549724 w 1518007"/>
                <a:gd name="connsiteY10" fmla="*/ 888632 h 889058"/>
                <a:gd name="connsiteX11" fmla="*/ 1518221 w 1518007"/>
                <a:gd name="connsiteY11" fmla="*/ 888632 h 889058"/>
                <a:gd name="connsiteX12" fmla="*/ 1518221 w 1518007"/>
                <a:gd name="connsiteY12" fmla="*/ 549724 h 889058"/>
                <a:gd name="connsiteX13" fmla="*/ 970097 w 1518007"/>
                <a:gd name="connsiteY13" fmla="*/ 1599 h 889058"/>
                <a:gd name="connsiteX14" fmla="*/ 970097 w 1518007"/>
                <a:gd name="connsiteY14" fmla="*/ 1599 h 889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8007" h="889058">
                  <a:moveTo>
                    <a:pt x="970097" y="11811"/>
                  </a:moveTo>
                  <a:cubicBezTo>
                    <a:pt x="1266705" y="11811"/>
                    <a:pt x="1508009" y="253115"/>
                    <a:pt x="1508009" y="549724"/>
                  </a:cubicBezTo>
                  <a:lnTo>
                    <a:pt x="1508009" y="878419"/>
                  </a:lnTo>
                  <a:lnTo>
                    <a:pt x="549724" y="878419"/>
                  </a:lnTo>
                  <a:cubicBezTo>
                    <a:pt x="253115" y="878419"/>
                    <a:pt x="11812" y="637116"/>
                    <a:pt x="11812" y="340507"/>
                  </a:cubicBezTo>
                  <a:lnTo>
                    <a:pt x="11812" y="11811"/>
                  </a:lnTo>
                  <a:lnTo>
                    <a:pt x="970097" y="11811"/>
                  </a:lnTo>
                  <a:moveTo>
                    <a:pt x="970097" y="1599"/>
                  </a:moveTo>
                  <a:lnTo>
                    <a:pt x="1599" y="1599"/>
                  </a:lnTo>
                  <a:lnTo>
                    <a:pt x="1599" y="340507"/>
                  </a:lnTo>
                  <a:cubicBezTo>
                    <a:pt x="1599" y="643235"/>
                    <a:pt x="246996" y="888632"/>
                    <a:pt x="549724" y="888632"/>
                  </a:cubicBezTo>
                  <a:lnTo>
                    <a:pt x="1518221" y="888632"/>
                  </a:lnTo>
                  <a:lnTo>
                    <a:pt x="1518221" y="549724"/>
                  </a:lnTo>
                  <a:cubicBezTo>
                    <a:pt x="1518221" y="247017"/>
                    <a:pt x="1272824" y="1599"/>
                    <a:pt x="970097" y="1599"/>
                  </a:cubicBezTo>
                  <a:lnTo>
                    <a:pt x="970097" y="1599"/>
                  </a:lnTo>
                  <a:close/>
                </a:path>
              </a:pathLst>
            </a:custGeom>
            <a:solidFill>
              <a:srgbClr val="FF066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269" name="TextBox 268"/>
          <p:cNvSpPr txBox="1"/>
          <p:nvPr/>
        </p:nvSpPr>
        <p:spPr>
          <a:xfrm>
            <a:off x="773598" y="2235255"/>
            <a:ext cx="2934842" cy="9237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Президент ва ихтисослаштирилган мактабларнинг илғор тажрибаларини умумий ўрта таълим муассасаларига жорий қилиш;</a:t>
            </a:r>
          </a:p>
        </p:txBody>
      </p:sp>
      <p:sp>
        <p:nvSpPr>
          <p:cNvPr id="283" name="TextBox 282"/>
          <p:cNvSpPr txBox="1"/>
          <p:nvPr/>
        </p:nvSpPr>
        <p:spPr>
          <a:xfrm>
            <a:off x="4958308" y="2244719"/>
            <a:ext cx="2690756" cy="9237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ўқитувчиларга замонавий педагогик ва инновацион таълим технологияларини ўзлаштириш учун шароит яратиш;</a:t>
            </a:r>
          </a:p>
        </p:txBody>
      </p:sp>
      <p:sp>
        <p:nvSpPr>
          <p:cNvPr id="290" name="TextBox 289"/>
          <p:cNvSpPr txBox="1"/>
          <p:nvPr/>
        </p:nvSpPr>
        <p:spPr>
          <a:xfrm>
            <a:off x="8710086" y="2341254"/>
            <a:ext cx="2776159" cy="9237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ўқитувчиларнинг ўзи устида мустақил ишлаши ва илғор педагогик тажрибаларни ўрганишини ташкил этиш;</a:t>
            </a:r>
          </a:p>
        </p:txBody>
      </p:sp>
      <p:sp>
        <p:nvSpPr>
          <p:cNvPr id="297" name="TextBox 296"/>
          <p:cNvSpPr txBox="1"/>
          <p:nvPr/>
        </p:nvSpPr>
        <p:spPr>
          <a:xfrm>
            <a:off x="738430" y="4800615"/>
            <a:ext cx="2698955" cy="7114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ўқитувчиларни фан ва уни ўқитиш методикасига доир янгиликлар билан таништириш;</a:t>
            </a:r>
          </a:p>
        </p:txBody>
      </p:sp>
      <p:sp>
        <p:nvSpPr>
          <p:cNvPr id="304" name="TextBox 303"/>
          <p:cNvSpPr txBox="1"/>
          <p:nvPr/>
        </p:nvSpPr>
        <p:spPr>
          <a:xfrm>
            <a:off x="4870832" y="4622905"/>
            <a:ext cx="2747287" cy="9237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ўқитувчиларга ўзаро тажриба алмашиш, шу жумладан, “Устоз-шогирд” тизимида ҳамкорлик қилиш имкониятини яратиш;</a:t>
            </a:r>
          </a:p>
        </p:txBody>
      </p:sp>
      <p:sp>
        <p:nvSpPr>
          <p:cNvPr id="311" name="TextBox 310"/>
          <p:cNvSpPr txBox="1"/>
          <p:nvPr/>
        </p:nvSpPr>
        <p:spPr>
          <a:xfrm>
            <a:off x="8765309" y="4587804"/>
            <a:ext cx="2820432" cy="1136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ўқитувчиларнинг ўзаро дарс кузатиши, рефлексив амалиёти ҳамда мактаб негизида малака ошириши учун имконият яратиб бериш.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4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48597" y="112597"/>
            <a:ext cx="10739418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ВА “КАСБИЙ РИВОЖЛАНИШ СОАТИ” ТАДБИРЛАРИНИ ТАШКИЛ ЭТИШ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196221" y="5714261"/>
            <a:ext cx="1916974" cy="374469"/>
          </a:xfrm>
          <a:prstGeom prst="rect">
            <a:avLst/>
          </a:prstGeom>
          <a:solidFill>
            <a:srgbClr val="F89011"/>
          </a:solidFill>
          <a:ln>
            <a:solidFill>
              <a:srgbClr val="955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рямоугольник 83"/>
          <p:cNvSpPr/>
          <p:nvPr/>
        </p:nvSpPr>
        <p:spPr>
          <a:xfrm>
            <a:off x="5339098" y="5714261"/>
            <a:ext cx="1916974" cy="374469"/>
          </a:xfrm>
          <a:prstGeom prst="rect">
            <a:avLst/>
          </a:prstGeom>
          <a:solidFill>
            <a:srgbClr val="774E8A"/>
          </a:solidFill>
          <a:ln>
            <a:solidFill>
              <a:srgbClr val="5135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/>
          <p:cNvSpPr/>
          <p:nvPr/>
        </p:nvSpPr>
        <p:spPr>
          <a:xfrm>
            <a:off x="129555" y="5714261"/>
            <a:ext cx="1066665" cy="374469"/>
          </a:xfrm>
          <a:prstGeom prst="rect">
            <a:avLst/>
          </a:prstGeom>
          <a:solidFill>
            <a:srgbClr val="96A7B5"/>
          </a:solidFill>
          <a:ln>
            <a:solidFill>
              <a:srgbClr val="647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484019" y="5479647"/>
            <a:ext cx="833718" cy="833718"/>
          </a:xfrm>
          <a:prstGeom prst="ellipse">
            <a:avLst/>
          </a:prstGeom>
          <a:solidFill>
            <a:srgbClr val="F890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605536" y="5601164"/>
            <a:ext cx="590684" cy="59068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Равнобедренный треугольник 20"/>
          <p:cNvSpPr/>
          <p:nvPr/>
        </p:nvSpPr>
        <p:spPr>
          <a:xfrm rot="5400000">
            <a:off x="132823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647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Равнобедренный треугольник 20"/>
          <p:cNvSpPr/>
          <p:nvPr/>
        </p:nvSpPr>
        <p:spPr>
          <a:xfrm rot="5400000">
            <a:off x="1316780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9554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0" name="Соединитель: уступ 89"/>
          <p:cNvCxnSpPr/>
          <p:nvPr/>
        </p:nvCxnSpPr>
        <p:spPr>
          <a:xfrm rot="5400000" flipH="1" flipV="1">
            <a:off x="8904426" y="4305925"/>
            <a:ext cx="2052105" cy="295342"/>
          </a:xfrm>
          <a:prstGeom prst="bentConnector3">
            <a:avLst>
              <a:gd name="adj1" fmla="val 100129"/>
            </a:avLst>
          </a:prstGeom>
          <a:ln w="38100">
            <a:solidFill>
              <a:srgbClr val="9B9FA3"/>
            </a:solidFill>
            <a:bevel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Прямоугольник 90"/>
          <p:cNvSpPr/>
          <p:nvPr/>
        </p:nvSpPr>
        <p:spPr>
          <a:xfrm>
            <a:off x="3096242" y="5714261"/>
            <a:ext cx="2284079" cy="374469"/>
          </a:xfrm>
          <a:prstGeom prst="rect">
            <a:avLst/>
          </a:prstGeom>
          <a:solidFill>
            <a:srgbClr val="CE243B"/>
          </a:solidFill>
          <a:ln>
            <a:solidFill>
              <a:srgbClr val="921A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2671114" y="5479647"/>
            <a:ext cx="833718" cy="833718"/>
          </a:xfrm>
          <a:prstGeom prst="ellipse">
            <a:avLst/>
          </a:prstGeom>
          <a:solidFill>
            <a:srgbClr val="CE243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2792631" y="5601164"/>
            <a:ext cx="590684" cy="59068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Равнобедренный треугольник 20"/>
          <p:cNvSpPr/>
          <p:nvPr/>
        </p:nvSpPr>
        <p:spPr>
          <a:xfrm rot="5400000">
            <a:off x="3520876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92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5" name="Соединитель: уступ 94"/>
          <p:cNvCxnSpPr/>
          <p:nvPr/>
        </p:nvCxnSpPr>
        <p:spPr>
          <a:xfrm rot="5400000" flipH="1" flipV="1">
            <a:off x="6426577" y="4225602"/>
            <a:ext cx="2297834" cy="210261"/>
          </a:xfrm>
          <a:prstGeom prst="bentConnector3">
            <a:avLst>
              <a:gd name="adj1" fmla="val 99742"/>
            </a:avLst>
          </a:prstGeom>
          <a:ln w="38100">
            <a:solidFill>
              <a:srgbClr val="9B9FA3"/>
            </a:solidFill>
            <a:bevel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Овал 95"/>
          <p:cNvSpPr/>
          <p:nvPr/>
        </p:nvSpPr>
        <p:spPr>
          <a:xfrm>
            <a:off x="4797026" y="5479647"/>
            <a:ext cx="833718" cy="833718"/>
          </a:xfrm>
          <a:prstGeom prst="ellipse">
            <a:avLst/>
          </a:prstGeom>
          <a:solidFill>
            <a:srgbClr val="774E8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4918543" y="5601164"/>
            <a:ext cx="590684" cy="59068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Равнобедренный треугольник 20"/>
          <p:cNvSpPr/>
          <p:nvPr/>
        </p:nvSpPr>
        <p:spPr>
          <a:xfrm rot="5400000">
            <a:off x="5646032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5135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9" name="Соединитель: уступ 98"/>
          <p:cNvCxnSpPr/>
          <p:nvPr/>
        </p:nvCxnSpPr>
        <p:spPr>
          <a:xfrm rot="5400000" flipH="1" flipV="1">
            <a:off x="3932786" y="3903208"/>
            <a:ext cx="2869336" cy="283549"/>
          </a:xfrm>
          <a:prstGeom prst="bentConnector3">
            <a:avLst>
              <a:gd name="adj1" fmla="val 100126"/>
            </a:avLst>
          </a:prstGeom>
          <a:ln w="38100">
            <a:solidFill>
              <a:srgbClr val="9B9FA3"/>
            </a:solidFill>
            <a:bevel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Прямоугольник 99"/>
          <p:cNvSpPr/>
          <p:nvPr/>
        </p:nvSpPr>
        <p:spPr>
          <a:xfrm>
            <a:off x="7449541" y="5714261"/>
            <a:ext cx="2312365" cy="374469"/>
          </a:xfrm>
          <a:prstGeom prst="rect">
            <a:avLst/>
          </a:prstGeom>
          <a:solidFill>
            <a:srgbClr val="2C4DAB"/>
          </a:solidFill>
          <a:ln>
            <a:solidFill>
              <a:srgbClr val="1A2D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7041983" y="5479647"/>
            <a:ext cx="833718" cy="833718"/>
          </a:xfrm>
          <a:prstGeom prst="ellipse">
            <a:avLst/>
          </a:prstGeom>
          <a:solidFill>
            <a:srgbClr val="2C4DA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Овал 101"/>
          <p:cNvSpPr/>
          <p:nvPr/>
        </p:nvSpPr>
        <p:spPr>
          <a:xfrm>
            <a:off x="7163500" y="5601164"/>
            <a:ext cx="590684" cy="59068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3" name="Равнобедренный треугольник 20"/>
          <p:cNvSpPr/>
          <p:nvPr/>
        </p:nvSpPr>
        <p:spPr>
          <a:xfrm rot="5400000">
            <a:off x="7892323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1A2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4" name="Соединитель: уступ 103"/>
          <p:cNvCxnSpPr/>
          <p:nvPr/>
        </p:nvCxnSpPr>
        <p:spPr>
          <a:xfrm rot="5400000" flipH="1" flipV="1">
            <a:off x="1555453" y="3705373"/>
            <a:ext cx="3300898" cy="247653"/>
          </a:xfrm>
          <a:prstGeom prst="bentConnector3">
            <a:avLst>
              <a:gd name="adj1" fmla="val 99921"/>
            </a:avLst>
          </a:prstGeom>
          <a:ln w="38100">
            <a:solidFill>
              <a:srgbClr val="9B9FA3"/>
            </a:solidFill>
            <a:bevel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Прямоугольник: скругленные углы 104"/>
          <p:cNvSpPr/>
          <p:nvPr/>
        </p:nvSpPr>
        <p:spPr>
          <a:xfrm>
            <a:off x="9569838" y="5714261"/>
            <a:ext cx="2447991" cy="374469"/>
          </a:xfrm>
          <a:prstGeom prst="roundRect">
            <a:avLst>
              <a:gd name="adj" fmla="val 50000"/>
            </a:avLst>
          </a:prstGeom>
          <a:solidFill>
            <a:srgbClr val="209887"/>
          </a:solidFill>
          <a:ln>
            <a:solidFill>
              <a:srgbClr val="0F49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Равнобедренный треугольник 20"/>
          <p:cNvSpPr/>
          <p:nvPr/>
        </p:nvSpPr>
        <p:spPr>
          <a:xfrm rot="5400000">
            <a:off x="9533038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9554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/>
          <p:cNvSpPr/>
          <p:nvPr/>
        </p:nvSpPr>
        <p:spPr>
          <a:xfrm>
            <a:off x="9365948" y="5479647"/>
            <a:ext cx="833718" cy="833718"/>
          </a:xfrm>
          <a:prstGeom prst="ellipse">
            <a:avLst/>
          </a:prstGeom>
          <a:solidFill>
            <a:srgbClr val="2098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Овал 107"/>
          <p:cNvSpPr/>
          <p:nvPr/>
        </p:nvSpPr>
        <p:spPr>
          <a:xfrm>
            <a:off x="9487465" y="5601164"/>
            <a:ext cx="590684" cy="59068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Равнобедренный треугольник 20"/>
          <p:cNvSpPr/>
          <p:nvPr/>
        </p:nvSpPr>
        <p:spPr>
          <a:xfrm rot="5400000">
            <a:off x="10214154" y="5831620"/>
            <a:ext cx="150528" cy="129772"/>
          </a:xfrm>
          <a:custGeom>
            <a:avLst/>
            <a:gdLst>
              <a:gd name="connsiteX0" fmla="*/ 0 w 150528"/>
              <a:gd name="connsiteY0" fmla="*/ 129766 h 129766"/>
              <a:gd name="connsiteX1" fmla="*/ 75264 w 150528"/>
              <a:gd name="connsiteY1" fmla="*/ 0 h 129766"/>
              <a:gd name="connsiteX2" fmla="*/ 150528 w 150528"/>
              <a:gd name="connsiteY2" fmla="*/ 129766 h 129766"/>
              <a:gd name="connsiteX3" fmla="*/ 0 w 150528"/>
              <a:gd name="connsiteY3" fmla="*/ 129766 h 129766"/>
              <a:gd name="connsiteX0-1" fmla="*/ 0 w 150528"/>
              <a:gd name="connsiteY0-2" fmla="*/ 129766 h 129772"/>
              <a:gd name="connsiteX1-3" fmla="*/ 75264 w 150528"/>
              <a:gd name="connsiteY1-4" fmla="*/ 0 h 129772"/>
              <a:gd name="connsiteX2-5" fmla="*/ 150528 w 150528"/>
              <a:gd name="connsiteY2-6" fmla="*/ 129766 h 129772"/>
              <a:gd name="connsiteX3-7" fmla="*/ 68053 w 150528"/>
              <a:gd name="connsiteY3-8" fmla="*/ 109597 h 129772"/>
              <a:gd name="connsiteX4" fmla="*/ 0 w 150528"/>
              <a:gd name="connsiteY4" fmla="*/ 129766 h 129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" y="connsiteY4"/>
              </a:cxn>
            </a:cxnLst>
            <a:rect l="l" t="t" r="r" b="b"/>
            <a:pathLst>
              <a:path w="150528" h="129772">
                <a:moveTo>
                  <a:pt x="0" y="129766"/>
                </a:moveTo>
                <a:lnTo>
                  <a:pt x="75264" y="0"/>
                </a:lnTo>
                <a:lnTo>
                  <a:pt x="150528" y="129766"/>
                </a:lnTo>
                <a:cubicBezTo>
                  <a:pt x="122243" y="130187"/>
                  <a:pt x="96338" y="109176"/>
                  <a:pt x="68053" y="109597"/>
                </a:cubicBezTo>
                <a:lnTo>
                  <a:pt x="0" y="129766"/>
                </a:lnTo>
                <a:close/>
              </a:path>
            </a:pathLst>
          </a:custGeom>
          <a:solidFill>
            <a:srgbClr val="0F4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0" name="Соединитель: уступ 109"/>
          <p:cNvCxnSpPr/>
          <p:nvPr/>
        </p:nvCxnSpPr>
        <p:spPr>
          <a:xfrm rot="5400000" flipH="1" flipV="1">
            <a:off x="-856293" y="3394119"/>
            <a:ext cx="3857326" cy="313734"/>
          </a:xfrm>
          <a:prstGeom prst="bentConnector3">
            <a:avLst>
              <a:gd name="adj1" fmla="val 100127"/>
            </a:avLst>
          </a:prstGeom>
          <a:ln w="38100">
            <a:solidFill>
              <a:srgbClr val="9B9FA3"/>
            </a:solidFill>
            <a:bevel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Прямоугольник: скругленные углы 110"/>
          <p:cNvSpPr/>
          <p:nvPr/>
        </p:nvSpPr>
        <p:spPr>
          <a:xfrm>
            <a:off x="1345583" y="1318460"/>
            <a:ext cx="1695115" cy="618814"/>
          </a:xfrm>
          <a:prstGeom prst="roundRect">
            <a:avLst/>
          </a:prstGeom>
          <a:solidFill>
            <a:srgbClr val="F890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рямоугольник: скругленные углы 111"/>
          <p:cNvSpPr/>
          <p:nvPr/>
        </p:nvSpPr>
        <p:spPr>
          <a:xfrm>
            <a:off x="3423022" y="1903110"/>
            <a:ext cx="1695600" cy="619200"/>
          </a:xfrm>
          <a:prstGeom prst="roundRect">
            <a:avLst/>
          </a:prstGeom>
          <a:solidFill>
            <a:srgbClr val="CE2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: скругленные углы 112"/>
          <p:cNvSpPr/>
          <p:nvPr/>
        </p:nvSpPr>
        <p:spPr>
          <a:xfrm>
            <a:off x="5652652" y="2300714"/>
            <a:ext cx="1695600" cy="619200"/>
          </a:xfrm>
          <a:prstGeom prst="roundRect">
            <a:avLst/>
          </a:prstGeom>
          <a:solidFill>
            <a:srgbClr val="774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рямоугольник: скругленные углы 113"/>
          <p:cNvSpPr/>
          <p:nvPr/>
        </p:nvSpPr>
        <p:spPr>
          <a:xfrm>
            <a:off x="7837465" y="2872215"/>
            <a:ext cx="1695600" cy="619200"/>
          </a:xfrm>
          <a:prstGeom prst="roundRect">
            <a:avLst/>
          </a:prstGeom>
          <a:solidFill>
            <a:srgbClr val="2C4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: скругленные углы 114"/>
          <p:cNvSpPr/>
          <p:nvPr/>
        </p:nvSpPr>
        <p:spPr>
          <a:xfrm>
            <a:off x="10211296" y="3100417"/>
            <a:ext cx="1695600" cy="619200"/>
          </a:xfrm>
          <a:prstGeom prst="roundRect">
            <a:avLst/>
          </a:prstGeom>
          <a:solidFill>
            <a:srgbClr val="2098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олилиния: фигура 116"/>
          <p:cNvSpPr/>
          <p:nvPr/>
        </p:nvSpPr>
        <p:spPr>
          <a:xfrm>
            <a:off x="1392040" y="1395560"/>
            <a:ext cx="374638" cy="456404"/>
          </a:xfrm>
          <a:custGeom>
            <a:avLst/>
            <a:gdLst>
              <a:gd name="connsiteX0" fmla="*/ 345192 w 374638"/>
              <a:gd name="connsiteY0" fmla="*/ 167756 h 456404"/>
              <a:gd name="connsiteX1" fmla="*/ 193515 w 374638"/>
              <a:gd name="connsiteY1" fmla="*/ 376383 h 456404"/>
              <a:gd name="connsiteX2" fmla="*/ 281602 w 374638"/>
              <a:gd name="connsiteY2" fmla="*/ 197439 h 456404"/>
              <a:gd name="connsiteX3" fmla="*/ 265779 w 374638"/>
              <a:gd name="connsiteY3" fmla="*/ 173621 h 456404"/>
              <a:gd name="connsiteX4" fmla="*/ 169153 w 374638"/>
              <a:gd name="connsiteY4" fmla="*/ 327372 h 456404"/>
              <a:gd name="connsiteX5" fmla="*/ 192605 w 374638"/>
              <a:gd name="connsiteY5" fmla="*/ 159661 h 456404"/>
              <a:gd name="connsiteX6" fmla="*/ 345185 w 374638"/>
              <a:gd name="connsiteY6" fmla="*/ 114079 h 456404"/>
              <a:gd name="connsiteX7" fmla="*/ 345185 w 374638"/>
              <a:gd name="connsiteY7" fmla="*/ 167756 h 456404"/>
              <a:gd name="connsiteX8" fmla="*/ 345192 w 374638"/>
              <a:gd name="connsiteY8" fmla="*/ 385575 h 456404"/>
              <a:gd name="connsiteX9" fmla="*/ 209770 w 374638"/>
              <a:gd name="connsiteY9" fmla="*/ 407958 h 456404"/>
              <a:gd name="connsiteX10" fmla="*/ 336755 w 374638"/>
              <a:gd name="connsiteY10" fmla="*/ 270301 h 456404"/>
              <a:gd name="connsiteX11" fmla="*/ 345192 w 374638"/>
              <a:gd name="connsiteY11" fmla="*/ 385568 h 456404"/>
              <a:gd name="connsiteX12" fmla="*/ 156713 w 374638"/>
              <a:gd name="connsiteY12" fmla="*/ 397534 h 456404"/>
              <a:gd name="connsiteX13" fmla="*/ 84308 w 374638"/>
              <a:gd name="connsiteY13" fmla="*/ 385575 h 456404"/>
              <a:gd name="connsiteX14" fmla="*/ 30591 w 374638"/>
              <a:gd name="connsiteY14" fmla="*/ 385575 h 456404"/>
              <a:gd name="connsiteX15" fmla="*/ 30591 w 374638"/>
              <a:gd name="connsiteY15" fmla="*/ 114079 h 456404"/>
              <a:gd name="connsiteX16" fmla="*/ 168486 w 374638"/>
              <a:gd name="connsiteY16" fmla="*/ 144321 h 456404"/>
              <a:gd name="connsiteX17" fmla="*/ 156713 w 374638"/>
              <a:gd name="connsiteY17" fmla="*/ 397534 h 456404"/>
              <a:gd name="connsiteX18" fmla="*/ 187888 w 374638"/>
              <a:gd name="connsiteY18" fmla="*/ 28341 h 456404"/>
              <a:gd name="connsiteX19" fmla="*/ 285086 w 374638"/>
              <a:gd name="connsiteY19" fmla="*/ 85648 h 456404"/>
              <a:gd name="connsiteX20" fmla="*/ 215781 w 374638"/>
              <a:gd name="connsiteY20" fmla="*/ 104510 h 456404"/>
              <a:gd name="connsiteX21" fmla="*/ 158148 w 374638"/>
              <a:gd name="connsiteY21" fmla="*/ 103459 h 456404"/>
              <a:gd name="connsiteX22" fmla="*/ 90656 w 374638"/>
              <a:gd name="connsiteY22" fmla="*/ 85648 h 456404"/>
              <a:gd name="connsiteX23" fmla="*/ 187895 w 374638"/>
              <a:gd name="connsiteY23" fmla="*/ 28341 h 456404"/>
              <a:gd name="connsiteX24" fmla="*/ 318923 w 374638"/>
              <a:gd name="connsiteY24" fmla="*/ 85500 h 456404"/>
              <a:gd name="connsiteX25" fmla="*/ 56853 w 374638"/>
              <a:gd name="connsiteY25" fmla="*/ 85500 h 456404"/>
              <a:gd name="connsiteX26" fmla="*/ 1983 w 374638"/>
              <a:gd name="connsiteY26" fmla="*/ 399871 h 456404"/>
              <a:gd name="connsiteX27" fmla="*/ 84308 w 374638"/>
              <a:gd name="connsiteY27" fmla="*/ 414154 h 456404"/>
              <a:gd name="connsiteX28" fmla="*/ 192282 w 374638"/>
              <a:gd name="connsiteY28" fmla="*/ 456356 h 456404"/>
              <a:gd name="connsiteX29" fmla="*/ 192282 w 374638"/>
              <a:gd name="connsiteY29" fmla="*/ 456315 h 456404"/>
              <a:gd name="connsiteX30" fmla="*/ 195806 w 374638"/>
              <a:gd name="connsiteY30" fmla="*/ 454645 h 456404"/>
              <a:gd name="connsiteX31" fmla="*/ 359493 w 374638"/>
              <a:gd name="connsiteY31" fmla="*/ 414154 h 456404"/>
              <a:gd name="connsiteX32" fmla="*/ 373786 w 374638"/>
              <a:gd name="connsiteY32" fmla="*/ 99789 h 456404"/>
              <a:gd name="connsiteX33" fmla="*/ 318923 w 374638"/>
              <a:gd name="connsiteY33" fmla="*/ 85500 h 45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74638" h="456404">
                <a:moveTo>
                  <a:pt x="345192" y="167756"/>
                </a:moveTo>
                <a:cubicBezTo>
                  <a:pt x="345192" y="271359"/>
                  <a:pt x="254100" y="271083"/>
                  <a:pt x="193515" y="376383"/>
                </a:cubicBezTo>
                <a:cubicBezTo>
                  <a:pt x="192558" y="258786"/>
                  <a:pt x="277929" y="199864"/>
                  <a:pt x="281602" y="197439"/>
                </a:cubicBezTo>
                <a:lnTo>
                  <a:pt x="265779" y="173621"/>
                </a:lnTo>
                <a:cubicBezTo>
                  <a:pt x="262112" y="176099"/>
                  <a:pt x="187935" y="226726"/>
                  <a:pt x="169153" y="327372"/>
                </a:cubicBezTo>
                <a:cubicBezTo>
                  <a:pt x="159840" y="271756"/>
                  <a:pt x="161053" y="206167"/>
                  <a:pt x="192605" y="159661"/>
                </a:cubicBezTo>
                <a:cubicBezTo>
                  <a:pt x="229003" y="107008"/>
                  <a:pt x="308282" y="114079"/>
                  <a:pt x="345185" y="114079"/>
                </a:cubicBezTo>
                <a:lnTo>
                  <a:pt x="345185" y="167756"/>
                </a:lnTo>
                <a:close/>
                <a:moveTo>
                  <a:pt x="345192" y="385575"/>
                </a:moveTo>
                <a:cubicBezTo>
                  <a:pt x="290215" y="385575"/>
                  <a:pt x="255111" y="381265"/>
                  <a:pt x="209770" y="407958"/>
                </a:cubicBezTo>
                <a:cubicBezTo>
                  <a:pt x="236342" y="342867"/>
                  <a:pt x="312777" y="294261"/>
                  <a:pt x="336755" y="270301"/>
                </a:cubicBezTo>
                <a:cubicBezTo>
                  <a:pt x="348804" y="255722"/>
                  <a:pt x="345192" y="231776"/>
                  <a:pt x="345192" y="385568"/>
                </a:cubicBezTo>
                <a:close/>
                <a:moveTo>
                  <a:pt x="156713" y="397534"/>
                </a:moveTo>
                <a:cubicBezTo>
                  <a:pt x="162374" y="417076"/>
                  <a:pt x="151820" y="385575"/>
                  <a:pt x="84308" y="385575"/>
                </a:cubicBezTo>
                <a:lnTo>
                  <a:pt x="30591" y="385575"/>
                </a:lnTo>
                <a:lnTo>
                  <a:pt x="30591" y="114079"/>
                </a:lnTo>
                <a:cubicBezTo>
                  <a:pt x="63248" y="114079"/>
                  <a:pt x="131778" y="107641"/>
                  <a:pt x="168486" y="144321"/>
                </a:cubicBezTo>
                <a:cubicBezTo>
                  <a:pt x="120477" y="208308"/>
                  <a:pt x="132526" y="317810"/>
                  <a:pt x="156713" y="397534"/>
                </a:cubicBezTo>
                <a:close/>
                <a:moveTo>
                  <a:pt x="187888" y="28341"/>
                </a:moveTo>
                <a:cubicBezTo>
                  <a:pt x="254544" y="28341"/>
                  <a:pt x="290396" y="85648"/>
                  <a:pt x="285086" y="85648"/>
                </a:cubicBezTo>
                <a:cubicBezTo>
                  <a:pt x="262369" y="86732"/>
                  <a:pt x="240150" y="91803"/>
                  <a:pt x="215781" y="104510"/>
                </a:cubicBezTo>
                <a:cubicBezTo>
                  <a:pt x="175603" y="131338"/>
                  <a:pt x="197532" y="124018"/>
                  <a:pt x="158148" y="103459"/>
                </a:cubicBezTo>
                <a:cubicBezTo>
                  <a:pt x="136961" y="92880"/>
                  <a:pt x="115860" y="86745"/>
                  <a:pt x="90656" y="85648"/>
                </a:cubicBezTo>
                <a:cubicBezTo>
                  <a:pt x="85433" y="85648"/>
                  <a:pt x="121258" y="28341"/>
                  <a:pt x="187895" y="28341"/>
                </a:cubicBezTo>
                <a:close/>
                <a:moveTo>
                  <a:pt x="318923" y="85500"/>
                </a:moveTo>
                <a:cubicBezTo>
                  <a:pt x="269047" y="-28588"/>
                  <a:pt x="106709" y="-28541"/>
                  <a:pt x="56853" y="85500"/>
                </a:cubicBezTo>
                <a:cubicBezTo>
                  <a:pt x="-16085" y="85500"/>
                  <a:pt x="1983" y="48260"/>
                  <a:pt x="1983" y="399871"/>
                </a:cubicBezTo>
                <a:cubicBezTo>
                  <a:pt x="1983" y="418935"/>
                  <a:pt x="20098" y="414154"/>
                  <a:pt x="84308" y="414154"/>
                </a:cubicBezTo>
                <a:cubicBezTo>
                  <a:pt x="152717" y="414154"/>
                  <a:pt x="165555" y="456356"/>
                  <a:pt x="192282" y="456356"/>
                </a:cubicBezTo>
                <a:lnTo>
                  <a:pt x="192282" y="456315"/>
                </a:lnTo>
                <a:cubicBezTo>
                  <a:pt x="192942" y="456315"/>
                  <a:pt x="195726" y="454645"/>
                  <a:pt x="195806" y="454645"/>
                </a:cubicBezTo>
                <a:cubicBezTo>
                  <a:pt x="242893" y="407595"/>
                  <a:pt x="293530" y="414154"/>
                  <a:pt x="359493" y="414154"/>
                </a:cubicBezTo>
                <a:cubicBezTo>
                  <a:pt x="379878" y="414154"/>
                  <a:pt x="373786" y="413905"/>
                  <a:pt x="373786" y="99789"/>
                </a:cubicBezTo>
                <a:cubicBezTo>
                  <a:pt x="373786" y="79607"/>
                  <a:pt x="345381" y="85500"/>
                  <a:pt x="318923" y="85500"/>
                </a:cubicBezTo>
                <a:close/>
              </a:path>
            </a:pathLst>
          </a:custGeom>
          <a:solidFill>
            <a:schemeClr val="bg1"/>
          </a:solidFill>
          <a:ln w="672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9" name="Полилиния: фигура 118"/>
          <p:cNvSpPr/>
          <p:nvPr/>
        </p:nvSpPr>
        <p:spPr>
          <a:xfrm>
            <a:off x="3473707" y="1981438"/>
            <a:ext cx="374638" cy="456404"/>
          </a:xfrm>
          <a:custGeom>
            <a:avLst/>
            <a:gdLst>
              <a:gd name="connsiteX0" fmla="*/ 345192 w 374638"/>
              <a:gd name="connsiteY0" fmla="*/ 167756 h 456404"/>
              <a:gd name="connsiteX1" fmla="*/ 193515 w 374638"/>
              <a:gd name="connsiteY1" fmla="*/ 376383 h 456404"/>
              <a:gd name="connsiteX2" fmla="*/ 281602 w 374638"/>
              <a:gd name="connsiteY2" fmla="*/ 197439 h 456404"/>
              <a:gd name="connsiteX3" fmla="*/ 265779 w 374638"/>
              <a:gd name="connsiteY3" fmla="*/ 173621 h 456404"/>
              <a:gd name="connsiteX4" fmla="*/ 169153 w 374638"/>
              <a:gd name="connsiteY4" fmla="*/ 327372 h 456404"/>
              <a:gd name="connsiteX5" fmla="*/ 192605 w 374638"/>
              <a:gd name="connsiteY5" fmla="*/ 159661 h 456404"/>
              <a:gd name="connsiteX6" fmla="*/ 345185 w 374638"/>
              <a:gd name="connsiteY6" fmla="*/ 114079 h 456404"/>
              <a:gd name="connsiteX7" fmla="*/ 345185 w 374638"/>
              <a:gd name="connsiteY7" fmla="*/ 167756 h 456404"/>
              <a:gd name="connsiteX8" fmla="*/ 345192 w 374638"/>
              <a:gd name="connsiteY8" fmla="*/ 385575 h 456404"/>
              <a:gd name="connsiteX9" fmla="*/ 209770 w 374638"/>
              <a:gd name="connsiteY9" fmla="*/ 407958 h 456404"/>
              <a:gd name="connsiteX10" fmla="*/ 336755 w 374638"/>
              <a:gd name="connsiteY10" fmla="*/ 270301 h 456404"/>
              <a:gd name="connsiteX11" fmla="*/ 345192 w 374638"/>
              <a:gd name="connsiteY11" fmla="*/ 385568 h 456404"/>
              <a:gd name="connsiteX12" fmla="*/ 156713 w 374638"/>
              <a:gd name="connsiteY12" fmla="*/ 397534 h 456404"/>
              <a:gd name="connsiteX13" fmla="*/ 84308 w 374638"/>
              <a:gd name="connsiteY13" fmla="*/ 385575 h 456404"/>
              <a:gd name="connsiteX14" fmla="*/ 30591 w 374638"/>
              <a:gd name="connsiteY14" fmla="*/ 385575 h 456404"/>
              <a:gd name="connsiteX15" fmla="*/ 30591 w 374638"/>
              <a:gd name="connsiteY15" fmla="*/ 114079 h 456404"/>
              <a:gd name="connsiteX16" fmla="*/ 168486 w 374638"/>
              <a:gd name="connsiteY16" fmla="*/ 144321 h 456404"/>
              <a:gd name="connsiteX17" fmla="*/ 156713 w 374638"/>
              <a:gd name="connsiteY17" fmla="*/ 397534 h 456404"/>
              <a:gd name="connsiteX18" fmla="*/ 187888 w 374638"/>
              <a:gd name="connsiteY18" fmla="*/ 28341 h 456404"/>
              <a:gd name="connsiteX19" fmla="*/ 285086 w 374638"/>
              <a:gd name="connsiteY19" fmla="*/ 85648 h 456404"/>
              <a:gd name="connsiteX20" fmla="*/ 215781 w 374638"/>
              <a:gd name="connsiteY20" fmla="*/ 104510 h 456404"/>
              <a:gd name="connsiteX21" fmla="*/ 158148 w 374638"/>
              <a:gd name="connsiteY21" fmla="*/ 103459 h 456404"/>
              <a:gd name="connsiteX22" fmla="*/ 90656 w 374638"/>
              <a:gd name="connsiteY22" fmla="*/ 85648 h 456404"/>
              <a:gd name="connsiteX23" fmla="*/ 187895 w 374638"/>
              <a:gd name="connsiteY23" fmla="*/ 28341 h 456404"/>
              <a:gd name="connsiteX24" fmla="*/ 318923 w 374638"/>
              <a:gd name="connsiteY24" fmla="*/ 85500 h 456404"/>
              <a:gd name="connsiteX25" fmla="*/ 56853 w 374638"/>
              <a:gd name="connsiteY25" fmla="*/ 85500 h 456404"/>
              <a:gd name="connsiteX26" fmla="*/ 1983 w 374638"/>
              <a:gd name="connsiteY26" fmla="*/ 399871 h 456404"/>
              <a:gd name="connsiteX27" fmla="*/ 84308 w 374638"/>
              <a:gd name="connsiteY27" fmla="*/ 414154 h 456404"/>
              <a:gd name="connsiteX28" fmla="*/ 192282 w 374638"/>
              <a:gd name="connsiteY28" fmla="*/ 456356 h 456404"/>
              <a:gd name="connsiteX29" fmla="*/ 192282 w 374638"/>
              <a:gd name="connsiteY29" fmla="*/ 456315 h 456404"/>
              <a:gd name="connsiteX30" fmla="*/ 195806 w 374638"/>
              <a:gd name="connsiteY30" fmla="*/ 454645 h 456404"/>
              <a:gd name="connsiteX31" fmla="*/ 359493 w 374638"/>
              <a:gd name="connsiteY31" fmla="*/ 414154 h 456404"/>
              <a:gd name="connsiteX32" fmla="*/ 373786 w 374638"/>
              <a:gd name="connsiteY32" fmla="*/ 99789 h 456404"/>
              <a:gd name="connsiteX33" fmla="*/ 318923 w 374638"/>
              <a:gd name="connsiteY33" fmla="*/ 85500 h 45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74638" h="456404">
                <a:moveTo>
                  <a:pt x="345192" y="167756"/>
                </a:moveTo>
                <a:cubicBezTo>
                  <a:pt x="345192" y="271359"/>
                  <a:pt x="254100" y="271083"/>
                  <a:pt x="193515" y="376383"/>
                </a:cubicBezTo>
                <a:cubicBezTo>
                  <a:pt x="192558" y="258786"/>
                  <a:pt x="277929" y="199864"/>
                  <a:pt x="281602" y="197439"/>
                </a:cubicBezTo>
                <a:lnTo>
                  <a:pt x="265779" y="173621"/>
                </a:lnTo>
                <a:cubicBezTo>
                  <a:pt x="262112" y="176099"/>
                  <a:pt x="187935" y="226726"/>
                  <a:pt x="169153" y="327372"/>
                </a:cubicBezTo>
                <a:cubicBezTo>
                  <a:pt x="159840" y="271756"/>
                  <a:pt x="161053" y="206167"/>
                  <a:pt x="192605" y="159661"/>
                </a:cubicBezTo>
                <a:cubicBezTo>
                  <a:pt x="229003" y="107008"/>
                  <a:pt x="308282" y="114079"/>
                  <a:pt x="345185" y="114079"/>
                </a:cubicBezTo>
                <a:lnTo>
                  <a:pt x="345185" y="167756"/>
                </a:lnTo>
                <a:close/>
                <a:moveTo>
                  <a:pt x="345192" y="385575"/>
                </a:moveTo>
                <a:cubicBezTo>
                  <a:pt x="290215" y="385575"/>
                  <a:pt x="255111" y="381265"/>
                  <a:pt x="209770" y="407958"/>
                </a:cubicBezTo>
                <a:cubicBezTo>
                  <a:pt x="236342" y="342867"/>
                  <a:pt x="312777" y="294261"/>
                  <a:pt x="336755" y="270301"/>
                </a:cubicBezTo>
                <a:cubicBezTo>
                  <a:pt x="348804" y="255722"/>
                  <a:pt x="345192" y="231776"/>
                  <a:pt x="345192" y="385568"/>
                </a:cubicBezTo>
                <a:close/>
                <a:moveTo>
                  <a:pt x="156713" y="397534"/>
                </a:moveTo>
                <a:cubicBezTo>
                  <a:pt x="162374" y="417076"/>
                  <a:pt x="151820" y="385575"/>
                  <a:pt x="84308" y="385575"/>
                </a:cubicBezTo>
                <a:lnTo>
                  <a:pt x="30591" y="385575"/>
                </a:lnTo>
                <a:lnTo>
                  <a:pt x="30591" y="114079"/>
                </a:lnTo>
                <a:cubicBezTo>
                  <a:pt x="63248" y="114079"/>
                  <a:pt x="131778" y="107641"/>
                  <a:pt x="168486" y="144321"/>
                </a:cubicBezTo>
                <a:cubicBezTo>
                  <a:pt x="120477" y="208308"/>
                  <a:pt x="132526" y="317810"/>
                  <a:pt x="156713" y="397534"/>
                </a:cubicBezTo>
                <a:close/>
                <a:moveTo>
                  <a:pt x="187888" y="28341"/>
                </a:moveTo>
                <a:cubicBezTo>
                  <a:pt x="254544" y="28341"/>
                  <a:pt x="290396" y="85648"/>
                  <a:pt x="285086" y="85648"/>
                </a:cubicBezTo>
                <a:cubicBezTo>
                  <a:pt x="262369" y="86732"/>
                  <a:pt x="240150" y="91803"/>
                  <a:pt x="215781" y="104510"/>
                </a:cubicBezTo>
                <a:cubicBezTo>
                  <a:pt x="175603" y="131338"/>
                  <a:pt x="197532" y="124018"/>
                  <a:pt x="158148" y="103459"/>
                </a:cubicBezTo>
                <a:cubicBezTo>
                  <a:pt x="136961" y="92880"/>
                  <a:pt x="115860" y="86745"/>
                  <a:pt x="90656" y="85648"/>
                </a:cubicBezTo>
                <a:cubicBezTo>
                  <a:pt x="85433" y="85648"/>
                  <a:pt x="121258" y="28341"/>
                  <a:pt x="187895" y="28341"/>
                </a:cubicBezTo>
                <a:close/>
                <a:moveTo>
                  <a:pt x="318923" y="85500"/>
                </a:moveTo>
                <a:cubicBezTo>
                  <a:pt x="269047" y="-28588"/>
                  <a:pt x="106709" y="-28541"/>
                  <a:pt x="56853" y="85500"/>
                </a:cubicBezTo>
                <a:cubicBezTo>
                  <a:pt x="-16085" y="85500"/>
                  <a:pt x="1983" y="48260"/>
                  <a:pt x="1983" y="399871"/>
                </a:cubicBezTo>
                <a:cubicBezTo>
                  <a:pt x="1983" y="418935"/>
                  <a:pt x="20098" y="414154"/>
                  <a:pt x="84308" y="414154"/>
                </a:cubicBezTo>
                <a:cubicBezTo>
                  <a:pt x="152717" y="414154"/>
                  <a:pt x="165555" y="456356"/>
                  <a:pt x="192282" y="456356"/>
                </a:cubicBezTo>
                <a:lnTo>
                  <a:pt x="192282" y="456315"/>
                </a:lnTo>
                <a:cubicBezTo>
                  <a:pt x="192942" y="456315"/>
                  <a:pt x="195726" y="454645"/>
                  <a:pt x="195806" y="454645"/>
                </a:cubicBezTo>
                <a:cubicBezTo>
                  <a:pt x="242893" y="407595"/>
                  <a:pt x="293530" y="414154"/>
                  <a:pt x="359493" y="414154"/>
                </a:cubicBezTo>
                <a:cubicBezTo>
                  <a:pt x="379878" y="414154"/>
                  <a:pt x="373786" y="413905"/>
                  <a:pt x="373786" y="99789"/>
                </a:cubicBezTo>
                <a:cubicBezTo>
                  <a:pt x="373786" y="79607"/>
                  <a:pt x="345381" y="85500"/>
                  <a:pt x="318923" y="85500"/>
                </a:cubicBezTo>
                <a:close/>
              </a:path>
            </a:pathLst>
          </a:custGeom>
          <a:solidFill>
            <a:schemeClr val="bg1"/>
          </a:solidFill>
          <a:ln w="672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1" name="TextBox 120"/>
          <p:cNvSpPr txBox="1"/>
          <p:nvPr/>
        </p:nvSpPr>
        <p:spPr>
          <a:xfrm>
            <a:off x="3839811" y="1996490"/>
            <a:ext cx="1410162" cy="43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Ҳудудий</a:t>
            </a: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ишчи</a:t>
            </a: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гурух</a:t>
            </a:r>
            <a:endParaRPr lang="ru-RU" sz="1000" b="1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3" name="Полилиния: фигура 122"/>
          <p:cNvSpPr/>
          <p:nvPr/>
        </p:nvSpPr>
        <p:spPr>
          <a:xfrm>
            <a:off x="5701756" y="2362148"/>
            <a:ext cx="374638" cy="456404"/>
          </a:xfrm>
          <a:custGeom>
            <a:avLst/>
            <a:gdLst>
              <a:gd name="connsiteX0" fmla="*/ 345192 w 374638"/>
              <a:gd name="connsiteY0" fmla="*/ 167756 h 456404"/>
              <a:gd name="connsiteX1" fmla="*/ 193515 w 374638"/>
              <a:gd name="connsiteY1" fmla="*/ 376383 h 456404"/>
              <a:gd name="connsiteX2" fmla="*/ 281602 w 374638"/>
              <a:gd name="connsiteY2" fmla="*/ 197439 h 456404"/>
              <a:gd name="connsiteX3" fmla="*/ 265779 w 374638"/>
              <a:gd name="connsiteY3" fmla="*/ 173621 h 456404"/>
              <a:gd name="connsiteX4" fmla="*/ 169153 w 374638"/>
              <a:gd name="connsiteY4" fmla="*/ 327372 h 456404"/>
              <a:gd name="connsiteX5" fmla="*/ 192605 w 374638"/>
              <a:gd name="connsiteY5" fmla="*/ 159661 h 456404"/>
              <a:gd name="connsiteX6" fmla="*/ 345185 w 374638"/>
              <a:gd name="connsiteY6" fmla="*/ 114079 h 456404"/>
              <a:gd name="connsiteX7" fmla="*/ 345185 w 374638"/>
              <a:gd name="connsiteY7" fmla="*/ 167756 h 456404"/>
              <a:gd name="connsiteX8" fmla="*/ 345192 w 374638"/>
              <a:gd name="connsiteY8" fmla="*/ 385575 h 456404"/>
              <a:gd name="connsiteX9" fmla="*/ 209770 w 374638"/>
              <a:gd name="connsiteY9" fmla="*/ 407958 h 456404"/>
              <a:gd name="connsiteX10" fmla="*/ 336755 w 374638"/>
              <a:gd name="connsiteY10" fmla="*/ 270301 h 456404"/>
              <a:gd name="connsiteX11" fmla="*/ 345192 w 374638"/>
              <a:gd name="connsiteY11" fmla="*/ 385568 h 456404"/>
              <a:gd name="connsiteX12" fmla="*/ 156713 w 374638"/>
              <a:gd name="connsiteY12" fmla="*/ 397534 h 456404"/>
              <a:gd name="connsiteX13" fmla="*/ 84308 w 374638"/>
              <a:gd name="connsiteY13" fmla="*/ 385575 h 456404"/>
              <a:gd name="connsiteX14" fmla="*/ 30591 w 374638"/>
              <a:gd name="connsiteY14" fmla="*/ 385575 h 456404"/>
              <a:gd name="connsiteX15" fmla="*/ 30591 w 374638"/>
              <a:gd name="connsiteY15" fmla="*/ 114079 h 456404"/>
              <a:gd name="connsiteX16" fmla="*/ 168486 w 374638"/>
              <a:gd name="connsiteY16" fmla="*/ 144321 h 456404"/>
              <a:gd name="connsiteX17" fmla="*/ 156713 w 374638"/>
              <a:gd name="connsiteY17" fmla="*/ 397534 h 456404"/>
              <a:gd name="connsiteX18" fmla="*/ 187888 w 374638"/>
              <a:gd name="connsiteY18" fmla="*/ 28341 h 456404"/>
              <a:gd name="connsiteX19" fmla="*/ 285086 w 374638"/>
              <a:gd name="connsiteY19" fmla="*/ 85648 h 456404"/>
              <a:gd name="connsiteX20" fmla="*/ 215781 w 374638"/>
              <a:gd name="connsiteY20" fmla="*/ 104510 h 456404"/>
              <a:gd name="connsiteX21" fmla="*/ 158148 w 374638"/>
              <a:gd name="connsiteY21" fmla="*/ 103459 h 456404"/>
              <a:gd name="connsiteX22" fmla="*/ 90656 w 374638"/>
              <a:gd name="connsiteY22" fmla="*/ 85648 h 456404"/>
              <a:gd name="connsiteX23" fmla="*/ 187895 w 374638"/>
              <a:gd name="connsiteY23" fmla="*/ 28341 h 456404"/>
              <a:gd name="connsiteX24" fmla="*/ 318923 w 374638"/>
              <a:gd name="connsiteY24" fmla="*/ 85500 h 456404"/>
              <a:gd name="connsiteX25" fmla="*/ 56853 w 374638"/>
              <a:gd name="connsiteY25" fmla="*/ 85500 h 456404"/>
              <a:gd name="connsiteX26" fmla="*/ 1983 w 374638"/>
              <a:gd name="connsiteY26" fmla="*/ 399871 h 456404"/>
              <a:gd name="connsiteX27" fmla="*/ 84308 w 374638"/>
              <a:gd name="connsiteY27" fmla="*/ 414154 h 456404"/>
              <a:gd name="connsiteX28" fmla="*/ 192282 w 374638"/>
              <a:gd name="connsiteY28" fmla="*/ 456356 h 456404"/>
              <a:gd name="connsiteX29" fmla="*/ 192282 w 374638"/>
              <a:gd name="connsiteY29" fmla="*/ 456315 h 456404"/>
              <a:gd name="connsiteX30" fmla="*/ 195806 w 374638"/>
              <a:gd name="connsiteY30" fmla="*/ 454645 h 456404"/>
              <a:gd name="connsiteX31" fmla="*/ 359493 w 374638"/>
              <a:gd name="connsiteY31" fmla="*/ 414154 h 456404"/>
              <a:gd name="connsiteX32" fmla="*/ 373786 w 374638"/>
              <a:gd name="connsiteY32" fmla="*/ 99789 h 456404"/>
              <a:gd name="connsiteX33" fmla="*/ 318923 w 374638"/>
              <a:gd name="connsiteY33" fmla="*/ 85500 h 45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74638" h="456404">
                <a:moveTo>
                  <a:pt x="345192" y="167756"/>
                </a:moveTo>
                <a:cubicBezTo>
                  <a:pt x="345192" y="271359"/>
                  <a:pt x="254100" y="271083"/>
                  <a:pt x="193515" y="376383"/>
                </a:cubicBezTo>
                <a:cubicBezTo>
                  <a:pt x="192558" y="258786"/>
                  <a:pt x="277929" y="199864"/>
                  <a:pt x="281602" y="197439"/>
                </a:cubicBezTo>
                <a:lnTo>
                  <a:pt x="265779" y="173621"/>
                </a:lnTo>
                <a:cubicBezTo>
                  <a:pt x="262112" y="176099"/>
                  <a:pt x="187935" y="226726"/>
                  <a:pt x="169153" y="327372"/>
                </a:cubicBezTo>
                <a:cubicBezTo>
                  <a:pt x="159840" y="271756"/>
                  <a:pt x="161053" y="206167"/>
                  <a:pt x="192605" y="159661"/>
                </a:cubicBezTo>
                <a:cubicBezTo>
                  <a:pt x="229003" y="107008"/>
                  <a:pt x="308282" y="114079"/>
                  <a:pt x="345185" y="114079"/>
                </a:cubicBezTo>
                <a:lnTo>
                  <a:pt x="345185" y="167756"/>
                </a:lnTo>
                <a:close/>
                <a:moveTo>
                  <a:pt x="345192" y="385575"/>
                </a:moveTo>
                <a:cubicBezTo>
                  <a:pt x="290215" y="385575"/>
                  <a:pt x="255111" y="381265"/>
                  <a:pt x="209770" y="407958"/>
                </a:cubicBezTo>
                <a:cubicBezTo>
                  <a:pt x="236342" y="342867"/>
                  <a:pt x="312777" y="294261"/>
                  <a:pt x="336755" y="270301"/>
                </a:cubicBezTo>
                <a:cubicBezTo>
                  <a:pt x="348804" y="255722"/>
                  <a:pt x="345192" y="231776"/>
                  <a:pt x="345192" y="385568"/>
                </a:cubicBezTo>
                <a:close/>
                <a:moveTo>
                  <a:pt x="156713" y="397534"/>
                </a:moveTo>
                <a:cubicBezTo>
                  <a:pt x="162374" y="417076"/>
                  <a:pt x="151820" y="385575"/>
                  <a:pt x="84308" y="385575"/>
                </a:cubicBezTo>
                <a:lnTo>
                  <a:pt x="30591" y="385575"/>
                </a:lnTo>
                <a:lnTo>
                  <a:pt x="30591" y="114079"/>
                </a:lnTo>
                <a:cubicBezTo>
                  <a:pt x="63248" y="114079"/>
                  <a:pt x="131778" y="107641"/>
                  <a:pt x="168486" y="144321"/>
                </a:cubicBezTo>
                <a:cubicBezTo>
                  <a:pt x="120477" y="208308"/>
                  <a:pt x="132526" y="317810"/>
                  <a:pt x="156713" y="397534"/>
                </a:cubicBezTo>
                <a:close/>
                <a:moveTo>
                  <a:pt x="187888" y="28341"/>
                </a:moveTo>
                <a:cubicBezTo>
                  <a:pt x="254544" y="28341"/>
                  <a:pt x="290396" y="85648"/>
                  <a:pt x="285086" y="85648"/>
                </a:cubicBezTo>
                <a:cubicBezTo>
                  <a:pt x="262369" y="86732"/>
                  <a:pt x="240150" y="91803"/>
                  <a:pt x="215781" y="104510"/>
                </a:cubicBezTo>
                <a:cubicBezTo>
                  <a:pt x="175603" y="131338"/>
                  <a:pt x="197532" y="124018"/>
                  <a:pt x="158148" y="103459"/>
                </a:cubicBezTo>
                <a:cubicBezTo>
                  <a:pt x="136961" y="92880"/>
                  <a:pt x="115860" y="86745"/>
                  <a:pt x="90656" y="85648"/>
                </a:cubicBezTo>
                <a:cubicBezTo>
                  <a:pt x="85433" y="85648"/>
                  <a:pt x="121258" y="28341"/>
                  <a:pt x="187895" y="28341"/>
                </a:cubicBezTo>
                <a:close/>
                <a:moveTo>
                  <a:pt x="318923" y="85500"/>
                </a:moveTo>
                <a:cubicBezTo>
                  <a:pt x="269047" y="-28588"/>
                  <a:pt x="106709" y="-28541"/>
                  <a:pt x="56853" y="85500"/>
                </a:cubicBezTo>
                <a:cubicBezTo>
                  <a:pt x="-16085" y="85500"/>
                  <a:pt x="1983" y="48260"/>
                  <a:pt x="1983" y="399871"/>
                </a:cubicBezTo>
                <a:cubicBezTo>
                  <a:pt x="1983" y="418935"/>
                  <a:pt x="20098" y="414154"/>
                  <a:pt x="84308" y="414154"/>
                </a:cubicBezTo>
                <a:cubicBezTo>
                  <a:pt x="152717" y="414154"/>
                  <a:pt x="165555" y="456356"/>
                  <a:pt x="192282" y="456356"/>
                </a:cubicBezTo>
                <a:lnTo>
                  <a:pt x="192282" y="456315"/>
                </a:lnTo>
                <a:cubicBezTo>
                  <a:pt x="192942" y="456315"/>
                  <a:pt x="195726" y="454645"/>
                  <a:pt x="195806" y="454645"/>
                </a:cubicBezTo>
                <a:cubicBezTo>
                  <a:pt x="242893" y="407595"/>
                  <a:pt x="293530" y="414154"/>
                  <a:pt x="359493" y="414154"/>
                </a:cubicBezTo>
                <a:cubicBezTo>
                  <a:pt x="379878" y="414154"/>
                  <a:pt x="373786" y="413905"/>
                  <a:pt x="373786" y="99789"/>
                </a:cubicBezTo>
                <a:cubicBezTo>
                  <a:pt x="373786" y="79607"/>
                  <a:pt x="345381" y="85500"/>
                  <a:pt x="318923" y="85500"/>
                </a:cubicBezTo>
                <a:close/>
              </a:path>
            </a:pathLst>
          </a:custGeom>
          <a:solidFill>
            <a:schemeClr val="bg1"/>
          </a:solidFill>
          <a:ln w="672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4" name="TextBox 123"/>
          <p:cNvSpPr txBox="1"/>
          <p:nvPr/>
        </p:nvSpPr>
        <p:spPr>
          <a:xfrm>
            <a:off x="6087223" y="2393240"/>
            <a:ext cx="1374363" cy="43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Туман(</a:t>
            </a: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шаҳар</a:t>
            </a: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ишчи</a:t>
            </a: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гурух</a:t>
            </a:r>
            <a:endParaRPr lang="ru-RU" sz="1000" b="1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6" name="Полилиния: фигура 125"/>
          <p:cNvSpPr/>
          <p:nvPr/>
        </p:nvSpPr>
        <p:spPr>
          <a:xfrm>
            <a:off x="7898765" y="2953613"/>
            <a:ext cx="374638" cy="456404"/>
          </a:xfrm>
          <a:custGeom>
            <a:avLst/>
            <a:gdLst>
              <a:gd name="connsiteX0" fmla="*/ 345192 w 374638"/>
              <a:gd name="connsiteY0" fmla="*/ 167756 h 456404"/>
              <a:gd name="connsiteX1" fmla="*/ 193515 w 374638"/>
              <a:gd name="connsiteY1" fmla="*/ 376383 h 456404"/>
              <a:gd name="connsiteX2" fmla="*/ 281602 w 374638"/>
              <a:gd name="connsiteY2" fmla="*/ 197439 h 456404"/>
              <a:gd name="connsiteX3" fmla="*/ 265779 w 374638"/>
              <a:gd name="connsiteY3" fmla="*/ 173621 h 456404"/>
              <a:gd name="connsiteX4" fmla="*/ 169153 w 374638"/>
              <a:gd name="connsiteY4" fmla="*/ 327372 h 456404"/>
              <a:gd name="connsiteX5" fmla="*/ 192605 w 374638"/>
              <a:gd name="connsiteY5" fmla="*/ 159661 h 456404"/>
              <a:gd name="connsiteX6" fmla="*/ 345185 w 374638"/>
              <a:gd name="connsiteY6" fmla="*/ 114079 h 456404"/>
              <a:gd name="connsiteX7" fmla="*/ 345185 w 374638"/>
              <a:gd name="connsiteY7" fmla="*/ 167756 h 456404"/>
              <a:gd name="connsiteX8" fmla="*/ 345192 w 374638"/>
              <a:gd name="connsiteY8" fmla="*/ 385575 h 456404"/>
              <a:gd name="connsiteX9" fmla="*/ 209770 w 374638"/>
              <a:gd name="connsiteY9" fmla="*/ 407958 h 456404"/>
              <a:gd name="connsiteX10" fmla="*/ 336755 w 374638"/>
              <a:gd name="connsiteY10" fmla="*/ 270301 h 456404"/>
              <a:gd name="connsiteX11" fmla="*/ 345192 w 374638"/>
              <a:gd name="connsiteY11" fmla="*/ 385568 h 456404"/>
              <a:gd name="connsiteX12" fmla="*/ 156713 w 374638"/>
              <a:gd name="connsiteY12" fmla="*/ 397534 h 456404"/>
              <a:gd name="connsiteX13" fmla="*/ 84308 w 374638"/>
              <a:gd name="connsiteY13" fmla="*/ 385575 h 456404"/>
              <a:gd name="connsiteX14" fmla="*/ 30591 w 374638"/>
              <a:gd name="connsiteY14" fmla="*/ 385575 h 456404"/>
              <a:gd name="connsiteX15" fmla="*/ 30591 w 374638"/>
              <a:gd name="connsiteY15" fmla="*/ 114079 h 456404"/>
              <a:gd name="connsiteX16" fmla="*/ 168486 w 374638"/>
              <a:gd name="connsiteY16" fmla="*/ 144321 h 456404"/>
              <a:gd name="connsiteX17" fmla="*/ 156713 w 374638"/>
              <a:gd name="connsiteY17" fmla="*/ 397534 h 456404"/>
              <a:gd name="connsiteX18" fmla="*/ 187888 w 374638"/>
              <a:gd name="connsiteY18" fmla="*/ 28341 h 456404"/>
              <a:gd name="connsiteX19" fmla="*/ 285086 w 374638"/>
              <a:gd name="connsiteY19" fmla="*/ 85648 h 456404"/>
              <a:gd name="connsiteX20" fmla="*/ 215781 w 374638"/>
              <a:gd name="connsiteY20" fmla="*/ 104510 h 456404"/>
              <a:gd name="connsiteX21" fmla="*/ 158148 w 374638"/>
              <a:gd name="connsiteY21" fmla="*/ 103459 h 456404"/>
              <a:gd name="connsiteX22" fmla="*/ 90656 w 374638"/>
              <a:gd name="connsiteY22" fmla="*/ 85648 h 456404"/>
              <a:gd name="connsiteX23" fmla="*/ 187895 w 374638"/>
              <a:gd name="connsiteY23" fmla="*/ 28341 h 456404"/>
              <a:gd name="connsiteX24" fmla="*/ 318923 w 374638"/>
              <a:gd name="connsiteY24" fmla="*/ 85500 h 456404"/>
              <a:gd name="connsiteX25" fmla="*/ 56853 w 374638"/>
              <a:gd name="connsiteY25" fmla="*/ 85500 h 456404"/>
              <a:gd name="connsiteX26" fmla="*/ 1983 w 374638"/>
              <a:gd name="connsiteY26" fmla="*/ 399871 h 456404"/>
              <a:gd name="connsiteX27" fmla="*/ 84308 w 374638"/>
              <a:gd name="connsiteY27" fmla="*/ 414154 h 456404"/>
              <a:gd name="connsiteX28" fmla="*/ 192282 w 374638"/>
              <a:gd name="connsiteY28" fmla="*/ 456356 h 456404"/>
              <a:gd name="connsiteX29" fmla="*/ 192282 w 374638"/>
              <a:gd name="connsiteY29" fmla="*/ 456315 h 456404"/>
              <a:gd name="connsiteX30" fmla="*/ 195806 w 374638"/>
              <a:gd name="connsiteY30" fmla="*/ 454645 h 456404"/>
              <a:gd name="connsiteX31" fmla="*/ 359493 w 374638"/>
              <a:gd name="connsiteY31" fmla="*/ 414154 h 456404"/>
              <a:gd name="connsiteX32" fmla="*/ 373786 w 374638"/>
              <a:gd name="connsiteY32" fmla="*/ 99789 h 456404"/>
              <a:gd name="connsiteX33" fmla="*/ 318923 w 374638"/>
              <a:gd name="connsiteY33" fmla="*/ 85500 h 45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74638" h="456404">
                <a:moveTo>
                  <a:pt x="345192" y="167756"/>
                </a:moveTo>
                <a:cubicBezTo>
                  <a:pt x="345192" y="271359"/>
                  <a:pt x="254100" y="271083"/>
                  <a:pt x="193515" y="376383"/>
                </a:cubicBezTo>
                <a:cubicBezTo>
                  <a:pt x="192558" y="258786"/>
                  <a:pt x="277929" y="199864"/>
                  <a:pt x="281602" y="197439"/>
                </a:cubicBezTo>
                <a:lnTo>
                  <a:pt x="265779" y="173621"/>
                </a:lnTo>
                <a:cubicBezTo>
                  <a:pt x="262112" y="176099"/>
                  <a:pt x="187935" y="226726"/>
                  <a:pt x="169153" y="327372"/>
                </a:cubicBezTo>
                <a:cubicBezTo>
                  <a:pt x="159840" y="271756"/>
                  <a:pt x="161053" y="206167"/>
                  <a:pt x="192605" y="159661"/>
                </a:cubicBezTo>
                <a:cubicBezTo>
                  <a:pt x="229003" y="107008"/>
                  <a:pt x="308282" y="114079"/>
                  <a:pt x="345185" y="114079"/>
                </a:cubicBezTo>
                <a:lnTo>
                  <a:pt x="345185" y="167756"/>
                </a:lnTo>
                <a:close/>
                <a:moveTo>
                  <a:pt x="345192" y="385575"/>
                </a:moveTo>
                <a:cubicBezTo>
                  <a:pt x="290215" y="385575"/>
                  <a:pt x="255111" y="381265"/>
                  <a:pt x="209770" y="407958"/>
                </a:cubicBezTo>
                <a:cubicBezTo>
                  <a:pt x="236342" y="342867"/>
                  <a:pt x="312777" y="294261"/>
                  <a:pt x="336755" y="270301"/>
                </a:cubicBezTo>
                <a:cubicBezTo>
                  <a:pt x="348804" y="255722"/>
                  <a:pt x="345192" y="231776"/>
                  <a:pt x="345192" y="385568"/>
                </a:cubicBezTo>
                <a:close/>
                <a:moveTo>
                  <a:pt x="156713" y="397534"/>
                </a:moveTo>
                <a:cubicBezTo>
                  <a:pt x="162374" y="417076"/>
                  <a:pt x="151820" y="385575"/>
                  <a:pt x="84308" y="385575"/>
                </a:cubicBezTo>
                <a:lnTo>
                  <a:pt x="30591" y="385575"/>
                </a:lnTo>
                <a:lnTo>
                  <a:pt x="30591" y="114079"/>
                </a:lnTo>
                <a:cubicBezTo>
                  <a:pt x="63248" y="114079"/>
                  <a:pt x="131778" y="107641"/>
                  <a:pt x="168486" y="144321"/>
                </a:cubicBezTo>
                <a:cubicBezTo>
                  <a:pt x="120477" y="208308"/>
                  <a:pt x="132526" y="317810"/>
                  <a:pt x="156713" y="397534"/>
                </a:cubicBezTo>
                <a:close/>
                <a:moveTo>
                  <a:pt x="187888" y="28341"/>
                </a:moveTo>
                <a:cubicBezTo>
                  <a:pt x="254544" y="28341"/>
                  <a:pt x="290396" y="85648"/>
                  <a:pt x="285086" y="85648"/>
                </a:cubicBezTo>
                <a:cubicBezTo>
                  <a:pt x="262369" y="86732"/>
                  <a:pt x="240150" y="91803"/>
                  <a:pt x="215781" y="104510"/>
                </a:cubicBezTo>
                <a:cubicBezTo>
                  <a:pt x="175603" y="131338"/>
                  <a:pt x="197532" y="124018"/>
                  <a:pt x="158148" y="103459"/>
                </a:cubicBezTo>
                <a:cubicBezTo>
                  <a:pt x="136961" y="92880"/>
                  <a:pt x="115860" y="86745"/>
                  <a:pt x="90656" y="85648"/>
                </a:cubicBezTo>
                <a:cubicBezTo>
                  <a:pt x="85433" y="85648"/>
                  <a:pt x="121258" y="28341"/>
                  <a:pt x="187895" y="28341"/>
                </a:cubicBezTo>
                <a:close/>
                <a:moveTo>
                  <a:pt x="318923" y="85500"/>
                </a:moveTo>
                <a:cubicBezTo>
                  <a:pt x="269047" y="-28588"/>
                  <a:pt x="106709" y="-28541"/>
                  <a:pt x="56853" y="85500"/>
                </a:cubicBezTo>
                <a:cubicBezTo>
                  <a:pt x="-16085" y="85500"/>
                  <a:pt x="1983" y="48260"/>
                  <a:pt x="1983" y="399871"/>
                </a:cubicBezTo>
                <a:cubicBezTo>
                  <a:pt x="1983" y="418935"/>
                  <a:pt x="20098" y="414154"/>
                  <a:pt x="84308" y="414154"/>
                </a:cubicBezTo>
                <a:cubicBezTo>
                  <a:pt x="152717" y="414154"/>
                  <a:pt x="165555" y="456356"/>
                  <a:pt x="192282" y="456356"/>
                </a:cubicBezTo>
                <a:lnTo>
                  <a:pt x="192282" y="456315"/>
                </a:lnTo>
                <a:cubicBezTo>
                  <a:pt x="192942" y="456315"/>
                  <a:pt x="195726" y="454645"/>
                  <a:pt x="195806" y="454645"/>
                </a:cubicBezTo>
                <a:cubicBezTo>
                  <a:pt x="242893" y="407595"/>
                  <a:pt x="293530" y="414154"/>
                  <a:pt x="359493" y="414154"/>
                </a:cubicBezTo>
                <a:cubicBezTo>
                  <a:pt x="379878" y="414154"/>
                  <a:pt x="373786" y="413905"/>
                  <a:pt x="373786" y="99789"/>
                </a:cubicBezTo>
                <a:cubicBezTo>
                  <a:pt x="373786" y="79607"/>
                  <a:pt x="345381" y="85500"/>
                  <a:pt x="318923" y="85500"/>
                </a:cubicBezTo>
                <a:close/>
              </a:path>
            </a:pathLst>
          </a:custGeom>
          <a:solidFill>
            <a:schemeClr val="bg1"/>
          </a:solidFill>
          <a:ln w="672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7" name="TextBox 126"/>
          <p:cNvSpPr txBox="1"/>
          <p:nvPr/>
        </p:nvSpPr>
        <p:spPr>
          <a:xfrm>
            <a:off x="8280218" y="3075143"/>
            <a:ext cx="1374363" cy="254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Таянч</a:t>
            </a: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мактаблар</a:t>
            </a:r>
            <a:endParaRPr lang="ru-RU" sz="1000" b="1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9" name="Полилиния: фигура 128"/>
          <p:cNvSpPr/>
          <p:nvPr/>
        </p:nvSpPr>
        <p:spPr>
          <a:xfrm>
            <a:off x="10241246" y="3173885"/>
            <a:ext cx="374638" cy="456404"/>
          </a:xfrm>
          <a:custGeom>
            <a:avLst/>
            <a:gdLst>
              <a:gd name="connsiteX0" fmla="*/ 345192 w 374638"/>
              <a:gd name="connsiteY0" fmla="*/ 167756 h 456404"/>
              <a:gd name="connsiteX1" fmla="*/ 193515 w 374638"/>
              <a:gd name="connsiteY1" fmla="*/ 376383 h 456404"/>
              <a:gd name="connsiteX2" fmla="*/ 281602 w 374638"/>
              <a:gd name="connsiteY2" fmla="*/ 197439 h 456404"/>
              <a:gd name="connsiteX3" fmla="*/ 265779 w 374638"/>
              <a:gd name="connsiteY3" fmla="*/ 173621 h 456404"/>
              <a:gd name="connsiteX4" fmla="*/ 169153 w 374638"/>
              <a:gd name="connsiteY4" fmla="*/ 327372 h 456404"/>
              <a:gd name="connsiteX5" fmla="*/ 192605 w 374638"/>
              <a:gd name="connsiteY5" fmla="*/ 159661 h 456404"/>
              <a:gd name="connsiteX6" fmla="*/ 345185 w 374638"/>
              <a:gd name="connsiteY6" fmla="*/ 114079 h 456404"/>
              <a:gd name="connsiteX7" fmla="*/ 345185 w 374638"/>
              <a:gd name="connsiteY7" fmla="*/ 167756 h 456404"/>
              <a:gd name="connsiteX8" fmla="*/ 345192 w 374638"/>
              <a:gd name="connsiteY8" fmla="*/ 385575 h 456404"/>
              <a:gd name="connsiteX9" fmla="*/ 209770 w 374638"/>
              <a:gd name="connsiteY9" fmla="*/ 407958 h 456404"/>
              <a:gd name="connsiteX10" fmla="*/ 336755 w 374638"/>
              <a:gd name="connsiteY10" fmla="*/ 270301 h 456404"/>
              <a:gd name="connsiteX11" fmla="*/ 345192 w 374638"/>
              <a:gd name="connsiteY11" fmla="*/ 385568 h 456404"/>
              <a:gd name="connsiteX12" fmla="*/ 156713 w 374638"/>
              <a:gd name="connsiteY12" fmla="*/ 397534 h 456404"/>
              <a:gd name="connsiteX13" fmla="*/ 84308 w 374638"/>
              <a:gd name="connsiteY13" fmla="*/ 385575 h 456404"/>
              <a:gd name="connsiteX14" fmla="*/ 30591 w 374638"/>
              <a:gd name="connsiteY14" fmla="*/ 385575 h 456404"/>
              <a:gd name="connsiteX15" fmla="*/ 30591 w 374638"/>
              <a:gd name="connsiteY15" fmla="*/ 114079 h 456404"/>
              <a:gd name="connsiteX16" fmla="*/ 168486 w 374638"/>
              <a:gd name="connsiteY16" fmla="*/ 144321 h 456404"/>
              <a:gd name="connsiteX17" fmla="*/ 156713 w 374638"/>
              <a:gd name="connsiteY17" fmla="*/ 397534 h 456404"/>
              <a:gd name="connsiteX18" fmla="*/ 187888 w 374638"/>
              <a:gd name="connsiteY18" fmla="*/ 28341 h 456404"/>
              <a:gd name="connsiteX19" fmla="*/ 285086 w 374638"/>
              <a:gd name="connsiteY19" fmla="*/ 85648 h 456404"/>
              <a:gd name="connsiteX20" fmla="*/ 215781 w 374638"/>
              <a:gd name="connsiteY20" fmla="*/ 104510 h 456404"/>
              <a:gd name="connsiteX21" fmla="*/ 158148 w 374638"/>
              <a:gd name="connsiteY21" fmla="*/ 103459 h 456404"/>
              <a:gd name="connsiteX22" fmla="*/ 90656 w 374638"/>
              <a:gd name="connsiteY22" fmla="*/ 85648 h 456404"/>
              <a:gd name="connsiteX23" fmla="*/ 187895 w 374638"/>
              <a:gd name="connsiteY23" fmla="*/ 28341 h 456404"/>
              <a:gd name="connsiteX24" fmla="*/ 318923 w 374638"/>
              <a:gd name="connsiteY24" fmla="*/ 85500 h 456404"/>
              <a:gd name="connsiteX25" fmla="*/ 56853 w 374638"/>
              <a:gd name="connsiteY25" fmla="*/ 85500 h 456404"/>
              <a:gd name="connsiteX26" fmla="*/ 1983 w 374638"/>
              <a:gd name="connsiteY26" fmla="*/ 399871 h 456404"/>
              <a:gd name="connsiteX27" fmla="*/ 84308 w 374638"/>
              <a:gd name="connsiteY27" fmla="*/ 414154 h 456404"/>
              <a:gd name="connsiteX28" fmla="*/ 192282 w 374638"/>
              <a:gd name="connsiteY28" fmla="*/ 456356 h 456404"/>
              <a:gd name="connsiteX29" fmla="*/ 192282 w 374638"/>
              <a:gd name="connsiteY29" fmla="*/ 456315 h 456404"/>
              <a:gd name="connsiteX30" fmla="*/ 195806 w 374638"/>
              <a:gd name="connsiteY30" fmla="*/ 454645 h 456404"/>
              <a:gd name="connsiteX31" fmla="*/ 359493 w 374638"/>
              <a:gd name="connsiteY31" fmla="*/ 414154 h 456404"/>
              <a:gd name="connsiteX32" fmla="*/ 373786 w 374638"/>
              <a:gd name="connsiteY32" fmla="*/ 99789 h 456404"/>
              <a:gd name="connsiteX33" fmla="*/ 318923 w 374638"/>
              <a:gd name="connsiteY33" fmla="*/ 85500 h 45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74638" h="456404">
                <a:moveTo>
                  <a:pt x="345192" y="167756"/>
                </a:moveTo>
                <a:cubicBezTo>
                  <a:pt x="345192" y="271359"/>
                  <a:pt x="254100" y="271083"/>
                  <a:pt x="193515" y="376383"/>
                </a:cubicBezTo>
                <a:cubicBezTo>
                  <a:pt x="192558" y="258786"/>
                  <a:pt x="277929" y="199864"/>
                  <a:pt x="281602" y="197439"/>
                </a:cubicBezTo>
                <a:lnTo>
                  <a:pt x="265779" y="173621"/>
                </a:lnTo>
                <a:cubicBezTo>
                  <a:pt x="262112" y="176099"/>
                  <a:pt x="187935" y="226726"/>
                  <a:pt x="169153" y="327372"/>
                </a:cubicBezTo>
                <a:cubicBezTo>
                  <a:pt x="159840" y="271756"/>
                  <a:pt x="161053" y="206167"/>
                  <a:pt x="192605" y="159661"/>
                </a:cubicBezTo>
                <a:cubicBezTo>
                  <a:pt x="229003" y="107008"/>
                  <a:pt x="308282" y="114079"/>
                  <a:pt x="345185" y="114079"/>
                </a:cubicBezTo>
                <a:lnTo>
                  <a:pt x="345185" y="167756"/>
                </a:lnTo>
                <a:close/>
                <a:moveTo>
                  <a:pt x="345192" y="385575"/>
                </a:moveTo>
                <a:cubicBezTo>
                  <a:pt x="290215" y="385575"/>
                  <a:pt x="255111" y="381265"/>
                  <a:pt x="209770" y="407958"/>
                </a:cubicBezTo>
                <a:cubicBezTo>
                  <a:pt x="236342" y="342867"/>
                  <a:pt x="312777" y="294261"/>
                  <a:pt x="336755" y="270301"/>
                </a:cubicBezTo>
                <a:cubicBezTo>
                  <a:pt x="348804" y="255722"/>
                  <a:pt x="345192" y="231776"/>
                  <a:pt x="345192" y="385568"/>
                </a:cubicBezTo>
                <a:close/>
                <a:moveTo>
                  <a:pt x="156713" y="397534"/>
                </a:moveTo>
                <a:cubicBezTo>
                  <a:pt x="162374" y="417076"/>
                  <a:pt x="151820" y="385575"/>
                  <a:pt x="84308" y="385575"/>
                </a:cubicBezTo>
                <a:lnTo>
                  <a:pt x="30591" y="385575"/>
                </a:lnTo>
                <a:lnTo>
                  <a:pt x="30591" y="114079"/>
                </a:lnTo>
                <a:cubicBezTo>
                  <a:pt x="63248" y="114079"/>
                  <a:pt x="131778" y="107641"/>
                  <a:pt x="168486" y="144321"/>
                </a:cubicBezTo>
                <a:cubicBezTo>
                  <a:pt x="120477" y="208308"/>
                  <a:pt x="132526" y="317810"/>
                  <a:pt x="156713" y="397534"/>
                </a:cubicBezTo>
                <a:close/>
                <a:moveTo>
                  <a:pt x="187888" y="28341"/>
                </a:moveTo>
                <a:cubicBezTo>
                  <a:pt x="254544" y="28341"/>
                  <a:pt x="290396" y="85648"/>
                  <a:pt x="285086" y="85648"/>
                </a:cubicBezTo>
                <a:cubicBezTo>
                  <a:pt x="262369" y="86732"/>
                  <a:pt x="240150" y="91803"/>
                  <a:pt x="215781" y="104510"/>
                </a:cubicBezTo>
                <a:cubicBezTo>
                  <a:pt x="175603" y="131338"/>
                  <a:pt x="197532" y="124018"/>
                  <a:pt x="158148" y="103459"/>
                </a:cubicBezTo>
                <a:cubicBezTo>
                  <a:pt x="136961" y="92880"/>
                  <a:pt x="115860" y="86745"/>
                  <a:pt x="90656" y="85648"/>
                </a:cubicBezTo>
                <a:cubicBezTo>
                  <a:pt x="85433" y="85648"/>
                  <a:pt x="121258" y="28341"/>
                  <a:pt x="187895" y="28341"/>
                </a:cubicBezTo>
                <a:close/>
                <a:moveTo>
                  <a:pt x="318923" y="85500"/>
                </a:moveTo>
                <a:cubicBezTo>
                  <a:pt x="269047" y="-28588"/>
                  <a:pt x="106709" y="-28541"/>
                  <a:pt x="56853" y="85500"/>
                </a:cubicBezTo>
                <a:cubicBezTo>
                  <a:pt x="-16085" y="85500"/>
                  <a:pt x="1983" y="48260"/>
                  <a:pt x="1983" y="399871"/>
                </a:cubicBezTo>
                <a:cubicBezTo>
                  <a:pt x="1983" y="418935"/>
                  <a:pt x="20098" y="414154"/>
                  <a:pt x="84308" y="414154"/>
                </a:cubicBezTo>
                <a:cubicBezTo>
                  <a:pt x="152717" y="414154"/>
                  <a:pt x="165555" y="456356"/>
                  <a:pt x="192282" y="456356"/>
                </a:cubicBezTo>
                <a:lnTo>
                  <a:pt x="192282" y="456315"/>
                </a:lnTo>
                <a:cubicBezTo>
                  <a:pt x="192942" y="456315"/>
                  <a:pt x="195726" y="454645"/>
                  <a:pt x="195806" y="454645"/>
                </a:cubicBezTo>
                <a:cubicBezTo>
                  <a:pt x="242893" y="407595"/>
                  <a:pt x="293530" y="414154"/>
                  <a:pt x="359493" y="414154"/>
                </a:cubicBezTo>
                <a:cubicBezTo>
                  <a:pt x="379878" y="414154"/>
                  <a:pt x="373786" y="413905"/>
                  <a:pt x="373786" y="99789"/>
                </a:cubicBezTo>
                <a:cubicBezTo>
                  <a:pt x="373786" y="79607"/>
                  <a:pt x="345381" y="85500"/>
                  <a:pt x="318923" y="85500"/>
                </a:cubicBezTo>
                <a:close/>
              </a:path>
            </a:pathLst>
          </a:custGeom>
          <a:solidFill>
            <a:schemeClr val="bg1"/>
          </a:solidFill>
          <a:ln w="672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30" name="TextBox 129"/>
          <p:cNvSpPr txBox="1"/>
          <p:nvPr/>
        </p:nvSpPr>
        <p:spPr>
          <a:xfrm>
            <a:off x="10615884" y="3229999"/>
            <a:ext cx="1557633" cy="397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900" b="1" dirty="0" err="1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Умумий</a:t>
            </a:r>
            <a:r>
              <a:rPr lang="ru-RU" sz="9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00" b="1" dirty="0" err="1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ўрта</a:t>
            </a:r>
            <a:r>
              <a:rPr lang="ru-RU" sz="9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00" b="1" dirty="0" err="1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таълим</a:t>
            </a:r>
            <a:r>
              <a:rPr lang="ru-RU" sz="9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00" b="1" dirty="0" err="1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муассасалар</a:t>
            </a:r>
            <a:endParaRPr lang="ru-RU" sz="900" b="1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737080" y="5655310"/>
            <a:ext cx="25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89011"/>
                </a:solidFill>
              </a:rPr>
              <a:t>1</a:t>
            </a:r>
            <a:endParaRPr lang="ru-RU" sz="2400" b="1" dirty="0">
              <a:solidFill>
                <a:srgbClr val="F89011"/>
              </a:solidFill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2926454" y="5655310"/>
            <a:ext cx="25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E243B"/>
                </a:solidFill>
              </a:rPr>
              <a:t>2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5062470" y="5655310"/>
            <a:ext cx="25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774E8A"/>
                </a:solidFill>
              </a:rPr>
              <a:t>3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7307581" y="5655310"/>
            <a:ext cx="25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2C4DAB"/>
                </a:solidFill>
              </a:rPr>
              <a:t>4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9633608" y="5655310"/>
            <a:ext cx="25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209887"/>
                </a:solidFill>
              </a:rPr>
              <a:t>5</a:t>
            </a:r>
          </a:p>
        </p:txBody>
      </p:sp>
      <p:sp>
        <p:nvSpPr>
          <p:cNvPr id="3" name="object 80"/>
          <p:cNvSpPr txBox="1"/>
          <p:nvPr/>
        </p:nvSpPr>
        <p:spPr>
          <a:xfrm>
            <a:off x="1852075" y="1364713"/>
            <a:ext cx="1148299" cy="515219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 algn="just">
              <a:spcBef>
                <a:spcPts val="60"/>
              </a:spcBef>
            </a:pPr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</a:t>
            </a:r>
            <a:r>
              <a:rPr lang="ru-RU" sz="11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мувофиқлашти-рувчи</a:t>
            </a:r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кенгаш</a:t>
            </a: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80"/>
          <p:cNvSpPr txBox="1"/>
          <p:nvPr/>
        </p:nvSpPr>
        <p:spPr>
          <a:xfrm>
            <a:off x="1188799" y="2042745"/>
            <a:ext cx="1623241" cy="34594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Мактабгача ва мактаб таълими вазирлиги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V="1">
            <a:off x="1136925" y="2492545"/>
            <a:ext cx="1739670" cy="78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object 80"/>
          <p:cNvSpPr txBox="1"/>
          <p:nvPr/>
        </p:nvSpPr>
        <p:spPr>
          <a:xfrm>
            <a:off x="1188799" y="2615473"/>
            <a:ext cx="1623241" cy="52804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Ихтисослаштирилган таълим муассасалари</a:t>
            </a:r>
          </a:p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агентлиги</a:t>
            </a: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V="1">
            <a:off x="1136925" y="3225638"/>
            <a:ext cx="1739670" cy="78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object 80"/>
          <p:cNvSpPr txBox="1"/>
          <p:nvPr/>
        </p:nvSpPr>
        <p:spPr>
          <a:xfrm>
            <a:off x="1188799" y="3325907"/>
            <a:ext cx="1623241" cy="34594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Янги Ўзбекистон университети 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V="1">
            <a:off x="1136925" y="4416922"/>
            <a:ext cx="1739670" cy="78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object 80"/>
          <p:cNvSpPr txBox="1"/>
          <p:nvPr/>
        </p:nvSpPr>
        <p:spPr>
          <a:xfrm>
            <a:off x="1188799" y="3859553"/>
            <a:ext cx="1655077" cy="515219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А.Авлоний номидаги миллий-тадқиқот институти (ишчи орган)</a:t>
            </a:r>
          </a:p>
        </p:txBody>
      </p:sp>
      <p:sp>
        <p:nvSpPr>
          <p:cNvPr id="25" name="object 80"/>
          <p:cNvSpPr txBox="1"/>
          <p:nvPr/>
        </p:nvSpPr>
        <p:spPr>
          <a:xfrm>
            <a:off x="1188799" y="4474322"/>
            <a:ext cx="1655077" cy="34594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таълим маркази </a:t>
            </a:r>
          </a:p>
        </p:txBody>
      </p:sp>
      <p:sp>
        <p:nvSpPr>
          <p:cNvPr id="26" name="object 80"/>
          <p:cNvSpPr txBox="1"/>
          <p:nvPr/>
        </p:nvSpPr>
        <p:spPr>
          <a:xfrm>
            <a:off x="1188799" y="4888839"/>
            <a:ext cx="1655077" cy="52804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Педагогик </a:t>
            </a:r>
            <a:r>
              <a:rPr lang="ru-RU" sz="1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маҳорат</a:t>
            </a:r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халқаро</a:t>
            </a:r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баҳолаш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620" marR="3175">
              <a:spcBef>
                <a:spcPts val="60"/>
              </a:spcBef>
            </a:pPr>
            <a:r>
              <a:rPr lang="ru-RU" sz="1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маркази</a:t>
            </a:r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V="1">
            <a:off x="1136925" y="4860227"/>
            <a:ext cx="1739670" cy="78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1136925" y="3761791"/>
            <a:ext cx="1739670" cy="78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9" name="object 80"/>
          <p:cNvSpPr txBox="1"/>
          <p:nvPr/>
        </p:nvSpPr>
        <p:spPr>
          <a:xfrm>
            <a:off x="3385152" y="2711712"/>
            <a:ext cx="1623241" cy="515219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ҚҚР ММТВ, мактабгача ва мактаб таълими бошқармалари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bject 80"/>
          <p:cNvSpPr txBox="1"/>
          <p:nvPr/>
        </p:nvSpPr>
        <p:spPr>
          <a:xfrm>
            <a:off x="3385152" y="3430450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Президент мактаблари 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80"/>
          <p:cNvSpPr txBox="1"/>
          <p:nvPr/>
        </p:nvSpPr>
        <p:spPr>
          <a:xfrm>
            <a:off x="3385152" y="3936848"/>
            <a:ext cx="1797415" cy="34594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Педагогик маҳорат марказлари (ишчи орган)</a:t>
            </a:r>
            <a:endParaRPr lang="ru-RU" sz="11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object 80"/>
          <p:cNvSpPr txBox="1"/>
          <p:nvPr/>
        </p:nvSpPr>
        <p:spPr>
          <a:xfrm>
            <a:off x="3385152" y="4550340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Ижод мактаблари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3242603" y="3343322"/>
            <a:ext cx="1739670" cy="7820"/>
          </a:xfrm>
          <a:prstGeom prst="line">
            <a:avLst/>
          </a:prstGeom>
          <a:ln>
            <a:solidFill>
              <a:srgbClr val="CE243B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flipV="1">
            <a:off x="3242603" y="3756124"/>
            <a:ext cx="1739670" cy="7820"/>
          </a:xfrm>
          <a:prstGeom prst="line">
            <a:avLst/>
          </a:prstGeom>
          <a:ln>
            <a:solidFill>
              <a:srgbClr val="CE243B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3242603" y="4400899"/>
            <a:ext cx="1739670" cy="7820"/>
          </a:xfrm>
          <a:prstGeom prst="line">
            <a:avLst/>
          </a:prstGeom>
          <a:ln>
            <a:solidFill>
              <a:srgbClr val="CE243B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object 80"/>
          <p:cNvSpPr txBox="1"/>
          <p:nvPr/>
        </p:nvSpPr>
        <p:spPr>
          <a:xfrm>
            <a:off x="3385152" y="4984696"/>
            <a:ext cx="1623241" cy="34594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 хизмат кўрсатиш бўлимлари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V="1">
            <a:off x="3242603" y="4863826"/>
            <a:ext cx="1739670" cy="7820"/>
          </a:xfrm>
          <a:prstGeom prst="line">
            <a:avLst/>
          </a:prstGeom>
          <a:ln>
            <a:solidFill>
              <a:srgbClr val="CE243B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object 80"/>
          <p:cNvSpPr txBox="1"/>
          <p:nvPr/>
        </p:nvSpPr>
        <p:spPr>
          <a:xfrm>
            <a:off x="5425252" y="3411236"/>
            <a:ext cx="1923000" cy="52804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Туман (шаҳар) мактабгача ва мактаб таълими бўлими </a:t>
            </a:r>
          </a:p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(ишчи орган)</a:t>
            </a:r>
            <a:endParaRPr lang="ru-RU" sz="11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 flipV="1">
            <a:off x="5432966" y="4064946"/>
            <a:ext cx="1739670" cy="7820"/>
          </a:xfrm>
          <a:prstGeom prst="line">
            <a:avLst/>
          </a:prstGeom>
          <a:ln>
            <a:solidFill>
              <a:srgbClr val="774E8A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3" name="object 80"/>
          <p:cNvSpPr txBox="1"/>
          <p:nvPr/>
        </p:nvSpPr>
        <p:spPr>
          <a:xfrm>
            <a:off x="5454193" y="4243951"/>
            <a:ext cx="1623241" cy="34594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Ихтисослаштирилган мактаблар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5432966" y="4875158"/>
            <a:ext cx="1739670" cy="7820"/>
          </a:xfrm>
          <a:prstGeom prst="line">
            <a:avLst/>
          </a:prstGeom>
          <a:ln>
            <a:solidFill>
              <a:srgbClr val="774E8A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6" name="object 80"/>
          <p:cNvSpPr txBox="1"/>
          <p:nvPr/>
        </p:nvSpPr>
        <p:spPr>
          <a:xfrm>
            <a:off x="5448088" y="5031987"/>
            <a:ext cx="1765245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Тажрибали ўқитувчилар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object 80"/>
          <p:cNvSpPr txBox="1"/>
          <p:nvPr/>
        </p:nvSpPr>
        <p:spPr>
          <a:xfrm>
            <a:off x="7813771" y="3965625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Мактаб директори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 flipV="1">
            <a:off x="7626278" y="4314050"/>
            <a:ext cx="1739670" cy="7820"/>
          </a:xfrm>
          <a:prstGeom prst="line">
            <a:avLst/>
          </a:prstGeom>
          <a:ln>
            <a:solidFill>
              <a:srgbClr val="2C4DAB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9" name="object 80"/>
          <p:cNvSpPr txBox="1"/>
          <p:nvPr/>
        </p:nvSpPr>
        <p:spPr>
          <a:xfrm>
            <a:off x="7813771" y="4498396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Ментор ўқитувчилар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object 80"/>
          <p:cNvSpPr txBox="1"/>
          <p:nvPr/>
        </p:nvSpPr>
        <p:spPr>
          <a:xfrm>
            <a:off x="7813771" y="5093823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Етакчи ўқитувчилар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V="1">
            <a:off x="7626278" y="4876845"/>
            <a:ext cx="1739670" cy="7820"/>
          </a:xfrm>
          <a:prstGeom prst="line">
            <a:avLst/>
          </a:prstGeom>
          <a:ln>
            <a:solidFill>
              <a:srgbClr val="2C4DAB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3" name="object 80"/>
          <p:cNvSpPr txBox="1"/>
          <p:nvPr/>
        </p:nvSpPr>
        <p:spPr>
          <a:xfrm>
            <a:off x="10230799" y="3965625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Мактаб директори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10043306" y="4314050"/>
            <a:ext cx="1739670" cy="7820"/>
          </a:xfrm>
          <a:prstGeom prst="line">
            <a:avLst/>
          </a:prstGeom>
          <a:ln>
            <a:solidFill>
              <a:srgbClr val="209887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5" name="object 80"/>
          <p:cNvSpPr txBox="1"/>
          <p:nvPr/>
        </p:nvSpPr>
        <p:spPr>
          <a:xfrm>
            <a:off x="10230799" y="4459947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Координаторлар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object 80"/>
          <p:cNvSpPr txBox="1"/>
          <p:nvPr/>
        </p:nvSpPr>
        <p:spPr>
          <a:xfrm>
            <a:off x="10230799" y="4935699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Етакчи ўқитувчилар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 flipV="1">
            <a:off x="10043306" y="4763417"/>
            <a:ext cx="1739670" cy="7820"/>
          </a:xfrm>
          <a:prstGeom prst="line">
            <a:avLst/>
          </a:prstGeom>
          <a:ln>
            <a:solidFill>
              <a:srgbClr val="209887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object 150"/>
          <p:cNvSpPr/>
          <p:nvPr/>
        </p:nvSpPr>
        <p:spPr>
          <a:xfrm>
            <a:off x="252513" y="608940"/>
            <a:ext cx="11671631" cy="492364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51"/>
          <p:cNvSpPr txBox="1"/>
          <p:nvPr/>
        </p:nvSpPr>
        <p:spPr>
          <a:xfrm>
            <a:off x="550406" y="723819"/>
            <a:ext cx="11070087" cy="22477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algn="ctr"/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Тадбирларни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тизимининг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тузилмаси</a:t>
            </a:r>
            <a:endParaRPr lang="ru-RU" sz="1400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sp>
        <p:nvSpPr>
          <p:cNvPr id="116" name="object 80"/>
          <p:cNvSpPr txBox="1"/>
          <p:nvPr/>
        </p:nvSpPr>
        <p:spPr>
          <a:xfrm>
            <a:off x="10247475" y="5371384"/>
            <a:ext cx="1623241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620" marR="3175">
              <a:spcBef>
                <a:spcPts val="60"/>
              </a:spcBef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Ўқитувчилар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8" name="Прямая соединительная линия 117"/>
          <p:cNvCxnSpPr/>
          <p:nvPr/>
        </p:nvCxnSpPr>
        <p:spPr>
          <a:xfrm flipV="1">
            <a:off x="10060728" y="5296157"/>
            <a:ext cx="1739670" cy="7820"/>
          </a:xfrm>
          <a:prstGeom prst="line">
            <a:avLst/>
          </a:prstGeom>
          <a:ln>
            <a:solidFill>
              <a:srgbClr val="209887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4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48597" y="115653"/>
            <a:ext cx="10836591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ВА “КАСБИЙ РИВОЖЛАНИШ СОАТИ” ТАДБИРЛАРИНИ ТАШКИЛ ЭТИШ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: скругленные углы 20"/>
          <p:cNvSpPr/>
          <p:nvPr/>
        </p:nvSpPr>
        <p:spPr>
          <a:xfrm>
            <a:off x="407542" y="1752600"/>
            <a:ext cx="3592945" cy="4989747"/>
          </a:xfrm>
          <a:prstGeom prst="roundRect">
            <a:avLst>
              <a:gd name="adj" fmla="val 5099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: скругленные углы 22"/>
          <p:cNvSpPr/>
          <p:nvPr/>
        </p:nvSpPr>
        <p:spPr>
          <a:xfrm>
            <a:off x="4352959" y="1752600"/>
            <a:ext cx="3592945" cy="4989747"/>
          </a:xfrm>
          <a:prstGeom prst="roundRect">
            <a:avLst>
              <a:gd name="adj" fmla="val 5099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: скругленные углы 24"/>
          <p:cNvSpPr/>
          <p:nvPr/>
        </p:nvSpPr>
        <p:spPr>
          <a:xfrm>
            <a:off x="8230518" y="1752600"/>
            <a:ext cx="3592945" cy="4989747"/>
          </a:xfrm>
          <a:prstGeom prst="roundRect">
            <a:avLst>
              <a:gd name="adj" fmla="val 4842"/>
            </a:avLst>
          </a:prstGeom>
          <a:gradFill flip="none" rotWithShape="1">
            <a:gsLst>
              <a:gs pos="0">
                <a:srgbClr val="92193F">
                  <a:tint val="66000"/>
                  <a:satMod val="160000"/>
                </a:srgbClr>
              </a:gs>
              <a:gs pos="50000">
                <a:srgbClr val="92193F">
                  <a:tint val="44500"/>
                  <a:satMod val="160000"/>
                </a:srgbClr>
              </a:gs>
              <a:gs pos="100000">
                <a:srgbClr val="92193F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: скругленные углы 26"/>
          <p:cNvSpPr/>
          <p:nvPr/>
        </p:nvSpPr>
        <p:spPr>
          <a:xfrm>
            <a:off x="407542" y="1134071"/>
            <a:ext cx="3592945" cy="548473"/>
          </a:xfrm>
          <a:prstGeom prst="roundRect">
            <a:avLst>
              <a:gd name="adj" fmla="val 15298"/>
            </a:avLst>
          </a:prstGeom>
          <a:gradFill flip="none" rotWithShape="1">
            <a:gsLst>
              <a:gs pos="0">
                <a:srgbClr val="4E5AFF">
                  <a:shade val="30000"/>
                  <a:satMod val="115000"/>
                </a:srgbClr>
              </a:gs>
              <a:gs pos="50000">
                <a:srgbClr val="4E5AFF">
                  <a:shade val="67500"/>
                  <a:satMod val="115000"/>
                </a:srgbClr>
              </a:gs>
              <a:gs pos="100000">
                <a:srgbClr val="4E5AFF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: скругленные углы 31"/>
          <p:cNvSpPr/>
          <p:nvPr/>
        </p:nvSpPr>
        <p:spPr>
          <a:xfrm>
            <a:off x="4352958" y="1134070"/>
            <a:ext cx="3592945" cy="548474"/>
          </a:xfrm>
          <a:prstGeom prst="roundRect">
            <a:avLst>
              <a:gd name="adj" fmla="val 18139"/>
            </a:avLst>
          </a:prstGeom>
          <a:gradFill flip="none" rotWithShape="1">
            <a:gsLst>
              <a:gs pos="0">
                <a:srgbClr val="38A95F">
                  <a:shade val="30000"/>
                  <a:satMod val="115000"/>
                </a:srgbClr>
              </a:gs>
              <a:gs pos="50000">
                <a:srgbClr val="38A95F">
                  <a:shade val="67500"/>
                  <a:satMod val="115000"/>
                </a:srgbClr>
              </a:gs>
              <a:gs pos="100000">
                <a:srgbClr val="38A95F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: скругленные углы 32"/>
          <p:cNvSpPr/>
          <p:nvPr/>
        </p:nvSpPr>
        <p:spPr>
          <a:xfrm>
            <a:off x="8230518" y="1134068"/>
            <a:ext cx="3592945" cy="548475"/>
          </a:xfrm>
          <a:prstGeom prst="roundRect">
            <a:avLst>
              <a:gd name="adj" fmla="val 18139"/>
            </a:avLst>
          </a:prstGeom>
          <a:gradFill flip="none" rotWithShape="1">
            <a:gsLst>
              <a:gs pos="0">
                <a:srgbClr val="D8396A">
                  <a:shade val="30000"/>
                  <a:satMod val="115000"/>
                </a:srgbClr>
              </a:gs>
              <a:gs pos="50000">
                <a:srgbClr val="D8396A">
                  <a:shade val="67500"/>
                  <a:satMod val="115000"/>
                </a:srgbClr>
              </a:gs>
              <a:gs pos="100000">
                <a:srgbClr val="D8396A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592380" y="1190051"/>
            <a:ext cx="32232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мувофиқлаштирувчи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кенгашининг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асосий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вазифалари</a:t>
            </a:r>
            <a:endParaRPr lang="ru-RU" sz="1100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37796" y="1190051"/>
            <a:ext cx="32232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Ҳудудий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ишчи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гурухларанинг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асосий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вазифалари</a:t>
            </a:r>
            <a:endParaRPr lang="ru-RU" sz="1100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415356" y="1190050"/>
            <a:ext cx="32232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Туман(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шаҳар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ишчи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гурухларанинг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асосий</a:t>
            </a:r>
            <a:r>
              <a:rPr lang="ru-RU" sz="11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вазифалари</a:t>
            </a:r>
            <a:endParaRPr lang="ru-RU" sz="1100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65651" y="1919585"/>
            <a:ext cx="280035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ўқув 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дастурларини ишлаб чиқиш бўйича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Эксперт гуруҳини шакллантириш;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65651" y="2636099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 дастурларни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ишлаб чиқиш ва такомиллаштириш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65651" y="3183336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мастер-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тренерларни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тайёрлаш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учун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махсус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тренингларни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қилиш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65651" y="3730573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материалларини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ҳудудий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ишчи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гурухларга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етказилишини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таъминлаш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65651" y="4447087"/>
            <a:ext cx="299254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КРК ва КРС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устидан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умумий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назоратни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ўрнатади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мувофиқлаштириш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100" kern="12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65651" y="5163601"/>
            <a:ext cx="29925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тадбирларининг ташкил этилишини ўрганиш ва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муаммоларни бартараф этиш чораларини кўриш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65651" y="6049390"/>
            <a:ext cx="299254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КРК ва КРС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 этиш бўйича чораклик ва йиллик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ҳисоботларни тайёрлаш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050" i="0" u="none" strike="noStrike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960712" y="1919585"/>
            <a:ext cx="2992545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таянч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мактаблар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уларга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бириктириладиган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мактаблар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рўйхатини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шакллантириш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960713" y="2548008"/>
            <a:ext cx="280035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ментор-ўқитувчилар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таркибини тасдиқлаш 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қисқа муддатли ўқувларни ташкил қилиш;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960713" y="3176431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 этиш, назорат қилиш ва мувофиқлаштиш;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960713" y="3635577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ўқитувчилар иштирокини доимий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назорат қилиш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960713" y="4094723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 жараёнларини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назорат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қилиш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мувофиқлаштириш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100" kern="12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960713" y="4553869"/>
            <a:ext cx="299254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туман(шаҳар)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ишчи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гурухларга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ўқув, методик ва ташкилий жиҳатдан кўмаклашиш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960713" y="5182292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томонларга 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маълуомотларни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етказиш ва олиш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838273" y="1919585"/>
            <a:ext cx="280035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КРК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КРС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учун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зарур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шарт-шароитларни</a:t>
            </a:r>
            <a:r>
              <a:rPr lang="ru-RU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таъминлаш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838273" y="2611487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КРК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КРС 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 этиш ва мувофиқлаштириш;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838273" y="3134112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малакали мутахассисларни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 сифатида жалб қилиш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38273" y="3656737"/>
            <a:ext cx="2800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тадбирлардаги ўқитувчилар давоматини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назорат қилиш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838273" y="4179362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ментор-ўқитувчилар фаолиятини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назорат қилиш ва мувофиқлаштириш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8838273" y="4701987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ментор-ўқитувчиларга белгиланган устамаларнинг тўланишини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таъминлаш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8838273" y="5224612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ментор-ўқитувчилар фаолияти юзасидан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ҳисоботлар олиш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84" name="object 144"/>
          <p:cNvSpPr/>
          <p:nvPr/>
        </p:nvSpPr>
        <p:spPr>
          <a:xfrm>
            <a:off x="592380" y="1976444"/>
            <a:ext cx="316723" cy="389499"/>
          </a:xfrm>
          <a:custGeom>
            <a:avLst/>
            <a:gdLst/>
            <a:ahLst/>
            <a:cxnLst/>
            <a:rect l="l" t="t" r="r" b="b"/>
            <a:pathLst>
              <a:path w="345440" h="424814">
                <a:moveTo>
                  <a:pt x="87045" y="225082"/>
                </a:moveTo>
                <a:lnTo>
                  <a:pt x="84137" y="222173"/>
                </a:lnTo>
                <a:lnTo>
                  <a:pt x="72948" y="222173"/>
                </a:lnTo>
                <a:lnTo>
                  <a:pt x="72948" y="236270"/>
                </a:lnTo>
                <a:lnTo>
                  <a:pt x="72948" y="264464"/>
                </a:lnTo>
                <a:lnTo>
                  <a:pt x="44767" y="264464"/>
                </a:lnTo>
                <a:lnTo>
                  <a:pt x="44767" y="236270"/>
                </a:lnTo>
                <a:lnTo>
                  <a:pt x="72948" y="236270"/>
                </a:lnTo>
                <a:lnTo>
                  <a:pt x="72948" y="222173"/>
                </a:lnTo>
                <a:lnTo>
                  <a:pt x="34950" y="222173"/>
                </a:lnTo>
                <a:lnTo>
                  <a:pt x="31508" y="224536"/>
                </a:lnTo>
                <a:lnTo>
                  <a:pt x="31508" y="274739"/>
                </a:lnTo>
                <a:lnTo>
                  <a:pt x="34480" y="277723"/>
                </a:lnTo>
                <a:lnTo>
                  <a:pt x="84772" y="277723"/>
                </a:lnTo>
                <a:lnTo>
                  <a:pt x="87045" y="272592"/>
                </a:lnTo>
                <a:lnTo>
                  <a:pt x="87045" y="264464"/>
                </a:lnTo>
                <a:lnTo>
                  <a:pt x="87045" y="236270"/>
                </a:lnTo>
                <a:lnTo>
                  <a:pt x="87045" y="225082"/>
                </a:lnTo>
                <a:close/>
              </a:path>
              <a:path w="345440" h="424814">
                <a:moveTo>
                  <a:pt x="87045" y="144424"/>
                </a:moveTo>
                <a:lnTo>
                  <a:pt x="82829" y="141770"/>
                </a:lnTo>
                <a:lnTo>
                  <a:pt x="72948" y="141770"/>
                </a:lnTo>
                <a:lnTo>
                  <a:pt x="72948" y="155854"/>
                </a:lnTo>
                <a:lnTo>
                  <a:pt x="72948" y="184048"/>
                </a:lnTo>
                <a:lnTo>
                  <a:pt x="44767" y="184048"/>
                </a:lnTo>
                <a:lnTo>
                  <a:pt x="44767" y="155854"/>
                </a:lnTo>
                <a:lnTo>
                  <a:pt x="72948" y="155854"/>
                </a:lnTo>
                <a:lnTo>
                  <a:pt x="72948" y="141770"/>
                </a:lnTo>
                <a:lnTo>
                  <a:pt x="35687" y="141770"/>
                </a:lnTo>
                <a:lnTo>
                  <a:pt x="31508" y="143357"/>
                </a:lnTo>
                <a:lnTo>
                  <a:pt x="31508" y="196202"/>
                </a:lnTo>
                <a:lnTo>
                  <a:pt x="36537" y="198132"/>
                </a:lnTo>
                <a:lnTo>
                  <a:pt x="82829" y="198132"/>
                </a:lnTo>
                <a:lnTo>
                  <a:pt x="87045" y="195478"/>
                </a:lnTo>
                <a:lnTo>
                  <a:pt x="87045" y="184048"/>
                </a:lnTo>
                <a:lnTo>
                  <a:pt x="87045" y="155854"/>
                </a:lnTo>
                <a:lnTo>
                  <a:pt x="87045" y="144424"/>
                </a:lnTo>
                <a:close/>
              </a:path>
              <a:path w="345440" h="424814">
                <a:moveTo>
                  <a:pt x="87325" y="85534"/>
                </a:moveTo>
                <a:lnTo>
                  <a:pt x="83045" y="62179"/>
                </a:lnTo>
                <a:lnTo>
                  <a:pt x="72948" y="62179"/>
                </a:lnTo>
                <a:lnTo>
                  <a:pt x="72948" y="75450"/>
                </a:lnTo>
                <a:lnTo>
                  <a:pt x="72948" y="103632"/>
                </a:lnTo>
                <a:lnTo>
                  <a:pt x="44767" y="103632"/>
                </a:lnTo>
                <a:lnTo>
                  <a:pt x="44767" y="75450"/>
                </a:lnTo>
                <a:lnTo>
                  <a:pt x="72948" y="75450"/>
                </a:lnTo>
                <a:lnTo>
                  <a:pt x="72948" y="62179"/>
                </a:lnTo>
                <a:lnTo>
                  <a:pt x="34480" y="62179"/>
                </a:lnTo>
                <a:lnTo>
                  <a:pt x="31508" y="65163"/>
                </a:lnTo>
                <a:lnTo>
                  <a:pt x="31508" y="115366"/>
                </a:lnTo>
                <a:lnTo>
                  <a:pt x="34950" y="117729"/>
                </a:lnTo>
                <a:lnTo>
                  <a:pt x="84137" y="117729"/>
                </a:lnTo>
                <a:lnTo>
                  <a:pt x="87045" y="114820"/>
                </a:lnTo>
                <a:lnTo>
                  <a:pt x="87122" y="103632"/>
                </a:lnTo>
                <a:lnTo>
                  <a:pt x="87198" y="99060"/>
                </a:lnTo>
                <a:lnTo>
                  <a:pt x="87325" y="85534"/>
                </a:lnTo>
                <a:close/>
              </a:path>
              <a:path w="345440" h="424814">
                <a:moveTo>
                  <a:pt x="190728" y="158762"/>
                </a:moveTo>
                <a:lnTo>
                  <a:pt x="188836" y="153911"/>
                </a:lnTo>
                <a:lnTo>
                  <a:pt x="183210" y="151714"/>
                </a:lnTo>
                <a:lnTo>
                  <a:pt x="99580" y="151714"/>
                </a:lnTo>
                <a:lnTo>
                  <a:pt x="100330" y="165811"/>
                </a:lnTo>
                <a:lnTo>
                  <a:pt x="110261" y="165811"/>
                </a:lnTo>
                <a:lnTo>
                  <a:pt x="181559" y="165811"/>
                </a:lnTo>
                <a:lnTo>
                  <a:pt x="188442" y="163601"/>
                </a:lnTo>
                <a:lnTo>
                  <a:pt x="190728" y="158762"/>
                </a:lnTo>
                <a:close/>
              </a:path>
              <a:path w="345440" h="424814">
                <a:moveTo>
                  <a:pt x="192938" y="232130"/>
                </a:moveTo>
                <a:lnTo>
                  <a:pt x="101866" y="232130"/>
                </a:lnTo>
                <a:lnTo>
                  <a:pt x="99225" y="245389"/>
                </a:lnTo>
                <a:lnTo>
                  <a:pt x="108597" y="245389"/>
                </a:lnTo>
                <a:lnTo>
                  <a:pt x="192938" y="245389"/>
                </a:lnTo>
                <a:lnTo>
                  <a:pt x="192938" y="232130"/>
                </a:lnTo>
                <a:close/>
              </a:path>
              <a:path w="345440" h="424814">
                <a:moveTo>
                  <a:pt x="193001" y="83362"/>
                </a:moveTo>
                <a:lnTo>
                  <a:pt x="192976" y="78282"/>
                </a:lnTo>
                <a:lnTo>
                  <a:pt x="192925" y="73202"/>
                </a:lnTo>
                <a:lnTo>
                  <a:pt x="192900" y="71932"/>
                </a:lnTo>
                <a:lnTo>
                  <a:pt x="107226" y="71932"/>
                </a:lnTo>
                <a:lnTo>
                  <a:pt x="107226" y="73202"/>
                </a:lnTo>
                <a:lnTo>
                  <a:pt x="103301" y="73202"/>
                </a:lnTo>
                <a:lnTo>
                  <a:pt x="103301" y="78282"/>
                </a:lnTo>
                <a:lnTo>
                  <a:pt x="103238" y="83362"/>
                </a:lnTo>
                <a:lnTo>
                  <a:pt x="108737" y="83362"/>
                </a:lnTo>
                <a:lnTo>
                  <a:pt x="108737" y="85902"/>
                </a:lnTo>
                <a:lnTo>
                  <a:pt x="193001" y="85902"/>
                </a:lnTo>
                <a:lnTo>
                  <a:pt x="193001" y="83362"/>
                </a:lnTo>
                <a:close/>
              </a:path>
              <a:path w="345440" h="424814">
                <a:moveTo>
                  <a:pt x="228917" y="181140"/>
                </a:moveTo>
                <a:lnTo>
                  <a:pt x="226631" y="176301"/>
                </a:lnTo>
                <a:lnTo>
                  <a:pt x="219684" y="174091"/>
                </a:lnTo>
                <a:lnTo>
                  <a:pt x="100330" y="174091"/>
                </a:lnTo>
                <a:lnTo>
                  <a:pt x="99580" y="188188"/>
                </a:lnTo>
                <a:lnTo>
                  <a:pt x="109435" y="188188"/>
                </a:lnTo>
                <a:lnTo>
                  <a:pt x="222173" y="188188"/>
                </a:lnTo>
                <a:lnTo>
                  <a:pt x="227215" y="185991"/>
                </a:lnTo>
                <a:lnTo>
                  <a:pt x="228917" y="181140"/>
                </a:lnTo>
                <a:close/>
              </a:path>
              <a:path w="345440" h="424814">
                <a:moveTo>
                  <a:pt x="231394" y="254812"/>
                </a:moveTo>
                <a:lnTo>
                  <a:pt x="106273" y="254812"/>
                </a:lnTo>
                <a:lnTo>
                  <a:pt x="106273" y="257352"/>
                </a:lnTo>
                <a:lnTo>
                  <a:pt x="103200" y="257352"/>
                </a:lnTo>
                <a:lnTo>
                  <a:pt x="103200" y="261162"/>
                </a:lnTo>
                <a:lnTo>
                  <a:pt x="103212" y="266242"/>
                </a:lnTo>
                <a:lnTo>
                  <a:pt x="107810" y="266242"/>
                </a:lnTo>
                <a:lnTo>
                  <a:pt x="107810" y="268782"/>
                </a:lnTo>
                <a:lnTo>
                  <a:pt x="231394" y="268782"/>
                </a:lnTo>
                <a:lnTo>
                  <a:pt x="231394" y="266242"/>
                </a:lnTo>
                <a:lnTo>
                  <a:pt x="231394" y="261162"/>
                </a:lnTo>
                <a:lnTo>
                  <a:pt x="231394" y="257352"/>
                </a:lnTo>
                <a:lnTo>
                  <a:pt x="231394" y="254812"/>
                </a:lnTo>
                <a:close/>
              </a:path>
              <a:path w="345440" h="424814">
                <a:moveTo>
                  <a:pt x="231584" y="107772"/>
                </a:moveTo>
                <a:lnTo>
                  <a:pt x="230022" y="94513"/>
                </a:lnTo>
                <a:lnTo>
                  <a:pt x="99974" y="94513"/>
                </a:lnTo>
                <a:lnTo>
                  <a:pt x="100304" y="107772"/>
                </a:lnTo>
                <a:lnTo>
                  <a:pt x="109435" y="107772"/>
                </a:lnTo>
                <a:lnTo>
                  <a:pt x="231584" y="107772"/>
                </a:lnTo>
                <a:close/>
              </a:path>
              <a:path w="345440" h="424814">
                <a:moveTo>
                  <a:pt x="344868" y="99491"/>
                </a:moveTo>
                <a:lnTo>
                  <a:pt x="331609" y="84975"/>
                </a:lnTo>
                <a:lnTo>
                  <a:pt x="331609" y="100838"/>
                </a:lnTo>
                <a:lnTo>
                  <a:pt x="331609" y="409257"/>
                </a:lnTo>
                <a:lnTo>
                  <a:pt x="329666" y="411187"/>
                </a:lnTo>
                <a:lnTo>
                  <a:pt x="100838" y="411187"/>
                </a:lnTo>
                <a:lnTo>
                  <a:pt x="97828" y="409727"/>
                </a:lnTo>
                <a:lnTo>
                  <a:pt x="97828" y="382181"/>
                </a:lnTo>
                <a:lnTo>
                  <a:pt x="294589" y="382181"/>
                </a:lnTo>
                <a:lnTo>
                  <a:pt x="302590" y="374370"/>
                </a:lnTo>
                <a:lnTo>
                  <a:pt x="302590" y="368909"/>
                </a:lnTo>
                <a:lnTo>
                  <a:pt x="302590" y="97828"/>
                </a:lnTo>
                <a:lnTo>
                  <a:pt x="330136" y="97828"/>
                </a:lnTo>
                <a:lnTo>
                  <a:pt x="331609" y="100838"/>
                </a:lnTo>
                <a:lnTo>
                  <a:pt x="331609" y="84975"/>
                </a:lnTo>
                <a:lnTo>
                  <a:pt x="323316" y="83731"/>
                </a:lnTo>
                <a:lnTo>
                  <a:pt x="302590" y="83731"/>
                </a:lnTo>
                <a:lnTo>
                  <a:pt x="302590" y="55194"/>
                </a:lnTo>
                <a:lnTo>
                  <a:pt x="302590" y="50088"/>
                </a:lnTo>
                <a:lnTo>
                  <a:pt x="294589" y="42278"/>
                </a:lnTo>
                <a:lnTo>
                  <a:pt x="289331" y="42278"/>
                </a:lnTo>
                <a:lnTo>
                  <a:pt x="289331" y="59690"/>
                </a:lnTo>
                <a:lnTo>
                  <a:pt x="289331" y="367449"/>
                </a:lnTo>
                <a:lnTo>
                  <a:pt x="286321" y="368909"/>
                </a:lnTo>
                <a:lnTo>
                  <a:pt x="58559" y="368909"/>
                </a:lnTo>
                <a:lnTo>
                  <a:pt x="55549" y="367449"/>
                </a:lnTo>
                <a:lnTo>
                  <a:pt x="55549" y="339902"/>
                </a:lnTo>
                <a:lnTo>
                  <a:pt x="241249" y="339902"/>
                </a:lnTo>
                <a:lnTo>
                  <a:pt x="248208" y="338251"/>
                </a:lnTo>
                <a:lnTo>
                  <a:pt x="254317" y="333908"/>
                </a:lnTo>
                <a:lnTo>
                  <a:pt x="258660" y="327799"/>
                </a:lnTo>
                <a:lnTo>
                  <a:pt x="258940" y="326631"/>
                </a:lnTo>
                <a:lnTo>
                  <a:pt x="260311" y="320827"/>
                </a:lnTo>
                <a:lnTo>
                  <a:pt x="260311" y="55549"/>
                </a:lnTo>
                <a:lnTo>
                  <a:pt x="269201" y="55283"/>
                </a:lnTo>
                <a:lnTo>
                  <a:pt x="278688" y="55194"/>
                </a:lnTo>
                <a:lnTo>
                  <a:pt x="286245" y="56311"/>
                </a:lnTo>
                <a:lnTo>
                  <a:pt x="289331" y="59690"/>
                </a:lnTo>
                <a:lnTo>
                  <a:pt x="289331" y="42278"/>
                </a:lnTo>
                <a:lnTo>
                  <a:pt x="260311" y="42278"/>
                </a:lnTo>
                <a:lnTo>
                  <a:pt x="260311" y="19075"/>
                </a:lnTo>
                <a:lnTo>
                  <a:pt x="258940" y="13271"/>
                </a:lnTo>
                <a:lnTo>
                  <a:pt x="258660" y="12103"/>
                </a:lnTo>
                <a:lnTo>
                  <a:pt x="254317" y="5994"/>
                </a:lnTo>
                <a:lnTo>
                  <a:pt x="248208" y="1651"/>
                </a:lnTo>
                <a:lnTo>
                  <a:pt x="247040" y="1384"/>
                </a:lnTo>
                <a:lnTo>
                  <a:pt x="247040" y="17487"/>
                </a:lnTo>
                <a:lnTo>
                  <a:pt x="247040" y="322414"/>
                </a:lnTo>
                <a:lnTo>
                  <a:pt x="244386" y="326631"/>
                </a:lnTo>
                <a:lnTo>
                  <a:pt x="16903" y="326631"/>
                </a:lnTo>
                <a:lnTo>
                  <a:pt x="13271" y="322999"/>
                </a:lnTo>
                <a:lnTo>
                  <a:pt x="13271" y="16903"/>
                </a:lnTo>
                <a:lnTo>
                  <a:pt x="16903" y="13271"/>
                </a:lnTo>
                <a:lnTo>
                  <a:pt x="244386" y="13271"/>
                </a:lnTo>
                <a:lnTo>
                  <a:pt x="247040" y="17487"/>
                </a:lnTo>
                <a:lnTo>
                  <a:pt x="247040" y="1384"/>
                </a:lnTo>
                <a:lnTo>
                  <a:pt x="241249" y="0"/>
                </a:lnTo>
                <a:lnTo>
                  <a:pt x="19075" y="0"/>
                </a:lnTo>
                <a:lnTo>
                  <a:pt x="12065" y="1651"/>
                </a:lnTo>
                <a:lnTo>
                  <a:pt x="5981" y="5943"/>
                </a:lnTo>
                <a:lnTo>
                  <a:pt x="1651" y="12052"/>
                </a:lnTo>
                <a:lnTo>
                  <a:pt x="0" y="19075"/>
                </a:lnTo>
                <a:lnTo>
                  <a:pt x="0" y="320827"/>
                </a:lnTo>
                <a:lnTo>
                  <a:pt x="1651" y="327850"/>
                </a:lnTo>
                <a:lnTo>
                  <a:pt x="5981" y="333959"/>
                </a:lnTo>
                <a:lnTo>
                  <a:pt x="12090" y="338264"/>
                </a:lnTo>
                <a:lnTo>
                  <a:pt x="19075" y="339902"/>
                </a:lnTo>
                <a:lnTo>
                  <a:pt x="42278" y="339902"/>
                </a:lnTo>
                <a:lnTo>
                  <a:pt x="42278" y="374370"/>
                </a:lnTo>
                <a:lnTo>
                  <a:pt x="50279" y="382181"/>
                </a:lnTo>
                <a:lnTo>
                  <a:pt x="83731" y="382181"/>
                </a:lnTo>
                <a:lnTo>
                  <a:pt x="83527" y="391972"/>
                </a:lnTo>
                <a:lnTo>
                  <a:pt x="95046" y="424459"/>
                </a:lnTo>
                <a:lnTo>
                  <a:pt x="336867" y="424459"/>
                </a:lnTo>
                <a:lnTo>
                  <a:pt x="344868" y="416458"/>
                </a:lnTo>
                <a:lnTo>
                  <a:pt x="344868" y="411187"/>
                </a:lnTo>
                <a:lnTo>
                  <a:pt x="344868" y="99491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960713" y="5641438"/>
            <a:ext cx="299254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 жараёнларини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таҳлил қилиш, 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такомиллаштириш бўйича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таклифлар киритиш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960713" y="6231763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чораклик ва йиллик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ҳисоботларни тайёрлаш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050" i="0" u="none" strike="noStrike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8273" y="5747237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фан ўқитувчиларининг КРК ва КРС машғулотларида иштирокини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таъминлаш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38273" y="6222238"/>
            <a:ext cx="299254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чораклик ва йиллик </a:t>
            </a:r>
            <a:r>
              <a:rPr lang="en-US" sz="11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ҳисоботларни тайёрлаш</a:t>
            </a:r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050" i="0" u="none" strike="noStrike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07542" y="251974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ject 53"/>
          <p:cNvSpPr/>
          <p:nvPr/>
        </p:nvSpPr>
        <p:spPr>
          <a:xfrm>
            <a:off x="547045" y="3198620"/>
            <a:ext cx="360000" cy="360000"/>
          </a:xfrm>
          <a:custGeom>
            <a:avLst/>
            <a:gdLst/>
            <a:ahLst/>
            <a:cxnLst/>
            <a:rect l="l" t="t" r="r" b="b"/>
            <a:pathLst>
              <a:path w="683260" h="727710">
                <a:moveTo>
                  <a:pt x="546366" y="643039"/>
                </a:moveTo>
                <a:lnTo>
                  <a:pt x="543090" y="636689"/>
                </a:lnTo>
                <a:lnTo>
                  <a:pt x="535051" y="633793"/>
                </a:lnTo>
                <a:lnTo>
                  <a:pt x="142773" y="633793"/>
                </a:lnTo>
                <a:lnTo>
                  <a:pt x="139458" y="637108"/>
                </a:lnTo>
                <a:lnTo>
                  <a:pt x="139458" y="643750"/>
                </a:lnTo>
                <a:lnTo>
                  <a:pt x="139458" y="649605"/>
                </a:lnTo>
                <a:lnTo>
                  <a:pt x="143383" y="652297"/>
                </a:lnTo>
                <a:lnTo>
                  <a:pt x="536473" y="652297"/>
                </a:lnTo>
                <a:lnTo>
                  <a:pt x="544347" y="649401"/>
                </a:lnTo>
                <a:lnTo>
                  <a:pt x="546366" y="643039"/>
                </a:lnTo>
                <a:close/>
              </a:path>
              <a:path w="683260" h="727710">
                <a:moveTo>
                  <a:pt x="683044" y="520700"/>
                </a:moveTo>
                <a:lnTo>
                  <a:pt x="664552" y="500329"/>
                </a:lnTo>
                <a:lnTo>
                  <a:pt x="664552" y="518160"/>
                </a:lnTo>
                <a:lnTo>
                  <a:pt x="664552" y="568960"/>
                </a:lnTo>
                <a:lnTo>
                  <a:pt x="662190" y="571500"/>
                </a:lnTo>
                <a:lnTo>
                  <a:pt x="624700" y="571500"/>
                </a:lnTo>
                <a:lnTo>
                  <a:pt x="624700" y="590550"/>
                </a:lnTo>
                <a:lnTo>
                  <a:pt x="624700" y="709930"/>
                </a:lnTo>
                <a:lnTo>
                  <a:pt x="59766" y="709930"/>
                </a:lnTo>
                <a:lnTo>
                  <a:pt x="59766" y="590550"/>
                </a:lnTo>
                <a:lnTo>
                  <a:pt x="624700" y="590550"/>
                </a:lnTo>
                <a:lnTo>
                  <a:pt x="624700" y="571500"/>
                </a:lnTo>
                <a:lnTo>
                  <a:pt x="21691" y="571500"/>
                </a:lnTo>
                <a:lnTo>
                  <a:pt x="18503" y="570230"/>
                </a:lnTo>
                <a:lnTo>
                  <a:pt x="17754" y="567690"/>
                </a:lnTo>
                <a:lnTo>
                  <a:pt x="17081" y="567690"/>
                </a:lnTo>
                <a:lnTo>
                  <a:pt x="17081" y="520700"/>
                </a:lnTo>
                <a:lnTo>
                  <a:pt x="20878" y="516890"/>
                </a:lnTo>
                <a:lnTo>
                  <a:pt x="662190" y="516890"/>
                </a:lnTo>
                <a:lnTo>
                  <a:pt x="664552" y="518160"/>
                </a:lnTo>
                <a:lnTo>
                  <a:pt x="664552" y="500329"/>
                </a:lnTo>
                <a:lnTo>
                  <a:pt x="646049" y="499110"/>
                </a:lnTo>
                <a:lnTo>
                  <a:pt x="547865" y="499110"/>
                </a:lnTo>
                <a:lnTo>
                  <a:pt x="550646" y="492760"/>
                </a:lnTo>
                <a:lnTo>
                  <a:pt x="553389" y="483870"/>
                </a:lnTo>
                <a:lnTo>
                  <a:pt x="555574" y="476250"/>
                </a:lnTo>
                <a:lnTo>
                  <a:pt x="558139" y="467360"/>
                </a:lnTo>
                <a:lnTo>
                  <a:pt x="568921" y="420370"/>
                </a:lnTo>
                <a:lnTo>
                  <a:pt x="575678" y="369570"/>
                </a:lnTo>
                <a:lnTo>
                  <a:pt x="574979" y="317500"/>
                </a:lnTo>
                <a:lnTo>
                  <a:pt x="563422" y="270510"/>
                </a:lnTo>
                <a:lnTo>
                  <a:pt x="558419" y="262890"/>
                </a:lnTo>
                <a:lnTo>
                  <a:pt x="558419" y="347980"/>
                </a:lnTo>
                <a:lnTo>
                  <a:pt x="555980" y="386080"/>
                </a:lnTo>
                <a:lnTo>
                  <a:pt x="550100" y="422910"/>
                </a:lnTo>
                <a:lnTo>
                  <a:pt x="540346" y="463550"/>
                </a:lnTo>
                <a:lnTo>
                  <a:pt x="537883" y="469900"/>
                </a:lnTo>
                <a:lnTo>
                  <a:pt x="536473" y="476250"/>
                </a:lnTo>
                <a:lnTo>
                  <a:pt x="533869" y="468630"/>
                </a:lnTo>
                <a:lnTo>
                  <a:pt x="532942" y="464820"/>
                </a:lnTo>
                <a:lnTo>
                  <a:pt x="527939" y="445770"/>
                </a:lnTo>
                <a:lnTo>
                  <a:pt x="522249" y="423265"/>
                </a:lnTo>
                <a:lnTo>
                  <a:pt x="522249" y="499110"/>
                </a:lnTo>
                <a:lnTo>
                  <a:pt x="351485" y="499110"/>
                </a:lnTo>
                <a:lnTo>
                  <a:pt x="351485" y="461010"/>
                </a:lnTo>
                <a:lnTo>
                  <a:pt x="354076" y="455930"/>
                </a:lnTo>
                <a:lnTo>
                  <a:pt x="360057" y="449580"/>
                </a:lnTo>
                <a:lnTo>
                  <a:pt x="366737" y="443230"/>
                </a:lnTo>
                <a:lnTo>
                  <a:pt x="371411" y="439420"/>
                </a:lnTo>
                <a:lnTo>
                  <a:pt x="376567" y="434340"/>
                </a:lnTo>
                <a:lnTo>
                  <a:pt x="402386" y="408940"/>
                </a:lnTo>
                <a:lnTo>
                  <a:pt x="406730" y="405130"/>
                </a:lnTo>
                <a:lnTo>
                  <a:pt x="408482" y="402590"/>
                </a:lnTo>
                <a:lnTo>
                  <a:pt x="408406" y="353060"/>
                </a:lnTo>
                <a:lnTo>
                  <a:pt x="412534" y="350520"/>
                </a:lnTo>
                <a:lnTo>
                  <a:pt x="416877" y="346710"/>
                </a:lnTo>
                <a:lnTo>
                  <a:pt x="421703" y="344170"/>
                </a:lnTo>
                <a:lnTo>
                  <a:pt x="433400" y="337820"/>
                </a:lnTo>
                <a:lnTo>
                  <a:pt x="438099" y="331470"/>
                </a:lnTo>
                <a:lnTo>
                  <a:pt x="438670" y="320040"/>
                </a:lnTo>
                <a:lnTo>
                  <a:pt x="438594" y="311150"/>
                </a:lnTo>
                <a:lnTo>
                  <a:pt x="438289" y="294640"/>
                </a:lnTo>
                <a:lnTo>
                  <a:pt x="455764" y="304800"/>
                </a:lnTo>
                <a:lnTo>
                  <a:pt x="469188" y="317500"/>
                </a:lnTo>
                <a:lnTo>
                  <a:pt x="479120" y="332740"/>
                </a:lnTo>
                <a:lnTo>
                  <a:pt x="486105" y="353060"/>
                </a:lnTo>
                <a:lnTo>
                  <a:pt x="488073" y="360680"/>
                </a:lnTo>
                <a:lnTo>
                  <a:pt x="491921" y="374650"/>
                </a:lnTo>
                <a:lnTo>
                  <a:pt x="493788" y="382270"/>
                </a:lnTo>
                <a:lnTo>
                  <a:pt x="515416" y="468630"/>
                </a:lnTo>
                <a:lnTo>
                  <a:pt x="519417" y="483870"/>
                </a:lnTo>
                <a:lnTo>
                  <a:pt x="521360" y="492760"/>
                </a:lnTo>
                <a:lnTo>
                  <a:pt x="522249" y="499110"/>
                </a:lnTo>
                <a:lnTo>
                  <a:pt x="522249" y="423265"/>
                </a:lnTo>
                <a:lnTo>
                  <a:pt x="502894" y="346710"/>
                </a:lnTo>
                <a:lnTo>
                  <a:pt x="482752" y="306070"/>
                </a:lnTo>
                <a:lnTo>
                  <a:pt x="447802" y="279400"/>
                </a:lnTo>
                <a:lnTo>
                  <a:pt x="429729" y="273050"/>
                </a:lnTo>
                <a:lnTo>
                  <a:pt x="424078" y="271780"/>
                </a:lnTo>
                <a:lnTo>
                  <a:pt x="419785" y="271780"/>
                </a:lnTo>
                <a:lnTo>
                  <a:pt x="419785" y="289560"/>
                </a:lnTo>
                <a:lnTo>
                  <a:pt x="419785" y="325120"/>
                </a:lnTo>
                <a:lnTo>
                  <a:pt x="415201" y="326390"/>
                </a:lnTo>
                <a:lnTo>
                  <a:pt x="410451" y="330200"/>
                </a:lnTo>
                <a:lnTo>
                  <a:pt x="406006" y="332740"/>
                </a:lnTo>
                <a:lnTo>
                  <a:pt x="395084" y="339090"/>
                </a:lnTo>
                <a:lnTo>
                  <a:pt x="390372" y="345440"/>
                </a:lnTo>
                <a:lnTo>
                  <a:pt x="389458" y="358140"/>
                </a:lnTo>
                <a:lnTo>
                  <a:pt x="389902" y="382270"/>
                </a:lnTo>
                <a:lnTo>
                  <a:pt x="390029" y="392430"/>
                </a:lnTo>
                <a:lnTo>
                  <a:pt x="388734" y="397510"/>
                </a:lnTo>
                <a:lnTo>
                  <a:pt x="384035" y="402590"/>
                </a:lnTo>
                <a:lnTo>
                  <a:pt x="373900" y="411480"/>
                </a:lnTo>
                <a:lnTo>
                  <a:pt x="362762" y="424180"/>
                </a:lnTo>
                <a:lnTo>
                  <a:pt x="356768" y="429260"/>
                </a:lnTo>
                <a:lnTo>
                  <a:pt x="351485" y="434340"/>
                </a:lnTo>
                <a:lnTo>
                  <a:pt x="351485" y="431800"/>
                </a:lnTo>
                <a:lnTo>
                  <a:pt x="351383" y="358140"/>
                </a:lnTo>
                <a:lnTo>
                  <a:pt x="351802" y="350520"/>
                </a:lnTo>
                <a:lnTo>
                  <a:pt x="354152" y="350520"/>
                </a:lnTo>
                <a:lnTo>
                  <a:pt x="365506" y="335280"/>
                </a:lnTo>
                <a:lnTo>
                  <a:pt x="392950" y="298450"/>
                </a:lnTo>
                <a:lnTo>
                  <a:pt x="396113" y="294640"/>
                </a:lnTo>
                <a:lnTo>
                  <a:pt x="399376" y="290830"/>
                </a:lnTo>
                <a:lnTo>
                  <a:pt x="406146" y="290830"/>
                </a:lnTo>
                <a:lnTo>
                  <a:pt x="419785" y="289560"/>
                </a:lnTo>
                <a:lnTo>
                  <a:pt x="419785" y="271780"/>
                </a:lnTo>
                <a:lnTo>
                  <a:pt x="412661" y="271780"/>
                </a:lnTo>
                <a:lnTo>
                  <a:pt x="399910" y="273050"/>
                </a:lnTo>
                <a:lnTo>
                  <a:pt x="399427" y="260350"/>
                </a:lnTo>
                <a:lnTo>
                  <a:pt x="399376" y="259080"/>
                </a:lnTo>
                <a:lnTo>
                  <a:pt x="399148" y="252730"/>
                </a:lnTo>
                <a:lnTo>
                  <a:pt x="398627" y="243840"/>
                </a:lnTo>
                <a:lnTo>
                  <a:pt x="400812" y="237490"/>
                </a:lnTo>
                <a:lnTo>
                  <a:pt x="408127" y="226060"/>
                </a:lnTo>
                <a:lnTo>
                  <a:pt x="410210" y="222250"/>
                </a:lnTo>
                <a:lnTo>
                  <a:pt x="411365" y="217170"/>
                </a:lnTo>
                <a:lnTo>
                  <a:pt x="446646" y="217170"/>
                </a:lnTo>
                <a:lnTo>
                  <a:pt x="501891" y="227330"/>
                </a:lnTo>
                <a:lnTo>
                  <a:pt x="538302" y="259080"/>
                </a:lnTo>
                <a:lnTo>
                  <a:pt x="556323" y="312420"/>
                </a:lnTo>
                <a:lnTo>
                  <a:pt x="558419" y="347980"/>
                </a:lnTo>
                <a:lnTo>
                  <a:pt x="558419" y="262890"/>
                </a:lnTo>
                <a:lnTo>
                  <a:pt x="537578" y="231140"/>
                </a:lnTo>
                <a:lnTo>
                  <a:pt x="527786" y="222250"/>
                </a:lnTo>
                <a:lnTo>
                  <a:pt x="520052" y="217170"/>
                </a:lnTo>
                <a:lnTo>
                  <a:pt x="516191" y="214630"/>
                </a:lnTo>
                <a:lnTo>
                  <a:pt x="503415" y="209550"/>
                </a:lnTo>
                <a:lnTo>
                  <a:pt x="490042" y="204470"/>
                </a:lnTo>
                <a:lnTo>
                  <a:pt x="473811" y="200660"/>
                </a:lnTo>
                <a:lnTo>
                  <a:pt x="457708" y="199390"/>
                </a:lnTo>
                <a:lnTo>
                  <a:pt x="421220" y="199390"/>
                </a:lnTo>
                <a:lnTo>
                  <a:pt x="423697" y="194310"/>
                </a:lnTo>
                <a:lnTo>
                  <a:pt x="427024" y="181610"/>
                </a:lnTo>
                <a:lnTo>
                  <a:pt x="427926" y="175260"/>
                </a:lnTo>
                <a:lnTo>
                  <a:pt x="429145" y="167640"/>
                </a:lnTo>
                <a:lnTo>
                  <a:pt x="430110" y="165100"/>
                </a:lnTo>
                <a:lnTo>
                  <a:pt x="432117" y="162560"/>
                </a:lnTo>
                <a:lnTo>
                  <a:pt x="436473" y="153670"/>
                </a:lnTo>
                <a:lnTo>
                  <a:pt x="448564" y="116840"/>
                </a:lnTo>
                <a:lnTo>
                  <a:pt x="449668" y="101600"/>
                </a:lnTo>
                <a:lnTo>
                  <a:pt x="440143" y="72390"/>
                </a:lnTo>
                <a:lnTo>
                  <a:pt x="431177" y="60452"/>
                </a:lnTo>
                <a:lnTo>
                  <a:pt x="431177" y="100330"/>
                </a:lnTo>
                <a:lnTo>
                  <a:pt x="430250" y="118110"/>
                </a:lnTo>
                <a:lnTo>
                  <a:pt x="427875" y="128270"/>
                </a:lnTo>
                <a:lnTo>
                  <a:pt x="424662" y="134620"/>
                </a:lnTo>
                <a:lnTo>
                  <a:pt x="421220" y="144780"/>
                </a:lnTo>
                <a:lnTo>
                  <a:pt x="415264" y="135890"/>
                </a:lnTo>
                <a:lnTo>
                  <a:pt x="411289" y="120650"/>
                </a:lnTo>
                <a:lnTo>
                  <a:pt x="411251" y="120434"/>
                </a:lnTo>
                <a:lnTo>
                  <a:pt x="411251" y="167640"/>
                </a:lnTo>
                <a:lnTo>
                  <a:pt x="405345" y="191770"/>
                </a:lnTo>
                <a:lnTo>
                  <a:pt x="389877" y="222250"/>
                </a:lnTo>
                <a:lnTo>
                  <a:pt x="381698" y="231876"/>
                </a:lnTo>
                <a:lnTo>
                  <a:pt x="381698" y="275590"/>
                </a:lnTo>
                <a:lnTo>
                  <a:pt x="381355" y="281940"/>
                </a:lnTo>
                <a:lnTo>
                  <a:pt x="379768" y="287020"/>
                </a:lnTo>
                <a:lnTo>
                  <a:pt x="342950" y="335280"/>
                </a:lnTo>
                <a:lnTo>
                  <a:pt x="333502" y="323189"/>
                </a:lnTo>
                <a:lnTo>
                  <a:pt x="333502" y="471170"/>
                </a:lnTo>
                <a:lnTo>
                  <a:pt x="332994" y="499110"/>
                </a:lnTo>
                <a:lnTo>
                  <a:pt x="160807" y="499110"/>
                </a:lnTo>
                <a:lnTo>
                  <a:pt x="161620" y="492760"/>
                </a:lnTo>
                <a:lnTo>
                  <a:pt x="163398" y="485140"/>
                </a:lnTo>
                <a:lnTo>
                  <a:pt x="165709" y="476250"/>
                </a:lnTo>
                <a:lnTo>
                  <a:pt x="167347" y="469900"/>
                </a:lnTo>
                <a:lnTo>
                  <a:pt x="196380" y="353060"/>
                </a:lnTo>
                <a:lnTo>
                  <a:pt x="198526" y="344170"/>
                </a:lnTo>
                <a:lnTo>
                  <a:pt x="203454" y="332740"/>
                </a:lnTo>
                <a:lnTo>
                  <a:pt x="224447" y="307340"/>
                </a:lnTo>
                <a:lnTo>
                  <a:pt x="229806" y="302260"/>
                </a:lnTo>
                <a:lnTo>
                  <a:pt x="235432" y="298450"/>
                </a:lnTo>
                <a:lnTo>
                  <a:pt x="247611" y="293370"/>
                </a:lnTo>
                <a:lnTo>
                  <a:pt x="247027" y="311150"/>
                </a:lnTo>
                <a:lnTo>
                  <a:pt x="246926" y="318770"/>
                </a:lnTo>
                <a:lnTo>
                  <a:pt x="247992" y="331470"/>
                </a:lnTo>
                <a:lnTo>
                  <a:pt x="256438" y="340360"/>
                </a:lnTo>
                <a:lnTo>
                  <a:pt x="277495" y="353060"/>
                </a:lnTo>
                <a:lnTo>
                  <a:pt x="277507" y="393700"/>
                </a:lnTo>
                <a:lnTo>
                  <a:pt x="277914" y="400050"/>
                </a:lnTo>
                <a:lnTo>
                  <a:pt x="280073" y="406400"/>
                </a:lnTo>
                <a:lnTo>
                  <a:pt x="284746" y="410210"/>
                </a:lnTo>
                <a:lnTo>
                  <a:pt x="292785" y="419100"/>
                </a:lnTo>
                <a:lnTo>
                  <a:pt x="319455" y="444500"/>
                </a:lnTo>
                <a:lnTo>
                  <a:pt x="331012" y="457200"/>
                </a:lnTo>
                <a:lnTo>
                  <a:pt x="333502" y="471170"/>
                </a:lnTo>
                <a:lnTo>
                  <a:pt x="333502" y="323189"/>
                </a:lnTo>
                <a:lnTo>
                  <a:pt x="333336" y="322973"/>
                </a:lnTo>
                <a:lnTo>
                  <a:pt x="333336" y="360680"/>
                </a:lnTo>
                <a:lnTo>
                  <a:pt x="333222" y="374650"/>
                </a:lnTo>
                <a:lnTo>
                  <a:pt x="333044" y="382270"/>
                </a:lnTo>
                <a:lnTo>
                  <a:pt x="332994" y="431800"/>
                </a:lnTo>
                <a:lnTo>
                  <a:pt x="326440" y="426720"/>
                </a:lnTo>
                <a:lnTo>
                  <a:pt x="299123" y="398780"/>
                </a:lnTo>
                <a:lnTo>
                  <a:pt x="294017" y="384810"/>
                </a:lnTo>
                <a:lnTo>
                  <a:pt x="294182" y="374650"/>
                </a:lnTo>
                <a:lnTo>
                  <a:pt x="294538" y="360680"/>
                </a:lnTo>
                <a:lnTo>
                  <a:pt x="294589" y="351790"/>
                </a:lnTo>
                <a:lnTo>
                  <a:pt x="296252" y="344170"/>
                </a:lnTo>
                <a:lnTo>
                  <a:pt x="291452" y="340360"/>
                </a:lnTo>
                <a:lnTo>
                  <a:pt x="285127" y="336550"/>
                </a:lnTo>
                <a:lnTo>
                  <a:pt x="276161" y="331470"/>
                </a:lnTo>
                <a:lnTo>
                  <a:pt x="268147" y="326390"/>
                </a:lnTo>
                <a:lnTo>
                  <a:pt x="264680" y="321310"/>
                </a:lnTo>
                <a:lnTo>
                  <a:pt x="264680" y="293370"/>
                </a:lnTo>
                <a:lnTo>
                  <a:pt x="264680" y="289560"/>
                </a:lnTo>
                <a:lnTo>
                  <a:pt x="287451" y="292100"/>
                </a:lnTo>
                <a:lnTo>
                  <a:pt x="290233" y="297180"/>
                </a:lnTo>
                <a:lnTo>
                  <a:pt x="293077" y="299720"/>
                </a:lnTo>
                <a:lnTo>
                  <a:pt x="326694" y="344170"/>
                </a:lnTo>
                <a:lnTo>
                  <a:pt x="331609" y="353060"/>
                </a:lnTo>
                <a:lnTo>
                  <a:pt x="333336" y="360680"/>
                </a:lnTo>
                <a:lnTo>
                  <a:pt x="333336" y="322973"/>
                </a:lnTo>
                <a:lnTo>
                  <a:pt x="318147" y="303530"/>
                </a:lnTo>
                <a:lnTo>
                  <a:pt x="308825" y="290830"/>
                </a:lnTo>
                <a:lnTo>
                  <a:pt x="308051" y="289560"/>
                </a:lnTo>
                <a:lnTo>
                  <a:pt x="304952" y="284480"/>
                </a:lnTo>
                <a:lnTo>
                  <a:pt x="304368" y="278130"/>
                </a:lnTo>
                <a:lnTo>
                  <a:pt x="304317" y="273050"/>
                </a:lnTo>
                <a:lnTo>
                  <a:pt x="304533" y="260350"/>
                </a:lnTo>
                <a:lnTo>
                  <a:pt x="312597" y="265430"/>
                </a:lnTo>
                <a:lnTo>
                  <a:pt x="321094" y="271780"/>
                </a:lnTo>
                <a:lnTo>
                  <a:pt x="330911" y="275590"/>
                </a:lnTo>
                <a:lnTo>
                  <a:pt x="342950" y="276860"/>
                </a:lnTo>
                <a:lnTo>
                  <a:pt x="354812" y="275590"/>
                </a:lnTo>
                <a:lnTo>
                  <a:pt x="364756" y="271780"/>
                </a:lnTo>
                <a:lnTo>
                  <a:pt x="373405" y="265430"/>
                </a:lnTo>
                <a:lnTo>
                  <a:pt x="381368" y="260350"/>
                </a:lnTo>
                <a:lnTo>
                  <a:pt x="381660" y="270510"/>
                </a:lnTo>
                <a:lnTo>
                  <a:pt x="381698" y="275590"/>
                </a:lnTo>
                <a:lnTo>
                  <a:pt x="381698" y="231876"/>
                </a:lnTo>
                <a:lnTo>
                  <a:pt x="368287" y="247650"/>
                </a:lnTo>
                <a:lnTo>
                  <a:pt x="344004" y="259080"/>
                </a:lnTo>
                <a:lnTo>
                  <a:pt x="319989" y="250190"/>
                </a:lnTo>
                <a:lnTo>
                  <a:pt x="297611" y="224790"/>
                </a:lnTo>
                <a:lnTo>
                  <a:pt x="293484" y="217170"/>
                </a:lnTo>
                <a:lnTo>
                  <a:pt x="286029" y="203428"/>
                </a:lnTo>
                <a:lnTo>
                  <a:pt x="286029" y="242570"/>
                </a:lnTo>
                <a:lnTo>
                  <a:pt x="286029" y="273050"/>
                </a:lnTo>
                <a:lnTo>
                  <a:pt x="272669" y="271780"/>
                </a:lnTo>
                <a:lnTo>
                  <a:pt x="260908" y="271780"/>
                </a:lnTo>
                <a:lnTo>
                  <a:pt x="249250" y="274320"/>
                </a:lnTo>
                <a:lnTo>
                  <a:pt x="206108" y="299720"/>
                </a:lnTo>
                <a:lnTo>
                  <a:pt x="177342" y="355600"/>
                </a:lnTo>
                <a:lnTo>
                  <a:pt x="165938" y="401320"/>
                </a:lnTo>
                <a:lnTo>
                  <a:pt x="154673" y="448310"/>
                </a:lnTo>
                <a:lnTo>
                  <a:pt x="147497" y="474980"/>
                </a:lnTo>
                <a:lnTo>
                  <a:pt x="146570" y="476250"/>
                </a:lnTo>
                <a:lnTo>
                  <a:pt x="142798" y="462280"/>
                </a:lnTo>
                <a:lnTo>
                  <a:pt x="138874" y="448310"/>
                </a:lnTo>
                <a:lnTo>
                  <a:pt x="134988" y="433070"/>
                </a:lnTo>
                <a:lnTo>
                  <a:pt x="131305" y="415290"/>
                </a:lnTo>
                <a:lnTo>
                  <a:pt x="125310" y="368300"/>
                </a:lnTo>
                <a:lnTo>
                  <a:pt x="125437" y="320040"/>
                </a:lnTo>
                <a:lnTo>
                  <a:pt x="135978" y="275590"/>
                </a:lnTo>
                <a:lnTo>
                  <a:pt x="161239" y="241300"/>
                </a:lnTo>
                <a:lnTo>
                  <a:pt x="205511" y="219710"/>
                </a:lnTo>
                <a:lnTo>
                  <a:pt x="221170" y="217170"/>
                </a:lnTo>
                <a:lnTo>
                  <a:pt x="273227" y="217170"/>
                </a:lnTo>
                <a:lnTo>
                  <a:pt x="276098" y="224790"/>
                </a:lnTo>
                <a:lnTo>
                  <a:pt x="280403" y="231140"/>
                </a:lnTo>
                <a:lnTo>
                  <a:pt x="284314" y="237490"/>
                </a:lnTo>
                <a:lnTo>
                  <a:pt x="286029" y="242570"/>
                </a:lnTo>
                <a:lnTo>
                  <a:pt x="286029" y="203428"/>
                </a:lnTo>
                <a:lnTo>
                  <a:pt x="281089" y="194310"/>
                </a:lnTo>
                <a:lnTo>
                  <a:pt x="274650" y="168910"/>
                </a:lnTo>
                <a:lnTo>
                  <a:pt x="277342" y="161290"/>
                </a:lnTo>
                <a:lnTo>
                  <a:pt x="283375" y="148590"/>
                </a:lnTo>
                <a:lnTo>
                  <a:pt x="284822" y="144780"/>
                </a:lnTo>
                <a:lnTo>
                  <a:pt x="289661" y="132080"/>
                </a:lnTo>
                <a:lnTo>
                  <a:pt x="293141" y="118110"/>
                </a:lnTo>
                <a:lnTo>
                  <a:pt x="329717" y="129540"/>
                </a:lnTo>
                <a:lnTo>
                  <a:pt x="358965" y="129540"/>
                </a:lnTo>
                <a:lnTo>
                  <a:pt x="392760" y="119380"/>
                </a:lnTo>
                <a:lnTo>
                  <a:pt x="393661" y="125730"/>
                </a:lnTo>
                <a:lnTo>
                  <a:pt x="398157" y="139700"/>
                </a:lnTo>
                <a:lnTo>
                  <a:pt x="400342" y="144780"/>
                </a:lnTo>
                <a:lnTo>
                  <a:pt x="402234" y="148590"/>
                </a:lnTo>
                <a:lnTo>
                  <a:pt x="403720" y="152400"/>
                </a:lnTo>
                <a:lnTo>
                  <a:pt x="406107" y="157480"/>
                </a:lnTo>
                <a:lnTo>
                  <a:pt x="411251" y="167640"/>
                </a:lnTo>
                <a:lnTo>
                  <a:pt x="411251" y="120434"/>
                </a:lnTo>
                <a:lnTo>
                  <a:pt x="411073" y="119380"/>
                </a:lnTo>
                <a:lnTo>
                  <a:pt x="410870" y="118110"/>
                </a:lnTo>
                <a:lnTo>
                  <a:pt x="410006" y="113030"/>
                </a:lnTo>
                <a:lnTo>
                  <a:pt x="406984" y="95250"/>
                </a:lnTo>
                <a:lnTo>
                  <a:pt x="395655" y="93980"/>
                </a:lnTo>
                <a:lnTo>
                  <a:pt x="384949" y="101600"/>
                </a:lnTo>
                <a:lnTo>
                  <a:pt x="369252" y="109220"/>
                </a:lnTo>
                <a:lnTo>
                  <a:pt x="342950" y="113030"/>
                </a:lnTo>
                <a:lnTo>
                  <a:pt x="335000" y="113030"/>
                </a:lnTo>
                <a:lnTo>
                  <a:pt x="326771" y="111760"/>
                </a:lnTo>
                <a:lnTo>
                  <a:pt x="318947" y="109220"/>
                </a:lnTo>
                <a:lnTo>
                  <a:pt x="312229" y="107950"/>
                </a:lnTo>
                <a:lnTo>
                  <a:pt x="300304" y="101600"/>
                </a:lnTo>
                <a:lnTo>
                  <a:pt x="290372" y="95250"/>
                </a:lnTo>
                <a:lnTo>
                  <a:pt x="282549" y="92710"/>
                </a:lnTo>
                <a:lnTo>
                  <a:pt x="276948" y="99060"/>
                </a:lnTo>
                <a:lnTo>
                  <a:pt x="275132" y="104140"/>
                </a:lnTo>
                <a:lnTo>
                  <a:pt x="276491" y="110490"/>
                </a:lnTo>
                <a:lnTo>
                  <a:pt x="275526" y="115570"/>
                </a:lnTo>
                <a:lnTo>
                  <a:pt x="273558" y="123190"/>
                </a:lnTo>
                <a:lnTo>
                  <a:pt x="270941" y="130810"/>
                </a:lnTo>
                <a:lnTo>
                  <a:pt x="268262" y="138430"/>
                </a:lnTo>
                <a:lnTo>
                  <a:pt x="266103" y="144780"/>
                </a:lnTo>
                <a:lnTo>
                  <a:pt x="261391" y="137160"/>
                </a:lnTo>
                <a:lnTo>
                  <a:pt x="254241" y="114300"/>
                </a:lnTo>
                <a:lnTo>
                  <a:pt x="254254" y="97790"/>
                </a:lnTo>
                <a:lnTo>
                  <a:pt x="275437" y="59690"/>
                </a:lnTo>
                <a:lnTo>
                  <a:pt x="304622" y="31750"/>
                </a:lnTo>
                <a:lnTo>
                  <a:pt x="341680" y="17780"/>
                </a:lnTo>
                <a:lnTo>
                  <a:pt x="372325" y="26670"/>
                </a:lnTo>
                <a:lnTo>
                  <a:pt x="401243" y="50800"/>
                </a:lnTo>
                <a:lnTo>
                  <a:pt x="422744" y="78740"/>
                </a:lnTo>
                <a:lnTo>
                  <a:pt x="431177" y="100330"/>
                </a:lnTo>
                <a:lnTo>
                  <a:pt x="431177" y="60452"/>
                </a:lnTo>
                <a:lnTo>
                  <a:pt x="415353" y="39370"/>
                </a:lnTo>
                <a:lnTo>
                  <a:pt x="388848" y="17780"/>
                </a:lnTo>
                <a:lnTo>
                  <a:pt x="381050" y="11430"/>
                </a:lnTo>
                <a:lnTo>
                  <a:pt x="342950" y="0"/>
                </a:lnTo>
                <a:lnTo>
                  <a:pt x="324434" y="2540"/>
                </a:lnTo>
                <a:lnTo>
                  <a:pt x="287756" y="21590"/>
                </a:lnTo>
                <a:lnTo>
                  <a:pt x="255790" y="57150"/>
                </a:lnTo>
                <a:lnTo>
                  <a:pt x="238391" y="87630"/>
                </a:lnTo>
                <a:lnTo>
                  <a:pt x="236220" y="91440"/>
                </a:lnTo>
                <a:lnTo>
                  <a:pt x="240461" y="133350"/>
                </a:lnTo>
                <a:lnTo>
                  <a:pt x="254165" y="163830"/>
                </a:lnTo>
                <a:lnTo>
                  <a:pt x="263258" y="199390"/>
                </a:lnTo>
                <a:lnTo>
                  <a:pt x="218592" y="199390"/>
                </a:lnTo>
                <a:lnTo>
                  <a:pt x="195224" y="203200"/>
                </a:lnTo>
                <a:lnTo>
                  <a:pt x="156933" y="222250"/>
                </a:lnTo>
                <a:lnTo>
                  <a:pt x="129235" y="251460"/>
                </a:lnTo>
                <a:lnTo>
                  <a:pt x="112407" y="289560"/>
                </a:lnTo>
                <a:lnTo>
                  <a:pt x="106895" y="331470"/>
                </a:lnTo>
                <a:lnTo>
                  <a:pt x="106832" y="337820"/>
                </a:lnTo>
                <a:lnTo>
                  <a:pt x="107454" y="369570"/>
                </a:lnTo>
                <a:lnTo>
                  <a:pt x="110147" y="401320"/>
                </a:lnTo>
                <a:lnTo>
                  <a:pt x="115646" y="431800"/>
                </a:lnTo>
                <a:lnTo>
                  <a:pt x="124726" y="467360"/>
                </a:lnTo>
                <a:lnTo>
                  <a:pt x="127038" y="474980"/>
                </a:lnTo>
                <a:lnTo>
                  <a:pt x="129578" y="483870"/>
                </a:lnTo>
                <a:lnTo>
                  <a:pt x="132308" y="492760"/>
                </a:lnTo>
                <a:lnTo>
                  <a:pt x="135191" y="499110"/>
                </a:lnTo>
                <a:lnTo>
                  <a:pt x="20053" y="499110"/>
                </a:lnTo>
                <a:lnTo>
                  <a:pt x="13017" y="501650"/>
                </a:lnTo>
                <a:lnTo>
                  <a:pt x="6565" y="505460"/>
                </a:lnTo>
                <a:lnTo>
                  <a:pt x="1841" y="511810"/>
                </a:lnTo>
                <a:lnTo>
                  <a:pt x="0" y="519430"/>
                </a:lnTo>
                <a:lnTo>
                  <a:pt x="0" y="568960"/>
                </a:lnTo>
                <a:lnTo>
                  <a:pt x="2628" y="577850"/>
                </a:lnTo>
                <a:lnTo>
                  <a:pt x="9601" y="584200"/>
                </a:lnTo>
                <a:lnTo>
                  <a:pt x="19608" y="589280"/>
                </a:lnTo>
                <a:lnTo>
                  <a:pt x="31305" y="590550"/>
                </a:lnTo>
                <a:lnTo>
                  <a:pt x="42697" y="590550"/>
                </a:lnTo>
                <a:lnTo>
                  <a:pt x="42697" y="725170"/>
                </a:lnTo>
                <a:lnTo>
                  <a:pt x="46012" y="727710"/>
                </a:lnTo>
                <a:lnTo>
                  <a:pt x="639279" y="727710"/>
                </a:lnTo>
                <a:lnTo>
                  <a:pt x="643204" y="722630"/>
                </a:lnTo>
                <a:lnTo>
                  <a:pt x="643204" y="709930"/>
                </a:lnTo>
                <a:lnTo>
                  <a:pt x="643204" y="590550"/>
                </a:lnTo>
                <a:lnTo>
                  <a:pt x="651217" y="590550"/>
                </a:lnTo>
                <a:lnTo>
                  <a:pt x="659269" y="589280"/>
                </a:lnTo>
                <a:lnTo>
                  <a:pt x="666838" y="588010"/>
                </a:lnTo>
                <a:lnTo>
                  <a:pt x="673379" y="585470"/>
                </a:lnTo>
                <a:lnTo>
                  <a:pt x="678294" y="581660"/>
                </a:lnTo>
                <a:lnTo>
                  <a:pt x="683044" y="574040"/>
                </a:lnTo>
                <a:lnTo>
                  <a:pt x="683044" y="571500"/>
                </a:lnTo>
                <a:lnTo>
                  <a:pt x="683044" y="52070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407542" y="3114435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 descr="Подключения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1125" y="3860060"/>
            <a:ext cx="360000" cy="360000"/>
          </a:xfrm>
          <a:prstGeom prst="rect">
            <a:avLst/>
          </a:prstGeom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407542" y="3705882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407542" y="4401100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ject 150"/>
          <p:cNvSpPr/>
          <p:nvPr/>
        </p:nvSpPr>
        <p:spPr>
          <a:xfrm>
            <a:off x="407541" y="636010"/>
            <a:ext cx="11415921" cy="418275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bject 13"/>
          <p:cNvSpPr txBox="1"/>
          <p:nvPr/>
        </p:nvSpPr>
        <p:spPr>
          <a:xfrm>
            <a:off x="894359" y="741942"/>
            <a:ext cx="10317948" cy="22477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algn="ctr"/>
            <a:r>
              <a:rPr lang="en-US" sz="1400" b="1" spc="94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Тузилмаларнинг </a:t>
            </a:r>
            <a:r>
              <a:rPr lang="ru-RU" sz="1400" b="1" spc="94" dirty="0" err="1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асосий</a:t>
            </a:r>
            <a:r>
              <a:rPr lang="ru-RU" sz="1400" b="1" spc="94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вазифалари</a:t>
            </a:r>
            <a:endParaRPr lang="ru-RU" sz="1400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pic>
        <p:nvPicPr>
          <p:cNvPr id="30" name="Рисунок 29" descr="Исследование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5636" y="4530377"/>
            <a:ext cx="360000" cy="360000"/>
          </a:xfrm>
          <a:prstGeom prst="rect">
            <a:avLst/>
          </a:prstGeom>
        </p:spPr>
      </p:pic>
      <p:pic>
        <p:nvPicPr>
          <p:cNvPr id="34" name="Рисунок 33" descr="Карта с кнопкой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16856" y="4687251"/>
            <a:ext cx="360000" cy="360000"/>
          </a:xfrm>
          <a:prstGeom prst="rect">
            <a:avLst/>
          </a:prstGeom>
        </p:spPr>
      </p:pic>
      <p:pic>
        <p:nvPicPr>
          <p:cNvPr id="36" name="Рисунок 35" descr="Преподаватель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493806" y="4140739"/>
            <a:ext cx="360000" cy="360000"/>
          </a:xfrm>
          <a:prstGeom prst="rect">
            <a:avLst/>
          </a:prstGeom>
        </p:spPr>
      </p:pic>
      <p:pic>
        <p:nvPicPr>
          <p:cNvPr id="43" name="Рисунок 42" descr="Пользователи"/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410173" y="5772211"/>
            <a:ext cx="360000" cy="360000"/>
          </a:xfrm>
          <a:prstGeom prst="rect">
            <a:avLst/>
          </a:prstGeom>
        </p:spPr>
      </p:pic>
      <p:pic>
        <p:nvPicPr>
          <p:cNvPr id="45" name="Рисунок 44" descr="Целевая аудитория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47045" y="5229969"/>
            <a:ext cx="360000" cy="360000"/>
          </a:xfrm>
          <a:prstGeom prst="rect">
            <a:avLst/>
          </a:prstGeom>
        </p:spPr>
      </p:pic>
      <p:pic>
        <p:nvPicPr>
          <p:cNvPr id="49" name="Рисунок 48" descr="Презентация с линейчатой диаграммой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7032" y="6101519"/>
            <a:ext cx="360000" cy="360000"/>
          </a:xfrm>
          <a:prstGeom prst="rect">
            <a:avLst/>
          </a:prstGeom>
        </p:spPr>
      </p:pic>
      <p:cxnSp>
        <p:nvCxnSpPr>
          <p:cNvPr id="50" name="Прямая соединительная линия 49"/>
          <p:cNvCxnSpPr/>
          <p:nvPr/>
        </p:nvCxnSpPr>
        <p:spPr>
          <a:xfrm>
            <a:off x="407542" y="5115168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407542" y="5962680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object 75"/>
          <p:cNvPicPr/>
          <p:nvPr/>
        </p:nvPicPr>
        <p:blipFill rotWithShape="1">
          <a:blip r:embed="rId18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35124" t="12610" r="53173" b="13960"/>
          <a:stretch>
            <a:fillRect/>
          </a:stretch>
        </p:blipFill>
        <p:spPr>
          <a:xfrm>
            <a:off x="4500482" y="1976443"/>
            <a:ext cx="528811" cy="476885"/>
          </a:xfrm>
          <a:prstGeom prst="rect">
            <a:avLst/>
          </a:prstGeom>
        </p:spPr>
      </p:pic>
      <p:pic>
        <p:nvPicPr>
          <p:cNvPr id="59" name="Рисунок 58" descr="Контрольный список (справа налево)"/>
          <p:cNvPicPr>
            <a:picLocks noChangeAspect="1"/>
          </p:cNvPicPr>
          <p:nvPr/>
        </p:nvPicPr>
        <p:blipFill>
          <a:blip r:embed="rId1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4523573" y="2663475"/>
            <a:ext cx="360000" cy="360000"/>
          </a:xfrm>
          <a:prstGeom prst="rect">
            <a:avLst/>
          </a:prstGeom>
        </p:spPr>
      </p:pic>
      <p:pic>
        <p:nvPicPr>
          <p:cNvPr id="60" name="Рисунок 59" descr="Целевая аудитория"/>
          <p:cNvPicPr>
            <a:picLocks noChangeAspect="1"/>
          </p:cNvPicPr>
          <p:nvPr/>
        </p:nvPicPr>
        <p:blipFill>
          <a:blip r:embed="rId21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4481413" y="3214090"/>
            <a:ext cx="430887" cy="430887"/>
          </a:xfrm>
          <a:prstGeom prst="rect">
            <a:avLst/>
          </a:prstGeom>
        </p:spPr>
      </p:pic>
      <p:pic>
        <p:nvPicPr>
          <p:cNvPr id="70" name="Рисунок 69" descr="Исследование"/>
          <p:cNvPicPr>
            <a:picLocks noChangeAspect="1"/>
          </p:cNvPicPr>
          <p:nvPr/>
        </p:nvPicPr>
        <p:blipFill>
          <a:blip r:embed="rId2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521004" y="3692229"/>
            <a:ext cx="360000" cy="360000"/>
          </a:xfrm>
          <a:prstGeom prst="rect">
            <a:avLst/>
          </a:prstGeom>
        </p:spPr>
      </p:pic>
      <p:pic>
        <p:nvPicPr>
          <p:cNvPr id="71" name="Рисунок 70" descr="Презентация с линейчатой диаграммой"/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=""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4529196" y="6257681"/>
            <a:ext cx="360000" cy="360000"/>
          </a:xfrm>
          <a:prstGeom prst="rect">
            <a:avLst/>
          </a:prstGeom>
        </p:spPr>
      </p:pic>
      <p:pic>
        <p:nvPicPr>
          <p:cNvPr id="72" name="Рисунок 71" descr="Презентация с линейчатой диаграммой"/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=""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8364565" y="6225273"/>
            <a:ext cx="457200" cy="457200"/>
          </a:xfrm>
          <a:prstGeom prst="rect">
            <a:avLst/>
          </a:prstGeom>
        </p:spPr>
      </p:pic>
      <p:pic>
        <p:nvPicPr>
          <p:cNvPr id="74" name="Рисунок 73" descr="Человек с идеей"/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=""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4523573" y="5780923"/>
            <a:ext cx="360000" cy="360000"/>
          </a:xfrm>
          <a:prstGeom prst="rect">
            <a:avLst/>
          </a:prstGeom>
        </p:spPr>
      </p:pic>
      <p:pic>
        <p:nvPicPr>
          <p:cNvPr id="76" name="Рисунок 75" descr="Передача"/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=""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4540673" y="5224612"/>
            <a:ext cx="360000" cy="360000"/>
          </a:xfrm>
          <a:prstGeom prst="rect">
            <a:avLst/>
          </a:prstGeom>
        </p:spPr>
      </p:pic>
      <p:cxnSp>
        <p:nvCxnSpPr>
          <p:cNvPr id="87" name="Прямая соединительная линия 86"/>
          <p:cNvCxnSpPr/>
          <p:nvPr/>
        </p:nvCxnSpPr>
        <p:spPr>
          <a:xfrm>
            <a:off x="4347171" y="251974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4347171" y="3134112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>
            <a:off x="4347171" y="362854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>
            <a:off x="4347171" y="4066464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>
            <a:off x="4347171" y="4543633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4347171" y="5154033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4347171" y="561317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>
            <a:off x="4347171" y="6231763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object 53"/>
          <p:cNvSpPr/>
          <p:nvPr/>
        </p:nvSpPr>
        <p:spPr>
          <a:xfrm>
            <a:off x="8419024" y="3169555"/>
            <a:ext cx="360000" cy="360000"/>
          </a:xfrm>
          <a:custGeom>
            <a:avLst/>
            <a:gdLst/>
            <a:ahLst/>
            <a:cxnLst/>
            <a:rect l="l" t="t" r="r" b="b"/>
            <a:pathLst>
              <a:path w="683260" h="727710">
                <a:moveTo>
                  <a:pt x="546366" y="643039"/>
                </a:moveTo>
                <a:lnTo>
                  <a:pt x="543090" y="636689"/>
                </a:lnTo>
                <a:lnTo>
                  <a:pt x="535051" y="633793"/>
                </a:lnTo>
                <a:lnTo>
                  <a:pt x="142773" y="633793"/>
                </a:lnTo>
                <a:lnTo>
                  <a:pt x="139458" y="637108"/>
                </a:lnTo>
                <a:lnTo>
                  <a:pt x="139458" y="643750"/>
                </a:lnTo>
                <a:lnTo>
                  <a:pt x="139458" y="649605"/>
                </a:lnTo>
                <a:lnTo>
                  <a:pt x="143383" y="652297"/>
                </a:lnTo>
                <a:lnTo>
                  <a:pt x="536473" y="652297"/>
                </a:lnTo>
                <a:lnTo>
                  <a:pt x="544347" y="649401"/>
                </a:lnTo>
                <a:lnTo>
                  <a:pt x="546366" y="643039"/>
                </a:lnTo>
                <a:close/>
              </a:path>
              <a:path w="683260" h="727710">
                <a:moveTo>
                  <a:pt x="683044" y="520700"/>
                </a:moveTo>
                <a:lnTo>
                  <a:pt x="664552" y="500329"/>
                </a:lnTo>
                <a:lnTo>
                  <a:pt x="664552" y="518160"/>
                </a:lnTo>
                <a:lnTo>
                  <a:pt x="664552" y="568960"/>
                </a:lnTo>
                <a:lnTo>
                  <a:pt x="662190" y="571500"/>
                </a:lnTo>
                <a:lnTo>
                  <a:pt x="624700" y="571500"/>
                </a:lnTo>
                <a:lnTo>
                  <a:pt x="624700" y="590550"/>
                </a:lnTo>
                <a:lnTo>
                  <a:pt x="624700" y="709930"/>
                </a:lnTo>
                <a:lnTo>
                  <a:pt x="59766" y="709930"/>
                </a:lnTo>
                <a:lnTo>
                  <a:pt x="59766" y="590550"/>
                </a:lnTo>
                <a:lnTo>
                  <a:pt x="624700" y="590550"/>
                </a:lnTo>
                <a:lnTo>
                  <a:pt x="624700" y="571500"/>
                </a:lnTo>
                <a:lnTo>
                  <a:pt x="21691" y="571500"/>
                </a:lnTo>
                <a:lnTo>
                  <a:pt x="18503" y="570230"/>
                </a:lnTo>
                <a:lnTo>
                  <a:pt x="17754" y="567690"/>
                </a:lnTo>
                <a:lnTo>
                  <a:pt x="17081" y="567690"/>
                </a:lnTo>
                <a:lnTo>
                  <a:pt x="17081" y="520700"/>
                </a:lnTo>
                <a:lnTo>
                  <a:pt x="20878" y="516890"/>
                </a:lnTo>
                <a:lnTo>
                  <a:pt x="662190" y="516890"/>
                </a:lnTo>
                <a:lnTo>
                  <a:pt x="664552" y="518160"/>
                </a:lnTo>
                <a:lnTo>
                  <a:pt x="664552" y="500329"/>
                </a:lnTo>
                <a:lnTo>
                  <a:pt x="646049" y="499110"/>
                </a:lnTo>
                <a:lnTo>
                  <a:pt x="547865" y="499110"/>
                </a:lnTo>
                <a:lnTo>
                  <a:pt x="550646" y="492760"/>
                </a:lnTo>
                <a:lnTo>
                  <a:pt x="553389" y="483870"/>
                </a:lnTo>
                <a:lnTo>
                  <a:pt x="555574" y="476250"/>
                </a:lnTo>
                <a:lnTo>
                  <a:pt x="558139" y="467360"/>
                </a:lnTo>
                <a:lnTo>
                  <a:pt x="568921" y="420370"/>
                </a:lnTo>
                <a:lnTo>
                  <a:pt x="575678" y="369570"/>
                </a:lnTo>
                <a:lnTo>
                  <a:pt x="574979" y="317500"/>
                </a:lnTo>
                <a:lnTo>
                  <a:pt x="563422" y="270510"/>
                </a:lnTo>
                <a:lnTo>
                  <a:pt x="558419" y="262890"/>
                </a:lnTo>
                <a:lnTo>
                  <a:pt x="558419" y="347980"/>
                </a:lnTo>
                <a:lnTo>
                  <a:pt x="555980" y="386080"/>
                </a:lnTo>
                <a:lnTo>
                  <a:pt x="550100" y="422910"/>
                </a:lnTo>
                <a:lnTo>
                  <a:pt x="540346" y="463550"/>
                </a:lnTo>
                <a:lnTo>
                  <a:pt x="537883" y="469900"/>
                </a:lnTo>
                <a:lnTo>
                  <a:pt x="536473" y="476250"/>
                </a:lnTo>
                <a:lnTo>
                  <a:pt x="533869" y="468630"/>
                </a:lnTo>
                <a:lnTo>
                  <a:pt x="532942" y="464820"/>
                </a:lnTo>
                <a:lnTo>
                  <a:pt x="527939" y="445770"/>
                </a:lnTo>
                <a:lnTo>
                  <a:pt x="522249" y="423265"/>
                </a:lnTo>
                <a:lnTo>
                  <a:pt x="522249" y="499110"/>
                </a:lnTo>
                <a:lnTo>
                  <a:pt x="351485" y="499110"/>
                </a:lnTo>
                <a:lnTo>
                  <a:pt x="351485" y="461010"/>
                </a:lnTo>
                <a:lnTo>
                  <a:pt x="354076" y="455930"/>
                </a:lnTo>
                <a:lnTo>
                  <a:pt x="360057" y="449580"/>
                </a:lnTo>
                <a:lnTo>
                  <a:pt x="366737" y="443230"/>
                </a:lnTo>
                <a:lnTo>
                  <a:pt x="371411" y="439420"/>
                </a:lnTo>
                <a:lnTo>
                  <a:pt x="376567" y="434340"/>
                </a:lnTo>
                <a:lnTo>
                  <a:pt x="402386" y="408940"/>
                </a:lnTo>
                <a:lnTo>
                  <a:pt x="406730" y="405130"/>
                </a:lnTo>
                <a:lnTo>
                  <a:pt x="408482" y="402590"/>
                </a:lnTo>
                <a:lnTo>
                  <a:pt x="408406" y="353060"/>
                </a:lnTo>
                <a:lnTo>
                  <a:pt x="412534" y="350520"/>
                </a:lnTo>
                <a:lnTo>
                  <a:pt x="416877" y="346710"/>
                </a:lnTo>
                <a:lnTo>
                  <a:pt x="421703" y="344170"/>
                </a:lnTo>
                <a:lnTo>
                  <a:pt x="433400" y="337820"/>
                </a:lnTo>
                <a:lnTo>
                  <a:pt x="438099" y="331470"/>
                </a:lnTo>
                <a:lnTo>
                  <a:pt x="438670" y="320040"/>
                </a:lnTo>
                <a:lnTo>
                  <a:pt x="438594" y="311150"/>
                </a:lnTo>
                <a:lnTo>
                  <a:pt x="438289" y="294640"/>
                </a:lnTo>
                <a:lnTo>
                  <a:pt x="455764" y="304800"/>
                </a:lnTo>
                <a:lnTo>
                  <a:pt x="469188" y="317500"/>
                </a:lnTo>
                <a:lnTo>
                  <a:pt x="479120" y="332740"/>
                </a:lnTo>
                <a:lnTo>
                  <a:pt x="486105" y="353060"/>
                </a:lnTo>
                <a:lnTo>
                  <a:pt x="488073" y="360680"/>
                </a:lnTo>
                <a:lnTo>
                  <a:pt x="491921" y="374650"/>
                </a:lnTo>
                <a:lnTo>
                  <a:pt x="493788" y="382270"/>
                </a:lnTo>
                <a:lnTo>
                  <a:pt x="515416" y="468630"/>
                </a:lnTo>
                <a:lnTo>
                  <a:pt x="519417" y="483870"/>
                </a:lnTo>
                <a:lnTo>
                  <a:pt x="521360" y="492760"/>
                </a:lnTo>
                <a:lnTo>
                  <a:pt x="522249" y="499110"/>
                </a:lnTo>
                <a:lnTo>
                  <a:pt x="522249" y="423265"/>
                </a:lnTo>
                <a:lnTo>
                  <a:pt x="502894" y="346710"/>
                </a:lnTo>
                <a:lnTo>
                  <a:pt x="482752" y="306070"/>
                </a:lnTo>
                <a:lnTo>
                  <a:pt x="447802" y="279400"/>
                </a:lnTo>
                <a:lnTo>
                  <a:pt x="429729" y="273050"/>
                </a:lnTo>
                <a:lnTo>
                  <a:pt x="424078" y="271780"/>
                </a:lnTo>
                <a:lnTo>
                  <a:pt x="419785" y="271780"/>
                </a:lnTo>
                <a:lnTo>
                  <a:pt x="419785" y="289560"/>
                </a:lnTo>
                <a:lnTo>
                  <a:pt x="419785" y="325120"/>
                </a:lnTo>
                <a:lnTo>
                  <a:pt x="415201" y="326390"/>
                </a:lnTo>
                <a:lnTo>
                  <a:pt x="410451" y="330200"/>
                </a:lnTo>
                <a:lnTo>
                  <a:pt x="406006" y="332740"/>
                </a:lnTo>
                <a:lnTo>
                  <a:pt x="395084" y="339090"/>
                </a:lnTo>
                <a:lnTo>
                  <a:pt x="390372" y="345440"/>
                </a:lnTo>
                <a:lnTo>
                  <a:pt x="389458" y="358140"/>
                </a:lnTo>
                <a:lnTo>
                  <a:pt x="389902" y="382270"/>
                </a:lnTo>
                <a:lnTo>
                  <a:pt x="390029" y="392430"/>
                </a:lnTo>
                <a:lnTo>
                  <a:pt x="388734" y="397510"/>
                </a:lnTo>
                <a:lnTo>
                  <a:pt x="384035" y="402590"/>
                </a:lnTo>
                <a:lnTo>
                  <a:pt x="373900" y="411480"/>
                </a:lnTo>
                <a:lnTo>
                  <a:pt x="362762" y="424180"/>
                </a:lnTo>
                <a:lnTo>
                  <a:pt x="356768" y="429260"/>
                </a:lnTo>
                <a:lnTo>
                  <a:pt x="351485" y="434340"/>
                </a:lnTo>
                <a:lnTo>
                  <a:pt x="351485" y="431800"/>
                </a:lnTo>
                <a:lnTo>
                  <a:pt x="351383" y="358140"/>
                </a:lnTo>
                <a:lnTo>
                  <a:pt x="351802" y="350520"/>
                </a:lnTo>
                <a:lnTo>
                  <a:pt x="354152" y="350520"/>
                </a:lnTo>
                <a:lnTo>
                  <a:pt x="365506" y="335280"/>
                </a:lnTo>
                <a:lnTo>
                  <a:pt x="392950" y="298450"/>
                </a:lnTo>
                <a:lnTo>
                  <a:pt x="396113" y="294640"/>
                </a:lnTo>
                <a:lnTo>
                  <a:pt x="399376" y="290830"/>
                </a:lnTo>
                <a:lnTo>
                  <a:pt x="406146" y="290830"/>
                </a:lnTo>
                <a:lnTo>
                  <a:pt x="419785" y="289560"/>
                </a:lnTo>
                <a:lnTo>
                  <a:pt x="419785" y="271780"/>
                </a:lnTo>
                <a:lnTo>
                  <a:pt x="412661" y="271780"/>
                </a:lnTo>
                <a:lnTo>
                  <a:pt x="399910" y="273050"/>
                </a:lnTo>
                <a:lnTo>
                  <a:pt x="399427" y="260350"/>
                </a:lnTo>
                <a:lnTo>
                  <a:pt x="399376" y="259080"/>
                </a:lnTo>
                <a:lnTo>
                  <a:pt x="399148" y="252730"/>
                </a:lnTo>
                <a:lnTo>
                  <a:pt x="398627" y="243840"/>
                </a:lnTo>
                <a:lnTo>
                  <a:pt x="400812" y="237490"/>
                </a:lnTo>
                <a:lnTo>
                  <a:pt x="408127" y="226060"/>
                </a:lnTo>
                <a:lnTo>
                  <a:pt x="410210" y="222250"/>
                </a:lnTo>
                <a:lnTo>
                  <a:pt x="411365" y="217170"/>
                </a:lnTo>
                <a:lnTo>
                  <a:pt x="446646" y="217170"/>
                </a:lnTo>
                <a:lnTo>
                  <a:pt x="501891" y="227330"/>
                </a:lnTo>
                <a:lnTo>
                  <a:pt x="538302" y="259080"/>
                </a:lnTo>
                <a:lnTo>
                  <a:pt x="556323" y="312420"/>
                </a:lnTo>
                <a:lnTo>
                  <a:pt x="558419" y="347980"/>
                </a:lnTo>
                <a:lnTo>
                  <a:pt x="558419" y="262890"/>
                </a:lnTo>
                <a:lnTo>
                  <a:pt x="537578" y="231140"/>
                </a:lnTo>
                <a:lnTo>
                  <a:pt x="527786" y="222250"/>
                </a:lnTo>
                <a:lnTo>
                  <a:pt x="520052" y="217170"/>
                </a:lnTo>
                <a:lnTo>
                  <a:pt x="516191" y="214630"/>
                </a:lnTo>
                <a:lnTo>
                  <a:pt x="503415" y="209550"/>
                </a:lnTo>
                <a:lnTo>
                  <a:pt x="490042" y="204470"/>
                </a:lnTo>
                <a:lnTo>
                  <a:pt x="473811" y="200660"/>
                </a:lnTo>
                <a:lnTo>
                  <a:pt x="457708" y="199390"/>
                </a:lnTo>
                <a:lnTo>
                  <a:pt x="421220" y="199390"/>
                </a:lnTo>
                <a:lnTo>
                  <a:pt x="423697" y="194310"/>
                </a:lnTo>
                <a:lnTo>
                  <a:pt x="427024" y="181610"/>
                </a:lnTo>
                <a:lnTo>
                  <a:pt x="427926" y="175260"/>
                </a:lnTo>
                <a:lnTo>
                  <a:pt x="429145" y="167640"/>
                </a:lnTo>
                <a:lnTo>
                  <a:pt x="430110" y="165100"/>
                </a:lnTo>
                <a:lnTo>
                  <a:pt x="432117" y="162560"/>
                </a:lnTo>
                <a:lnTo>
                  <a:pt x="436473" y="153670"/>
                </a:lnTo>
                <a:lnTo>
                  <a:pt x="448564" y="116840"/>
                </a:lnTo>
                <a:lnTo>
                  <a:pt x="449668" y="101600"/>
                </a:lnTo>
                <a:lnTo>
                  <a:pt x="440143" y="72390"/>
                </a:lnTo>
                <a:lnTo>
                  <a:pt x="431177" y="60452"/>
                </a:lnTo>
                <a:lnTo>
                  <a:pt x="431177" y="100330"/>
                </a:lnTo>
                <a:lnTo>
                  <a:pt x="430250" y="118110"/>
                </a:lnTo>
                <a:lnTo>
                  <a:pt x="427875" y="128270"/>
                </a:lnTo>
                <a:lnTo>
                  <a:pt x="424662" y="134620"/>
                </a:lnTo>
                <a:lnTo>
                  <a:pt x="421220" y="144780"/>
                </a:lnTo>
                <a:lnTo>
                  <a:pt x="415264" y="135890"/>
                </a:lnTo>
                <a:lnTo>
                  <a:pt x="411289" y="120650"/>
                </a:lnTo>
                <a:lnTo>
                  <a:pt x="411251" y="120434"/>
                </a:lnTo>
                <a:lnTo>
                  <a:pt x="411251" y="167640"/>
                </a:lnTo>
                <a:lnTo>
                  <a:pt x="405345" y="191770"/>
                </a:lnTo>
                <a:lnTo>
                  <a:pt x="389877" y="222250"/>
                </a:lnTo>
                <a:lnTo>
                  <a:pt x="381698" y="231876"/>
                </a:lnTo>
                <a:lnTo>
                  <a:pt x="381698" y="275590"/>
                </a:lnTo>
                <a:lnTo>
                  <a:pt x="381355" y="281940"/>
                </a:lnTo>
                <a:lnTo>
                  <a:pt x="379768" y="287020"/>
                </a:lnTo>
                <a:lnTo>
                  <a:pt x="342950" y="335280"/>
                </a:lnTo>
                <a:lnTo>
                  <a:pt x="333502" y="323189"/>
                </a:lnTo>
                <a:lnTo>
                  <a:pt x="333502" y="471170"/>
                </a:lnTo>
                <a:lnTo>
                  <a:pt x="332994" y="499110"/>
                </a:lnTo>
                <a:lnTo>
                  <a:pt x="160807" y="499110"/>
                </a:lnTo>
                <a:lnTo>
                  <a:pt x="161620" y="492760"/>
                </a:lnTo>
                <a:lnTo>
                  <a:pt x="163398" y="485140"/>
                </a:lnTo>
                <a:lnTo>
                  <a:pt x="165709" y="476250"/>
                </a:lnTo>
                <a:lnTo>
                  <a:pt x="167347" y="469900"/>
                </a:lnTo>
                <a:lnTo>
                  <a:pt x="196380" y="353060"/>
                </a:lnTo>
                <a:lnTo>
                  <a:pt x="198526" y="344170"/>
                </a:lnTo>
                <a:lnTo>
                  <a:pt x="203454" y="332740"/>
                </a:lnTo>
                <a:lnTo>
                  <a:pt x="224447" y="307340"/>
                </a:lnTo>
                <a:lnTo>
                  <a:pt x="229806" y="302260"/>
                </a:lnTo>
                <a:lnTo>
                  <a:pt x="235432" y="298450"/>
                </a:lnTo>
                <a:lnTo>
                  <a:pt x="247611" y="293370"/>
                </a:lnTo>
                <a:lnTo>
                  <a:pt x="247027" y="311150"/>
                </a:lnTo>
                <a:lnTo>
                  <a:pt x="246926" y="318770"/>
                </a:lnTo>
                <a:lnTo>
                  <a:pt x="247992" y="331470"/>
                </a:lnTo>
                <a:lnTo>
                  <a:pt x="256438" y="340360"/>
                </a:lnTo>
                <a:lnTo>
                  <a:pt x="277495" y="353060"/>
                </a:lnTo>
                <a:lnTo>
                  <a:pt x="277507" y="393700"/>
                </a:lnTo>
                <a:lnTo>
                  <a:pt x="277914" y="400050"/>
                </a:lnTo>
                <a:lnTo>
                  <a:pt x="280073" y="406400"/>
                </a:lnTo>
                <a:lnTo>
                  <a:pt x="284746" y="410210"/>
                </a:lnTo>
                <a:lnTo>
                  <a:pt x="292785" y="419100"/>
                </a:lnTo>
                <a:lnTo>
                  <a:pt x="319455" y="444500"/>
                </a:lnTo>
                <a:lnTo>
                  <a:pt x="331012" y="457200"/>
                </a:lnTo>
                <a:lnTo>
                  <a:pt x="333502" y="471170"/>
                </a:lnTo>
                <a:lnTo>
                  <a:pt x="333502" y="323189"/>
                </a:lnTo>
                <a:lnTo>
                  <a:pt x="333336" y="322973"/>
                </a:lnTo>
                <a:lnTo>
                  <a:pt x="333336" y="360680"/>
                </a:lnTo>
                <a:lnTo>
                  <a:pt x="333222" y="374650"/>
                </a:lnTo>
                <a:lnTo>
                  <a:pt x="333044" y="382270"/>
                </a:lnTo>
                <a:lnTo>
                  <a:pt x="332994" y="431800"/>
                </a:lnTo>
                <a:lnTo>
                  <a:pt x="326440" y="426720"/>
                </a:lnTo>
                <a:lnTo>
                  <a:pt x="299123" y="398780"/>
                </a:lnTo>
                <a:lnTo>
                  <a:pt x="294017" y="384810"/>
                </a:lnTo>
                <a:lnTo>
                  <a:pt x="294182" y="374650"/>
                </a:lnTo>
                <a:lnTo>
                  <a:pt x="294538" y="360680"/>
                </a:lnTo>
                <a:lnTo>
                  <a:pt x="294589" y="351790"/>
                </a:lnTo>
                <a:lnTo>
                  <a:pt x="296252" y="344170"/>
                </a:lnTo>
                <a:lnTo>
                  <a:pt x="291452" y="340360"/>
                </a:lnTo>
                <a:lnTo>
                  <a:pt x="285127" y="336550"/>
                </a:lnTo>
                <a:lnTo>
                  <a:pt x="276161" y="331470"/>
                </a:lnTo>
                <a:lnTo>
                  <a:pt x="268147" y="326390"/>
                </a:lnTo>
                <a:lnTo>
                  <a:pt x="264680" y="321310"/>
                </a:lnTo>
                <a:lnTo>
                  <a:pt x="264680" y="293370"/>
                </a:lnTo>
                <a:lnTo>
                  <a:pt x="264680" y="289560"/>
                </a:lnTo>
                <a:lnTo>
                  <a:pt x="287451" y="292100"/>
                </a:lnTo>
                <a:lnTo>
                  <a:pt x="290233" y="297180"/>
                </a:lnTo>
                <a:lnTo>
                  <a:pt x="293077" y="299720"/>
                </a:lnTo>
                <a:lnTo>
                  <a:pt x="326694" y="344170"/>
                </a:lnTo>
                <a:lnTo>
                  <a:pt x="331609" y="353060"/>
                </a:lnTo>
                <a:lnTo>
                  <a:pt x="333336" y="360680"/>
                </a:lnTo>
                <a:lnTo>
                  <a:pt x="333336" y="322973"/>
                </a:lnTo>
                <a:lnTo>
                  <a:pt x="318147" y="303530"/>
                </a:lnTo>
                <a:lnTo>
                  <a:pt x="308825" y="290830"/>
                </a:lnTo>
                <a:lnTo>
                  <a:pt x="308051" y="289560"/>
                </a:lnTo>
                <a:lnTo>
                  <a:pt x="304952" y="284480"/>
                </a:lnTo>
                <a:lnTo>
                  <a:pt x="304368" y="278130"/>
                </a:lnTo>
                <a:lnTo>
                  <a:pt x="304317" y="273050"/>
                </a:lnTo>
                <a:lnTo>
                  <a:pt x="304533" y="260350"/>
                </a:lnTo>
                <a:lnTo>
                  <a:pt x="312597" y="265430"/>
                </a:lnTo>
                <a:lnTo>
                  <a:pt x="321094" y="271780"/>
                </a:lnTo>
                <a:lnTo>
                  <a:pt x="330911" y="275590"/>
                </a:lnTo>
                <a:lnTo>
                  <a:pt x="342950" y="276860"/>
                </a:lnTo>
                <a:lnTo>
                  <a:pt x="354812" y="275590"/>
                </a:lnTo>
                <a:lnTo>
                  <a:pt x="364756" y="271780"/>
                </a:lnTo>
                <a:lnTo>
                  <a:pt x="373405" y="265430"/>
                </a:lnTo>
                <a:lnTo>
                  <a:pt x="381368" y="260350"/>
                </a:lnTo>
                <a:lnTo>
                  <a:pt x="381660" y="270510"/>
                </a:lnTo>
                <a:lnTo>
                  <a:pt x="381698" y="275590"/>
                </a:lnTo>
                <a:lnTo>
                  <a:pt x="381698" y="231876"/>
                </a:lnTo>
                <a:lnTo>
                  <a:pt x="368287" y="247650"/>
                </a:lnTo>
                <a:lnTo>
                  <a:pt x="344004" y="259080"/>
                </a:lnTo>
                <a:lnTo>
                  <a:pt x="319989" y="250190"/>
                </a:lnTo>
                <a:lnTo>
                  <a:pt x="297611" y="224790"/>
                </a:lnTo>
                <a:lnTo>
                  <a:pt x="293484" y="217170"/>
                </a:lnTo>
                <a:lnTo>
                  <a:pt x="286029" y="203428"/>
                </a:lnTo>
                <a:lnTo>
                  <a:pt x="286029" y="242570"/>
                </a:lnTo>
                <a:lnTo>
                  <a:pt x="286029" y="273050"/>
                </a:lnTo>
                <a:lnTo>
                  <a:pt x="272669" y="271780"/>
                </a:lnTo>
                <a:lnTo>
                  <a:pt x="260908" y="271780"/>
                </a:lnTo>
                <a:lnTo>
                  <a:pt x="249250" y="274320"/>
                </a:lnTo>
                <a:lnTo>
                  <a:pt x="206108" y="299720"/>
                </a:lnTo>
                <a:lnTo>
                  <a:pt x="177342" y="355600"/>
                </a:lnTo>
                <a:lnTo>
                  <a:pt x="165938" y="401320"/>
                </a:lnTo>
                <a:lnTo>
                  <a:pt x="154673" y="448310"/>
                </a:lnTo>
                <a:lnTo>
                  <a:pt x="147497" y="474980"/>
                </a:lnTo>
                <a:lnTo>
                  <a:pt x="146570" y="476250"/>
                </a:lnTo>
                <a:lnTo>
                  <a:pt x="142798" y="462280"/>
                </a:lnTo>
                <a:lnTo>
                  <a:pt x="138874" y="448310"/>
                </a:lnTo>
                <a:lnTo>
                  <a:pt x="134988" y="433070"/>
                </a:lnTo>
                <a:lnTo>
                  <a:pt x="131305" y="415290"/>
                </a:lnTo>
                <a:lnTo>
                  <a:pt x="125310" y="368300"/>
                </a:lnTo>
                <a:lnTo>
                  <a:pt x="125437" y="320040"/>
                </a:lnTo>
                <a:lnTo>
                  <a:pt x="135978" y="275590"/>
                </a:lnTo>
                <a:lnTo>
                  <a:pt x="161239" y="241300"/>
                </a:lnTo>
                <a:lnTo>
                  <a:pt x="205511" y="219710"/>
                </a:lnTo>
                <a:lnTo>
                  <a:pt x="221170" y="217170"/>
                </a:lnTo>
                <a:lnTo>
                  <a:pt x="273227" y="217170"/>
                </a:lnTo>
                <a:lnTo>
                  <a:pt x="276098" y="224790"/>
                </a:lnTo>
                <a:lnTo>
                  <a:pt x="280403" y="231140"/>
                </a:lnTo>
                <a:lnTo>
                  <a:pt x="284314" y="237490"/>
                </a:lnTo>
                <a:lnTo>
                  <a:pt x="286029" y="242570"/>
                </a:lnTo>
                <a:lnTo>
                  <a:pt x="286029" y="203428"/>
                </a:lnTo>
                <a:lnTo>
                  <a:pt x="281089" y="194310"/>
                </a:lnTo>
                <a:lnTo>
                  <a:pt x="274650" y="168910"/>
                </a:lnTo>
                <a:lnTo>
                  <a:pt x="277342" y="161290"/>
                </a:lnTo>
                <a:lnTo>
                  <a:pt x="283375" y="148590"/>
                </a:lnTo>
                <a:lnTo>
                  <a:pt x="284822" y="144780"/>
                </a:lnTo>
                <a:lnTo>
                  <a:pt x="289661" y="132080"/>
                </a:lnTo>
                <a:lnTo>
                  <a:pt x="293141" y="118110"/>
                </a:lnTo>
                <a:lnTo>
                  <a:pt x="329717" y="129540"/>
                </a:lnTo>
                <a:lnTo>
                  <a:pt x="358965" y="129540"/>
                </a:lnTo>
                <a:lnTo>
                  <a:pt x="392760" y="119380"/>
                </a:lnTo>
                <a:lnTo>
                  <a:pt x="393661" y="125730"/>
                </a:lnTo>
                <a:lnTo>
                  <a:pt x="398157" y="139700"/>
                </a:lnTo>
                <a:lnTo>
                  <a:pt x="400342" y="144780"/>
                </a:lnTo>
                <a:lnTo>
                  <a:pt x="402234" y="148590"/>
                </a:lnTo>
                <a:lnTo>
                  <a:pt x="403720" y="152400"/>
                </a:lnTo>
                <a:lnTo>
                  <a:pt x="406107" y="157480"/>
                </a:lnTo>
                <a:lnTo>
                  <a:pt x="411251" y="167640"/>
                </a:lnTo>
                <a:lnTo>
                  <a:pt x="411251" y="120434"/>
                </a:lnTo>
                <a:lnTo>
                  <a:pt x="411073" y="119380"/>
                </a:lnTo>
                <a:lnTo>
                  <a:pt x="410870" y="118110"/>
                </a:lnTo>
                <a:lnTo>
                  <a:pt x="410006" y="113030"/>
                </a:lnTo>
                <a:lnTo>
                  <a:pt x="406984" y="95250"/>
                </a:lnTo>
                <a:lnTo>
                  <a:pt x="395655" y="93980"/>
                </a:lnTo>
                <a:lnTo>
                  <a:pt x="384949" y="101600"/>
                </a:lnTo>
                <a:lnTo>
                  <a:pt x="369252" y="109220"/>
                </a:lnTo>
                <a:lnTo>
                  <a:pt x="342950" y="113030"/>
                </a:lnTo>
                <a:lnTo>
                  <a:pt x="335000" y="113030"/>
                </a:lnTo>
                <a:lnTo>
                  <a:pt x="326771" y="111760"/>
                </a:lnTo>
                <a:lnTo>
                  <a:pt x="318947" y="109220"/>
                </a:lnTo>
                <a:lnTo>
                  <a:pt x="312229" y="107950"/>
                </a:lnTo>
                <a:lnTo>
                  <a:pt x="300304" y="101600"/>
                </a:lnTo>
                <a:lnTo>
                  <a:pt x="290372" y="95250"/>
                </a:lnTo>
                <a:lnTo>
                  <a:pt x="282549" y="92710"/>
                </a:lnTo>
                <a:lnTo>
                  <a:pt x="276948" y="99060"/>
                </a:lnTo>
                <a:lnTo>
                  <a:pt x="275132" y="104140"/>
                </a:lnTo>
                <a:lnTo>
                  <a:pt x="276491" y="110490"/>
                </a:lnTo>
                <a:lnTo>
                  <a:pt x="275526" y="115570"/>
                </a:lnTo>
                <a:lnTo>
                  <a:pt x="273558" y="123190"/>
                </a:lnTo>
                <a:lnTo>
                  <a:pt x="270941" y="130810"/>
                </a:lnTo>
                <a:lnTo>
                  <a:pt x="268262" y="138430"/>
                </a:lnTo>
                <a:lnTo>
                  <a:pt x="266103" y="144780"/>
                </a:lnTo>
                <a:lnTo>
                  <a:pt x="261391" y="137160"/>
                </a:lnTo>
                <a:lnTo>
                  <a:pt x="254241" y="114300"/>
                </a:lnTo>
                <a:lnTo>
                  <a:pt x="254254" y="97790"/>
                </a:lnTo>
                <a:lnTo>
                  <a:pt x="275437" y="59690"/>
                </a:lnTo>
                <a:lnTo>
                  <a:pt x="304622" y="31750"/>
                </a:lnTo>
                <a:lnTo>
                  <a:pt x="341680" y="17780"/>
                </a:lnTo>
                <a:lnTo>
                  <a:pt x="372325" y="26670"/>
                </a:lnTo>
                <a:lnTo>
                  <a:pt x="401243" y="50800"/>
                </a:lnTo>
                <a:lnTo>
                  <a:pt x="422744" y="78740"/>
                </a:lnTo>
                <a:lnTo>
                  <a:pt x="431177" y="100330"/>
                </a:lnTo>
                <a:lnTo>
                  <a:pt x="431177" y="60452"/>
                </a:lnTo>
                <a:lnTo>
                  <a:pt x="415353" y="39370"/>
                </a:lnTo>
                <a:lnTo>
                  <a:pt x="388848" y="17780"/>
                </a:lnTo>
                <a:lnTo>
                  <a:pt x="381050" y="11430"/>
                </a:lnTo>
                <a:lnTo>
                  <a:pt x="342950" y="0"/>
                </a:lnTo>
                <a:lnTo>
                  <a:pt x="324434" y="2540"/>
                </a:lnTo>
                <a:lnTo>
                  <a:pt x="287756" y="21590"/>
                </a:lnTo>
                <a:lnTo>
                  <a:pt x="255790" y="57150"/>
                </a:lnTo>
                <a:lnTo>
                  <a:pt x="238391" y="87630"/>
                </a:lnTo>
                <a:lnTo>
                  <a:pt x="236220" y="91440"/>
                </a:lnTo>
                <a:lnTo>
                  <a:pt x="240461" y="133350"/>
                </a:lnTo>
                <a:lnTo>
                  <a:pt x="254165" y="163830"/>
                </a:lnTo>
                <a:lnTo>
                  <a:pt x="263258" y="199390"/>
                </a:lnTo>
                <a:lnTo>
                  <a:pt x="218592" y="199390"/>
                </a:lnTo>
                <a:lnTo>
                  <a:pt x="195224" y="203200"/>
                </a:lnTo>
                <a:lnTo>
                  <a:pt x="156933" y="222250"/>
                </a:lnTo>
                <a:lnTo>
                  <a:pt x="129235" y="251460"/>
                </a:lnTo>
                <a:lnTo>
                  <a:pt x="112407" y="289560"/>
                </a:lnTo>
                <a:lnTo>
                  <a:pt x="106895" y="331470"/>
                </a:lnTo>
                <a:lnTo>
                  <a:pt x="106832" y="337820"/>
                </a:lnTo>
                <a:lnTo>
                  <a:pt x="107454" y="369570"/>
                </a:lnTo>
                <a:lnTo>
                  <a:pt x="110147" y="401320"/>
                </a:lnTo>
                <a:lnTo>
                  <a:pt x="115646" y="431800"/>
                </a:lnTo>
                <a:lnTo>
                  <a:pt x="124726" y="467360"/>
                </a:lnTo>
                <a:lnTo>
                  <a:pt x="127038" y="474980"/>
                </a:lnTo>
                <a:lnTo>
                  <a:pt x="129578" y="483870"/>
                </a:lnTo>
                <a:lnTo>
                  <a:pt x="132308" y="492760"/>
                </a:lnTo>
                <a:lnTo>
                  <a:pt x="135191" y="499110"/>
                </a:lnTo>
                <a:lnTo>
                  <a:pt x="20053" y="499110"/>
                </a:lnTo>
                <a:lnTo>
                  <a:pt x="13017" y="501650"/>
                </a:lnTo>
                <a:lnTo>
                  <a:pt x="6565" y="505460"/>
                </a:lnTo>
                <a:lnTo>
                  <a:pt x="1841" y="511810"/>
                </a:lnTo>
                <a:lnTo>
                  <a:pt x="0" y="519430"/>
                </a:lnTo>
                <a:lnTo>
                  <a:pt x="0" y="568960"/>
                </a:lnTo>
                <a:lnTo>
                  <a:pt x="2628" y="577850"/>
                </a:lnTo>
                <a:lnTo>
                  <a:pt x="9601" y="584200"/>
                </a:lnTo>
                <a:lnTo>
                  <a:pt x="19608" y="589280"/>
                </a:lnTo>
                <a:lnTo>
                  <a:pt x="31305" y="590550"/>
                </a:lnTo>
                <a:lnTo>
                  <a:pt x="42697" y="590550"/>
                </a:lnTo>
                <a:lnTo>
                  <a:pt x="42697" y="725170"/>
                </a:lnTo>
                <a:lnTo>
                  <a:pt x="46012" y="727710"/>
                </a:lnTo>
                <a:lnTo>
                  <a:pt x="639279" y="727710"/>
                </a:lnTo>
                <a:lnTo>
                  <a:pt x="643204" y="722630"/>
                </a:lnTo>
                <a:lnTo>
                  <a:pt x="643204" y="709930"/>
                </a:lnTo>
                <a:lnTo>
                  <a:pt x="643204" y="590550"/>
                </a:lnTo>
                <a:lnTo>
                  <a:pt x="651217" y="590550"/>
                </a:lnTo>
                <a:lnTo>
                  <a:pt x="659269" y="589280"/>
                </a:lnTo>
                <a:lnTo>
                  <a:pt x="666838" y="588010"/>
                </a:lnTo>
                <a:lnTo>
                  <a:pt x="673379" y="585470"/>
                </a:lnTo>
                <a:lnTo>
                  <a:pt x="678294" y="581660"/>
                </a:lnTo>
                <a:lnTo>
                  <a:pt x="683044" y="574040"/>
                </a:lnTo>
                <a:lnTo>
                  <a:pt x="683044" y="571500"/>
                </a:lnTo>
                <a:lnTo>
                  <a:pt x="683044" y="520700"/>
                </a:lnTo>
                <a:close/>
              </a:path>
            </a:pathLst>
          </a:custGeom>
          <a:solidFill>
            <a:srgbClr val="92193F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6" name="Рисунок 95" descr="Контрольный список (справа налево)"/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=""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8413165" y="3702064"/>
            <a:ext cx="360000" cy="360000"/>
          </a:xfrm>
          <a:prstGeom prst="rect">
            <a:avLst/>
          </a:prstGeom>
        </p:spPr>
      </p:pic>
      <p:pic>
        <p:nvPicPr>
          <p:cNvPr id="97" name="Рисунок 96" descr="Целевая аудитория"/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=""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8374730" y="4212904"/>
            <a:ext cx="430887" cy="430887"/>
          </a:xfrm>
          <a:prstGeom prst="rect">
            <a:avLst/>
          </a:prstGeom>
        </p:spPr>
      </p:pic>
      <p:pic>
        <p:nvPicPr>
          <p:cNvPr id="99" name="Рисунок 98" descr="Деньги"/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=""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8419024" y="4742024"/>
            <a:ext cx="360000" cy="360000"/>
          </a:xfrm>
          <a:prstGeom prst="rect">
            <a:avLst/>
          </a:prstGeom>
        </p:spPr>
      </p:pic>
      <p:pic>
        <p:nvPicPr>
          <p:cNvPr id="102" name="Рисунок 101" descr="Аудитория"/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=""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8419024" y="2018814"/>
            <a:ext cx="360000" cy="360000"/>
          </a:xfrm>
          <a:prstGeom prst="rect">
            <a:avLst/>
          </a:prstGeom>
        </p:spPr>
      </p:pic>
      <p:pic>
        <p:nvPicPr>
          <p:cNvPr id="104" name="Рисунок 103" descr="Маркеры-галочки"/>
          <p:cNvPicPr>
            <a:picLocks noChangeAspect="1"/>
          </p:cNvPicPr>
          <p:nvPr/>
        </p:nvPicPr>
        <p:blipFill>
          <a:blip r:embed="rId41">
            <a:extLst>
              <a:ext uri="{96DAC541-7B7A-43D3-8B79-37D633B846F1}">
                <asvg:svgBlip xmlns=""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8419024" y="2645096"/>
            <a:ext cx="360000" cy="360000"/>
          </a:xfrm>
          <a:prstGeom prst="rect">
            <a:avLst/>
          </a:prstGeom>
        </p:spPr>
      </p:pic>
      <p:pic>
        <p:nvPicPr>
          <p:cNvPr id="106" name="Рисунок 105" descr="Открытая папка"/>
          <p:cNvPicPr>
            <a:picLocks noChangeAspect="1"/>
          </p:cNvPicPr>
          <p:nvPr/>
        </p:nvPicPr>
        <p:blipFill>
          <a:blip r:embed="rId43">
            <a:extLst>
              <a:ext uri="{96DAC541-7B7A-43D3-8B79-37D633B846F1}">
                <asvg:svgBlip xmlns=""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8419024" y="5280829"/>
            <a:ext cx="360000" cy="360000"/>
          </a:xfrm>
          <a:prstGeom prst="rect">
            <a:avLst/>
          </a:prstGeom>
        </p:spPr>
      </p:pic>
      <p:cxnSp>
        <p:nvCxnSpPr>
          <p:cNvPr id="107" name="Прямая соединительная линия 106"/>
          <p:cNvCxnSpPr/>
          <p:nvPr/>
        </p:nvCxnSpPr>
        <p:spPr>
          <a:xfrm>
            <a:off x="8228349" y="251974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>
            <a:off x="8228349" y="307094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/>
          <p:nvPr/>
        </p:nvCxnSpPr>
        <p:spPr>
          <a:xfrm>
            <a:off x="8228349" y="3635577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>
            <a:off x="8228349" y="4176389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>
            <a:off x="8228349" y="4643791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>
            <a:off x="8228349" y="5182292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>
            <a:off x="8228349" y="5696046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>
            <a:off x="8228349" y="6197270"/>
            <a:ext cx="359294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object 144"/>
          <p:cNvSpPr/>
          <p:nvPr/>
        </p:nvSpPr>
        <p:spPr>
          <a:xfrm>
            <a:off x="592380" y="2652875"/>
            <a:ext cx="316723" cy="389499"/>
          </a:xfrm>
          <a:custGeom>
            <a:avLst/>
            <a:gdLst/>
            <a:ahLst/>
            <a:cxnLst/>
            <a:rect l="l" t="t" r="r" b="b"/>
            <a:pathLst>
              <a:path w="345440" h="424814">
                <a:moveTo>
                  <a:pt x="87045" y="225082"/>
                </a:moveTo>
                <a:lnTo>
                  <a:pt x="84137" y="222173"/>
                </a:lnTo>
                <a:lnTo>
                  <a:pt x="72948" y="222173"/>
                </a:lnTo>
                <a:lnTo>
                  <a:pt x="72948" y="236270"/>
                </a:lnTo>
                <a:lnTo>
                  <a:pt x="72948" y="264464"/>
                </a:lnTo>
                <a:lnTo>
                  <a:pt x="44767" y="264464"/>
                </a:lnTo>
                <a:lnTo>
                  <a:pt x="44767" y="236270"/>
                </a:lnTo>
                <a:lnTo>
                  <a:pt x="72948" y="236270"/>
                </a:lnTo>
                <a:lnTo>
                  <a:pt x="72948" y="222173"/>
                </a:lnTo>
                <a:lnTo>
                  <a:pt x="34950" y="222173"/>
                </a:lnTo>
                <a:lnTo>
                  <a:pt x="31508" y="224536"/>
                </a:lnTo>
                <a:lnTo>
                  <a:pt x="31508" y="274739"/>
                </a:lnTo>
                <a:lnTo>
                  <a:pt x="34480" y="277723"/>
                </a:lnTo>
                <a:lnTo>
                  <a:pt x="84772" y="277723"/>
                </a:lnTo>
                <a:lnTo>
                  <a:pt x="87045" y="272592"/>
                </a:lnTo>
                <a:lnTo>
                  <a:pt x="87045" y="264464"/>
                </a:lnTo>
                <a:lnTo>
                  <a:pt x="87045" y="236270"/>
                </a:lnTo>
                <a:lnTo>
                  <a:pt x="87045" y="225082"/>
                </a:lnTo>
                <a:close/>
              </a:path>
              <a:path w="345440" h="424814">
                <a:moveTo>
                  <a:pt x="87045" y="144424"/>
                </a:moveTo>
                <a:lnTo>
                  <a:pt x="82829" y="141770"/>
                </a:lnTo>
                <a:lnTo>
                  <a:pt x="72948" y="141770"/>
                </a:lnTo>
                <a:lnTo>
                  <a:pt x="72948" y="155854"/>
                </a:lnTo>
                <a:lnTo>
                  <a:pt x="72948" y="184048"/>
                </a:lnTo>
                <a:lnTo>
                  <a:pt x="44767" y="184048"/>
                </a:lnTo>
                <a:lnTo>
                  <a:pt x="44767" y="155854"/>
                </a:lnTo>
                <a:lnTo>
                  <a:pt x="72948" y="155854"/>
                </a:lnTo>
                <a:lnTo>
                  <a:pt x="72948" y="141770"/>
                </a:lnTo>
                <a:lnTo>
                  <a:pt x="35687" y="141770"/>
                </a:lnTo>
                <a:lnTo>
                  <a:pt x="31508" y="143357"/>
                </a:lnTo>
                <a:lnTo>
                  <a:pt x="31508" y="196202"/>
                </a:lnTo>
                <a:lnTo>
                  <a:pt x="36537" y="198132"/>
                </a:lnTo>
                <a:lnTo>
                  <a:pt x="82829" y="198132"/>
                </a:lnTo>
                <a:lnTo>
                  <a:pt x="87045" y="195478"/>
                </a:lnTo>
                <a:lnTo>
                  <a:pt x="87045" y="184048"/>
                </a:lnTo>
                <a:lnTo>
                  <a:pt x="87045" y="155854"/>
                </a:lnTo>
                <a:lnTo>
                  <a:pt x="87045" y="144424"/>
                </a:lnTo>
                <a:close/>
              </a:path>
              <a:path w="345440" h="424814">
                <a:moveTo>
                  <a:pt x="87325" y="85534"/>
                </a:moveTo>
                <a:lnTo>
                  <a:pt x="83045" y="62179"/>
                </a:lnTo>
                <a:lnTo>
                  <a:pt x="72948" y="62179"/>
                </a:lnTo>
                <a:lnTo>
                  <a:pt x="72948" y="75450"/>
                </a:lnTo>
                <a:lnTo>
                  <a:pt x="72948" y="103632"/>
                </a:lnTo>
                <a:lnTo>
                  <a:pt x="44767" y="103632"/>
                </a:lnTo>
                <a:lnTo>
                  <a:pt x="44767" y="75450"/>
                </a:lnTo>
                <a:lnTo>
                  <a:pt x="72948" y="75450"/>
                </a:lnTo>
                <a:lnTo>
                  <a:pt x="72948" y="62179"/>
                </a:lnTo>
                <a:lnTo>
                  <a:pt x="34480" y="62179"/>
                </a:lnTo>
                <a:lnTo>
                  <a:pt x="31508" y="65163"/>
                </a:lnTo>
                <a:lnTo>
                  <a:pt x="31508" y="115366"/>
                </a:lnTo>
                <a:lnTo>
                  <a:pt x="34950" y="117729"/>
                </a:lnTo>
                <a:lnTo>
                  <a:pt x="84137" y="117729"/>
                </a:lnTo>
                <a:lnTo>
                  <a:pt x="87045" y="114820"/>
                </a:lnTo>
                <a:lnTo>
                  <a:pt x="87122" y="103632"/>
                </a:lnTo>
                <a:lnTo>
                  <a:pt x="87198" y="99060"/>
                </a:lnTo>
                <a:lnTo>
                  <a:pt x="87325" y="85534"/>
                </a:lnTo>
                <a:close/>
              </a:path>
              <a:path w="345440" h="424814">
                <a:moveTo>
                  <a:pt x="190728" y="158762"/>
                </a:moveTo>
                <a:lnTo>
                  <a:pt x="188836" y="153911"/>
                </a:lnTo>
                <a:lnTo>
                  <a:pt x="183210" y="151714"/>
                </a:lnTo>
                <a:lnTo>
                  <a:pt x="99580" y="151714"/>
                </a:lnTo>
                <a:lnTo>
                  <a:pt x="100330" y="165811"/>
                </a:lnTo>
                <a:lnTo>
                  <a:pt x="110261" y="165811"/>
                </a:lnTo>
                <a:lnTo>
                  <a:pt x="181559" y="165811"/>
                </a:lnTo>
                <a:lnTo>
                  <a:pt x="188442" y="163601"/>
                </a:lnTo>
                <a:lnTo>
                  <a:pt x="190728" y="158762"/>
                </a:lnTo>
                <a:close/>
              </a:path>
              <a:path w="345440" h="424814">
                <a:moveTo>
                  <a:pt x="192938" y="232130"/>
                </a:moveTo>
                <a:lnTo>
                  <a:pt x="101866" y="232130"/>
                </a:lnTo>
                <a:lnTo>
                  <a:pt x="99225" y="245389"/>
                </a:lnTo>
                <a:lnTo>
                  <a:pt x="108597" y="245389"/>
                </a:lnTo>
                <a:lnTo>
                  <a:pt x="192938" y="245389"/>
                </a:lnTo>
                <a:lnTo>
                  <a:pt x="192938" y="232130"/>
                </a:lnTo>
                <a:close/>
              </a:path>
              <a:path w="345440" h="424814">
                <a:moveTo>
                  <a:pt x="193001" y="83362"/>
                </a:moveTo>
                <a:lnTo>
                  <a:pt x="192976" y="78282"/>
                </a:lnTo>
                <a:lnTo>
                  <a:pt x="192925" y="73202"/>
                </a:lnTo>
                <a:lnTo>
                  <a:pt x="192900" y="71932"/>
                </a:lnTo>
                <a:lnTo>
                  <a:pt x="107226" y="71932"/>
                </a:lnTo>
                <a:lnTo>
                  <a:pt x="107226" y="73202"/>
                </a:lnTo>
                <a:lnTo>
                  <a:pt x="103301" y="73202"/>
                </a:lnTo>
                <a:lnTo>
                  <a:pt x="103301" y="78282"/>
                </a:lnTo>
                <a:lnTo>
                  <a:pt x="103238" y="83362"/>
                </a:lnTo>
                <a:lnTo>
                  <a:pt x="108737" y="83362"/>
                </a:lnTo>
                <a:lnTo>
                  <a:pt x="108737" y="85902"/>
                </a:lnTo>
                <a:lnTo>
                  <a:pt x="193001" y="85902"/>
                </a:lnTo>
                <a:lnTo>
                  <a:pt x="193001" y="83362"/>
                </a:lnTo>
                <a:close/>
              </a:path>
              <a:path w="345440" h="424814">
                <a:moveTo>
                  <a:pt x="228917" y="181140"/>
                </a:moveTo>
                <a:lnTo>
                  <a:pt x="226631" y="176301"/>
                </a:lnTo>
                <a:lnTo>
                  <a:pt x="219684" y="174091"/>
                </a:lnTo>
                <a:lnTo>
                  <a:pt x="100330" y="174091"/>
                </a:lnTo>
                <a:lnTo>
                  <a:pt x="99580" y="188188"/>
                </a:lnTo>
                <a:lnTo>
                  <a:pt x="109435" y="188188"/>
                </a:lnTo>
                <a:lnTo>
                  <a:pt x="222173" y="188188"/>
                </a:lnTo>
                <a:lnTo>
                  <a:pt x="227215" y="185991"/>
                </a:lnTo>
                <a:lnTo>
                  <a:pt x="228917" y="181140"/>
                </a:lnTo>
                <a:close/>
              </a:path>
              <a:path w="345440" h="424814">
                <a:moveTo>
                  <a:pt x="231394" y="254812"/>
                </a:moveTo>
                <a:lnTo>
                  <a:pt x="106273" y="254812"/>
                </a:lnTo>
                <a:lnTo>
                  <a:pt x="106273" y="257352"/>
                </a:lnTo>
                <a:lnTo>
                  <a:pt x="103200" y="257352"/>
                </a:lnTo>
                <a:lnTo>
                  <a:pt x="103200" y="261162"/>
                </a:lnTo>
                <a:lnTo>
                  <a:pt x="103212" y="266242"/>
                </a:lnTo>
                <a:lnTo>
                  <a:pt x="107810" y="266242"/>
                </a:lnTo>
                <a:lnTo>
                  <a:pt x="107810" y="268782"/>
                </a:lnTo>
                <a:lnTo>
                  <a:pt x="231394" y="268782"/>
                </a:lnTo>
                <a:lnTo>
                  <a:pt x="231394" y="266242"/>
                </a:lnTo>
                <a:lnTo>
                  <a:pt x="231394" y="261162"/>
                </a:lnTo>
                <a:lnTo>
                  <a:pt x="231394" y="257352"/>
                </a:lnTo>
                <a:lnTo>
                  <a:pt x="231394" y="254812"/>
                </a:lnTo>
                <a:close/>
              </a:path>
              <a:path w="345440" h="424814">
                <a:moveTo>
                  <a:pt x="231584" y="107772"/>
                </a:moveTo>
                <a:lnTo>
                  <a:pt x="230022" y="94513"/>
                </a:lnTo>
                <a:lnTo>
                  <a:pt x="99974" y="94513"/>
                </a:lnTo>
                <a:lnTo>
                  <a:pt x="100304" y="107772"/>
                </a:lnTo>
                <a:lnTo>
                  <a:pt x="109435" y="107772"/>
                </a:lnTo>
                <a:lnTo>
                  <a:pt x="231584" y="107772"/>
                </a:lnTo>
                <a:close/>
              </a:path>
              <a:path w="345440" h="424814">
                <a:moveTo>
                  <a:pt x="344868" y="99491"/>
                </a:moveTo>
                <a:lnTo>
                  <a:pt x="331609" y="84975"/>
                </a:lnTo>
                <a:lnTo>
                  <a:pt x="331609" y="100838"/>
                </a:lnTo>
                <a:lnTo>
                  <a:pt x="331609" y="409257"/>
                </a:lnTo>
                <a:lnTo>
                  <a:pt x="329666" y="411187"/>
                </a:lnTo>
                <a:lnTo>
                  <a:pt x="100838" y="411187"/>
                </a:lnTo>
                <a:lnTo>
                  <a:pt x="97828" y="409727"/>
                </a:lnTo>
                <a:lnTo>
                  <a:pt x="97828" y="382181"/>
                </a:lnTo>
                <a:lnTo>
                  <a:pt x="294589" y="382181"/>
                </a:lnTo>
                <a:lnTo>
                  <a:pt x="302590" y="374370"/>
                </a:lnTo>
                <a:lnTo>
                  <a:pt x="302590" y="368909"/>
                </a:lnTo>
                <a:lnTo>
                  <a:pt x="302590" y="97828"/>
                </a:lnTo>
                <a:lnTo>
                  <a:pt x="330136" y="97828"/>
                </a:lnTo>
                <a:lnTo>
                  <a:pt x="331609" y="100838"/>
                </a:lnTo>
                <a:lnTo>
                  <a:pt x="331609" y="84975"/>
                </a:lnTo>
                <a:lnTo>
                  <a:pt x="323316" y="83731"/>
                </a:lnTo>
                <a:lnTo>
                  <a:pt x="302590" y="83731"/>
                </a:lnTo>
                <a:lnTo>
                  <a:pt x="302590" y="55194"/>
                </a:lnTo>
                <a:lnTo>
                  <a:pt x="302590" y="50088"/>
                </a:lnTo>
                <a:lnTo>
                  <a:pt x="294589" y="42278"/>
                </a:lnTo>
                <a:lnTo>
                  <a:pt x="289331" y="42278"/>
                </a:lnTo>
                <a:lnTo>
                  <a:pt x="289331" y="59690"/>
                </a:lnTo>
                <a:lnTo>
                  <a:pt x="289331" y="367449"/>
                </a:lnTo>
                <a:lnTo>
                  <a:pt x="286321" y="368909"/>
                </a:lnTo>
                <a:lnTo>
                  <a:pt x="58559" y="368909"/>
                </a:lnTo>
                <a:lnTo>
                  <a:pt x="55549" y="367449"/>
                </a:lnTo>
                <a:lnTo>
                  <a:pt x="55549" y="339902"/>
                </a:lnTo>
                <a:lnTo>
                  <a:pt x="241249" y="339902"/>
                </a:lnTo>
                <a:lnTo>
                  <a:pt x="248208" y="338251"/>
                </a:lnTo>
                <a:lnTo>
                  <a:pt x="254317" y="333908"/>
                </a:lnTo>
                <a:lnTo>
                  <a:pt x="258660" y="327799"/>
                </a:lnTo>
                <a:lnTo>
                  <a:pt x="258940" y="326631"/>
                </a:lnTo>
                <a:lnTo>
                  <a:pt x="260311" y="320827"/>
                </a:lnTo>
                <a:lnTo>
                  <a:pt x="260311" y="55549"/>
                </a:lnTo>
                <a:lnTo>
                  <a:pt x="269201" y="55283"/>
                </a:lnTo>
                <a:lnTo>
                  <a:pt x="278688" y="55194"/>
                </a:lnTo>
                <a:lnTo>
                  <a:pt x="286245" y="56311"/>
                </a:lnTo>
                <a:lnTo>
                  <a:pt x="289331" y="59690"/>
                </a:lnTo>
                <a:lnTo>
                  <a:pt x="289331" y="42278"/>
                </a:lnTo>
                <a:lnTo>
                  <a:pt x="260311" y="42278"/>
                </a:lnTo>
                <a:lnTo>
                  <a:pt x="260311" y="19075"/>
                </a:lnTo>
                <a:lnTo>
                  <a:pt x="258940" y="13271"/>
                </a:lnTo>
                <a:lnTo>
                  <a:pt x="258660" y="12103"/>
                </a:lnTo>
                <a:lnTo>
                  <a:pt x="254317" y="5994"/>
                </a:lnTo>
                <a:lnTo>
                  <a:pt x="248208" y="1651"/>
                </a:lnTo>
                <a:lnTo>
                  <a:pt x="247040" y="1384"/>
                </a:lnTo>
                <a:lnTo>
                  <a:pt x="247040" y="17487"/>
                </a:lnTo>
                <a:lnTo>
                  <a:pt x="247040" y="322414"/>
                </a:lnTo>
                <a:lnTo>
                  <a:pt x="244386" y="326631"/>
                </a:lnTo>
                <a:lnTo>
                  <a:pt x="16903" y="326631"/>
                </a:lnTo>
                <a:lnTo>
                  <a:pt x="13271" y="322999"/>
                </a:lnTo>
                <a:lnTo>
                  <a:pt x="13271" y="16903"/>
                </a:lnTo>
                <a:lnTo>
                  <a:pt x="16903" y="13271"/>
                </a:lnTo>
                <a:lnTo>
                  <a:pt x="244386" y="13271"/>
                </a:lnTo>
                <a:lnTo>
                  <a:pt x="247040" y="17487"/>
                </a:lnTo>
                <a:lnTo>
                  <a:pt x="247040" y="1384"/>
                </a:lnTo>
                <a:lnTo>
                  <a:pt x="241249" y="0"/>
                </a:lnTo>
                <a:lnTo>
                  <a:pt x="19075" y="0"/>
                </a:lnTo>
                <a:lnTo>
                  <a:pt x="12065" y="1651"/>
                </a:lnTo>
                <a:lnTo>
                  <a:pt x="5981" y="5943"/>
                </a:lnTo>
                <a:lnTo>
                  <a:pt x="1651" y="12052"/>
                </a:lnTo>
                <a:lnTo>
                  <a:pt x="0" y="19075"/>
                </a:lnTo>
                <a:lnTo>
                  <a:pt x="0" y="320827"/>
                </a:lnTo>
                <a:lnTo>
                  <a:pt x="1651" y="327850"/>
                </a:lnTo>
                <a:lnTo>
                  <a:pt x="5981" y="333959"/>
                </a:lnTo>
                <a:lnTo>
                  <a:pt x="12090" y="338264"/>
                </a:lnTo>
                <a:lnTo>
                  <a:pt x="19075" y="339902"/>
                </a:lnTo>
                <a:lnTo>
                  <a:pt x="42278" y="339902"/>
                </a:lnTo>
                <a:lnTo>
                  <a:pt x="42278" y="374370"/>
                </a:lnTo>
                <a:lnTo>
                  <a:pt x="50279" y="382181"/>
                </a:lnTo>
                <a:lnTo>
                  <a:pt x="83731" y="382181"/>
                </a:lnTo>
                <a:lnTo>
                  <a:pt x="83527" y="391972"/>
                </a:lnTo>
                <a:lnTo>
                  <a:pt x="95046" y="424459"/>
                </a:lnTo>
                <a:lnTo>
                  <a:pt x="336867" y="424459"/>
                </a:lnTo>
                <a:lnTo>
                  <a:pt x="344868" y="416458"/>
                </a:lnTo>
                <a:lnTo>
                  <a:pt x="344868" y="411187"/>
                </a:lnTo>
                <a:lnTo>
                  <a:pt x="344868" y="99491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/>
          <p:cNvSpPr/>
          <p:nvPr/>
        </p:nvSpPr>
        <p:spPr>
          <a:xfrm>
            <a:off x="631927" y="1627420"/>
            <a:ext cx="10912797" cy="12552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4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367770" y="1619530"/>
            <a:ext cx="4550524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КРК</a:t>
            </a:r>
            <a:r>
              <a:rPr lang="ru-RU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ўқувлари</a:t>
            </a:r>
            <a:r>
              <a:rPr lang="ru-RU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учун</a:t>
            </a:r>
            <a:r>
              <a:rPr lang="ru-RU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зарур</a:t>
            </a:r>
            <a:r>
              <a:rPr lang="ru-RU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шароитларни</a:t>
            </a:r>
            <a:r>
              <a:rPr lang="ru-RU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синф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хоналарини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ажратиш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компьютер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проектор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қурилмалари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билан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жиҳозлаш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интернет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тармоғининг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барқарор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ишлашини</a:t>
            </a:r>
            <a:r>
              <a:rPr lang="ru-RU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таъминлаш</a:t>
            </a:r>
            <a:r>
              <a:rPr lang="ru-RU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4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яратиш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64967" y="1600756"/>
            <a:ext cx="450899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 ривожланиш куни тадбирларининг ташкил этилиши ҳолати, ментор-ўқитувчи ва иштирокчиларнинг давомати ҳақида тадбир ўтказилган куни туман(шаҳар) ишчи гуруҳларига </a:t>
            </a:r>
            <a:r>
              <a:rPr lang="en-US" sz="1400" b="1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маълумот тақдим этиш</a:t>
            </a:r>
          </a:p>
        </p:txBody>
      </p:sp>
      <p:sp>
        <p:nvSpPr>
          <p:cNvPr id="3" name="object 14"/>
          <p:cNvSpPr/>
          <p:nvPr/>
        </p:nvSpPr>
        <p:spPr>
          <a:xfrm>
            <a:off x="4452750" y="1201993"/>
            <a:ext cx="3018306" cy="347065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79907" y="1198325"/>
            <a:ext cx="19639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Таянч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мактаблар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/>
          </a:p>
        </p:txBody>
      </p:sp>
      <p:sp>
        <p:nvSpPr>
          <p:cNvPr id="16" name="object 14"/>
          <p:cNvSpPr/>
          <p:nvPr/>
        </p:nvSpPr>
        <p:spPr>
          <a:xfrm>
            <a:off x="4059346" y="2983317"/>
            <a:ext cx="3862287" cy="272865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28842" y="2967513"/>
            <a:ext cx="38622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Умумий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ўрта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таълим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муассасалари</a:t>
            </a:r>
            <a:r>
              <a:rPr lang="ru-RU" sz="14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/>
          </a:p>
        </p:txBody>
      </p:sp>
      <p:sp>
        <p:nvSpPr>
          <p:cNvPr id="6" name="object 150"/>
          <p:cNvSpPr/>
          <p:nvPr/>
        </p:nvSpPr>
        <p:spPr>
          <a:xfrm>
            <a:off x="362512" y="609175"/>
            <a:ext cx="10912798" cy="534885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55409" y="727380"/>
            <a:ext cx="10317948" cy="286331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algn="ctr"/>
            <a:r>
              <a:rPr lang="ru-RU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Директорларнинг</a:t>
            </a:r>
            <a:r>
              <a:rPr lang="ru-RU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асосий</a:t>
            </a:r>
            <a:r>
              <a:rPr lang="ru-RU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вазифалари</a:t>
            </a:r>
            <a:endParaRPr lang="ru-RU" b="1" dirty="0">
              <a:solidFill>
                <a:schemeClr val="bg1"/>
              </a:solidFill>
              <a:latin typeface="Bahnschrift" panose="020B0502040204020203" pitchFamily="34" charset="0"/>
              <a:ea typeface="Cambria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8598" y="71876"/>
            <a:ext cx="126301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ВА “КАСБИЙ РИВОЖЛАНИШ СОАТИ” ТАДБИРЛАРИНИ ТАШКИЛ ЭТИШ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/>
          <p:cNvCxnSpPr>
            <a:stCxn id="40" idx="0"/>
          </p:cNvCxnSpPr>
          <p:nvPr/>
        </p:nvCxnSpPr>
        <p:spPr>
          <a:xfrm>
            <a:off x="6088326" y="1627420"/>
            <a:ext cx="7674" cy="117746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Рисунок 41" descr="Человек с идеей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9218" y="1839164"/>
            <a:ext cx="678551" cy="678551"/>
          </a:xfrm>
          <a:prstGeom prst="rect">
            <a:avLst/>
          </a:prstGeom>
        </p:spPr>
      </p:pic>
      <p:pic>
        <p:nvPicPr>
          <p:cNvPr id="43" name="Рисунок 42" descr="Открытая папка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68353" y="1864311"/>
            <a:ext cx="540655" cy="679988"/>
          </a:xfrm>
          <a:prstGeom prst="rect">
            <a:avLst/>
          </a:prstGeom>
        </p:spPr>
      </p:pic>
      <p:sp>
        <p:nvSpPr>
          <p:cNvPr id="96" name="Google Shape;177;p6"/>
          <p:cNvSpPr/>
          <p:nvPr/>
        </p:nvSpPr>
        <p:spPr>
          <a:xfrm rot="2700000">
            <a:off x="1187509" y="3671533"/>
            <a:ext cx="1729936" cy="172993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 panose="020B0502020202020204" pitchFamily="34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18" name="Google Shape;177;p6"/>
          <p:cNvSpPr/>
          <p:nvPr/>
        </p:nvSpPr>
        <p:spPr>
          <a:xfrm rot="2700000">
            <a:off x="4114938" y="3614465"/>
            <a:ext cx="1729936" cy="172993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 panose="020B0502020202020204" pitchFamily="34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1" name="Google Shape;177;p6"/>
          <p:cNvSpPr/>
          <p:nvPr/>
        </p:nvSpPr>
        <p:spPr>
          <a:xfrm rot="2700000">
            <a:off x="2662506" y="4794468"/>
            <a:ext cx="1729936" cy="172993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 panose="020B0502020202020204" pitchFamily="34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3" name="Google Shape;177;p6"/>
          <p:cNvSpPr/>
          <p:nvPr/>
        </p:nvSpPr>
        <p:spPr>
          <a:xfrm rot="2700000">
            <a:off x="6561438" y="3614464"/>
            <a:ext cx="1729936" cy="172993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 panose="020B0502020202020204" pitchFamily="34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4" name="Google Shape;177;p6"/>
          <p:cNvSpPr/>
          <p:nvPr/>
        </p:nvSpPr>
        <p:spPr>
          <a:xfrm rot="2700000">
            <a:off x="9511434" y="3614465"/>
            <a:ext cx="1729936" cy="172993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 panose="020B0502020202020204" pitchFamily="34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5" name="Google Shape;177;p6"/>
          <p:cNvSpPr/>
          <p:nvPr/>
        </p:nvSpPr>
        <p:spPr>
          <a:xfrm rot="2700000">
            <a:off x="8059002" y="4794468"/>
            <a:ext cx="1729936" cy="172993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 panose="020B0502020202020204" pitchFamily="34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89713" y="3912015"/>
            <a:ext cx="1882087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Етакчи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ўқитувчилар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рўйхатини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фанлар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кесимида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шакллантириш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туман(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шаҳар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ишчи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гуруҳларига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тақдим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29904" y="5336432"/>
            <a:ext cx="219514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КРК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тадбирларига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муассаса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етакчи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ўқитувчиларининг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иштирокини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таъминлаш</a:t>
            </a:r>
            <a:endParaRPr lang="en-US" sz="1100" kern="12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65683" y="4047746"/>
            <a:ext cx="201138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Муассасада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КРС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чораларини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кўриш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зарур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шароитларни</a:t>
            </a:r>
            <a:r>
              <a:rPr lang="ru-RU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kern="1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яратиш</a:t>
            </a:r>
            <a:endParaRPr lang="en-US" sz="1100" kern="12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538681" y="3773127"/>
            <a:ext cx="176832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Етакчи ўқитувчи томонидан маҳорат дарслари, тренинг машғулотлари, дарс кузатиш ва рефлексив амалиётларни ташкил этилишини назорат қилиш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991129" y="5219677"/>
            <a:ext cx="188955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Тадбирларини ташкил этиш жараёнида тартиб-қоидаларнинг бузилишига йўл қўйилган ҳолатларда таъсир чораларини кўриш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22551" y="3938349"/>
            <a:ext cx="1707702" cy="1347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Тадбирларда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иштирок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этмаган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ўқитувчиларни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иш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кунида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ўз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иш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жойида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бўлмаган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ходим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сифатида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қайд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этилишини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назорат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қилиш</a:t>
            </a:r>
            <a:endParaRPr lang="ru-RU" sz="11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/>
          <p:cNvSpPr/>
          <p:nvPr/>
        </p:nvSpPr>
        <p:spPr>
          <a:xfrm>
            <a:off x="176464" y="855144"/>
            <a:ext cx="11866938" cy="5796242"/>
          </a:xfrm>
          <a:prstGeom prst="roundRect">
            <a:avLst>
              <a:gd name="adj" fmla="val 2226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150"/>
          <p:cNvSpPr/>
          <p:nvPr/>
        </p:nvSpPr>
        <p:spPr>
          <a:xfrm>
            <a:off x="252513" y="636010"/>
            <a:ext cx="11671631" cy="492364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2CC8A1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9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5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object 151"/>
          <p:cNvSpPr txBox="1"/>
          <p:nvPr/>
        </p:nvSpPr>
        <p:spPr>
          <a:xfrm>
            <a:off x="550406" y="745008"/>
            <a:ext cx="11070087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ФАНЛАР Б</a:t>
            </a:r>
            <a:r>
              <a:rPr lang="en-US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ЙИЧА КАСБИЙ РИВОЖЛАНИШ КУНЛАРИ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0940" y="1285036"/>
          <a:ext cx="11507977" cy="519889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77808"/>
                <a:gridCol w="2763520"/>
                <a:gridCol w="8266649"/>
              </a:tblGrid>
              <a:tr h="6618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Т/р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Касбий ривожланиш кунлари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Ўқув фанлари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</a:tr>
              <a:tr h="747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E9EBF5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E9EBF5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Душанба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Ижтимоий фанлар (тарих, давлат ва ҳуқуқ асослари, тарбия) ўқитувчилари 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</a:tr>
              <a:tr h="7903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Сешанба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Филология фанлари (она тили ва адабиёт, ўзбек тили/рус тили) ўқитувчилари</a:t>
                      </a:r>
                    </a:p>
                  </a:txBody>
                  <a:tcPr marL="68580" marR="68580" marT="0" marB="0" anchor="ctr"/>
                </a:tc>
              </a:tr>
              <a:tr h="6618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E9EBF5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E9EBF5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Чоршанба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Табиий фанлар (физика ва астрономия, кимё, биология, география ва иқтисодиёт, табиий фан – Science) ўқитувчилари</a:t>
                      </a:r>
                    </a:p>
                  </a:txBody>
                  <a:tcPr marL="68580" marR="68580" marT="0" marB="0" anchor="ctr"/>
                </a:tc>
              </a:tr>
              <a:tr h="7042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Пайшанба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Аниқ фанлар (математика, информатика ва ахборот технологиялари) ўқитувчилари</a:t>
                      </a:r>
                    </a:p>
                  </a:txBody>
                  <a:tcPr marL="68580" marR="68580" marT="0" marB="0" anchor="ctr"/>
                </a:tc>
              </a:tr>
              <a:tr h="633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E9EBF5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E9EBF5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Жума</a:t>
                      </a:r>
                      <a:endParaRPr lang="en-US" sz="1800" b="1" kern="100" dirty="0">
                        <a:effectLst/>
                        <a:highlight>
                          <a:srgbClr val="E9EBF5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Хорижий тиллар ўқитувчилари</a:t>
                      </a:r>
                    </a:p>
                  </a:txBody>
                  <a:tcPr marL="68580" marR="68580" marT="0" marB="0" anchor="ctr"/>
                </a:tc>
              </a:tr>
              <a:tr h="10002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kern="100" dirty="0">
                          <a:effectLst/>
                          <a:highlight>
                            <a:srgbClr val="CFD5EA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Шанба</a:t>
                      </a:r>
                      <a:endParaRPr lang="en-US" sz="1800" b="1" kern="100" dirty="0">
                        <a:effectLst/>
                        <a:highlight>
                          <a:srgbClr val="CFD5EA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54" marR="67454" marT="9369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Амалий фанлар (тасвирий санъат, чизмачилик, мусиқа маданияти, технология, жисмоний тарбия, чақирувга қадар бошланғич тайёргарлик) ва бошланғич таълим ўқитувчилари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object 13"/>
          <p:cNvSpPr txBox="1"/>
          <p:nvPr/>
        </p:nvSpPr>
        <p:spPr>
          <a:xfrm>
            <a:off x="232723" y="118704"/>
            <a:ext cx="7434341" cy="237985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85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ТАДБИРЛАРИНИ ТАШКИЛ ЭТИШ</a:t>
            </a:r>
            <a:endParaRPr sz="14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/>
          <p:cNvSpPr/>
          <p:nvPr/>
        </p:nvSpPr>
        <p:spPr>
          <a:xfrm>
            <a:off x="252513" y="2535194"/>
            <a:ext cx="11607452" cy="3967353"/>
          </a:xfrm>
          <a:prstGeom prst="roundRect">
            <a:avLst>
              <a:gd name="adj" fmla="val 3345"/>
            </a:avLst>
          </a:prstGeom>
          <a:noFill/>
          <a:ln>
            <a:solidFill>
              <a:srgbClr val="0095D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14"/>
          <p:cNvSpPr/>
          <p:nvPr/>
        </p:nvSpPr>
        <p:spPr>
          <a:xfrm>
            <a:off x="699237" y="2356887"/>
            <a:ext cx="4342758" cy="375478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5"/>
          <p:cNvSpPr txBox="1"/>
          <p:nvPr/>
        </p:nvSpPr>
        <p:spPr>
          <a:xfrm>
            <a:off x="944641" y="2425650"/>
            <a:ext cx="4004047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400" b="1" spc="79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КРК (Касбий ривожланиш куни - </a:t>
            </a:r>
            <a:r>
              <a:rPr lang="ru-RU" sz="1600" b="1" spc="7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r>
              <a:rPr lang="ru-RU" sz="1400" b="1" spc="7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соат</a:t>
            </a:r>
            <a:r>
              <a:rPr lang="ru-RU" sz="1400" b="1" spc="79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grpSp>
        <p:nvGrpSpPr>
          <p:cNvPr id="2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23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8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29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object 13"/>
          <p:cNvSpPr txBox="1"/>
          <p:nvPr/>
        </p:nvSpPr>
        <p:spPr>
          <a:xfrm>
            <a:off x="232723" y="118704"/>
            <a:ext cx="7434341" cy="237985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85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ТАДБИРЛАРИНИ ТАШКИЛ ЭТИШ</a:t>
            </a:r>
            <a:endParaRPr sz="14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6" name="Полилиния: фигура 565"/>
          <p:cNvSpPr/>
          <p:nvPr/>
        </p:nvSpPr>
        <p:spPr>
          <a:xfrm>
            <a:off x="621088" y="3416761"/>
            <a:ext cx="3228604" cy="834852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92" name="TextBox 61"/>
          <p:cNvSpPr txBox="1">
            <a:spLocks noChangeArrowheads="1"/>
          </p:cNvSpPr>
          <p:nvPr/>
        </p:nvSpPr>
        <p:spPr bwMode="auto">
          <a:xfrm>
            <a:off x="1100177" y="3200060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октябрь</a:t>
            </a:r>
          </a:p>
        </p:txBody>
      </p:sp>
      <p:sp>
        <p:nvSpPr>
          <p:cNvPr id="793" name="TextBox 792"/>
          <p:cNvSpPr txBox="1"/>
          <p:nvPr/>
        </p:nvSpPr>
        <p:spPr>
          <a:xfrm>
            <a:off x="584868" y="3528640"/>
            <a:ext cx="3351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69" name="object 127"/>
          <p:cNvSpPr txBox="1"/>
          <p:nvPr/>
        </p:nvSpPr>
        <p:spPr>
          <a:xfrm>
            <a:off x="9848632" y="1691016"/>
            <a:ext cx="629882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Умумий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0" name="Прямоугольник: скругленные углы 969"/>
          <p:cNvSpPr/>
          <p:nvPr/>
        </p:nvSpPr>
        <p:spPr>
          <a:xfrm>
            <a:off x="252513" y="904416"/>
            <a:ext cx="11607451" cy="1144693"/>
          </a:xfrm>
          <a:prstGeom prst="roundRect">
            <a:avLst>
              <a:gd name="adj" fmla="val 9260"/>
            </a:avLst>
          </a:prstGeom>
          <a:noFill/>
          <a:ln w="19050">
            <a:solidFill>
              <a:srgbClr val="14A1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1" name="object 57"/>
          <p:cNvSpPr/>
          <p:nvPr/>
        </p:nvSpPr>
        <p:spPr>
          <a:xfrm>
            <a:off x="3684620" y="1390501"/>
            <a:ext cx="242581" cy="468210"/>
          </a:xfrm>
          <a:custGeom>
            <a:avLst/>
            <a:gdLst/>
            <a:ahLst/>
            <a:cxnLst/>
            <a:rect l="l" t="t" r="r" b="b"/>
            <a:pathLst>
              <a:path w="154940" h="278764">
                <a:moveTo>
                  <a:pt x="55081" y="0"/>
                </a:moveTo>
                <a:lnTo>
                  <a:pt x="0" y="0"/>
                </a:lnTo>
                <a:lnTo>
                  <a:pt x="16110" y="3333"/>
                </a:lnTo>
                <a:lnTo>
                  <a:pt x="27889" y="11990"/>
                </a:lnTo>
                <a:lnTo>
                  <a:pt x="36828" y="23951"/>
                </a:lnTo>
                <a:lnTo>
                  <a:pt x="44418" y="37197"/>
                </a:lnTo>
                <a:lnTo>
                  <a:pt x="99499" y="135413"/>
                </a:lnTo>
                <a:lnTo>
                  <a:pt x="44418" y="241443"/>
                </a:lnTo>
                <a:lnTo>
                  <a:pt x="37062" y="254829"/>
                </a:lnTo>
                <a:lnTo>
                  <a:pt x="28096" y="266775"/>
                </a:lnTo>
                <a:lnTo>
                  <a:pt x="16187" y="275354"/>
                </a:lnTo>
                <a:lnTo>
                  <a:pt x="0" y="278641"/>
                </a:lnTo>
                <a:lnTo>
                  <a:pt x="55081" y="278641"/>
                </a:lnTo>
                <a:lnTo>
                  <a:pt x="92144" y="254829"/>
                </a:lnTo>
                <a:lnTo>
                  <a:pt x="154581" y="135413"/>
                </a:lnTo>
                <a:lnTo>
                  <a:pt x="99499" y="37197"/>
                </a:lnTo>
                <a:lnTo>
                  <a:pt x="91909" y="23951"/>
                </a:lnTo>
                <a:lnTo>
                  <a:pt x="82970" y="11990"/>
                </a:lnTo>
                <a:lnTo>
                  <a:pt x="71191" y="3333"/>
                </a:lnTo>
                <a:lnTo>
                  <a:pt x="5508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3" name="object 14"/>
          <p:cNvSpPr/>
          <p:nvPr/>
        </p:nvSpPr>
        <p:spPr>
          <a:xfrm>
            <a:off x="699237" y="719100"/>
            <a:ext cx="4965667" cy="409989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4" name="TextBox 973"/>
          <p:cNvSpPr txBox="1"/>
          <p:nvPr/>
        </p:nvSpPr>
        <p:spPr>
          <a:xfrm>
            <a:off x="1077632" y="764847"/>
            <a:ext cx="41530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ва КРС соатлар тақсимоти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6" name="object 127"/>
          <p:cNvSpPr txBox="1"/>
          <p:nvPr/>
        </p:nvSpPr>
        <p:spPr>
          <a:xfrm>
            <a:off x="9716579" y="1257474"/>
            <a:ext cx="1196562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 </a:t>
            </a:r>
            <a:r>
              <a:rPr lang="en-US" sz="16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7" name="object 127"/>
          <p:cNvSpPr txBox="1"/>
          <p:nvPr/>
        </p:nvSpPr>
        <p:spPr>
          <a:xfrm>
            <a:off x="2205801" y="1281708"/>
            <a:ext cx="965453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</a:t>
            </a:r>
            <a:r>
              <a:rPr lang="en-US" sz="1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9" name="object 127"/>
          <p:cNvSpPr txBox="1"/>
          <p:nvPr/>
        </p:nvSpPr>
        <p:spPr>
          <a:xfrm>
            <a:off x="2170769" y="1624606"/>
            <a:ext cx="1117011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КРК тадбири 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5" name="object 144"/>
          <p:cNvSpPr/>
          <p:nvPr/>
        </p:nvSpPr>
        <p:spPr>
          <a:xfrm>
            <a:off x="8936510" y="1282036"/>
            <a:ext cx="483973" cy="595179"/>
          </a:xfrm>
          <a:custGeom>
            <a:avLst/>
            <a:gdLst/>
            <a:ahLst/>
            <a:cxnLst/>
            <a:rect l="l" t="t" r="r" b="b"/>
            <a:pathLst>
              <a:path w="345440" h="424814">
                <a:moveTo>
                  <a:pt x="87045" y="225082"/>
                </a:moveTo>
                <a:lnTo>
                  <a:pt x="84137" y="222173"/>
                </a:lnTo>
                <a:lnTo>
                  <a:pt x="72948" y="222173"/>
                </a:lnTo>
                <a:lnTo>
                  <a:pt x="72948" y="236270"/>
                </a:lnTo>
                <a:lnTo>
                  <a:pt x="72948" y="264464"/>
                </a:lnTo>
                <a:lnTo>
                  <a:pt x="44767" y="264464"/>
                </a:lnTo>
                <a:lnTo>
                  <a:pt x="44767" y="236270"/>
                </a:lnTo>
                <a:lnTo>
                  <a:pt x="72948" y="236270"/>
                </a:lnTo>
                <a:lnTo>
                  <a:pt x="72948" y="222173"/>
                </a:lnTo>
                <a:lnTo>
                  <a:pt x="34950" y="222173"/>
                </a:lnTo>
                <a:lnTo>
                  <a:pt x="31508" y="224536"/>
                </a:lnTo>
                <a:lnTo>
                  <a:pt x="31508" y="274739"/>
                </a:lnTo>
                <a:lnTo>
                  <a:pt x="34480" y="277723"/>
                </a:lnTo>
                <a:lnTo>
                  <a:pt x="84772" y="277723"/>
                </a:lnTo>
                <a:lnTo>
                  <a:pt x="87045" y="272592"/>
                </a:lnTo>
                <a:lnTo>
                  <a:pt x="87045" y="264464"/>
                </a:lnTo>
                <a:lnTo>
                  <a:pt x="87045" y="236270"/>
                </a:lnTo>
                <a:lnTo>
                  <a:pt x="87045" y="225082"/>
                </a:lnTo>
                <a:close/>
              </a:path>
              <a:path w="345440" h="424814">
                <a:moveTo>
                  <a:pt x="87045" y="144424"/>
                </a:moveTo>
                <a:lnTo>
                  <a:pt x="82829" y="141770"/>
                </a:lnTo>
                <a:lnTo>
                  <a:pt x="72948" y="141770"/>
                </a:lnTo>
                <a:lnTo>
                  <a:pt x="72948" y="155854"/>
                </a:lnTo>
                <a:lnTo>
                  <a:pt x="72948" y="184048"/>
                </a:lnTo>
                <a:lnTo>
                  <a:pt x="44767" y="184048"/>
                </a:lnTo>
                <a:lnTo>
                  <a:pt x="44767" y="155854"/>
                </a:lnTo>
                <a:lnTo>
                  <a:pt x="72948" y="155854"/>
                </a:lnTo>
                <a:lnTo>
                  <a:pt x="72948" y="141770"/>
                </a:lnTo>
                <a:lnTo>
                  <a:pt x="35687" y="141770"/>
                </a:lnTo>
                <a:lnTo>
                  <a:pt x="31508" y="143357"/>
                </a:lnTo>
                <a:lnTo>
                  <a:pt x="31508" y="196202"/>
                </a:lnTo>
                <a:lnTo>
                  <a:pt x="36537" y="198132"/>
                </a:lnTo>
                <a:lnTo>
                  <a:pt x="82829" y="198132"/>
                </a:lnTo>
                <a:lnTo>
                  <a:pt x="87045" y="195478"/>
                </a:lnTo>
                <a:lnTo>
                  <a:pt x="87045" y="184048"/>
                </a:lnTo>
                <a:lnTo>
                  <a:pt x="87045" y="155854"/>
                </a:lnTo>
                <a:lnTo>
                  <a:pt x="87045" y="144424"/>
                </a:lnTo>
                <a:close/>
              </a:path>
              <a:path w="345440" h="424814">
                <a:moveTo>
                  <a:pt x="87325" y="85534"/>
                </a:moveTo>
                <a:lnTo>
                  <a:pt x="83045" y="62179"/>
                </a:lnTo>
                <a:lnTo>
                  <a:pt x="72948" y="62179"/>
                </a:lnTo>
                <a:lnTo>
                  <a:pt x="72948" y="75450"/>
                </a:lnTo>
                <a:lnTo>
                  <a:pt x="72948" y="103632"/>
                </a:lnTo>
                <a:lnTo>
                  <a:pt x="44767" y="103632"/>
                </a:lnTo>
                <a:lnTo>
                  <a:pt x="44767" y="75450"/>
                </a:lnTo>
                <a:lnTo>
                  <a:pt x="72948" y="75450"/>
                </a:lnTo>
                <a:lnTo>
                  <a:pt x="72948" y="62179"/>
                </a:lnTo>
                <a:lnTo>
                  <a:pt x="34480" y="62179"/>
                </a:lnTo>
                <a:lnTo>
                  <a:pt x="31508" y="65163"/>
                </a:lnTo>
                <a:lnTo>
                  <a:pt x="31508" y="115366"/>
                </a:lnTo>
                <a:lnTo>
                  <a:pt x="34950" y="117729"/>
                </a:lnTo>
                <a:lnTo>
                  <a:pt x="84137" y="117729"/>
                </a:lnTo>
                <a:lnTo>
                  <a:pt x="87045" y="114820"/>
                </a:lnTo>
                <a:lnTo>
                  <a:pt x="87122" y="103632"/>
                </a:lnTo>
                <a:lnTo>
                  <a:pt x="87198" y="99060"/>
                </a:lnTo>
                <a:lnTo>
                  <a:pt x="87325" y="85534"/>
                </a:lnTo>
                <a:close/>
              </a:path>
              <a:path w="345440" h="424814">
                <a:moveTo>
                  <a:pt x="190728" y="158762"/>
                </a:moveTo>
                <a:lnTo>
                  <a:pt x="188836" y="153911"/>
                </a:lnTo>
                <a:lnTo>
                  <a:pt x="183210" y="151714"/>
                </a:lnTo>
                <a:lnTo>
                  <a:pt x="99580" y="151714"/>
                </a:lnTo>
                <a:lnTo>
                  <a:pt x="100330" y="165811"/>
                </a:lnTo>
                <a:lnTo>
                  <a:pt x="110261" y="165811"/>
                </a:lnTo>
                <a:lnTo>
                  <a:pt x="181559" y="165811"/>
                </a:lnTo>
                <a:lnTo>
                  <a:pt x="188442" y="163601"/>
                </a:lnTo>
                <a:lnTo>
                  <a:pt x="190728" y="158762"/>
                </a:lnTo>
                <a:close/>
              </a:path>
              <a:path w="345440" h="424814">
                <a:moveTo>
                  <a:pt x="192938" y="232130"/>
                </a:moveTo>
                <a:lnTo>
                  <a:pt x="101866" y="232130"/>
                </a:lnTo>
                <a:lnTo>
                  <a:pt x="99225" y="245389"/>
                </a:lnTo>
                <a:lnTo>
                  <a:pt x="108597" y="245389"/>
                </a:lnTo>
                <a:lnTo>
                  <a:pt x="192938" y="245389"/>
                </a:lnTo>
                <a:lnTo>
                  <a:pt x="192938" y="232130"/>
                </a:lnTo>
                <a:close/>
              </a:path>
              <a:path w="345440" h="424814">
                <a:moveTo>
                  <a:pt x="193001" y="83362"/>
                </a:moveTo>
                <a:lnTo>
                  <a:pt x="192976" y="78282"/>
                </a:lnTo>
                <a:lnTo>
                  <a:pt x="192925" y="73202"/>
                </a:lnTo>
                <a:lnTo>
                  <a:pt x="192900" y="71932"/>
                </a:lnTo>
                <a:lnTo>
                  <a:pt x="107226" y="71932"/>
                </a:lnTo>
                <a:lnTo>
                  <a:pt x="107226" y="73202"/>
                </a:lnTo>
                <a:lnTo>
                  <a:pt x="103301" y="73202"/>
                </a:lnTo>
                <a:lnTo>
                  <a:pt x="103301" y="78282"/>
                </a:lnTo>
                <a:lnTo>
                  <a:pt x="103238" y="83362"/>
                </a:lnTo>
                <a:lnTo>
                  <a:pt x="108737" y="83362"/>
                </a:lnTo>
                <a:lnTo>
                  <a:pt x="108737" y="85902"/>
                </a:lnTo>
                <a:lnTo>
                  <a:pt x="193001" y="85902"/>
                </a:lnTo>
                <a:lnTo>
                  <a:pt x="193001" y="83362"/>
                </a:lnTo>
                <a:close/>
              </a:path>
              <a:path w="345440" h="424814">
                <a:moveTo>
                  <a:pt x="228917" y="181140"/>
                </a:moveTo>
                <a:lnTo>
                  <a:pt x="226631" y="176301"/>
                </a:lnTo>
                <a:lnTo>
                  <a:pt x="219684" y="174091"/>
                </a:lnTo>
                <a:lnTo>
                  <a:pt x="100330" y="174091"/>
                </a:lnTo>
                <a:lnTo>
                  <a:pt x="99580" y="188188"/>
                </a:lnTo>
                <a:lnTo>
                  <a:pt x="109435" y="188188"/>
                </a:lnTo>
                <a:lnTo>
                  <a:pt x="222173" y="188188"/>
                </a:lnTo>
                <a:lnTo>
                  <a:pt x="227215" y="185991"/>
                </a:lnTo>
                <a:lnTo>
                  <a:pt x="228917" y="181140"/>
                </a:lnTo>
                <a:close/>
              </a:path>
              <a:path w="345440" h="424814">
                <a:moveTo>
                  <a:pt x="231394" y="254812"/>
                </a:moveTo>
                <a:lnTo>
                  <a:pt x="106273" y="254812"/>
                </a:lnTo>
                <a:lnTo>
                  <a:pt x="106273" y="257352"/>
                </a:lnTo>
                <a:lnTo>
                  <a:pt x="103200" y="257352"/>
                </a:lnTo>
                <a:lnTo>
                  <a:pt x="103200" y="261162"/>
                </a:lnTo>
                <a:lnTo>
                  <a:pt x="103212" y="266242"/>
                </a:lnTo>
                <a:lnTo>
                  <a:pt x="107810" y="266242"/>
                </a:lnTo>
                <a:lnTo>
                  <a:pt x="107810" y="268782"/>
                </a:lnTo>
                <a:lnTo>
                  <a:pt x="231394" y="268782"/>
                </a:lnTo>
                <a:lnTo>
                  <a:pt x="231394" y="266242"/>
                </a:lnTo>
                <a:lnTo>
                  <a:pt x="231394" y="261162"/>
                </a:lnTo>
                <a:lnTo>
                  <a:pt x="231394" y="257352"/>
                </a:lnTo>
                <a:lnTo>
                  <a:pt x="231394" y="254812"/>
                </a:lnTo>
                <a:close/>
              </a:path>
              <a:path w="345440" h="424814">
                <a:moveTo>
                  <a:pt x="231584" y="107772"/>
                </a:moveTo>
                <a:lnTo>
                  <a:pt x="230022" y="94513"/>
                </a:lnTo>
                <a:lnTo>
                  <a:pt x="99974" y="94513"/>
                </a:lnTo>
                <a:lnTo>
                  <a:pt x="100304" y="107772"/>
                </a:lnTo>
                <a:lnTo>
                  <a:pt x="109435" y="107772"/>
                </a:lnTo>
                <a:lnTo>
                  <a:pt x="231584" y="107772"/>
                </a:lnTo>
                <a:close/>
              </a:path>
              <a:path w="345440" h="424814">
                <a:moveTo>
                  <a:pt x="344868" y="99491"/>
                </a:moveTo>
                <a:lnTo>
                  <a:pt x="331609" y="84975"/>
                </a:lnTo>
                <a:lnTo>
                  <a:pt x="331609" y="100838"/>
                </a:lnTo>
                <a:lnTo>
                  <a:pt x="331609" y="409257"/>
                </a:lnTo>
                <a:lnTo>
                  <a:pt x="329666" y="411187"/>
                </a:lnTo>
                <a:lnTo>
                  <a:pt x="100838" y="411187"/>
                </a:lnTo>
                <a:lnTo>
                  <a:pt x="97828" y="409727"/>
                </a:lnTo>
                <a:lnTo>
                  <a:pt x="97828" y="382181"/>
                </a:lnTo>
                <a:lnTo>
                  <a:pt x="294589" y="382181"/>
                </a:lnTo>
                <a:lnTo>
                  <a:pt x="302590" y="374370"/>
                </a:lnTo>
                <a:lnTo>
                  <a:pt x="302590" y="368909"/>
                </a:lnTo>
                <a:lnTo>
                  <a:pt x="302590" y="97828"/>
                </a:lnTo>
                <a:lnTo>
                  <a:pt x="330136" y="97828"/>
                </a:lnTo>
                <a:lnTo>
                  <a:pt x="331609" y="100838"/>
                </a:lnTo>
                <a:lnTo>
                  <a:pt x="331609" y="84975"/>
                </a:lnTo>
                <a:lnTo>
                  <a:pt x="323316" y="83731"/>
                </a:lnTo>
                <a:lnTo>
                  <a:pt x="302590" y="83731"/>
                </a:lnTo>
                <a:lnTo>
                  <a:pt x="302590" y="55194"/>
                </a:lnTo>
                <a:lnTo>
                  <a:pt x="302590" y="50088"/>
                </a:lnTo>
                <a:lnTo>
                  <a:pt x="294589" y="42278"/>
                </a:lnTo>
                <a:lnTo>
                  <a:pt x="289331" y="42278"/>
                </a:lnTo>
                <a:lnTo>
                  <a:pt x="289331" y="59690"/>
                </a:lnTo>
                <a:lnTo>
                  <a:pt x="289331" y="367449"/>
                </a:lnTo>
                <a:lnTo>
                  <a:pt x="286321" y="368909"/>
                </a:lnTo>
                <a:lnTo>
                  <a:pt x="58559" y="368909"/>
                </a:lnTo>
                <a:lnTo>
                  <a:pt x="55549" y="367449"/>
                </a:lnTo>
                <a:lnTo>
                  <a:pt x="55549" y="339902"/>
                </a:lnTo>
                <a:lnTo>
                  <a:pt x="241249" y="339902"/>
                </a:lnTo>
                <a:lnTo>
                  <a:pt x="248208" y="338251"/>
                </a:lnTo>
                <a:lnTo>
                  <a:pt x="254317" y="333908"/>
                </a:lnTo>
                <a:lnTo>
                  <a:pt x="258660" y="327799"/>
                </a:lnTo>
                <a:lnTo>
                  <a:pt x="258940" y="326631"/>
                </a:lnTo>
                <a:lnTo>
                  <a:pt x="260311" y="320827"/>
                </a:lnTo>
                <a:lnTo>
                  <a:pt x="260311" y="55549"/>
                </a:lnTo>
                <a:lnTo>
                  <a:pt x="269201" y="55283"/>
                </a:lnTo>
                <a:lnTo>
                  <a:pt x="278688" y="55194"/>
                </a:lnTo>
                <a:lnTo>
                  <a:pt x="286245" y="56311"/>
                </a:lnTo>
                <a:lnTo>
                  <a:pt x="289331" y="59690"/>
                </a:lnTo>
                <a:lnTo>
                  <a:pt x="289331" y="42278"/>
                </a:lnTo>
                <a:lnTo>
                  <a:pt x="260311" y="42278"/>
                </a:lnTo>
                <a:lnTo>
                  <a:pt x="260311" y="19075"/>
                </a:lnTo>
                <a:lnTo>
                  <a:pt x="258940" y="13271"/>
                </a:lnTo>
                <a:lnTo>
                  <a:pt x="258660" y="12103"/>
                </a:lnTo>
                <a:lnTo>
                  <a:pt x="254317" y="5994"/>
                </a:lnTo>
                <a:lnTo>
                  <a:pt x="248208" y="1651"/>
                </a:lnTo>
                <a:lnTo>
                  <a:pt x="247040" y="1384"/>
                </a:lnTo>
                <a:lnTo>
                  <a:pt x="247040" y="17487"/>
                </a:lnTo>
                <a:lnTo>
                  <a:pt x="247040" y="322414"/>
                </a:lnTo>
                <a:lnTo>
                  <a:pt x="244386" y="326631"/>
                </a:lnTo>
                <a:lnTo>
                  <a:pt x="16903" y="326631"/>
                </a:lnTo>
                <a:lnTo>
                  <a:pt x="13271" y="322999"/>
                </a:lnTo>
                <a:lnTo>
                  <a:pt x="13271" y="16903"/>
                </a:lnTo>
                <a:lnTo>
                  <a:pt x="16903" y="13271"/>
                </a:lnTo>
                <a:lnTo>
                  <a:pt x="244386" y="13271"/>
                </a:lnTo>
                <a:lnTo>
                  <a:pt x="247040" y="17487"/>
                </a:lnTo>
                <a:lnTo>
                  <a:pt x="247040" y="1384"/>
                </a:lnTo>
                <a:lnTo>
                  <a:pt x="241249" y="0"/>
                </a:lnTo>
                <a:lnTo>
                  <a:pt x="19075" y="0"/>
                </a:lnTo>
                <a:lnTo>
                  <a:pt x="12065" y="1651"/>
                </a:lnTo>
                <a:lnTo>
                  <a:pt x="5981" y="5943"/>
                </a:lnTo>
                <a:lnTo>
                  <a:pt x="1651" y="12052"/>
                </a:lnTo>
                <a:lnTo>
                  <a:pt x="0" y="19075"/>
                </a:lnTo>
                <a:lnTo>
                  <a:pt x="0" y="320827"/>
                </a:lnTo>
                <a:lnTo>
                  <a:pt x="1651" y="327850"/>
                </a:lnTo>
                <a:lnTo>
                  <a:pt x="5981" y="333959"/>
                </a:lnTo>
                <a:lnTo>
                  <a:pt x="12090" y="338264"/>
                </a:lnTo>
                <a:lnTo>
                  <a:pt x="19075" y="339902"/>
                </a:lnTo>
                <a:lnTo>
                  <a:pt x="42278" y="339902"/>
                </a:lnTo>
                <a:lnTo>
                  <a:pt x="42278" y="374370"/>
                </a:lnTo>
                <a:lnTo>
                  <a:pt x="50279" y="382181"/>
                </a:lnTo>
                <a:lnTo>
                  <a:pt x="83731" y="382181"/>
                </a:lnTo>
                <a:lnTo>
                  <a:pt x="83527" y="391972"/>
                </a:lnTo>
                <a:lnTo>
                  <a:pt x="95046" y="424459"/>
                </a:lnTo>
                <a:lnTo>
                  <a:pt x="336867" y="424459"/>
                </a:lnTo>
                <a:lnTo>
                  <a:pt x="344868" y="416458"/>
                </a:lnTo>
                <a:lnTo>
                  <a:pt x="344868" y="411187"/>
                </a:lnTo>
                <a:lnTo>
                  <a:pt x="344868" y="99491"/>
                </a:lnTo>
                <a:close/>
              </a:path>
            </a:pathLst>
          </a:custGeom>
          <a:solidFill>
            <a:srgbClr val="0C2466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03" name="Рисунок 1002" descr="Преподаватель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4184" y="1258899"/>
            <a:ext cx="674015" cy="674015"/>
          </a:xfrm>
          <a:prstGeom prst="rect">
            <a:avLst/>
          </a:prstGeom>
        </p:spPr>
      </p:pic>
      <p:sp>
        <p:nvSpPr>
          <p:cNvPr id="1004" name="object 127"/>
          <p:cNvSpPr txBox="1"/>
          <p:nvPr/>
        </p:nvSpPr>
        <p:spPr>
          <a:xfrm>
            <a:off x="6112290" y="1281708"/>
            <a:ext cx="965453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</a:t>
            </a:r>
            <a:r>
              <a:rPr lang="en-US" sz="1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5" name="object 127"/>
          <p:cNvSpPr txBox="1"/>
          <p:nvPr/>
        </p:nvSpPr>
        <p:spPr>
          <a:xfrm>
            <a:off x="6077258" y="1624606"/>
            <a:ext cx="1117011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КРС тадбири 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07" name="Рисунок 1006" descr="Аудитория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30797" y="1257450"/>
            <a:ext cx="673200" cy="673200"/>
          </a:xfrm>
          <a:prstGeom prst="rect">
            <a:avLst/>
          </a:prstGeom>
        </p:spPr>
      </p:pic>
      <p:sp>
        <p:nvSpPr>
          <p:cNvPr id="1008" name="object 57"/>
          <p:cNvSpPr/>
          <p:nvPr/>
        </p:nvSpPr>
        <p:spPr>
          <a:xfrm>
            <a:off x="7808733" y="1390501"/>
            <a:ext cx="242581" cy="468210"/>
          </a:xfrm>
          <a:custGeom>
            <a:avLst/>
            <a:gdLst/>
            <a:ahLst/>
            <a:cxnLst/>
            <a:rect l="l" t="t" r="r" b="b"/>
            <a:pathLst>
              <a:path w="154940" h="278764">
                <a:moveTo>
                  <a:pt x="55081" y="0"/>
                </a:moveTo>
                <a:lnTo>
                  <a:pt x="0" y="0"/>
                </a:lnTo>
                <a:lnTo>
                  <a:pt x="16110" y="3333"/>
                </a:lnTo>
                <a:lnTo>
                  <a:pt x="27889" y="11990"/>
                </a:lnTo>
                <a:lnTo>
                  <a:pt x="36828" y="23951"/>
                </a:lnTo>
                <a:lnTo>
                  <a:pt x="44418" y="37197"/>
                </a:lnTo>
                <a:lnTo>
                  <a:pt x="99499" y="135413"/>
                </a:lnTo>
                <a:lnTo>
                  <a:pt x="44418" y="241443"/>
                </a:lnTo>
                <a:lnTo>
                  <a:pt x="37062" y="254829"/>
                </a:lnTo>
                <a:lnTo>
                  <a:pt x="28096" y="266775"/>
                </a:lnTo>
                <a:lnTo>
                  <a:pt x="16187" y="275354"/>
                </a:lnTo>
                <a:lnTo>
                  <a:pt x="0" y="278641"/>
                </a:lnTo>
                <a:lnTo>
                  <a:pt x="55081" y="278641"/>
                </a:lnTo>
                <a:lnTo>
                  <a:pt x="92144" y="254829"/>
                </a:lnTo>
                <a:lnTo>
                  <a:pt x="154581" y="135413"/>
                </a:lnTo>
                <a:lnTo>
                  <a:pt x="99499" y="37197"/>
                </a:lnTo>
                <a:lnTo>
                  <a:pt x="91909" y="23951"/>
                </a:lnTo>
                <a:lnTo>
                  <a:pt x="82970" y="11990"/>
                </a:lnTo>
                <a:lnTo>
                  <a:pt x="71191" y="3333"/>
                </a:lnTo>
                <a:lnTo>
                  <a:pt x="5508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олилиния: фигура 1"/>
          <p:cNvSpPr/>
          <p:nvPr/>
        </p:nvSpPr>
        <p:spPr>
          <a:xfrm>
            <a:off x="4670962" y="3416761"/>
            <a:ext cx="3228604" cy="834852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" name="TextBox 61"/>
          <p:cNvSpPr txBox="1">
            <a:spLocks noChangeArrowheads="1"/>
          </p:cNvSpPr>
          <p:nvPr/>
        </p:nvSpPr>
        <p:spPr bwMode="auto">
          <a:xfrm>
            <a:off x="5150051" y="3200060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ноябрь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34742" y="3528640"/>
            <a:ext cx="3351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олилиния: фигура 4"/>
          <p:cNvSpPr/>
          <p:nvPr/>
        </p:nvSpPr>
        <p:spPr>
          <a:xfrm>
            <a:off x="8308550" y="3416761"/>
            <a:ext cx="3228604" cy="834852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6" name="TextBox 61"/>
          <p:cNvSpPr txBox="1">
            <a:spLocks noChangeArrowheads="1"/>
          </p:cNvSpPr>
          <p:nvPr/>
        </p:nvSpPr>
        <p:spPr bwMode="auto">
          <a:xfrm>
            <a:off x="8759105" y="3200060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72330" y="3528640"/>
            <a:ext cx="3351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0" name="Полилиния: фигура 19"/>
          <p:cNvSpPr/>
          <p:nvPr/>
        </p:nvSpPr>
        <p:spPr>
          <a:xfrm>
            <a:off x="621088" y="5018156"/>
            <a:ext cx="3228604" cy="834852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" name="TextBox 61"/>
          <p:cNvSpPr txBox="1">
            <a:spLocks noChangeArrowheads="1"/>
          </p:cNvSpPr>
          <p:nvPr/>
        </p:nvSpPr>
        <p:spPr bwMode="auto">
          <a:xfrm>
            <a:off x="1100177" y="4801455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январь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4868" y="5130035"/>
            <a:ext cx="3351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3" name="Полилиния: фигура 32"/>
          <p:cNvSpPr/>
          <p:nvPr/>
        </p:nvSpPr>
        <p:spPr>
          <a:xfrm>
            <a:off x="4670962" y="5018156"/>
            <a:ext cx="3228604" cy="834852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5" name="TextBox 61"/>
          <p:cNvSpPr txBox="1">
            <a:spLocks noChangeArrowheads="1"/>
          </p:cNvSpPr>
          <p:nvPr/>
        </p:nvSpPr>
        <p:spPr bwMode="auto">
          <a:xfrm>
            <a:off x="5121813" y="4801455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февраль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634742" y="5130035"/>
            <a:ext cx="3351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7" name="Полилиния: фигура 36"/>
          <p:cNvSpPr/>
          <p:nvPr/>
        </p:nvSpPr>
        <p:spPr>
          <a:xfrm>
            <a:off x="8308550" y="5018156"/>
            <a:ext cx="3228604" cy="834852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8" name="TextBox 61"/>
          <p:cNvSpPr txBox="1">
            <a:spLocks noChangeArrowheads="1"/>
          </p:cNvSpPr>
          <p:nvPr/>
        </p:nvSpPr>
        <p:spPr bwMode="auto">
          <a:xfrm>
            <a:off x="8788944" y="4859207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март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272330" y="5130035"/>
            <a:ext cx="3351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7" name="TextBox 61"/>
          <p:cNvSpPr txBox="1">
            <a:spLocks noChangeArrowheads="1"/>
          </p:cNvSpPr>
          <p:nvPr/>
        </p:nvSpPr>
        <p:spPr bwMode="auto">
          <a:xfrm>
            <a:off x="5121813" y="2778205"/>
            <a:ext cx="2321104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</a:p>
        </p:txBody>
      </p:sp>
      <p:sp>
        <p:nvSpPr>
          <p:cNvPr id="48" name="TextBox 61"/>
          <p:cNvSpPr txBox="1">
            <a:spLocks noChangeArrowheads="1"/>
          </p:cNvSpPr>
          <p:nvPr/>
        </p:nvSpPr>
        <p:spPr bwMode="auto">
          <a:xfrm>
            <a:off x="5121813" y="4411897"/>
            <a:ext cx="2321104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Полилиния: фигура 448"/>
          <p:cNvSpPr/>
          <p:nvPr/>
        </p:nvSpPr>
        <p:spPr>
          <a:xfrm>
            <a:off x="1985642" y="3642145"/>
            <a:ext cx="2988915" cy="813810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50" name="Полилиния: фигура 449"/>
          <p:cNvSpPr/>
          <p:nvPr/>
        </p:nvSpPr>
        <p:spPr>
          <a:xfrm>
            <a:off x="5341369" y="3642145"/>
            <a:ext cx="2988915" cy="813810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Прямоугольник: скругленные углы 10"/>
          <p:cNvSpPr/>
          <p:nvPr/>
        </p:nvSpPr>
        <p:spPr>
          <a:xfrm>
            <a:off x="252513" y="933691"/>
            <a:ext cx="11607452" cy="5805605"/>
          </a:xfrm>
          <a:prstGeom prst="roundRect">
            <a:avLst>
              <a:gd name="adj" fmla="val 3345"/>
            </a:avLst>
          </a:prstGeom>
          <a:noFill/>
          <a:ln>
            <a:solidFill>
              <a:srgbClr val="0095D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14"/>
          <p:cNvSpPr/>
          <p:nvPr/>
        </p:nvSpPr>
        <p:spPr>
          <a:xfrm>
            <a:off x="559506" y="713332"/>
            <a:ext cx="4342758" cy="367566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5"/>
          <p:cNvSpPr txBox="1"/>
          <p:nvPr/>
        </p:nvSpPr>
        <p:spPr>
          <a:xfrm>
            <a:off x="671863" y="774183"/>
            <a:ext cx="4318446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400" b="1" spc="79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</a:t>
            </a:r>
            <a:r>
              <a:rPr lang="en-US" sz="1400" b="1" spc="79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400" b="1" spc="79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(Касбий ривожланиш соати - </a:t>
            </a:r>
            <a:r>
              <a:rPr lang="en-US" sz="1600" b="1" spc="7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r>
              <a:rPr lang="ru-RU" sz="1400" b="1" spc="7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соат</a:t>
            </a:r>
            <a:r>
              <a:rPr lang="ru-RU" sz="1400" b="1" spc="79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grpSp>
        <p:nvGrpSpPr>
          <p:cNvPr id="22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23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8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29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object 13"/>
          <p:cNvSpPr txBox="1"/>
          <p:nvPr/>
        </p:nvSpPr>
        <p:spPr>
          <a:xfrm>
            <a:off x="232723" y="118704"/>
            <a:ext cx="7434341" cy="237985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85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СОАТИ” ТАДБИРЛАРИНИ ТАШКИЛ ЭТИШ</a:t>
            </a:r>
            <a:endParaRPr sz="14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6" name="Полилиния: фигура 565"/>
          <p:cNvSpPr/>
          <p:nvPr/>
        </p:nvSpPr>
        <p:spPr>
          <a:xfrm>
            <a:off x="1985642" y="1847560"/>
            <a:ext cx="2988915" cy="813810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93" name="TextBox 792"/>
          <p:cNvSpPr txBox="1"/>
          <p:nvPr/>
        </p:nvSpPr>
        <p:spPr>
          <a:xfrm>
            <a:off x="1952110" y="1903401"/>
            <a:ext cx="3102892" cy="646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" name="object 127"/>
          <p:cNvSpPr txBox="1"/>
          <p:nvPr/>
        </p:nvSpPr>
        <p:spPr>
          <a:xfrm>
            <a:off x="10326642" y="5841846"/>
            <a:ext cx="1010939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Умумий КРС 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: скругленные углы 9"/>
          <p:cNvSpPr/>
          <p:nvPr/>
        </p:nvSpPr>
        <p:spPr>
          <a:xfrm>
            <a:off x="553476" y="4999466"/>
            <a:ext cx="11028923" cy="1300119"/>
          </a:xfrm>
          <a:prstGeom prst="roundRect">
            <a:avLst>
              <a:gd name="adj" fmla="val 9260"/>
            </a:avLst>
          </a:prstGeom>
          <a:noFill/>
          <a:ln w="19050">
            <a:solidFill>
              <a:srgbClr val="14A1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bject 57"/>
          <p:cNvSpPr/>
          <p:nvPr/>
        </p:nvSpPr>
        <p:spPr>
          <a:xfrm>
            <a:off x="8674610" y="5581132"/>
            <a:ext cx="194894" cy="376169"/>
          </a:xfrm>
          <a:custGeom>
            <a:avLst/>
            <a:gdLst/>
            <a:ahLst/>
            <a:cxnLst/>
            <a:rect l="l" t="t" r="r" b="b"/>
            <a:pathLst>
              <a:path w="154940" h="278764">
                <a:moveTo>
                  <a:pt x="55081" y="0"/>
                </a:moveTo>
                <a:lnTo>
                  <a:pt x="0" y="0"/>
                </a:lnTo>
                <a:lnTo>
                  <a:pt x="16110" y="3333"/>
                </a:lnTo>
                <a:lnTo>
                  <a:pt x="27889" y="11990"/>
                </a:lnTo>
                <a:lnTo>
                  <a:pt x="36828" y="23951"/>
                </a:lnTo>
                <a:lnTo>
                  <a:pt x="44418" y="37197"/>
                </a:lnTo>
                <a:lnTo>
                  <a:pt x="99499" y="135413"/>
                </a:lnTo>
                <a:lnTo>
                  <a:pt x="44418" y="241443"/>
                </a:lnTo>
                <a:lnTo>
                  <a:pt x="37062" y="254829"/>
                </a:lnTo>
                <a:lnTo>
                  <a:pt x="28096" y="266775"/>
                </a:lnTo>
                <a:lnTo>
                  <a:pt x="16187" y="275354"/>
                </a:lnTo>
                <a:lnTo>
                  <a:pt x="0" y="278641"/>
                </a:lnTo>
                <a:lnTo>
                  <a:pt x="55081" y="278641"/>
                </a:lnTo>
                <a:lnTo>
                  <a:pt x="92144" y="254829"/>
                </a:lnTo>
                <a:lnTo>
                  <a:pt x="154581" y="135413"/>
                </a:lnTo>
                <a:lnTo>
                  <a:pt x="99499" y="37197"/>
                </a:lnTo>
                <a:lnTo>
                  <a:pt x="91909" y="23951"/>
                </a:lnTo>
                <a:lnTo>
                  <a:pt x="82970" y="11990"/>
                </a:lnTo>
                <a:lnTo>
                  <a:pt x="71191" y="3333"/>
                </a:lnTo>
                <a:lnTo>
                  <a:pt x="5508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57"/>
          <p:cNvSpPr/>
          <p:nvPr/>
        </p:nvSpPr>
        <p:spPr>
          <a:xfrm>
            <a:off x="2774216" y="5548140"/>
            <a:ext cx="194894" cy="376169"/>
          </a:xfrm>
          <a:custGeom>
            <a:avLst/>
            <a:gdLst/>
            <a:ahLst/>
            <a:cxnLst/>
            <a:rect l="l" t="t" r="r" b="b"/>
            <a:pathLst>
              <a:path w="154940" h="278764">
                <a:moveTo>
                  <a:pt x="55081" y="0"/>
                </a:moveTo>
                <a:lnTo>
                  <a:pt x="0" y="0"/>
                </a:lnTo>
                <a:lnTo>
                  <a:pt x="16110" y="3333"/>
                </a:lnTo>
                <a:lnTo>
                  <a:pt x="27889" y="11990"/>
                </a:lnTo>
                <a:lnTo>
                  <a:pt x="36828" y="23951"/>
                </a:lnTo>
                <a:lnTo>
                  <a:pt x="44418" y="37197"/>
                </a:lnTo>
                <a:lnTo>
                  <a:pt x="99499" y="135413"/>
                </a:lnTo>
                <a:lnTo>
                  <a:pt x="44418" y="241443"/>
                </a:lnTo>
                <a:lnTo>
                  <a:pt x="37062" y="254829"/>
                </a:lnTo>
                <a:lnTo>
                  <a:pt x="28096" y="266775"/>
                </a:lnTo>
                <a:lnTo>
                  <a:pt x="16187" y="275354"/>
                </a:lnTo>
                <a:lnTo>
                  <a:pt x="0" y="278641"/>
                </a:lnTo>
                <a:lnTo>
                  <a:pt x="55081" y="278641"/>
                </a:lnTo>
                <a:lnTo>
                  <a:pt x="92144" y="254829"/>
                </a:lnTo>
                <a:lnTo>
                  <a:pt x="154581" y="135413"/>
                </a:lnTo>
                <a:lnTo>
                  <a:pt x="99499" y="37197"/>
                </a:lnTo>
                <a:lnTo>
                  <a:pt x="91909" y="23951"/>
                </a:lnTo>
                <a:lnTo>
                  <a:pt x="82970" y="11990"/>
                </a:lnTo>
                <a:lnTo>
                  <a:pt x="71191" y="3333"/>
                </a:lnTo>
                <a:lnTo>
                  <a:pt x="5508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14"/>
          <p:cNvSpPr/>
          <p:nvPr/>
        </p:nvSpPr>
        <p:spPr>
          <a:xfrm>
            <a:off x="776931" y="4814150"/>
            <a:ext cx="4965667" cy="409989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55326" y="4859897"/>
            <a:ext cx="41530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дастури механизми</a:t>
            </a:r>
          </a:p>
        </p:txBody>
      </p:sp>
      <p:grpSp>
        <p:nvGrpSpPr>
          <p:cNvPr id="19" name="object 40"/>
          <p:cNvGrpSpPr/>
          <p:nvPr/>
        </p:nvGrpSpPr>
        <p:grpSpPr>
          <a:xfrm>
            <a:off x="9436159" y="5350527"/>
            <a:ext cx="676591" cy="693159"/>
            <a:chOff x="646606" y="2984630"/>
            <a:chExt cx="744220" cy="686435"/>
          </a:xfrm>
        </p:grpSpPr>
        <p:sp>
          <p:nvSpPr>
            <p:cNvPr id="20" name="object 41"/>
            <p:cNvSpPr/>
            <p:nvPr/>
          </p:nvSpPr>
          <p:spPr>
            <a:xfrm>
              <a:off x="646595" y="2984632"/>
              <a:ext cx="744220" cy="686435"/>
            </a:xfrm>
            <a:custGeom>
              <a:avLst/>
              <a:gdLst/>
              <a:ahLst/>
              <a:cxnLst/>
              <a:rect l="l" t="t" r="r" b="b"/>
              <a:pathLst>
                <a:path w="744219" h="686435">
                  <a:moveTo>
                    <a:pt x="451853" y="345579"/>
                  </a:moveTo>
                  <a:lnTo>
                    <a:pt x="437146" y="312318"/>
                  </a:lnTo>
                  <a:lnTo>
                    <a:pt x="430428" y="306489"/>
                  </a:lnTo>
                  <a:lnTo>
                    <a:pt x="430428" y="359943"/>
                  </a:lnTo>
                  <a:lnTo>
                    <a:pt x="426288" y="381787"/>
                  </a:lnTo>
                  <a:lnTo>
                    <a:pt x="413080" y="401447"/>
                  </a:lnTo>
                  <a:lnTo>
                    <a:pt x="380479" y="418439"/>
                  </a:lnTo>
                  <a:lnTo>
                    <a:pt x="348272" y="413410"/>
                  </a:lnTo>
                  <a:lnTo>
                    <a:pt x="323684" y="393585"/>
                  </a:lnTo>
                  <a:lnTo>
                    <a:pt x="313880" y="366191"/>
                  </a:lnTo>
                  <a:lnTo>
                    <a:pt x="314477" y="352374"/>
                  </a:lnTo>
                  <a:lnTo>
                    <a:pt x="350443" y="306235"/>
                  </a:lnTo>
                  <a:lnTo>
                    <a:pt x="372008" y="302107"/>
                  </a:lnTo>
                  <a:lnTo>
                    <a:pt x="393585" y="306235"/>
                  </a:lnTo>
                  <a:lnTo>
                    <a:pt x="412356" y="318592"/>
                  </a:lnTo>
                  <a:lnTo>
                    <a:pt x="425716" y="338124"/>
                  </a:lnTo>
                  <a:lnTo>
                    <a:pt x="430428" y="359943"/>
                  </a:lnTo>
                  <a:lnTo>
                    <a:pt x="430428" y="306489"/>
                  </a:lnTo>
                  <a:lnTo>
                    <a:pt x="425386" y="302107"/>
                  </a:lnTo>
                  <a:lnTo>
                    <a:pt x="409435" y="288264"/>
                  </a:lnTo>
                  <a:lnTo>
                    <a:pt x="372008" y="279006"/>
                  </a:lnTo>
                  <a:lnTo>
                    <a:pt x="340652" y="285508"/>
                  </a:lnTo>
                  <a:lnTo>
                    <a:pt x="314744" y="303123"/>
                  </a:lnTo>
                  <a:lnTo>
                    <a:pt x="297129" y="329018"/>
                  </a:lnTo>
                  <a:lnTo>
                    <a:pt x="290639" y="360387"/>
                  </a:lnTo>
                  <a:lnTo>
                    <a:pt x="299859" y="397687"/>
                  </a:lnTo>
                  <a:lnTo>
                    <a:pt x="323837" y="425450"/>
                  </a:lnTo>
                  <a:lnTo>
                    <a:pt x="357047" y="440270"/>
                  </a:lnTo>
                  <a:lnTo>
                    <a:pt x="393966" y="438734"/>
                  </a:lnTo>
                  <a:lnTo>
                    <a:pt x="427380" y="418439"/>
                  </a:lnTo>
                  <a:lnTo>
                    <a:pt x="429044" y="417423"/>
                  </a:lnTo>
                  <a:lnTo>
                    <a:pt x="450253" y="382473"/>
                  </a:lnTo>
                  <a:lnTo>
                    <a:pt x="451853" y="345579"/>
                  </a:lnTo>
                  <a:close/>
                </a:path>
                <a:path w="744219" h="686435">
                  <a:moveTo>
                    <a:pt x="744016" y="348754"/>
                  </a:moveTo>
                  <a:lnTo>
                    <a:pt x="738797" y="337235"/>
                  </a:lnTo>
                  <a:lnTo>
                    <a:pt x="737971" y="335432"/>
                  </a:lnTo>
                  <a:lnTo>
                    <a:pt x="724115" y="312585"/>
                  </a:lnTo>
                  <a:lnTo>
                    <a:pt x="712050" y="293928"/>
                  </a:lnTo>
                  <a:lnTo>
                    <a:pt x="712050" y="337134"/>
                  </a:lnTo>
                  <a:lnTo>
                    <a:pt x="687349" y="337159"/>
                  </a:lnTo>
                  <a:lnTo>
                    <a:pt x="687349" y="360387"/>
                  </a:lnTo>
                  <a:lnTo>
                    <a:pt x="687349" y="664095"/>
                  </a:lnTo>
                  <a:lnTo>
                    <a:pt x="453390" y="664095"/>
                  </a:lnTo>
                  <a:lnTo>
                    <a:pt x="453390" y="546392"/>
                  </a:lnTo>
                  <a:lnTo>
                    <a:pt x="453390" y="523138"/>
                  </a:lnTo>
                  <a:lnTo>
                    <a:pt x="453390" y="512965"/>
                  </a:lnTo>
                  <a:lnTo>
                    <a:pt x="450710" y="499884"/>
                  </a:lnTo>
                  <a:lnTo>
                    <a:pt x="450062" y="496722"/>
                  </a:lnTo>
                  <a:lnTo>
                    <a:pt x="440893" y="485406"/>
                  </a:lnTo>
                  <a:lnTo>
                    <a:pt x="430136" y="480263"/>
                  </a:lnTo>
                  <a:lnTo>
                    <a:pt x="430136" y="523138"/>
                  </a:lnTo>
                  <a:lnTo>
                    <a:pt x="430136" y="546392"/>
                  </a:lnTo>
                  <a:lnTo>
                    <a:pt x="430136" y="664095"/>
                  </a:lnTo>
                  <a:lnTo>
                    <a:pt x="383641" y="664095"/>
                  </a:lnTo>
                  <a:lnTo>
                    <a:pt x="383641" y="546392"/>
                  </a:lnTo>
                  <a:lnTo>
                    <a:pt x="430136" y="546392"/>
                  </a:lnTo>
                  <a:lnTo>
                    <a:pt x="430136" y="523138"/>
                  </a:lnTo>
                  <a:lnTo>
                    <a:pt x="360387" y="523138"/>
                  </a:lnTo>
                  <a:lnTo>
                    <a:pt x="360387" y="546392"/>
                  </a:lnTo>
                  <a:lnTo>
                    <a:pt x="360387" y="664095"/>
                  </a:lnTo>
                  <a:lnTo>
                    <a:pt x="313880" y="664095"/>
                  </a:lnTo>
                  <a:lnTo>
                    <a:pt x="313880" y="546392"/>
                  </a:lnTo>
                  <a:lnTo>
                    <a:pt x="360387" y="546392"/>
                  </a:lnTo>
                  <a:lnTo>
                    <a:pt x="360387" y="523138"/>
                  </a:lnTo>
                  <a:lnTo>
                    <a:pt x="313880" y="523138"/>
                  </a:lnTo>
                  <a:lnTo>
                    <a:pt x="313880" y="502856"/>
                  </a:lnTo>
                  <a:lnTo>
                    <a:pt x="319747" y="499884"/>
                  </a:lnTo>
                  <a:lnTo>
                    <a:pt x="415607" y="499884"/>
                  </a:lnTo>
                  <a:lnTo>
                    <a:pt x="425030" y="501713"/>
                  </a:lnTo>
                  <a:lnTo>
                    <a:pt x="429234" y="506679"/>
                  </a:lnTo>
                  <a:lnTo>
                    <a:pt x="430098" y="512965"/>
                  </a:lnTo>
                  <a:lnTo>
                    <a:pt x="430136" y="523138"/>
                  </a:lnTo>
                  <a:lnTo>
                    <a:pt x="430136" y="480263"/>
                  </a:lnTo>
                  <a:lnTo>
                    <a:pt x="427075" y="478790"/>
                  </a:lnTo>
                  <a:lnTo>
                    <a:pt x="409790" y="476631"/>
                  </a:lnTo>
                  <a:lnTo>
                    <a:pt x="334225" y="476631"/>
                  </a:lnTo>
                  <a:lnTo>
                    <a:pt x="317017" y="478777"/>
                  </a:lnTo>
                  <a:lnTo>
                    <a:pt x="303187" y="485355"/>
                  </a:lnTo>
                  <a:lnTo>
                    <a:pt x="293979" y="496658"/>
                  </a:lnTo>
                  <a:lnTo>
                    <a:pt x="290639" y="512965"/>
                  </a:lnTo>
                  <a:lnTo>
                    <a:pt x="290639" y="664095"/>
                  </a:lnTo>
                  <a:lnTo>
                    <a:pt x="56680" y="664095"/>
                  </a:lnTo>
                  <a:lnTo>
                    <a:pt x="56680" y="360387"/>
                  </a:lnTo>
                  <a:lnTo>
                    <a:pt x="184556" y="360387"/>
                  </a:lnTo>
                  <a:lnTo>
                    <a:pt x="194741" y="354711"/>
                  </a:lnTo>
                  <a:lnTo>
                    <a:pt x="209130" y="341655"/>
                  </a:lnTo>
                  <a:lnTo>
                    <a:pt x="211810" y="338912"/>
                  </a:lnTo>
                  <a:lnTo>
                    <a:pt x="223316" y="327152"/>
                  </a:lnTo>
                  <a:lnTo>
                    <a:pt x="232867" y="317157"/>
                  </a:lnTo>
                  <a:lnTo>
                    <a:pt x="312889" y="236715"/>
                  </a:lnTo>
                  <a:lnTo>
                    <a:pt x="317119" y="232511"/>
                  </a:lnTo>
                  <a:lnTo>
                    <a:pt x="339559" y="210134"/>
                  </a:lnTo>
                  <a:lnTo>
                    <a:pt x="349148" y="200583"/>
                  </a:lnTo>
                  <a:lnTo>
                    <a:pt x="372008" y="178739"/>
                  </a:lnTo>
                  <a:lnTo>
                    <a:pt x="545299" y="351307"/>
                  </a:lnTo>
                  <a:lnTo>
                    <a:pt x="549198" y="355257"/>
                  </a:lnTo>
                  <a:lnTo>
                    <a:pt x="552361" y="360387"/>
                  </a:lnTo>
                  <a:lnTo>
                    <a:pt x="687349" y="360387"/>
                  </a:lnTo>
                  <a:lnTo>
                    <a:pt x="687349" y="337159"/>
                  </a:lnTo>
                  <a:lnTo>
                    <a:pt x="567918" y="337235"/>
                  </a:lnTo>
                  <a:lnTo>
                    <a:pt x="562432" y="336092"/>
                  </a:lnTo>
                  <a:lnTo>
                    <a:pt x="557364" y="331736"/>
                  </a:lnTo>
                  <a:lnTo>
                    <a:pt x="548208" y="322237"/>
                  </a:lnTo>
                  <a:lnTo>
                    <a:pt x="502437" y="276860"/>
                  </a:lnTo>
                  <a:lnTo>
                    <a:pt x="473786" y="248056"/>
                  </a:lnTo>
                  <a:lnTo>
                    <a:pt x="459206" y="232511"/>
                  </a:lnTo>
                  <a:lnTo>
                    <a:pt x="646658" y="232511"/>
                  </a:lnTo>
                  <a:lnTo>
                    <a:pt x="647776" y="236715"/>
                  </a:lnTo>
                  <a:lnTo>
                    <a:pt x="651662" y="242227"/>
                  </a:lnTo>
                  <a:lnTo>
                    <a:pt x="653910" y="245605"/>
                  </a:lnTo>
                  <a:lnTo>
                    <a:pt x="712050" y="337134"/>
                  </a:lnTo>
                  <a:lnTo>
                    <a:pt x="712050" y="293928"/>
                  </a:lnTo>
                  <a:lnTo>
                    <a:pt x="708875" y="289013"/>
                  </a:lnTo>
                  <a:lnTo>
                    <a:pt x="698690" y="273469"/>
                  </a:lnTo>
                  <a:lnTo>
                    <a:pt x="672515" y="232511"/>
                  </a:lnTo>
                  <a:lnTo>
                    <a:pt x="642327" y="209219"/>
                  </a:lnTo>
                  <a:lnTo>
                    <a:pt x="530098" y="209664"/>
                  </a:lnTo>
                  <a:lnTo>
                    <a:pt x="465670" y="209473"/>
                  </a:lnTo>
                  <a:lnTo>
                    <a:pt x="435216" y="208546"/>
                  </a:lnTo>
                  <a:lnTo>
                    <a:pt x="427075" y="200875"/>
                  </a:lnTo>
                  <a:lnTo>
                    <a:pt x="409346" y="183730"/>
                  </a:lnTo>
                  <a:lnTo>
                    <a:pt x="404456" y="178739"/>
                  </a:lnTo>
                  <a:lnTo>
                    <a:pt x="391668" y="165722"/>
                  </a:lnTo>
                  <a:lnTo>
                    <a:pt x="384467" y="156552"/>
                  </a:lnTo>
                  <a:lnTo>
                    <a:pt x="383641" y="155486"/>
                  </a:lnTo>
                  <a:lnTo>
                    <a:pt x="383641" y="114808"/>
                  </a:lnTo>
                  <a:lnTo>
                    <a:pt x="495274" y="114808"/>
                  </a:lnTo>
                  <a:lnTo>
                    <a:pt x="499884" y="108737"/>
                  </a:lnTo>
                  <a:lnTo>
                    <a:pt x="499884" y="104635"/>
                  </a:lnTo>
                  <a:lnTo>
                    <a:pt x="496773" y="96393"/>
                  </a:lnTo>
                  <a:lnTo>
                    <a:pt x="494588" y="93002"/>
                  </a:lnTo>
                  <a:lnTo>
                    <a:pt x="489889" y="85725"/>
                  </a:lnTo>
                  <a:lnTo>
                    <a:pt x="482917" y="75780"/>
                  </a:lnTo>
                  <a:lnTo>
                    <a:pt x="479539" y="69748"/>
                  </a:lnTo>
                  <a:lnTo>
                    <a:pt x="483679" y="61722"/>
                  </a:lnTo>
                  <a:lnTo>
                    <a:pt x="490562" y="51765"/>
                  </a:lnTo>
                  <a:lnTo>
                    <a:pt x="495058" y="45046"/>
                  </a:lnTo>
                  <a:lnTo>
                    <a:pt x="497027" y="42100"/>
                  </a:lnTo>
                  <a:lnTo>
                    <a:pt x="499884" y="34874"/>
                  </a:lnTo>
                  <a:lnTo>
                    <a:pt x="499884" y="27851"/>
                  </a:lnTo>
                  <a:lnTo>
                    <a:pt x="495287" y="23253"/>
                  </a:lnTo>
                  <a:lnTo>
                    <a:pt x="466471" y="23253"/>
                  </a:lnTo>
                  <a:lnTo>
                    <a:pt x="466471" y="45046"/>
                  </a:lnTo>
                  <a:lnTo>
                    <a:pt x="463727" y="51358"/>
                  </a:lnTo>
                  <a:lnTo>
                    <a:pt x="459613" y="57480"/>
                  </a:lnTo>
                  <a:lnTo>
                    <a:pt x="455752" y="63233"/>
                  </a:lnTo>
                  <a:lnTo>
                    <a:pt x="453821" y="68503"/>
                  </a:lnTo>
                  <a:lnTo>
                    <a:pt x="455231" y="74536"/>
                  </a:lnTo>
                  <a:lnTo>
                    <a:pt x="459105" y="80746"/>
                  </a:lnTo>
                  <a:lnTo>
                    <a:pt x="463511" y="86956"/>
                  </a:lnTo>
                  <a:lnTo>
                    <a:pt x="466471" y="93002"/>
                  </a:lnTo>
                  <a:lnTo>
                    <a:pt x="383641" y="93002"/>
                  </a:lnTo>
                  <a:lnTo>
                    <a:pt x="383641" y="45046"/>
                  </a:lnTo>
                  <a:lnTo>
                    <a:pt x="466471" y="45046"/>
                  </a:lnTo>
                  <a:lnTo>
                    <a:pt x="466471" y="23253"/>
                  </a:lnTo>
                  <a:lnTo>
                    <a:pt x="383641" y="23253"/>
                  </a:lnTo>
                  <a:lnTo>
                    <a:pt x="383705" y="16090"/>
                  </a:lnTo>
                  <a:lnTo>
                    <a:pt x="382841" y="8483"/>
                  </a:lnTo>
                  <a:lnTo>
                    <a:pt x="379463" y="2463"/>
                  </a:lnTo>
                  <a:lnTo>
                    <a:pt x="372008" y="0"/>
                  </a:lnTo>
                  <a:lnTo>
                    <a:pt x="363994" y="3162"/>
                  </a:lnTo>
                  <a:lnTo>
                    <a:pt x="360692" y="11226"/>
                  </a:lnTo>
                  <a:lnTo>
                    <a:pt x="360133" y="22021"/>
                  </a:lnTo>
                  <a:lnTo>
                    <a:pt x="360387" y="33426"/>
                  </a:lnTo>
                  <a:lnTo>
                    <a:pt x="360400" y="74536"/>
                  </a:lnTo>
                  <a:lnTo>
                    <a:pt x="360514" y="155486"/>
                  </a:lnTo>
                  <a:lnTo>
                    <a:pt x="360540" y="157861"/>
                  </a:lnTo>
                  <a:lnTo>
                    <a:pt x="361924" y="156552"/>
                  </a:lnTo>
                  <a:lnTo>
                    <a:pt x="360553" y="157899"/>
                  </a:lnTo>
                  <a:lnTo>
                    <a:pt x="354977" y="163169"/>
                  </a:lnTo>
                  <a:lnTo>
                    <a:pt x="328104" y="190665"/>
                  </a:lnTo>
                  <a:lnTo>
                    <a:pt x="313677" y="204927"/>
                  </a:lnTo>
                  <a:lnTo>
                    <a:pt x="299288" y="210058"/>
                  </a:lnTo>
                  <a:lnTo>
                    <a:pt x="284822" y="210108"/>
                  </a:lnTo>
                  <a:lnTo>
                    <a:pt x="284822" y="232511"/>
                  </a:lnTo>
                  <a:lnTo>
                    <a:pt x="280517" y="237820"/>
                  </a:lnTo>
                  <a:lnTo>
                    <a:pt x="274802" y="243687"/>
                  </a:lnTo>
                  <a:lnTo>
                    <a:pt x="263385" y="254673"/>
                  </a:lnTo>
                  <a:lnTo>
                    <a:pt x="179349" y="338912"/>
                  </a:lnTo>
                  <a:lnTo>
                    <a:pt x="177520" y="337235"/>
                  </a:lnTo>
                  <a:lnTo>
                    <a:pt x="31978" y="337134"/>
                  </a:lnTo>
                  <a:lnTo>
                    <a:pt x="89522" y="246468"/>
                  </a:lnTo>
                  <a:lnTo>
                    <a:pt x="92163" y="242544"/>
                  </a:lnTo>
                  <a:lnTo>
                    <a:pt x="96215" y="236816"/>
                  </a:lnTo>
                  <a:lnTo>
                    <a:pt x="97370" y="232511"/>
                  </a:lnTo>
                  <a:lnTo>
                    <a:pt x="284822" y="232511"/>
                  </a:lnTo>
                  <a:lnTo>
                    <a:pt x="284822" y="210108"/>
                  </a:lnTo>
                  <a:lnTo>
                    <a:pt x="272503" y="210134"/>
                  </a:lnTo>
                  <a:lnTo>
                    <a:pt x="151803" y="208813"/>
                  </a:lnTo>
                  <a:lnTo>
                    <a:pt x="109220" y="209194"/>
                  </a:lnTo>
                  <a:lnTo>
                    <a:pt x="74917" y="227152"/>
                  </a:lnTo>
                  <a:lnTo>
                    <a:pt x="52755" y="261327"/>
                  </a:lnTo>
                  <a:lnTo>
                    <a:pt x="15976" y="319684"/>
                  </a:lnTo>
                  <a:lnTo>
                    <a:pt x="11912" y="325742"/>
                  </a:lnTo>
                  <a:lnTo>
                    <a:pt x="6604" y="334073"/>
                  </a:lnTo>
                  <a:lnTo>
                    <a:pt x="1981" y="342480"/>
                  </a:lnTo>
                  <a:lnTo>
                    <a:pt x="0" y="348754"/>
                  </a:lnTo>
                  <a:lnTo>
                    <a:pt x="2997" y="356984"/>
                  </a:lnTo>
                  <a:lnTo>
                    <a:pt x="10896" y="360273"/>
                  </a:lnTo>
                  <a:lnTo>
                    <a:pt x="22059" y="360705"/>
                  </a:lnTo>
                  <a:lnTo>
                    <a:pt x="34886" y="360387"/>
                  </a:lnTo>
                  <a:lnTo>
                    <a:pt x="34886" y="664095"/>
                  </a:lnTo>
                  <a:lnTo>
                    <a:pt x="19431" y="663765"/>
                  </a:lnTo>
                  <a:lnTo>
                    <a:pt x="8559" y="664311"/>
                  </a:lnTo>
                  <a:lnTo>
                    <a:pt x="2120" y="668020"/>
                  </a:lnTo>
                  <a:lnTo>
                    <a:pt x="0" y="677176"/>
                  </a:lnTo>
                  <a:lnTo>
                    <a:pt x="0" y="680669"/>
                  </a:lnTo>
                  <a:lnTo>
                    <a:pt x="5219" y="685888"/>
                  </a:lnTo>
                  <a:lnTo>
                    <a:pt x="735304" y="685888"/>
                  </a:lnTo>
                  <a:lnTo>
                    <a:pt x="741819" y="682485"/>
                  </a:lnTo>
                  <a:lnTo>
                    <a:pt x="743991" y="674992"/>
                  </a:lnTo>
                  <a:lnTo>
                    <a:pt x="741819" y="667499"/>
                  </a:lnTo>
                  <a:lnTo>
                    <a:pt x="735304" y="664095"/>
                  </a:lnTo>
                  <a:lnTo>
                    <a:pt x="709142" y="664095"/>
                  </a:lnTo>
                  <a:lnTo>
                    <a:pt x="709142" y="360387"/>
                  </a:lnTo>
                  <a:lnTo>
                    <a:pt x="721956" y="360705"/>
                  </a:lnTo>
                  <a:lnTo>
                    <a:pt x="733132" y="360273"/>
                  </a:lnTo>
                  <a:lnTo>
                    <a:pt x="741019" y="356984"/>
                  </a:lnTo>
                  <a:lnTo>
                    <a:pt x="744016" y="348754"/>
                  </a:lnTo>
                  <a:close/>
                </a:path>
              </a:pathLst>
            </a:custGeom>
            <a:solidFill>
              <a:srgbClr val="0095DA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1" name="object 4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3239" y="3379306"/>
              <a:ext cx="81376" cy="105207"/>
            </a:xfrm>
            <a:prstGeom prst="rect">
              <a:avLst/>
            </a:prstGeom>
          </p:spPr>
        </p:pic>
        <p:pic>
          <p:nvPicPr>
            <p:cNvPr id="31" name="object 4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2609" y="3379306"/>
              <a:ext cx="81376" cy="105207"/>
            </a:xfrm>
            <a:prstGeom prst="rect">
              <a:avLst/>
            </a:prstGeom>
          </p:spPr>
        </p:pic>
        <p:pic>
          <p:nvPicPr>
            <p:cNvPr id="33" name="object 4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27866" y="3379353"/>
              <a:ext cx="81376" cy="105160"/>
            </a:xfrm>
            <a:prstGeom prst="rect">
              <a:avLst/>
            </a:prstGeom>
          </p:spPr>
        </p:pic>
        <p:pic>
          <p:nvPicPr>
            <p:cNvPr id="35" name="object 4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7981" y="3379397"/>
              <a:ext cx="81376" cy="105116"/>
            </a:xfrm>
            <a:prstGeom prst="rect">
              <a:avLst/>
            </a:prstGeom>
          </p:spPr>
        </p:pic>
        <p:pic>
          <p:nvPicPr>
            <p:cNvPr id="36" name="object 4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22875" y="3518806"/>
              <a:ext cx="81740" cy="93584"/>
            </a:xfrm>
            <a:prstGeom prst="rect">
              <a:avLst/>
            </a:prstGeom>
          </p:spPr>
        </p:pic>
        <p:pic>
          <p:nvPicPr>
            <p:cNvPr id="37" name="object 4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2609" y="3518806"/>
              <a:ext cx="81376" cy="93584"/>
            </a:xfrm>
            <a:prstGeom prst="rect">
              <a:avLst/>
            </a:prstGeom>
          </p:spPr>
        </p:pic>
        <p:pic>
          <p:nvPicPr>
            <p:cNvPr id="38" name="object 4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27866" y="3519389"/>
              <a:ext cx="81376" cy="93001"/>
            </a:xfrm>
            <a:prstGeom prst="rect">
              <a:avLst/>
            </a:prstGeom>
          </p:spPr>
        </p:pic>
        <p:pic>
          <p:nvPicPr>
            <p:cNvPr id="39" name="object 4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27981" y="3519389"/>
              <a:ext cx="81376" cy="93001"/>
            </a:xfrm>
            <a:prstGeom prst="rect">
              <a:avLst/>
            </a:prstGeom>
          </p:spPr>
        </p:pic>
        <p:sp>
          <p:nvSpPr>
            <p:cNvPr id="40" name="object 50"/>
            <p:cNvSpPr/>
            <p:nvPr/>
          </p:nvSpPr>
          <p:spPr>
            <a:xfrm>
              <a:off x="972111" y="3298910"/>
              <a:ext cx="59055" cy="58419"/>
            </a:xfrm>
            <a:custGeom>
              <a:avLst/>
              <a:gdLst/>
              <a:ahLst/>
              <a:cxnLst/>
              <a:rect l="l" t="t" r="r" b="b"/>
              <a:pathLst>
                <a:path w="59055" h="58420">
                  <a:moveTo>
                    <a:pt x="46500" y="0"/>
                  </a:moveTo>
                  <a:lnTo>
                    <a:pt x="38508" y="3169"/>
                  </a:lnTo>
                  <a:lnTo>
                    <a:pt x="34875" y="12678"/>
                  </a:lnTo>
                  <a:lnTo>
                    <a:pt x="34875" y="34476"/>
                  </a:lnTo>
                  <a:lnTo>
                    <a:pt x="25357" y="34157"/>
                  </a:lnTo>
                  <a:lnTo>
                    <a:pt x="13821" y="34595"/>
                  </a:lnTo>
                  <a:lnTo>
                    <a:pt x="4093" y="37879"/>
                  </a:lnTo>
                  <a:lnTo>
                    <a:pt x="0" y="46100"/>
                  </a:lnTo>
                  <a:lnTo>
                    <a:pt x="4311" y="54650"/>
                  </a:lnTo>
                  <a:lnTo>
                    <a:pt x="15250" y="57898"/>
                  </a:lnTo>
                  <a:lnTo>
                    <a:pt x="29826" y="58153"/>
                  </a:lnTo>
                  <a:lnTo>
                    <a:pt x="45047" y="57725"/>
                  </a:lnTo>
                  <a:lnTo>
                    <a:pt x="54532" y="53603"/>
                  </a:lnTo>
                  <a:lnTo>
                    <a:pt x="58201" y="42979"/>
                  </a:lnTo>
                  <a:lnTo>
                    <a:pt x="58563" y="28466"/>
                  </a:lnTo>
                  <a:lnTo>
                    <a:pt x="58126" y="12678"/>
                  </a:lnTo>
                  <a:lnTo>
                    <a:pt x="54493" y="3169"/>
                  </a:lnTo>
                  <a:lnTo>
                    <a:pt x="46500" y="0"/>
                  </a:lnTo>
                  <a:close/>
                </a:path>
              </a:pathLst>
            </a:custGeom>
            <a:solidFill>
              <a:srgbClr val="0095DA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1" name="object 127"/>
          <p:cNvSpPr txBox="1"/>
          <p:nvPr/>
        </p:nvSpPr>
        <p:spPr>
          <a:xfrm>
            <a:off x="10374741" y="5415295"/>
            <a:ext cx="1010939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</a:t>
            </a:r>
            <a:r>
              <a:rPr lang="en-US" sz="16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object 127"/>
          <p:cNvSpPr txBox="1"/>
          <p:nvPr/>
        </p:nvSpPr>
        <p:spPr>
          <a:xfrm>
            <a:off x="1735841" y="5411799"/>
            <a:ext cx="669225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2+1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omputer Icons Target operating model Planning, text, share Icon png |  PNGEgg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111" b="97222" l="3000" r="97000">
                        <a14:foregroundMark x1="5333" y1="16333" x2="5333" y2="16333"/>
                        <a14:foregroundMark x1="3111" y1="18333" x2="3111" y2="18333"/>
                        <a14:foregroundMark x1="40000" y1="10667" x2="40000" y2="10667"/>
                        <a14:foregroundMark x1="30333" y1="2444" x2="30333" y2="2444"/>
                        <a14:foregroundMark x1="74111" y1="56000" x2="74111" y2="56000"/>
                        <a14:foregroundMark x1="90778" y1="68000" x2="90778" y2="68000"/>
                        <a14:foregroundMark x1="97000" y1="74778" x2="97000" y2="74778"/>
                        <a14:foregroundMark x1="77222" y1="84667" x2="77222" y2="84667"/>
                        <a14:foregroundMark x1="79111" y1="97222" x2="79111" y2="97222"/>
                        <a14:foregroundMark x1="27556" y1="74667" x2="27556" y2="74667"/>
                        <a14:foregroundMark x1="27222" y1="61333" x2="27222" y2="61333"/>
                        <a14:foregroundMark x1="28667" y1="40889" x2="28667" y2="40889"/>
                        <a14:foregroundMark x1="38111" y1="38333" x2="38111" y2="38333"/>
                        <a14:foregroundMark x1="45000" y1="58333" x2="45000" y2="58333"/>
                        <a14:foregroundMark x1="46333" y1="79444" x2="46333" y2="79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11" y="5346901"/>
            <a:ext cx="669225" cy="66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object 127"/>
          <p:cNvSpPr txBox="1"/>
          <p:nvPr/>
        </p:nvSpPr>
        <p:spPr>
          <a:xfrm>
            <a:off x="1727713" y="5783952"/>
            <a:ext cx="669226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bject 127"/>
          <p:cNvSpPr txBox="1"/>
          <p:nvPr/>
        </p:nvSpPr>
        <p:spPr>
          <a:xfrm>
            <a:off x="4193165" y="5836925"/>
            <a:ext cx="1184948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Дарс таҳлили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object 127"/>
          <p:cNvSpPr txBox="1"/>
          <p:nvPr/>
        </p:nvSpPr>
        <p:spPr>
          <a:xfrm>
            <a:off x="4241264" y="5410374"/>
            <a:ext cx="1010939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</a:t>
            </a:r>
            <a:r>
              <a:rPr lang="en-US" sz="16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object 127"/>
          <p:cNvSpPr txBox="1"/>
          <p:nvPr/>
        </p:nvSpPr>
        <p:spPr>
          <a:xfrm>
            <a:off x="6436685" y="5834368"/>
            <a:ext cx="1743473" cy="202125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2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Таҳлил муҳокамаси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bject 127"/>
          <p:cNvSpPr txBox="1"/>
          <p:nvPr/>
        </p:nvSpPr>
        <p:spPr>
          <a:xfrm>
            <a:off x="6698653" y="5407817"/>
            <a:ext cx="1010939" cy="39634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24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US" sz="160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Стрелка: влево-вправо 49"/>
          <p:cNvSpPr/>
          <p:nvPr/>
        </p:nvSpPr>
        <p:spPr>
          <a:xfrm>
            <a:off x="5602437" y="5655332"/>
            <a:ext cx="450071" cy="234604"/>
          </a:xfrm>
          <a:prstGeom prst="leftRight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object 144"/>
          <p:cNvSpPr/>
          <p:nvPr/>
        </p:nvSpPr>
        <p:spPr>
          <a:xfrm>
            <a:off x="3578185" y="5448346"/>
            <a:ext cx="483973" cy="595179"/>
          </a:xfrm>
          <a:custGeom>
            <a:avLst/>
            <a:gdLst/>
            <a:ahLst/>
            <a:cxnLst/>
            <a:rect l="l" t="t" r="r" b="b"/>
            <a:pathLst>
              <a:path w="345440" h="424814">
                <a:moveTo>
                  <a:pt x="87045" y="225082"/>
                </a:moveTo>
                <a:lnTo>
                  <a:pt x="84137" y="222173"/>
                </a:lnTo>
                <a:lnTo>
                  <a:pt x="72948" y="222173"/>
                </a:lnTo>
                <a:lnTo>
                  <a:pt x="72948" y="236270"/>
                </a:lnTo>
                <a:lnTo>
                  <a:pt x="72948" y="264464"/>
                </a:lnTo>
                <a:lnTo>
                  <a:pt x="44767" y="264464"/>
                </a:lnTo>
                <a:lnTo>
                  <a:pt x="44767" y="236270"/>
                </a:lnTo>
                <a:lnTo>
                  <a:pt x="72948" y="236270"/>
                </a:lnTo>
                <a:lnTo>
                  <a:pt x="72948" y="222173"/>
                </a:lnTo>
                <a:lnTo>
                  <a:pt x="34950" y="222173"/>
                </a:lnTo>
                <a:lnTo>
                  <a:pt x="31508" y="224536"/>
                </a:lnTo>
                <a:lnTo>
                  <a:pt x="31508" y="274739"/>
                </a:lnTo>
                <a:lnTo>
                  <a:pt x="34480" y="277723"/>
                </a:lnTo>
                <a:lnTo>
                  <a:pt x="84772" y="277723"/>
                </a:lnTo>
                <a:lnTo>
                  <a:pt x="87045" y="272592"/>
                </a:lnTo>
                <a:lnTo>
                  <a:pt x="87045" y="264464"/>
                </a:lnTo>
                <a:lnTo>
                  <a:pt x="87045" y="236270"/>
                </a:lnTo>
                <a:lnTo>
                  <a:pt x="87045" y="225082"/>
                </a:lnTo>
                <a:close/>
              </a:path>
              <a:path w="345440" h="424814">
                <a:moveTo>
                  <a:pt x="87045" y="144424"/>
                </a:moveTo>
                <a:lnTo>
                  <a:pt x="82829" y="141770"/>
                </a:lnTo>
                <a:lnTo>
                  <a:pt x="72948" y="141770"/>
                </a:lnTo>
                <a:lnTo>
                  <a:pt x="72948" y="155854"/>
                </a:lnTo>
                <a:lnTo>
                  <a:pt x="72948" y="184048"/>
                </a:lnTo>
                <a:lnTo>
                  <a:pt x="44767" y="184048"/>
                </a:lnTo>
                <a:lnTo>
                  <a:pt x="44767" y="155854"/>
                </a:lnTo>
                <a:lnTo>
                  <a:pt x="72948" y="155854"/>
                </a:lnTo>
                <a:lnTo>
                  <a:pt x="72948" y="141770"/>
                </a:lnTo>
                <a:lnTo>
                  <a:pt x="35687" y="141770"/>
                </a:lnTo>
                <a:lnTo>
                  <a:pt x="31508" y="143357"/>
                </a:lnTo>
                <a:lnTo>
                  <a:pt x="31508" y="196202"/>
                </a:lnTo>
                <a:lnTo>
                  <a:pt x="36537" y="198132"/>
                </a:lnTo>
                <a:lnTo>
                  <a:pt x="82829" y="198132"/>
                </a:lnTo>
                <a:lnTo>
                  <a:pt x="87045" y="195478"/>
                </a:lnTo>
                <a:lnTo>
                  <a:pt x="87045" y="184048"/>
                </a:lnTo>
                <a:lnTo>
                  <a:pt x="87045" y="155854"/>
                </a:lnTo>
                <a:lnTo>
                  <a:pt x="87045" y="144424"/>
                </a:lnTo>
                <a:close/>
              </a:path>
              <a:path w="345440" h="424814">
                <a:moveTo>
                  <a:pt x="87325" y="85534"/>
                </a:moveTo>
                <a:lnTo>
                  <a:pt x="83045" y="62179"/>
                </a:lnTo>
                <a:lnTo>
                  <a:pt x="72948" y="62179"/>
                </a:lnTo>
                <a:lnTo>
                  <a:pt x="72948" y="75450"/>
                </a:lnTo>
                <a:lnTo>
                  <a:pt x="72948" y="103632"/>
                </a:lnTo>
                <a:lnTo>
                  <a:pt x="44767" y="103632"/>
                </a:lnTo>
                <a:lnTo>
                  <a:pt x="44767" y="75450"/>
                </a:lnTo>
                <a:lnTo>
                  <a:pt x="72948" y="75450"/>
                </a:lnTo>
                <a:lnTo>
                  <a:pt x="72948" y="62179"/>
                </a:lnTo>
                <a:lnTo>
                  <a:pt x="34480" y="62179"/>
                </a:lnTo>
                <a:lnTo>
                  <a:pt x="31508" y="65163"/>
                </a:lnTo>
                <a:lnTo>
                  <a:pt x="31508" y="115366"/>
                </a:lnTo>
                <a:lnTo>
                  <a:pt x="34950" y="117729"/>
                </a:lnTo>
                <a:lnTo>
                  <a:pt x="84137" y="117729"/>
                </a:lnTo>
                <a:lnTo>
                  <a:pt x="87045" y="114820"/>
                </a:lnTo>
                <a:lnTo>
                  <a:pt x="87122" y="103632"/>
                </a:lnTo>
                <a:lnTo>
                  <a:pt x="87198" y="99060"/>
                </a:lnTo>
                <a:lnTo>
                  <a:pt x="87325" y="85534"/>
                </a:lnTo>
                <a:close/>
              </a:path>
              <a:path w="345440" h="424814">
                <a:moveTo>
                  <a:pt x="190728" y="158762"/>
                </a:moveTo>
                <a:lnTo>
                  <a:pt x="188836" y="153911"/>
                </a:lnTo>
                <a:lnTo>
                  <a:pt x="183210" y="151714"/>
                </a:lnTo>
                <a:lnTo>
                  <a:pt x="99580" y="151714"/>
                </a:lnTo>
                <a:lnTo>
                  <a:pt x="100330" y="165811"/>
                </a:lnTo>
                <a:lnTo>
                  <a:pt x="110261" y="165811"/>
                </a:lnTo>
                <a:lnTo>
                  <a:pt x="181559" y="165811"/>
                </a:lnTo>
                <a:lnTo>
                  <a:pt x="188442" y="163601"/>
                </a:lnTo>
                <a:lnTo>
                  <a:pt x="190728" y="158762"/>
                </a:lnTo>
                <a:close/>
              </a:path>
              <a:path w="345440" h="424814">
                <a:moveTo>
                  <a:pt x="192938" y="232130"/>
                </a:moveTo>
                <a:lnTo>
                  <a:pt x="101866" y="232130"/>
                </a:lnTo>
                <a:lnTo>
                  <a:pt x="99225" y="245389"/>
                </a:lnTo>
                <a:lnTo>
                  <a:pt x="108597" y="245389"/>
                </a:lnTo>
                <a:lnTo>
                  <a:pt x="192938" y="245389"/>
                </a:lnTo>
                <a:lnTo>
                  <a:pt x="192938" y="232130"/>
                </a:lnTo>
                <a:close/>
              </a:path>
              <a:path w="345440" h="424814">
                <a:moveTo>
                  <a:pt x="193001" y="83362"/>
                </a:moveTo>
                <a:lnTo>
                  <a:pt x="192976" y="78282"/>
                </a:lnTo>
                <a:lnTo>
                  <a:pt x="192925" y="73202"/>
                </a:lnTo>
                <a:lnTo>
                  <a:pt x="192900" y="71932"/>
                </a:lnTo>
                <a:lnTo>
                  <a:pt x="107226" y="71932"/>
                </a:lnTo>
                <a:lnTo>
                  <a:pt x="107226" y="73202"/>
                </a:lnTo>
                <a:lnTo>
                  <a:pt x="103301" y="73202"/>
                </a:lnTo>
                <a:lnTo>
                  <a:pt x="103301" y="78282"/>
                </a:lnTo>
                <a:lnTo>
                  <a:pt x="103238" y="83362"/>
                </a:lnTo>
                <a:lnTo>
                  <a:pt x="108737" y="83362"/>
                </a:lnTo>
                <a:lnTo>
                  <a:pt x="108737" y="85902"/>
                </a:lnTo>
                <a:lnTo>
                  <a:pt x="193001" y="85902"/>
                </a:lnTo>
                <a:lnTo>
                  <a:pt x="193001" y="83362"/>
                </a:lnTo>
                <a:close/>
              </a:path>
              <a:path w="345440" h="424814">
                <a:moveTo>
                  <a:pt x="228917" y="181140"/>
                </a:moveTo>
                <a:lnTo>
                  <a:pt x="226631" y="176301"/>
                </a:lnTo>
                <a:lnTo>
                  <a:pt x="219684" y="174091"/>
                </a:lnTo>
                <a:lnTo>
                  <a:pt x="100330" y="174091"/>
                </a:lnTo>
                <a:lnTo>
                  <a:pt x="99580" y="188188"/>
                </a:lnTo>
                <a:lnTo>
                  <a:pt x="109435" y="188188"/>
                </a:lnTo>
                <a:lnTo>
                  <a:pt x="222173" y="188188"/>
                </a:lnTo>
                <a:lnTo>
                  <a:pt x="227215" y="185991"/>
                </a:lnTo>
                <a:lnTo>
                  <a:pt x="228917" y="181140"/>
                </a:lnTo>
                <a:close/>
              </a:path>
              <a:path w="345440" h="424814">
                <a:moveTo>
                  <a:pt x="231394" y="254812"/>
                </a:moveTo>
                <a:lnTo>
                  <a:pt x="106273" y="254812"/>
                </a:lnTo>
                <a:lnTo>
                  <a:pt x="106273" y="257352"/>
                </a:lnTo>
                <a:lnTo>
                  <a:pt x="103200" y="257352"/>
                </a:lnTo>
                <a:lnTo>
                  <a:pt x="103200" y="261162"/>
                </a:lnTo>
                <a:lnTo>
                  <a:pt x="103212" y="266242"/>
                </a:lnTo>
                <a:lnTo>
                  <a:pt x="107810" y="266242"/>
                </a:lnTo>
                <a:lnTo>
                  <a:pt x="107810" y="268782"/>
                </a:lnTo>
                <a:lnTo>
                  <a:pt x="231394" y="268782"/>
                </a:lnTo>
                <a:lnTo>
                  <a:pt x="231394" y="266242"/>
                </a:lnTo>
                <a:lnTo>
                  <a:pt x="231394" y="261162"/>
                </a:lnTo>
                <a:lnTo>
                  <a:pt x="231394" y="257352"/>
                </a:lnTo>
                <a:lnTo>
                  <a:pt x="231394" y="254812"/>
                </a:lnTo>
                <a:close/>
              </a:path>
              <a:path w="345440" h="424814">
                <a:moveTo>
                  <a:pt x="231584" y="107772"/>
                </a:moveTo>
                <a:lnTo>
                  <a:pt x="230022" y="94513"/>
                </a:lnTo>
                <a:lnTo>
                  <a:pt x="99974" y="94513"/>
                </a:lnTo>
                <a:lnTo>
                  <a:pt x="100304" y="107772"/>
                </a:lnTo>
                <a:lnTo>
                  <a:pt x="109435" y="107772"/>
                </a:lnTo>
                <a:lnTo>
                  <a:pt x="231584" y="107772"/>
                </a:lnTo>
                <a:close/>
              </a:path>
              <a:path w="345440" h="424814">
                <a:moveTo>
                  <a:pt x="344868" y="99491"/>
                </a:moveTo>
                <a:lnTo>
                  <a:pt x="331609" y="84975"/>
                </a:lnTo>
                <a:lnTo>
                  <a:pt x="331609" y="100838"/>
                </a:lnTo>
                <a:lnTo>
                  <a:pt x="331609" y="409257"/>
                </a:lnTo>
                <a:lnTo>
                  <a:pt x="329666" y="411187"/>
                </a:lnTo>
                <a:lnTo>
                  <a:pt x="100838" y="411187"/>
                </a:lnTo>
                <a:lnTo>
                  <a:pt x="97828" y="409727"/>
                </a:lnTo>
                <a:lnTo>
                  <a:pt x="97828" y="382181"/>
                </a:lnTo>
                <a:lnTo>
                  <a:pt x="294589" y="382181"/>
                </a:lnTo>
                <a:lnTo>
                  <a:pt x="302590" y="374370"/>
                </a:lnTo>
                <a:lnTo>
                  <a:pt x="302590" y="368909"/>
                </a:lnTo>
                <a:lnTo>
                  <a:pt x="302590" y="97828"/>
                </a:lnTo>
                <a:lnTo>
                  <a:pt x="330136" y="97828"/>
                </a:lnTo>
                <a:lnTo>
                  <a:pt x="331609" y="100838"/>
                </a:lnTo>
                <a:lnTo>
                  <a:pt x="331609" y="84975"/>
                </a:lnTo>
                <a:lnTo>
                  <a:pt x="323316" y="83731"/>
                </a:lnTo>
                <a:lnTo>
                  <a:pt x="302590" y="83731"/>
                </a:lnTo>
                <a:lnTo>
                  <a:pt x="302590" y="55194"/>
                </a:lnTo>
                <a:lnTo>
                  <a:pt x="302590" y="50088"/>
                </a:lnTo>
                <a:lnTo>
                  <a:pt x="294589" y="42278"/>
                </a:lnTo>
                <a:lnTo>
                  <a:pt x="289331" y="42278"/>
                </a:lnTo>
                <a:lnTo>
                  <a:pt x="289331" y="59690"/>
                </a:lnTo>
                <a:lnTo>
                  <a:pt x="289331" y="367449"/>
                </a:lnTo>
                <a:lnTo>
                  <a:pt x="286321" y="368909"/>
                </a:lnTo>
                <a:lnTo>
                  <a:pt x="58559" y="368909"/>
                </a:lnTo>
                <a:lnTo>
                  <a:pt x="55549" y="367449"/>
                </a:lnTo>
                <a:lnTo>
                  <a:pt x="55549" y="339902"/>
                </a:lnTo>
                <a:lnTo>
                  <a:pt x="241249" y="339902"/>
                </a:lnTo>
                <a:lnTo>
                  <a:pt x="248208" y="338251"/>
                </a:lnTo>
                <a:lnTo>
                  <a:pt x="254317" y="333908"/>
                </a:lnTo>
                <a:lnTo>
                  <a:pt x="258660" y="327799"/>
                </a:lnTo>
                <a:lnTo>
                  <a:pt x="258940" y="326631"/>
                </a:lnTo>
                <a:lnTo>
                  <a:pt x="260311" y="320827"/>
                </a:lnTo>
                <a:lnTo>
                  <a:pt x="260311" y="55549"/>
                </a:lnTo>
                <a:lnTo>
                  <a:pt x="269201" y="55283"/>
                </a:lnTo>
                <a:lnTo>
                  <a:pt x="278688" y="55194"/>
                </a:lnTo>
                <a:lnTo>
                  <a:pt x="286245" y="56311"/>
                </a:lnTo>
                <a:lnTo>
                  <a:pt x="289331" y="59690"/>
                </a:lnTo>
                <a:lnTo>
                  <a:pt x="289331" y="42278"/>
                </a:lnTo>
                <a:lnTo>
                  <a:pt x="260311" y="42278"/>
                </a:lnTo>
                <a:lnTo>
                  <a:pt x="260311" y="19075"/>
                </a:lnTo>
                <a:lnTo>
                  <a:pt x="258940" y="13271"/>
                </a:lnTo>
                <a:lnTo>
                  <a:pt x="258660" y="12103"/>
                </a:lnTo>
                <a:lnTo>
                  <a:pt x="254317" y="5994"/>
                </a:lnTo>
                <a:lnTo>
                  <a:pt x="248208" y="1651"/>
                </a:lnTo>
                <a:lnTo>
                  <a:pt x="247040" y="1384"/>
                </a:lnTo>
                <a:lnTo>
                  <a:pt x="247040" y="17487"/>
                </a:lnTo>
                <a:lnTo>
                  <a:pt x="247040" y="322414"/>
                </a:lnTo>
                <a:lnTo>
                  <a:pt x="244386" y="326631"/>
                </a:lnTo>
                <a:lnTo>
                  <a:pt x="16903" y="326631"/>
                </a:lnTo>
                <a:lnTo>
                  <a:pt x="13271" y="322999"/>
                </a:lnTo>
                <a:lnTo>
                  <a:pt x="13271" y="16903"/>
                </a:lnTo>
                <a:lnTo>
                  <a:pt x="16903" y="13271"/>
                </a:lnTo>
                <a:lnTo>
                  <a:pt x="244386" y="13271"/>
                </a:lnTo>
                <a:lnTo>
                  <a:pt x="247040" y="17487"/>
                </a:lnTo>
                <a:lnTo>
                  <a:pt x="247040" y="1384"/>
                </a:lnTo>
                <a:lnTo>
                  <a:pt x="241249" y="0"/>
                </a:lnTo>
                <a:lnTo>
                  <a:pt x="19075" y="0"/>
                </a:lnTo>
                <a:lnTo>
                  <a:pt x="12065" y="1651"/>
                </a:lnTo>
                <a:lnTo>
                  <a:pt x="5981" y="5943"/>
                </a:lnTo>
                <a:lnTo>
                  <a:pt x="1651" y="12052"/>
                </a:lnTo>
                <a:lnTo>
                  <a:pt x="0" y="19075"/>
                </a:lnTo>
                <a:lnTo>
                  <a:pt x="0" y="320827"/>
                </a:lnTo>
                <a:lnTo>
                  <a:pt x="1651" y="327850"/>
                </a:lnTo>
                <a:lnTo>
                  <a:pt x="5981" y="333959"/>
                </a:lnTo>
                <a:lnTo>
                  <a:pt x="12090" y="338264"/>
                </a:lnTo>
                <a:lnTo>
                  <a:pt x="19075" y="339902"/>
                </a:lnTo>
                <a:lnTo>
                  <a:pt x="42278" y="339902"/>
                </a:lnTo>
                <a:lnTo>
                  <a:pt x="42278" y="374370"/>
                </a:lnTo>
                <a:lnTo>
                  <a:pt x="50279" y="382181"/>
                </a:lnTo>
                <a:lnTo>
                  <a:pt x="83731" y="382181"/>
                </a:lnTo>
                <a:lnTo>
                  <a:pt x="83527" y="391972"/>
                </a:lnTo>
                <a:lnTo>
                  <a:pt x="95046" y="424459"/>
                </a:lnTo>
                <a:lnTo>
                  <a:pt x="336867" y="424459"/>
                </a:lnTo>
                <a:lnTo>
                  <a:pt x="344868" y="416458"/>
                </a:lnTo>
                <a:lnTo>
                  <a:pt x="344868" y="411187"/>
                </a:lnTo>
                <a:lnTo>
                  <a:pt x="344868" y="99491"/>
                </a:lnTo>
                <a:close/>
              </a:path>
            </a:pathLst>
          </a:custGeom>
          <a:solidFill>
            <a:srgbClr val="0C2466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лилиния: фигура 3"/>
          <p:cNvSpPr/>
          <p:nvPr/>
        </p:nvSpPr>
        <p:spPr>
          <a:xfrm>
            <a:off x="5341369" y="1847560"/>
            <a:ext cx="2988915" cy="813810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07837" y="1903401"/>
            <a:ext cx="3102892" cy="646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олилиния: фигура 6"/>
          <p:cNvSpPr/>
          <p:nvPr/>
        </p:nvSpPr>
        <p:spPr>
          <a:xfrm>
            <a:off x="8646700" y="1847560"/>
            <a:ext cx="2988915" cy="813810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613168" y="1903401"/>
            <a:ext cx="3102892" cy="646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52110" y="3699150"/>
            <a:ext cx="3102892" cy="646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307837" y="3699150"/>
            <a:ext cx="3102892" cy="646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7" name="Полилиния: фигура 56"/>
          <p:cNvSpPr/>
          <p:nvPr/>
        </p:nvSpPr>
        <p:spPr>
          <a:xfrm>
            <a:off x="8646700" y="3643309"/>
            <a:ext cx="2988915" cy="813810"/>
          </a:xfrm>
          <a:custGeom>
            <a:avLst/>
            <a:gdLst>
              <a:gd name="connsiteX0" fmla="*/ 1132332 w 1132332"/>
              <a:gd name="connsiteY0" fmla="*/ 292798 h 292798"/>
              <a:gd name="connsiteX1" fmla="*/ 1132046 w 1132332"/>
              <a:gd name="connsiteY1" fmla="*/ 0 h 292798"/>
              <a:gd name="connsiteX2" fmla="*/ 889540 w 1132332"/>
              <a:gd name="connsiteY2" fmla="*/ 0 h 292798"/>
              <a:gd name="connsiteX3" fmla="*/ 0 w 1132332"/>
              <a:gd name="connsiteY3" fmla="*/ 0 h 292798"/>
              <a:gd name="connsiteX4" fmla="*/ 0 w 1132332"/>
              <a:gd name="connsiteY4" fmla="*/ 292798 h 29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2332" h="292798">
                <a:moveTo>
                  <a:pt x="1132332" y="292798"/>
                </a:moveTo>
                <a:lnTo>
                  <a:pt x="1132046" y="0"/>
                </a:lnTo>
                <a:lnTo>
                  <a:pt x="889540" y="0"/>
                </a:lnTo>
                <a:lnTo>
                  <a:pt x="0" y="0"/>
                </a:lnTo>
                <a:lnTo>
                  <a:pt x="0" y="292798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54550">
                <a:srgbClr val="FDFDFD"/>
              </a:gs>
              <a:gs pos="74200">
                <a:srgbClr val="F6F6F6"/>
              </a:gs>
              <a:gs pos="88150">
                <a:srgbClr val="EBEBEB"/>
              </a:gs>
              <a:gs pos="99410">
                <a:srgbClr val="DADADA"/>
              </a:gs>
              <a:gs pos="100000">
                <a:srgbClr val="D9D9D9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58" name="TextBox 57"/>
          <p:cNvSpPr txBox="1"/>
          <p:nvPr/>
        </p:nvSpPr>
        <p:spPr>
          <a:xfrm>
            <a:off x="8613168" y="3699150"/>
            <a:ext cx="3102892" cy="646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ҳафта)</a:t>
            </a:r>
          </a:p>
          <a:p>
            <a:pPr algn="ctr" eaLnBrk="1" hangingPunct="1">
              <a:defRPr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соатдан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77" name="object 127"/>
          <p:cNvSpPr txBox="1"/>
          <p:nvPr/>
        </p:nvSpPr>
        <p:spPr>
          <a:xfrm>
            <a:off x="503422" y="2931896"/>
            <a:ext cx="1723050" cy="266821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>
              <a:lnSpc>
                <a:spcPct val="115000"/>
              </a:lnSpc>
              <a:spcBef>
                <a:spcPts val="60"/>
              </a:spcBef>
            </a:pPr>
            <a:r>
              <a:rPr lang="en-US" sz="1600" b="1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Координатор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8" name="object 127"/>
          <p:cNvSpPr txBox="1"/>
          <p:nvPr/>
        </p:nvSpPr>
        <p:spPr>
          <a:xfrm>
            <a:off x="521381" y="3286365"/>
            <a:ext cx="1568909" cy="371722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620" marR="3175" algn="ctr">
              <a:lnSpc>
                <a:spcPct val="75000"/>
              </a:lnSpc>
              <a:spcBef>
                <a:spcPts val="60"/>
              </a:spcBef>
            </a:pPr>
            <a:r>
              <a:rPr lang="en-US" sz="1050" spc="73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Ўқув-услубий ишлар бўйича директор ўринбосари</a:t>
            </a: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3" name="object 53"/>
          <p:cNvSpPr/>
          <p:nvPr/>
        </p:nvSpPr>
        <p:spPr>
          <a:xfrm>
            <a:off x="828387" y="1935539"/>
            <a:ext cx="877374" cy="934453"/>
          </a:xfrm>
          <a:custGeom>
            <a:avLst/>
            <a:gdLst/>
            <a:ahLst/>
            <a:cxnLst/>
            <a:rect l="l" t="t" r="r" b="b"/>
            <a:pathLst>
              <a:path w="683260" h="727710">
                <a:moveTo>
                  <a:pt x="546366" y="643039"/>
                </a:moveTo>
                <a:lnTo>
                  <a:pt x="543090" y="636689"/>
                </a:lnTo>
                <a:lnTo>
                  <a:pt x="535051" y="633793"/>
                </a:lnTo>
                <a:lnTo>
                  <a:pt x="142773" y="633793"/>
                </a:lnTo>
                <a:lnTo>
                  <a:pt x="139458" y="637108"/>
                </a:lnTo>
                <a:lnTo>
                  <a:pt x="139458" y="643750"/>
                </a:lnTo>
                <a:lnTo>
                  <a:pt x="139458" y="649605"/>
                </a:lnTo>
                <a:lnTo>
                  <a:pt x="143383" y="652297"/>
                </a:lnTo>
                <a:lnTo>
                  <a:pt x="536473" y="652297"/>
                </a:lnTo>
                <a:lnTo>
                  <a:pt x="544347" y="649401"/>
                </a:lnTo>
                <a:lnTo>
                  <a:pt x="546366" y="643039"/>
                </a:lnTo>
                <a:close/>
              </a:path>
              <a:path w="683260" h="727710">
                <a:moveTo>
                  <a:pt x="683044" y="520700"/>
                </a:moveTo>
                <a:lnTo>
                  <a:pt x="664552" y="500329"/>
                </a:lnTo>
                <a:lnTo>
                  <a:pt x="664552" y="518160"/>
                </a:lnTo>
                <a:lnTo>
                  <a:pt x="664552" y="568960"/>
                </a:lnTo>
                <a:lnTo>
                  <a:pt x="662190" y="571500"/>
                </a:lnTo>
                <a:lnTo>
                  <a:pt x="624700" y="571500"/>
                </a:lnTo>
                <a:lnTo>
                  <a:pt x="624700" y="590550"/>
                </a:lnTo>
                <a:lnTo>
                  <a:pt x="624700" y="709930"/>
                </a:lnTo>
                <a:lnTo>
                  <a:pt x="59766" y="709930"/>
                </a:lnTo>
                <a:lnTo>
                  <a:pt x="59766" y="590550"/>
                </a:lnTo>
                <a:lnTo>
                  <a:pt x="624700" y="590550"/>
                </a:lnTo>
                <a:lnTo>
                  <a:pt x="624700" y="571500"/>
                </a:lnTo>
                <a:lnTo>
                  <a:pt x="21691" y="571500"/>
                </a:lnTo>
                <a:lnTo>
                  <a:pt x="18503" y="570230"/>
                </a:lnTo>
                <a:lnTo>
                  <a:pt x="17754" y="567690"/>
                </a:lnTo>
                <a:lnTo>
                  <a:pt x="17081" y="567690"/>
                </a:lnTo>
                <a:lnTo>
                  <a:pt x="17081" y="520700"/>
                </a:lnTo>
                <a:lnTo>
                  <a:pt x="20878" y="516890"/>
                </a:lnTo>
                <a:lnTo>
                  <a:pt x="662190" y="516890"/>
                </a:lnTo>
                <a:lnTo>
                  <a:pt x="664552" y="518160"/>
                </a:lnTo>
                <a:lnTo>
                  <a:pt x="664552" y="500329"/>
                </a:lnTo>
                <a:lnTo>
                  <a:pt x="646049" y="499110"/>
                </a:lnTo>
                <a:lnTo>
                  <a:pt x="547865" y="499110"/>
                </a:lnTo>
                <a:lnTo>
                  <a:pt x="550646" y="492760"/>
                </a:lnTo>
                <a:lnTo>
                  <a:pt x="553389" y="483870"/>
                </a:lnTo>
                <a:lnTo>
                  <a:pt x="555574" y="476250"/>
                </a:lnTo>
                <a:lnTo>
                  <a:pt x="558139" y="467360"/>
                </a:lnTo>
                <a:lnTo>
                  <a:pt x="568921" y="420370"/>
                </a:lnTo>
                <a:lnTo>
                  <a:pt x="575678" y="369570"/>
                </a:lnTo>
                <a:lnTo>
                  <a:pt x="574979" y="317500"/>
                </a:lnTo>
                <a:lnTo>
                  <a:pt x="563422" y="270510"/>
                </a:lnTo>
                <a:lnTo>
                  <a:pt x="558419" y="262890"/>
                </a:lnTo>
                <a:lnTo>
                  <a:pt x="558419" y="347980"/>
                </a:lnTo>
                <a:lnTo>
                  <a:pt x="555980" y="386080"/>
                </a:lnTo>
                <a:lnTo>
                  <a:pt x="550100" y="422910"/>
                </a:lnTo>
                <a:lnTo>
                  <a:pt x="540346" y="463550"/>
                </a:lnTo>
                <a:lnTo>
                  <a:pt x="537883" y="469900"/>
                </a:lnTo>
                <a:lnTo>
                  <a:pt x="536473" y="476250"/>
                </a:lnTo>
                <a:lnTo>
                  <a:pt x="533869" y="468630"/>
                </a:lnTo>
                <a:lnTo>
                  <a:pt x="532942" y="464820"/>
                </a:lnTo>
                <a:lnTo>
                  <a:pt x="527939" y="445770"/>
                </a:lnTo>
                <a:lnTo>
                  <a:pt x="522249" y="423265"/>
                </a:lnTo>
                <a:lnTo>
                  <a:pt x="522249" y="499110"/>
                </a:lnTo>
                <a:lnTo>
                  <a:pt x="351485" y="499110"/>
                </a:lnTo>
                <a:lnTo>
                  <a:pt x="351485" y="461010"/>
                </a:lnTo>
                <a:lnTo>
                  <a:pt x="354076" y="455930"/>
                </a:lnTo>
                <a:lnTo>
                  <a:pt x="360057" y="449580"/>
                </a:lnTo>
                <a:lnTo>
                  <a:pt x="366737" y="443230"/>
                </a:lnTo>
                <a:lnTo>
                  <a:pt x="371411" y="439420"/>
                </a:lnTo>
                <a:lnTo>
                  <a:pt x="376567" y="434340"/>
                </a:lnTo>
                <a:lnTo>
                  <a:pt x="402386" y="408940"/>
                </a:lnTo>
                <a:lnTo>
                  <a:pt x="406730" y="405130"/>
                </a:lnTo>
                <a:lnTo>
                  <a:pt x="408482" y="402590"/>
                </a:lnTo>
                <a:lnTo>
                  <a:pt x="408406" y="353060"/>
                </a:lnTo>
                <a:lnTo>
                  <a:pt x="412534" y="350520"/>
                </a:lnTo>
                <a:lnTo>
                  <a:pt x="416877" y="346710"/>
                </a:lnTo>
                <a:lnTo>
                  <a:pt x="421703" y="344170"/>
                </a:lnTo>
                <a:lnTo>
                  <a:pt x="433400" y="337820"/>
                </a:lnTo>
                <a:lnTo>
                  <a:pt x="438099" y="331470"/>
                </a:lnTo>
                <a:lnTo>
                  <a:pt x="438670" y="320040"/>
                </a:lnTo>
                <a:lnTo>
                  <a:pt x="438594" y="311150"/>
                </a:lnTo>
                <a:lnTo>
                  <a:pt x="438289" y="294640"/>
                </a:lnTo>
                <a:lnTo>
                  <a:pt x="455764" y="304800"/>
                </a:lnTo>
                <a:lnTo>
                  <a:pt x="469188" y="317500"/>
                </a:lnTo>
                <a:lnTo>
                  <a:pt x="479120" y="332740"/>
                </a:lnTo>
                <a:lnTo>
                  <a:pt x="486105" y="353060"/>
                </a:lnTo>
                <a:lnTo>
                  <a:pt x="488073" y="360680"/>
                </a:lnTo>
                <a:lnTo>
                  <a:pt x="491921" y="374650"/>
                </a:lnTo>
                <a:lnTo>
                  <a:pt x="493788" y="382270"/>
                </a:lnTo>
                <a:lnTo>
                  <a:pt x="515416" y="468630"/>
                </a:lnTo>
                <a:lnTo>
                  <a:pt x="519417" y="483870"/>
                </a:lnTo>
                <a:lnTo>
                  <a:pt x="521360" y="492760"/>
                </a:lnTo>
                <a:lnTo>
                  <a:pt x="522249" y="499110"/>
                </a:lnTo>
                <a:lnTo>
                  <a:pt x="522249" y="423265"/>
                </a:lnTo>
                <a:lnTo>
                  <a:pt x="502894" y="346710"/>
                </a:lnTo>
                <a:lnTo>
                  <a:pt x="482752" y="306070"/>
                </a:lnTo>
                <a:lnTo>
                  <a:pt x="447802" y="279400"/>
                </a:lnTo>
                <a:lnTo>
                  <a:pt x="429729" y="273050"/>
                </a:lnTo>
                <a:lnTo>
                  <a:pt x="424078" y="271780"/>
                </a:lnTo>
                <a:lnTo>
                  <a:pt x="419785" y="271780"/>
                </a:lnTo>
                <a:lnTo>
                  <a:pt x="419785" y="289560"/>
                </a:lnTo>
                <a:lnTo>
                  <a:pt x="419785" y="325120"/>
                </a:lnTo>
                <a:lnTo>
                  <a:pt x="415201" y="326390"/>
                </a:lnTo>
                <a:lnTo>
                  <a:pt x="410451" y="330200"/>
                </a:lnTo>
                <a:lnTo>
                  <a:pt x="406006" y="332740"/>
                </a:lnTo>
                <a:lnTo>
                  <a:pt x="395084" y="339090"/>
                </a:lnTo>
                <a:lnTo>
                  <a:pt x="390372" y="345440"/>
                </a:lnTo>
                <a:lnTo>
                  <a:pt x="389458" y="358140"/>
                </a:lnTo>
                <a:lnTo>
                  <a:pt x="389902" y="382270"/>
                </a:lnTo>
                <a:lnTo>
                  <a:pt x="390029" y="392430"/>
                </a:lnTo>
                <a:lnTo>
                  <a:pt x="388734" y="397510"/>
                </a:lnTo>
                <a:lnTo>
                  <a:pt x="384035" y="402590"/>
                </a:lnTo>
                <a:lnTo>
                  <a:pt x="373900" y="411480"/>
                </a:lnTo>
                <a:lnTo>
                  <a:pt x="362762" y="424180"/>
                </a:lnTo>
                <a:lnTo>
                  <a:pt x="356768" y="429260"/>
                </a:lnTo>
                <a:lnTo>
                  <a:pt x="351485" y="434340"/>
                </a:lnTo>
                <a:lnTo>
                  <a:pt x="351485" y="431800"/>
                </a:lnTo>
                <a:lnTo>
                  <a:pt x="351383" y="358140"/>
                </a:lnTo>
                <a:lnTo>
                  <a:pt x="351802" y="350520"/>
                </a:lnTo>
                <a:lnTo>
                  <a:pt x="354152" y="350520"/>
                </a:lnTo>
                <a:lnTo>
                  <a:pt x="365506" y="335280"/>
                </a:lnTo>
                <a:lnTo>
                  <a:pt x="392950" y="298450"/>
                </a:lnTo>
                <a:lnTo>
                  <a:pt x="396113" y="294640"/>
                </a:lnTo>
                <a:lnTo>
                  <a:pt x="399376" y="290830"/>
                </a:lnTo>
                <a:lnTo>
                  <a:pt x="406146" y="290830"/>
                </a:lnTo>
                <a:lnTo>
                  <a:pt x="419785" y="289560"/>
                </a:lnTo>
                <a:lnTo>
                  <a:pt x="419785" y="271780"/>
                </a:lnTo>
                <a:lnTo>
                  <a:pt x="412661" y="271780"/>
                </a:lnTo>
                <a:lnTo>
                  <a:pt x="399910" y="273050"/>
                </a:lnTo>
                <a:lnTo>
                  <a:pt x="399427" y="260350"/>
                </a:lnTo>
                <a:lnTo>
                  <a:pt x="399376" y="259080"/>
                </a:lnTo>
                <a:lnTo>
                  <a:pt x="399148" y="252730"/>
                </a:lnTo>
                <a:lnTo>
                  <a:pt x="398627" y="243840"/>
                </a:lnTo>
                <a:lnTo>
                  <a:pt x="400812" y="237490"/>
                </a:lnTo>
                <a:lnTo>
                  <a:pt x="408127" y="226060"/>
                </a:lnTo>
                <a:lnTo>
                  <a:pt x="410210" y="222250"/>
                </a:lnTo>
                <a:lnTo>
                  <a:pt x="411365" y="217170"/>
                </a:lnTo>
                <a:lnTo>
                  <a:pt x="446646" y="217170"/>
                </a:lnTo>
                <a:lnTo>
                  <a:pt x="501891" y="227330"/>
                </a:lnTo>
                <a:lnTo>
                  <a:pt x="538302" y="259080"/>
                </a:lnTo>
                <a:lnTo>
                  <a:pt x="556323" y="312420"/>
                </a:lnTo>
                <a:lnTo>
                  <a:pt x="558419" y="347980"/>
                </a:lnTo>
                <a:lnTo>
                  <a:pt x="558419" y="262890"/>
                </a:lnTo>
                <a:lnTo>
                  <a:pt x="537578" y="231140"/>
                </a:lnTo>
                <a:lnTo>
                  <a:pt x="527786" y="222250"/>
                </a:lnTo>
                <a:lnTo>
                  <a:pt x="520052" y="217170"/>
                </a:lnTo>
                <a:lnTo>
                  <a:pt x="516191" y="214630"/>
                </a:lnTo>
                <a:lnTo>
                  <a:pt x="503415" y="209550"/>
                </a:lnTo>
                <a:lnTo>
                  <a:pt x="490042" y="204470"/>
                </a:lnTo>
                <a:lnTo>
                  <a:pt x="473811" y="200660"/>
                </a:lnTo>
                <a:lnTo>
                  <a:pt x="457708" y="199390"/>
                </a:lnTo>
                <a:lnTo>
                  <a:pt x="421220" y="199390"/>
                </a:lnTo>
                <a:lnTo>
                  <a:pt x="423697" y="194310"/>
                </a:lnTo>
                <a:lnTo>
                  <a:pt x="427024" y="181610"/>
                </a:lnTo>
                <a:lnTo>
                  <a:pt x="427926" y="175260"/>
                </a:lnTo>
                <a:lnTo>
                  <a:pt x="429145" y="167640"/>
                </a:lnTo>
                <a:lnTo>
                  <a:pt x="430110" y="165100"/>
                </a:lnTo>
                <a:lnTo>
                  <a:pt x="432117" y="162560"/>
                </a:lnTo>
                <a:lnTo>
                  <a:pt x="436473" y="153670"/>
                </a:lnTo>
                <a:lnTo>
                  <a:pt x="448564" y="116840"/>
                </a:lnTo>
                <a:lnTo>
                  <a:pt x="449668" y="101600"/>
                </a:lnTo>
                <a:lnTo>
                  <a:pt x="440143" y="72390"/>
                </a:lnTo>
                <a:lnTo>
                  <a:pt x="431177" y="60452"/>
                </a:lnTo>
                <a:lnTo>
                  <a:pt x="431177" y="100330"/>
                </a:lnTo>
                <a:lnTo>
                  <a:pt x="430250" y="118110"/>
                </a:lnTo>
                <a:lnTo>
                  <a:pt x="427875" y="128270"/>
                </a:lnTo>
                <a:lnTo>
                  <a:pt x="424662" y="134620"/>
                </a:lnTo>
                <a:lnTo>
                  <a:pt x="421220" y="144780"/>
                </a:lnTo>
                <a:lnTo>
                  <a:pt x="415264" y="135890"/>
                </a:lnTo>
                <a:lnTo>
                  <a:pt x="411289" y="120650"/>
                </a:lnTo>
                <a:lnTo>
                  <a:pt x="411251" y="120434"/>
                </a:lnTo>
                <a:lnTo>
                  <a:pt x="411251" y="167640"/>
                </a:lnTo>
                <a:lnTo>
                  <a:pt x="405345" y="191770"/>
                </a:lnTo>
                <a:lnTo>
                  <a:pt x="389877" y="222250"/>
                </a:lnTo>
                <a:lnTo>
                  <a:pt x="381698" y="231876"/>
                </a:lnTo>
                <a:lnTo>
                  <a:pt x="381698" y="275590"/>
                </a:lnTo>
                <a:lnTo>
                  <a:pt x="381355" y="281940"/>
                </a:lnTo>
                <a:lnTo>
                  <a:pt x="379768" y="287020"/>
                </a:lnTo>
                <a:lnTo>
                  <a:pt x="342950" y="335280"/>
                </a:lnTo>
                <a:lnTo>
                  <a:pt x="333502" y="323189"/>
                </a:lnTo>
                <a:lnTo>
                  <a:pt x="333502" y="471170"/>
                </a:lnTo>
                <a:lnTo>
                  <a:pt x="332994" y="499110"/>
                </a:lnTo>
                <a:lnTo>
                  <a:pt x="160807" y="499110"/>
                </a:lnTo>
                <a:lnTo>
                  <a:pt x="161620" y="492760"/>
                </a:lnTo>
                <a:lnTo>
                  <a:pt x="163398" y="485140"/>
                </a:lnTo>
                <a:lnTo>
                  <a:pt x="165709" y="476250"/>
                </a:lnTo>
                <a:lnTo>
                  <a:pt x="167347" y="469900"/>
                </a:lnTo>
                <a:lnTo>
                  <a:pt x="196380" y="353060"/>
                </a:lnTo>
                <a:lnTo>
                  <a:pt x="198526" y="344170"/>
                </a:lnTo>
                <a:lnTo>
                  <a:pt x="203454" y="332740"/>
                </a:lnTo>
                <a:lnTo>
                  <a:pt x="224447" y="307340"/>
                </a:lnTo>
                <a:lnTo>
                  <a:pt x="229806" y="302260"/>
                </a:lnTo>
                <a:lnTo>
                  <a:pt x="235432" y="298450"/>
                </a:lnTo>
                <a:lnTo>
                  <a:pt x="247611" y="293370"/>
                </a:lnTo>
                <a:lnTo>
                  <a:pt x="247027" y="311150"/>
                </a:lnTo>
                <a:lnTo>
                  <a:pt x="246926" y="318770"/>
                </a:lnTo>
                <a:lnTo>
                  <a:pt x="247992" y="331470"/>
                </a:lnTo>
                <a:lnTo>
                  <a:pt x="256438" y="340360"/>
                </a:lnTo>
                <a:lnTo>
                  <a:pt x="277495" y="353060"/>
                </a:lnTo>
                <a:lnTo>
                  <a:pt x="277507" y="393700"/>
                </a:lnTo>
                <a:lnTo>
                  <a:pt x="277914" y="400050"/>
                </a:lnTo>
                <a:lnTo>
                  <a:pt x="280073" y="406400"/>
                </a:lnTo>
                <a:lnTo>
                  <a:pt x="284746" y="410210"/>
                </a:lnTo>
                <a:lnTo>
                  <a:pt x="292785" y="419100"/>
                </a:lnTo>
                <a:lnTo>
                  <a:pt x="319455" y="444500"/>
                </a:lnTo>
                <a:lnTo>
                  <a:pt x="331012" y="457200"/>
                </a:lnTo>
                <a:lnTo>
                  <a:pt x="333502" y="471170"/>
                </a:lnTo>
                <a:lnTo>
                  <a:pt x="333502" y="323189"/>
                </a:lnTo>
                <a:lnTo>
                  <a:pt x="333336" y="322973"/>
                </a:lnTo>
                <a:lnTo>
                  <a:pt x="333336" y="360680"/>
                </a:lnTo>
                <a:lnTo>
                  <a:pt x="333222" y="374650"/>
                </a:lnTo>
                <a:lnTo>
                  <a:pt x="333044" y="382270"/>
                </a:lnTo>
                <a:lnTo>
                  <a:pt x="332994" y="431800"/>
                </a:lnTo>
                <a:lnTo>
                  <a:pt x="326440" y="426720"/>
                </a:lnTo>
                <a:lnTo>
                  <a:pt x="299123" y="398780"/>
                </a:lnTo>
                <a:lnTo>
                  <a:pt x="294017" y="384810"/>
                </a:lnTo>
                <a:lnTo>
                  <a:pt x="294182" y="374650"/>
                </a:lnTo>
                <a:lnTo>
                  <a:pt x="294538" y="360680"/>
                </a:lnTo>
                <a:lnTo>
                  <a:pt x="294589" y="351790"/>
                </a:lnTo>
                <a:lnTo>
                  <a:pt x="296252" y="344170"/>
                </a:lnTo>
                <a:lnTo>
                  <a:pt x="291452" y="340360"/>
                </a:lnTo>
                <a:lnTo>
                  <a:pt x="285127" y="336550"/>
                </a:lnTo>
                <a:lnTo>
                  <a:pt x="276161" y="331470"/>
                </a:lnTo>
                <a:lnTo>
                  <a:pt x="268147" y="326390"/>
                </a:lnTo>
                <a:lnTo>
                  <a:pt x="264680" y="321310"/>
                </a:lnTo>
                <a:lnTo>
                  <a:pt x="264680" y="293370"/>
                </a:lnTo>
                <a:lnTo>
                  <a:pt x="264680" y="289560"/>
                </a:lnTo>
                <a:lnTo>
                  <a:pt x="287451" y="292100"/>
                </a:lnTo>
                <a:lnTo>
                  <a:pt x="290233" y="297180"/>
                </a:lnTo>
                <a:lnTo>
                  <a:pt x="293077" y="299720"/>
                </a:lnTo>
                <a:lnTo>
                  <a:pt x="326694" y="344170"/>
                </a:lnTo>
                <a:lnTo>
                  <a:pt x="331609" y="353060"/>
                </a:lnTo>
                <a:lnTo>
                  <a:pt x="333336" y="360680"/>
                </a:lnTo>
                <a:lnTo>
                  <a:pt x="333336" y="322973"/>
                </a:lnTo>
                <a:lnTo>
                  <a:pt x="318147" y="303530"/>
                </a:lnTo>
                <a:lnTo>
                  <a:pt x="308825" y="290830"/>
                </a:lnTo>
                <a:lnTo>
                  <a:pt x="308051" y="289560"/>
                </a:lnTo>
                <a:lnTo>
                  <a:pt x="304952" y="284480"/>
                </a:lnTo>
                <a:lnTo>
                  <a:pt x="304368" y="278130"/>
                </a:lnTo>
                <a:lnTo>
                  <a:pt x="304317" y="273050"/>
                </a:lnTo>
                <a:lnTo>
                  <a:pt x="304533" y="260350"/>
                </a:lnTo>
                <a:lnTo>
                  <a:pt x="312597" y="265430"/>
                </a:lnTo>
                <a:lnTo>
                  <a:pt x="321094" y="271780"/>
                </a:lnTo>
                <a:lnTo>
                  <a:pt x="330911" y="275590"/>
                </a:lnTo>
                <a:lnTo>
                  <a:pt x="342950" y="276860"/>
                </a:lnTo>
                <a:lnTo>
                  <a:pt x="354812" y="275590"/>
                </a:lnTo>
                <a:lnTo>
                  <a:pt x="364756" y="271780"/>
                </a:lnTo>
                <a:lnTo>
                  <a:pt x="373405" y="265430"/>
                </a:lnTo>
                <a:lnTo>
                  <a:pt x="381368" y="260350"/>
                </a:lnTo>
                <a:lnTo>
                  <a:pt x="381660" y="270510"/>
                </a:lnTo>
                <a:lnTo>
                  <a:pt x="381698" y="275590"/>
                </a:lnTo>
                <a:lnTo>
                  <a:pt x="381698" y="231876"/>
                </a:lnTo>
                <a:lnTo>
                  <a:pt x="368287" y="247650"/>
                </a:lnTo>
                <a:lnTo>
                  <a:pt x="344004" y="259080"/>
                </a:lnTo>
                <a:lnTo>
                  <a:pt x="319989" y="250190"/>
                </a:lnTo>
                <a:lnTo>
                  <a:pt x="297611" y="224790"/>
                </a:lnTo>
                <a:lnTo>
                  <a:pt x="293484" y="217170"/>
                </a:lnTo>
                <a:lnTo>
                  <a:pt x="286029" y="203428"/>
                </a:lnTo>
                <a:lnTo>
                  <a:pt x="286029" y="242570"/>
                </a:lnTo>
                <a:lnTo>
                  <a:pt x="286029" y="273050"/>
                </a:lnTo>
                <a:lnTo>
                  <a:pt x="272669" y="271780"/>
                </a:lnTo>
                <a:lnTo>
                  <a:pt x="260908" y="271780"/>
                </a:lnTo>
                <a:lnTo>
                  <a:pt x="249250" y="274320"/>
                </a:lnTo>
                <a:lnTo>
                  <a:pt x="206108" y="299720"/>
                </a:lnTo>
                <a:lnTo>
                  <a:pt x="177342" y="355600"/>
                </a:lnTo>
                <a:lnTo>
                  <a:pt x="165938" y="401320"/>
                </a:lnTo>
                <a:lnTo>
                  <a:pt x="154673" y="448310"/>
                </a:lnTo>
                <a:lnTo>
                  <a:pt x="147497" y="474980"/>
                </a:lnTo>
                <a:lnTo>
                  <a:pt x="146570" y="476250"/>
                </a:lnTo>
                <a:lnTo>
                  <a:pt x="142798" y="462280"/>
                </a:lnTo>
                <a:lnTo>
                  <a:pt x="138874" y="448310"/>
                </a:lnTo>
                <a:lnTo>
                  <a:pt x="134988" y="433070"/>
                </a:lnTo>
                <a:lnTo>
                  <a:pt x="131305" y="415290"/>
                </a:lnTo>
                <a:lnTo>
                  <a:pt x="125310" y="368300"/>
                </a:lnTo>
                <a:lnTo>
                  <a:pt x="125437" y="320040"/>
                </a:lnTo>
                <a:lnTo>
                  <a:pt x="135978" y="275590"/>
                </a:lnTo>
                <a:lnTo>
                  <a:pt x="161239" y="241300"/>
                </a:lnTo>
                <a:lnTo>
                  <a:pt x="205511" y="219710"/>
                </a:lnTo>
                <a:lnTo>
                  <a:pt x="221170" y="217170"/>
                </a:lnTo>
                <a:lnTo>
                  <a:pt x="273227" y="217170"/>
                </a:lnTo>
                <a:lnTo>
                  <a:pt x="276098" y="224790"/>
                </a:lnTo>
                <a:lnTo>
                  <a:pt x="280403" y="231140"/>
                </a:lnTo>
                <a:lnTo>
                  <a:pt x="284314" y="237490"/>
                </a:lnTo>
                <a:lnTo>
                  <a:pt x="286029" y="242570"/>
                </a:lnTo>
                <a:lnTo>
                  <a:pt x="286029" y="203428"/>
                </a:lnTo>
                <a:lnTo>
                  <a:pt x="281089" y="194310"/>
                </a:lnTo>
                <a:lnTo>
                  <a:pt x="274650" y="168910"/>
                </a:lnTo>
                <a:lnTo>
                  <a:pt x="277342" y="161290"/>
                </a:lnTo>
                <a:lnTo>
                  <a:pt x="283375" y="148590"/>
                </a:lnTo>
                <a:lnTo>
                  <a:pt x="284822" y="144780"/>
                </a:lnTo>
                <a:lnTo>
                  <a:pt x="289661" y="132080"/>
                </a:lnTo>
                <a:lnTo>
                  <a:pt x="293141" y="118110"/>
                </a:lnTo>
                <a:lnTo>
                  <a:pt x="329717" y="129540"/>
                </a:lnTo>
                <a:lnTo>
                  <a:pt x="358965" y="129540"/>
                </a:lnTo>
                <a:lnTo>
                  <a:pt x="392760" y="119380"/>
                </a:lnTo>
                <a:lnTo>
                  <a:pt x="393661" y="125730"/>
                </a:lnTo>
                <a:lnTo>
                  <a:pt x="398157" y="139700"/>
                </a:lnTo>
                <a:lnTo>
                  <a:pt x="400342" y="144780"/>
                </a:lnTo>
                <a:lnTo>
                  <a:pt x="402234" y="148590"/>
                </a:lnTo>
                <a:lnTo>
                  <a:pt x="403720" y="152400"/>
                </a:lnTo>
                <a:lnTo>
                  <a:pt x="406107" y="157480"/>
                </a:lnTo>
                <a:lnTo>
                  <a:pt x="411251" y="167640"/>
                </a:lnTo>
                <a:lnTo>
                  <a:pt x="411251" y="120434"/>
                </a:lnTo>
                <a:lnTo>
                  <a:pt x="411073" y="119380"/>
                </a:lnTo>
                <a:lnTo>
                  <a:pt x="410870" y="118110"/>
                </a:lnTo>
                <a:lnTo>
                  <a:pt x="410006" y="113030"/>
                </a:lnTo>
                <a:lnTo>
                  <a:pt x="406984" y="95250"/>
                </a:lnTo>
                <a:lnTo>
                  <a:pt x="395655" y="93980"/>
                </a:lnTo>
                <a:lnTo>
                  <a:pt x="384949" y="101600"/>
                </a:lnTo>
                <a:lnTo>
                  <a:pt x="369252" y="109220"/>
                </a:lnTo>
                <a:lnTo>
                  <a:pt x="342950" y="113030"/>
                </a:lnTo>
                <a:lnTo>
                  <a:pt x="335000" y="113030"/>
                </a:lnTo>
                <a:lnTo>
                  <a:pt x="326771" y="111760"/>
                </a:lnTo>
                <a:lnTo>
                  <a:pt x="318947" y="109220"/>
                </a:lnTo>
                <a:lnTo>
                  <a:pt x="312229" y="107950"/>
                </a:lnTo>
                <a:lnTo>
                  <a:pt x="300304" y="101600"/>
                </a:lnTo>
                <a:lnTo>
                  <a:pt x="290372" y="95250"/>
                </a:lnTo>
                <a:lnTo>
                  <a:pt x="282549" y="92710"/>
                </a:lnTo>
                <a:lnTo>
                  <a:pt x="276948" y="99060"/>
                </a:lnTo>
                <a:lnTo>
                  <a:pt x="275132" y="104140"/>
                </a:lnTo>
                <a:lnTo>
                  <a:pt x="276491" y="110490"/>
                </a:lnTo>
                <a:lnTo>
                  <a:pt x="275526" y="115570"/>
                </a:lnTo>
                <a:lnTo>
                  <a:pt x="273558" y="123190"/>
                </a:lnTo>
                <a:lnTo>
                  <a:pt x="270941" y="130810"/>
                </a:lnTo>
                <a:lnTo>
                  <a:pt x="268262" y="138430"/>
                </a:lnTo>
                <a:lnTo>
                  <a:pt x="266103" y="144780"/>
                </a:lnTo>
                <a:lnTo>
                  <a:pt x="261391" y="137160"/>
                </a:lnTo>
                <a:lnTo>
                  <a:pt x="254241" y="114300"/>
                </a:lnTo>
                <a:lnTo>
                  <a:pt x="254254" y="97790"/>
                </a:lnTo>
                <a:lnTo>
                  <a:pt x="275437" y="59690"/>
                </a:lnTo>
                <a:lnTo>
                  <a:pt x="304622" y="31750"/>
                </a:lnTo>
                <a:lnTo>
                  <a:pt x="341680" y="17780"/>
                </a:lnTo>
                <a:lnTo>
                  <a:pt x="372325" y="26670"/>
                </a:lnTo>
                <a:lnTo>
                  <a:pt x="401243" y="50800"/>
                </a:lnTo>
                <a:lnTo>
                  <a:pt x="422744" y="78740"/>
                </a:lnTo>
                <a:lnTo>
                  <a:pt x="431177" y="100330"/>
                </a:lnTo>
                <a:lnTo>
                  <a:pt x="431177" y="60452"/>
                </a:lnTo>
                <a:lnTo>
                  <a:pt x="415353" y="39370"/>
                </a:lnTo>
                <a:lnTo>
                  <a:pt x="388848" y="17780"/>
                </a:lnTo>
                <a:lnTo>
                  <a:pt x="381050" y="11430"/>
                </a:lnTo>
                <a:lnTo>
                  <a:pt x="342950" y="0"/>
                </a:lnTo>
                <a:lnTo>
                  <a:pt x="324434" y="2540"/>
                </a:lnTo>
                <a:lnTo>
                  <a:pt x="287756" y="21590"/>
                </a:lnTo>
                <a:lnTo>
                  <a:pt x="255790" y="57150"/>
                </a:lnTo>
                <a:lnTo>
                  <a:pt x="238391" y="87630"/>
                </a:lnTo>
                <a:lnTo>
                  <a:pt x="236220" y="91440"/>
                </a:lnTo>
                <a:lnTo>
                  <a:pt x="240461" y="133350"/>
                </a:lnTo>
                <a:lnTo>
                  <a:pt x="254165" y="163830"/>
                </a:lnTo>
                <a:lnTo>
                  <a:pt x="263258" y="199390"/>
                </a:lnTo>
                <a:lnTo>
                  <a:pt x="218592" y="199390"/>
                </a:lnTo>
                <a:lnTo>
                  <a:pt x="195224" y="203200"/>
                </a:lnTo>
                <a:lnTo>
                  <a:pt x="156933" y="222250"/>
                </a:lnTo>
                <a:lnTo>
                  <a:pt x="129235" y="251460"/>
                </a:lnTo>
                <a:lnTo>
                  <a:pt x="112407" y="289560"/>
                </a:lnTo>
                <a:lnTo>
                  <a:pt x="106895" y="331470"/>
                </a:lnTo>
                <a:lnTo>
                  <a:pt x="106832" y="337820"/>
                </a:lnTo>
                <a:lnTo>
                  <a:pt x="107454" y="369570"/>
                </a:lnTo>
                <a:lnTo>
                  <a:pt x="110147" y="401320"/>
                </a:lnTo>
                <a:lnTo>
                  <a:pt x="115646" y="431800"/>
                </a:lnTo>
                <a:lnTo>
                  <a:pt x="124726" y="467360"/>
                </a:lnTo>
                <a:lnTo>
                  <a:pt x="127038" y="474980"/>
                </a:lnTo>
                <a:lnTo>
                  <a:pt x="129578" y="483870"/>
                </a:lnTo>
                <a:lnTo>
                  <a:pt x="132308" y="492760"/>
                </a:lnTo>
                <a:lnTo>
                  <a:pt x="135191" y="499110"/>
                </a:lnTo>
                <a:lnTo>
                  <a:pt x="20053" y="499110"/>
                </a:lnTo>
                <a:lnTo>
                  <a:pt x="13017" y="501650"/>
                </a:lnTo>
                <a:lnTo>
                  <a:pt x="6565" y="505460"/>
                </a:lnTo>
                <a:lnTo>
                  <a:pt x="1841" y="511810"/>
                </a:lnTo>
                <a:lnTo>
                  <a:pt x="0" y="519430"/>
                </a:lnTo>
                <a:lnTo>
                  <a:pt x="0" y="568960"/>
                </a:lnTo>
                <a:lnTo>
                  <a:pt x="2628" y="577850"/>
                </a:lnTo>
                <a:lnTo>
                  <a:pt x="9601" y="584200"/>
                </a:lnTo>
                <a:lnTo>
                  <a:pt x="19608" y="589280"/>
                </a:lnTo>
                <a:lnTo>
                  <a:pt x="31305" y="590550"/>
                </a:lnTo>
                <a:lnTo>
                  <a:pt x="42697" y="590550"/>
                </a:lnTo>
                <a:lnTo>
                  <a:pt x="42697" y="725170"/>
                </a:lnTo>
                <a:lnTo>
                  <a:pt x="46012" y="727710"/>
                </a:lnTo>
                <a:lnTo>
                  <a:pt x="639279" y="727710"/>
                </a:lnTo>
                <a:lnTo>
                  <a:pt x="643204" y="722630"/>
                </a:lnTo>
                <a:lnTo>
                  <a:pt x="643204" y="709930"/>
                </a:lnTo>
                <a:lnTo>
                  <a:pt x="643204" y="590550"/>
                </a:lnTo>
                <a:lnTo>
                  <a:pt x="651217" y="590550"/>
                </a:lnTo>
                <a:lnTo>
                  <a:pt x="659269" y="589280"/>
                </a:lnTo>
                <a:lnTo>
                  <a:pt x="666838" y="588010"/>
                </a:lnTo>
                <a:lnTo>
                  <a:pt x="673379" y="585470"/>
                </a:lnTo>
                <a:lnTo>
                  <a:pt x="678294" y="581660"/>
                </a:lnTo>
                <a:lnTo>
                  <a:pt x="683044" y="574040"/>
                </a:lnTo>
                <a:lnTo>
                  <a:pt x="683044" y="571500"/>
                </a:lnTo>
                <a:lnTo>
                  <a:pt x="683044" y="52070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61"/>
          <p:cNvSpPr txBox="1">
            <a:spLocks noChangeArrowheads="1"/>
          </p:cNvSpPr>
          <p:nvPr/>
        </p:nvSpPr>
        <p:spPr bwMode="auto">
          <a:xfrm>
            <a:off x="2405066" y="1581568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октябрь</a:t>
            </a:r>
          </a:p>
        </p:txBody>
      </p:sp>
      <p:sp>
        <p:nvSpPr>
          <p:cNvPr id="91" name="TextBox 61"/>
          <p:cNvSpPr txBox="1">
            <a:spLocks noChangeArrowheads="1"/>
          </p:cNvSpPr>
          <p:nvPr/>
        </p:nvSpPr>
        <p:spPr bwMode="auto">
          <a:xfrm>
            <a:off x="5907896" y="1581568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ноябрь</a:t>
            </a:r>
          </a:p>
        </p:txBody>
      </p:sp>
      <p:sp>
        <p:nvSpPr>
          <p:cNvPr id="92" name="TextBox 61"/>
          <p:cNvSpPr txBox="1">
            <a:spLocks noChangeArrowheads="1"/>
          </p:cNvSpPr>
          <p:nvPr/>
        </p:nvSpPr>
        <p:spPr bwMode="auto">
          <a:xfrm>
            <a:off x="9121161" y="1581568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</a:t>
            </a:r>
          </a:p>
        </p:txBody>
      </p:sp>
      <p:sp>
        <p:nvSpPr>
          <p:cNvPr id="93" name="TextBox 61"/>
          <p:cNvSpPr txBox="1">
            <a:spLocks noChangeArrowheads="1"/>
          </p:cNvSpPr>
          <p:nvPr/>
        </p:nvSpPr>
        <p:spPr bwMode="auto">
          <a:xfrm>
            <a:off x="2508053" y="3339568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январь</a:t>
            </a:r>
          </a:p>
        </p:txBody>
      </p:sp>
      <p:sp>
        <p:nvSpPr>
          <p:cNvPr id="94" name="TextBox 61"/>
          <p:cNvSpPr txBox="1">
            <a:spLocks noChangeArrowheads="1"/>
          </p:cNvSpPr>
          <p:nvPr/>
        </p:nvSpPr>
        <p:spPr bwMode="auto">
          <a:xfrm>
            <a:off x="5857818" y="3333554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февраль</a:t>
            </a:r>
          </a:p>
        </p:txBody>
      </p:sp>
      <p:sp>
        <p:nvSpPr>
          <p:cNvPr id="95" name="TextBox 61"/>
          <p:cNvSpPr txBox="1">
            <a:spLocks noChangeArrowheads="1"/>
          </p:cNvSpPr>
          <p:nvPr/>
        </p:nvSpPr>
        <p:spPr bwMode="auto">
          <a:xfrm>
            <a:off x="9121161" y="3353775"/>
            <a:ext cx="2321104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март</a:t>
            </a:r>
          </a:p>
        </p:txBody>
      </p:sp>
      <p:sp>
        <p:nvSpPr>
          <p:cNvPr id="96" name="TextBox 61"/>
          <p:cNvSpPr txBox="1">
            <a:spLocks noChangeArrowheads="1"/>
          </p:cNvSpPr>
          <p:nvPr/>
        </p:nvSpPr>
        <p:spPr bwMode="auto">
          <a:xfrm>
            <a:off x="5857818" y="1085892"/>
            <a:ext cx="2321104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</a:p>
        </p:txBody>
      </p:sp>
      <p:sp>
        <p:nvSpPr>
          <p:cNvPr id="97" name="TextBox 61"/>
          <p:cNvSpPr txBox="1">
            <a:spLocks noChangeArrowheads="1"/>
          </p:cNvSpPr>
          <p:nvPr/>
        </p:nvSpPr>
        <p:spPr bwMode="auto">
          <a:xfrm>
            <a:off x="5857818" y="2902918"/>
            <a:ext cx="2321104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/>
          <p:cNvSpPr/>
          <p:nvPr/>
        </p:nvSpPr>
        <p:spPr>
          <a:xfrm>
            <a:off x="176464" y="855144"/>
            <a:ext cx="11866938" cy="5796242"/>
          </a:xfrm>
          <a:prstGeom prst="roundRect">
            <a:avLst>
              <a:gd name="adj" fmla="val 2226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150"/>
          <p:cNvSpPr/>
          <p:nvPr/>
        </p:nvSpPr>
        <p:spPr>
          <a:xfrm>
            <a:off x="252513" y="596534"/>
            <a:ext cx="11671631" cy="400579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2CC8A1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9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5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object 151"/>
          <p:cNvSpPr txBox="1"/>
          <p:nvPr/>
        </p:nvSpPr>
        <p:spPr>
          <a:xfrm>
            <a:off x="550406" y="605780"/>
            <a:ext cx="11070087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"Касбий ривожланиш куни" тадбирларини ташкил </a:t>
            </a:r>
            <a:r>
              <a:rPr lang="ru-RU" sz="16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spc="94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жадвали</a:t>
            </a:r>
            <a:endParaRPr lang="ru-RU" sz="1600" b="1" spc="9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bject 13"/>
          <p:cNvSpPr txBox="1"/>
          <p:nvPr/>
        </p:nvSpPr>
        <p:spPr>
          <a:xfrm>
            <a:off x="232723" y="118704"/>
            <a:ext cx="7434341" cy="237985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85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КУНЛАРИ” ТАДБИРЛАРИНИ ТАШКИЛ ЭТИШ</a:t>
            </a:r>
            <a:endParaRPr sz="14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24" y="901267"/>
            <a:ext cx="11810678" cy="57501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/>
          <p:cNvSpPr/>
          <p:nvPr/>
        </p:nvSpPr>
        <p:spPr>
          <a:xfrm>
            <a:off x="176464" y="855144"/>
            <a:ext cx="11866938" cy="5796242"/>
          </a:xfrm>
          <a:prstGeom prst="roundRect">
            <a:avLst>
              <a:gd name="adj" fmla="val 2226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150"/>
          <p:cNvSpPr/>
          <p:nvPr/>
        </p:nvSpPr>
        <p:spPr>
          <a:xfrm>
            <a:off x="252513" y="596534"/>
            <a:ext cx="11671631" cy="531840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2CC8A1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9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5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object 151"/>
          <p:cNvSpPr txBox="1"/>
          <p:nvPr/>
        </p:nvSpPr>
        <p:spPr>
          <a:xfrm>
            <a:off x="550406" y="605780"/>
            <a:ext cx="11070087" cy="2555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"Касбий ривожланиш куни" </a:t>
            </a:r>
            <a:r>
              <a:rPr lang="ru-RU" sz="1600" b="1" spc="94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ru-RU" sz="16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Касбий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ривожланиш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spc="94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соати</a:t>
            </a:r>
            <a:r>
              <a:rPr lang="ru-RU" sz="1600" b="1" spc="9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ru-RU" sz="16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тадбирларини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ташкил </a:t>
            </a:r>
            <a:r>
              <a:rPr lang="ru-RU" sz="1600" b="1" spc="94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600" b="1" spc="9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spc="94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жадвали</a:t>
            </a:r>
            <a:endParaRPr lang="ru-RU" sz="1600" b="1" spc="9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bject 13"/>
          <p:cNvSpPr txBox="1"/>
          <p:nvPr/>
        </p:nvSpPr>
        <p:spPr>
          <a:xfrm>
            <a:off x="232723" y="118704"/>
            <a:ext cx="7434341" cy="237985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85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КУНЛАРИ” ТАДБИРЛАРИНИ ТАШКИЛ ЭТИШ</a:t>
            </a:r>
            <a:endParaRPr sz="14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464" y="910849"/>
            <a:ext cx="11867165" cy="57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301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87370" y="2251554"/>
            <a:ext cx="1482519" cy="1553078"/>
          </a:xfrm>
          <a:prstGeom prst="rect">
            <a:avLst/>
          </a:prstGeom>
          <a:solidFill>
            <a:srgbClr val="E6E8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9" name="object 150"/>
          <p:cNvSpPr/>
          <p:nvPr/>
        </p:nvSpPr>
        <p:spPr>
          <a:xfrm>
            <a:off x="252513" y="636010"/>
            <a:ext cx="11671631" cy="722358"/>
          </a:xfrm>
          <a:custGeom>
            <a:avLst/>
            <a:gdLst/>
            <a:ahLst/>
            <a:cxnLst/>
            <a:rect l="l" t="t" r="r" b="b"/>
            <a:pathLst>
              <a:path w="9548495" h="548639">
                <a:moveTo>
                  <a:pt x="9392237" y="0"/>
                </a:moveTo>
                <a:lnTo>
                  <a:pt x="155951" y="0"/>
                </a:lnTo>
                <a:lnTo>
                  <a:pt x="106796" y="7984"/>
                </a:lnTo>
                <a:lnTo>
                  <a:pt x="64004" y="30192"/>
                </a:lnTo>
                <a:lnTo>
                  <a:pt x="30193" y="64002"/>
                </a:lnTo>
                <a:lnTo>
                  <a:pt x="7985" y="106796"/>
                </a:lnTo>
                <a:lnTo>
                  <a:pt x="0" y="155953"/>
                </a:lnTo>
                <a:lnTo>
                  <a:pt x="0" y="392649"/>
                </a:lnTo>
                <a:lnTo>
                  <a:pt x="7985" y="441806"/>
                </a:lnTo>
                <a:lnTo>
                  <a:pt x="30193" y="484600"/>
                </a:lnTo>
                <a:lnTo>
                  <a:pt x="64004" y="518410"/>
                </a:lnTo>
                <a:lnTo>
                  <a:pt x="106796" y="540618"/>
                </a:lnTo>
                <a:lnTo>
                  <a:pt x="155951" y="548603"/>
                </a:lnTo>
                <a:lnTo>
                  <a:pt x="9392237" y="548603"/>
                </a:lnTo>
                <a:lnTo>
                  <a:pt x="9441391" y="540618"/>
                </a:lnTo>
                <a:lnTo>
                  <a:pt x="9484183" y="518410"/>
                </a:lnTo>
                <a:lnTo>
                  <a:pt x="9517994" y="484600"/>
                </a:lnTo>
                <a:lnTo>
                  <a:pt x="9540203" y="441806"/>
                </a:lnTo>
                <a:lnTo>
                  <a:pt x="9548188" y="392649"/>
                </a:lnTo>
                <a:lnTo>
                  <a:pt x="9548188" y="155953"/>
                </a:lnTo>
                <a:lnTo>
                  <a:pt x="9540203" y="106796"/>
                </a:lnTo>
                <a:lnTo>
                  <a:pt x="9517994" y="64002"/>
                </a:lnTo>
                <a:lnTo>
                  <a:pt x="9484183" y="30192"/>
                </a:lnTo>
                <a:lnTo>
                  <a:pt x="9441391" y="7984"/>
                </a:lnTo>
                <a:lnTo>
                  <a:pt x="9392237" y="0"/>
                </a:lnTo>
                <a:close/>
              </a:path>
            </a:pathLst>
          </a:custGeom>
          <a:solidFill>
            <a:srgbClr val="2CC8A1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5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32723" y="118704"/>
            <a:ext cx="7842571" cy="286331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КУНИ” ТАДБИРЛАРИНИ ТАШКИЛ ЭТИШ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550406" y="716516"/>
            <a:ext cx="11070087" cy="562610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en-US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Касбий</a:t>
            </a:r>
            <a: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ривожланиш</a:t>
            </a:r>
            <a: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куни</a:t>
            </a:r>
            <a:r>
              <a:rPr lang="en-US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ўқувларини</a:t>
            </a:r>
            <a: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механизми</a:t>
            </a:r>
            <a:r>
              <a:rPr lang="en-US" altLang="ru-RU" b="1" dirty="0">
                <a:solidFill>
                  <a:schemeClr val="bg1"/>
                </a:solidFill>
                <a:latin typeface="Bahnschrift" panose="020B0502040204020203" pitchFamily="34" charset="0"/>
                <a:ea typeface="Cambria" panose="02040503050406030204" pitchFamily="18" charset="0"/>
                <a:sym typeface="+mn-ea"/>
              </a:rPr>
              <a:t>-АНДИЖОН ВИЛОЯТИ</a:t>
            </a:r>
            <a: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i="1" spc="94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8" name="Прямоугольник: скругленные углы 517"/>
          <p:cNvSpPr/>
          <p:nvPr/>
        </p:nvSpPr>
        <p:spPr>
          <a:xfrm>
            <a:off x="152401" y="1639532"/>
            <a:ext cx="11752860" cy="4746780"/>
          </a:xfrm>
          <a:prstGeom prst="roundRect">
            <a:avLst>
              <a:gd name="adj" fmla="val 2812"/>
            </a:avLst>
          </a:prstGeom>
          <a:noFill/>
          <a:ln w="19050">
            <a:solidFill>
              <a:srgbClr val="14A1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1" name="object 14"/>
          <p:cNvSpPr/>
          <p:nvPr/>
        </p:nvSpPr>
        <p:spPr>
          <a:xfrm>
            <a:off x="265380" y="1436092"/>
            <a:ext cx="4505191" cy="384499"/>
          </a:xfrm>
          <a:custGeom>
            <a:avLst/>
            <a:gdLst/>
            <a:ahLst/>
            <a:cxnLst/>
            <a:rect l="l" t="t" r="r" b="b"/>
            <a:pathLst>
              <a:path w="7161530" h="540385">
                <a:moveTo>
                  <a:pt x="7007841" y="0"/>
                </a:moveTo>
                <a:lnTo>
                  <a:pt x="153609" y="0"/>
                </a:lnTo>
                <a:lnTo>
                  <a:pt x="105190" y="7864"/>
                </a:lnTo>
                <a:lnTo>
                  <a:pt x="63040" y="29738"/>
                </a:lnTo>
                <a:lnTo>
                  <a:pt x="29738" y="63040"/>
                </a:lnTo>
                <a:lnTo>
                  <a:pt x="7864" y="105190"/>
                </a:lnTo>
                <a:lnTo>
                  <a:pt x="0" y="153608"/>
                </a:lnTo>
                <a:lnTo>
                  <a:pt x="0" y="386742"/>
                </a:lnTo>
                <a:lnTo>
                  <a:pt x="7864" y="435159"/>
                </a:lnTo>
                <a:lnTo>
                  <a:pt x="29738" y="477309"/>
                </a:lnTo>
                <a:lnTo>
                  <a:pt x="63040" y="510610"/>
                </a:lnTo>
                <a:lnTo>
                  <a:pt x="105190" y="532484"/>
                </a:lnTo>
                <a:lnTo>
                  <a:pt x="153609" y="540348"/>
                </a:lnTo>
                <a:lnTo>
                  <a:pt x="7007841" y="540348"/>
                </a:lnTo>
                <a:lnTo>
                  <a:pt x="7056260" y="532484"/>
                </a:lnTo>
                <a:lnTo>
                  <a:pt x="7098410" y="510610"/>
                </a:lnTo>
                <a:lnTo>
                  <a:pt x="7131712" y="477309"/>
                </a:lnTo>
                <a:lnTo>
                  <a:pt x="7153585" y="435159"/>
                </a:lnTo>
                <a:lnTo>
                  <a:pt x="7161450" y="386742"/>
                </a:lnTo>
                <a:lnTo>
                  <a:pt x="7161450" y="153608"/>
                </a:lnTo>
                <a:lnTo>
                  <a:pt x="7153585" y="105190"/>
                </a:lnTo>
                <a:lnTo>
                  <a:pt x="7131712" y="63040"/>
                </a:lnTo>
                <a:lnTo>
                  <a:pt x="7098410" y="29738"/>
                </a:lnTo>
                <a:lnTo>
                  <a:pt x="7056260" y="7864"/>
                </a:lnTo>
                <a:lnTo>
                  <a:pt x="7007841" y="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2" name="TextBox 611"/>
          <p:cNvSpPr txBox="1"/>
          <p:nvPr/>
        </p:nvSpPr>
        <p:spPr>
          <a:xfrm>
            <a:off x="390447" y="1463959"/>
            <a:ext cx="477450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Ўқувларни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босқичлари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1" name="object 59"/>
          <p:cNvSpPr/>
          <p:nvPr/>
        </p:nvSpPr>
        <p:spPr>
          <a:xfrm>
            <a:off x="611246" y="3220916"/>
            <a:ext cx="10967840" cy="633600"/>
          </a:xfrm>
          <a:custGeom>
            <a:avLst/>
            <a:gdLst/>
            <a:ahLst/>
            <a:cxnLst/>
            <a:rect l="l" t="t" r="r" b="b"/>
            <a:pathLst>
              <a:path w="8700135" h="789940">
                <a:moveTo>
                  <a:pt x="8699620" y="0"/>
                </a:moveTo>
                <a:lnTo>
                  <a:pt x="0" y="0"/>
                </a:lnTo>
                <a:lnTo>
                  <a:pt x="0" y="789432"/>
                </a:lnTo>
                <a:lnTo>
                  <a:pt x="8699620" y="789432"/>
                </a:lnTo>
                <a:lnTo>
                  <a:pt x="8699620" y="0"/>
                </a:lnTo>
                <a:close/>
              </a:path>
            </a:pathLst>
          </a:custGeom>
          <a:solidFill>
            <a:srgbClr val="E6E8F2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9" name="Прямоугольник: скругленные углы 448"/>
          <p:cNvSpPr/>
          <p:nvPr/>
        </p:nvSpPr>
        <p:spPr>
          <a:xfrm>
            <a:off x="384132" y="3215066"/>
            <a:ext cx="3843959" cy="643847"/>
          </a:xfrm>
          <a:prstGeom prst="roundRect">
            <a:avLst/>
          </a:prstGeom>
          <a:solidFill>
            <a:srgbClr val="0095D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129"/>
          <p:cNvSpPr txBox="1"/>
          <p:nvPr/>
        </p:nvSpPr>
        <p:spPr>
          <a:xfrm>
            <a:off x="8058225" y="3269842"/>
            <a:ext cx="2029145" cy="511175"/>
          </a:xfrm>
          <a:prstGeom prst="rect">
            <a:avLst/>
          </a:prstGeom>
        </p:spPr>
        <p:txBody>
          <a:bodyPr vert="horz" wrap="square" lIns="0" tIns="9627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altLang="en-US" b="1" spc="73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256</a:t>
            </a:r>
            <a:r>
              <a:rPr lang="en-US" sz="1400" b="1" spc="73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73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нафар </a:t>
            </a:r>
          </a:p>
          <a:p>
            <a:pPr marL="7620" algn="ctr">
              <a:spcBef>
                <a:spcPts val="75"/>
              </a:spcBef>
            </a:pPr>
            <a:r>
              <a:rPr lang="en-US" sz="1400" b="1" spc="73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Ментор-ўқитувчи</a:t>
            </a:r>
            <a:endParaRPr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131"/>
          <p:cNvSpPr txBox="1"/>
          <p:nvPr/>
        </p:nvSpPr>
        <p:spPr>
          <a:xfrm>
            <a:off x="1077895" y="3437126"/>
            <a:ext cx="3125926" cy="22477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Ментор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ўқитувчиларни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тайёрлаш</a:t>
            </a:r>
            <a:endParaRPr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914445" y="3251286"/>
            <a:ext cx="0" cy="59645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bject 62"/>
          <p:cNvSpPr txBox="1"/>
          <p:nvPr/>
        </p:nvSpPr>
        <p:spPr>
          <a:xfrm>
            <a:off x="10117577" y="3389245"/>
            <a:ext cx="1432790" cy="533398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 algn="ctr">
              <a:lnSpc>
                <a:spcPct val="75000"/>
              </a:lnSpc>
              <a:spcBef>
                <a:spcPts val="175"/>
              </a:spcBef>
            </a:pPr>
            <a:r>
              <a:rPr lang="ru-RU" sz="14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 – </a:t>
            </a:r>
            <a:r>
              <a:rPr lang="ru-RU" sz="1400" b="1" spc="-1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4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-15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сентябргача</a:t>
            </a:r>
            <a:endParaRPr lang="ru-RU" sz="1400" b="1" spc="-1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620" algn="ctr">
              <a:lnSpc>
                <a:spcPct val="75000"/>
              </a:lnSpc>
              <a:spcBef>
                <a:spcPts val="175"/>
              </a:spcBef>
            </a:pPr>
            <a:r>
              <a:rPr lang="ru-RU" sz="1400" b="1" spc="-15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8" name="object 53"/>
          <p:cNvSpPr/>
          <p:nvPr/>
        </p:nvSpPr>
        <p:spPr>
          <a:xfrm>
            <a:off x="7416011" y="3259279"/>
            <a:ext cx="512042" cy="545353"/>
          </a:xfrm>
          <a:custGeom>
            <a:avLst/>
            <a:gdLst/>
            <a:ahLst/>
            <a:cxnLst/>
            <a:rect l="l" t="t" r="r" b="b"/>
            <a:pathLst>
              <a:path w="683260" h="727710">
                <a:moveTo>
                  <a:pt x="546366" y="643039"/>
                </a:moveTo>
                <a:lnTo>
                  <a:pt x="543090" y="636689"/>
                </a:lnTo>
                <a:lnTo>
                  <a:pt x="535051" y="633793"/>
                </a:lnTo>
                <a:lnTo>
                  <a:pt x="142773" y="633793"/>
                </a:lnTo>
                <a:lnTo>
                  <a:pt x="139458" y="637108"/>
                </a:lnTo>
                <a:lnTo>
                  <a:pt x="139458" y="643750"/>
                </a:lnTo>
                <a:lnTo>
                  <a:pt x="139458" y="649605"/>
                </a:lnTo>
                <a:lnTo>
                  <a:pt x="143383" y="652297"/>
                </a:lnTo>
                <a:lnTo>
                  <a:pt x="536473" y="652297"/>
                </a:lnTo>
                <a:lnTo>
                  <a:pt x="544347" y="649401"/>
                </a:lnTo>
                <a:lnTo>
                  <a:pt x="546366" y="643039"/>
                </a:lnTo>
                <a:close/>
              </a:path>
              <a:path w="683260" h="727710">
                <a:moveTo>
                  <a:pt x="683044" y="520700"/>
                </a:moveTo>
                <a:lnTo>
                  <a:pt x="664552" y="500329"/>
                </a:lnTo>
                <a:lnTo>
                  <a:pt x="664552" y="518160"/>
                </a:lnTo>
                <a:lnTo>
                  <a:pt x="664552" y="568960"/>
                </a:lnTo>
                <a:lnTo>
                  <a:pt x="662190" y="571500"/>
                </a:lnTo>
                <a:lnTo>
                  <a:pt x="624700" y="571500"/>
                </a:lnTo>
                <a:lnTo>
                  <a:pt x="624700" y="590550"/>
                </a:lnTo>
                <a:lnTo>
                  <a:pt x="624700" y="709930"/>
                </a:lnTo>
                <a:lnTo>
                  <a:pt x="59766" y="709930"/>
                </a:lnTo>
                <a:lnTo>
                  <a:pt x="59766" y="590550"/>
                </a:lnTo>
                <a:lnTo>
                  <a:pt x="624700" y="590550"/>
                </a:lnTo>
                <a:lnTo>
                  <a:pt x="624700" y="571500"/>
                </a:lnTo>
                <a:lnTo>
                  <a:pt x="21691" y="571500"/>
                </a:lnTo>
                <a:lnTo>
                  <a:pt x="18503" y="570230"/>
                </a:lnTo>
                <a:lnTo>
                  <a:pt x="17754" y="567690"/>
                </a:lnTo>
                <a:lnTo>
                  <a:pt x="17081" y="567690"/>
                </a:lnTo>
                <a:lnTo>
                  <a:pt x="17081" y="520700"/>
                </a:lnTo>
                <a:lnTo>
                  <a:pt x="20878" y="516890"/>
                </a:lnTo>
                <a:lnTo>
                  <a:pt x="662190" y="516890"/>
                </a:lnTo>
                <a:lnTo>
                  <a:pt x="664552" y="518160"/>
                </a:lnTo>
                <a:lnTo>
                  <a:pt x="664552" y="500329"/>
                </a:lnTo>
                <a:lnTo>
                  <a:pt x="646049" y="499110"/>
                </a:lnTo>
                <a:lnTo>
                  <a:pt x="547865" y="499110"/>
                </a:lnTo>
                <a:lnTo>
                  <a:pt x="550646" y="492760"/>
                </a:lnTo>
                <a:lnTo>
                  <a:pt x="553389" y="483870"/>
                </a:lnTo>
                <a:lnTo>
                  <a:pt x="555574" y="476250"/>
                </a:lnTo>
                <a:lnTo>
                  <a:pt x="558139" y="467360"/>
                </a:lnTo>
                <a:lnTo>
                  <a:pt x="568921" y="420370"/>
                </a:lnTo>
                <a:lnTo>
                  <a:pt x="575678" y="369570"/>
                </a:lnTo>
                <a:lnTo>
                  <a:pt x="574979" y="317500"/>
                </a:lnTo>
                <a:lnTo>
                  <a:pt x="563422" y="270510"/>
                </a:lnTo>
                <a:lnTo>
                  <a:pt x="558419" y="262890"/>
                </a:lnTo>
                <a:lnTo>
                  <a:pt x="558419" y="347980"/>
                </a:lnTo>
                <a:lnTo>
                  <a:pt x="555980" y="386080"/>
                </a:lnTo>
                <a:lnTo>
                  <a:pt x="550100" y="422910"/>
                </a:lnTo>
                <a:lnTo>
                  <a:pt x="540346" y="463550"/>
                </a:lnTo>
                <a:lnTo>
                  <a:pt x="537883" y="469900"/>
                </a:lnTo>
                <a:lnTo>
                  <a:pt x="536473" y="476250"/>
                </a:lnTo>
                <a:lnTo>
                  <a:pt x="533869" y="468630"/>
                </a:lnTo>
                <a:lnTo>
                  <a:pt x="532942" y="464820"/>
                </a:lnTo>
                <a:lnTo>
                  <a:pt x="527939" y="445770"/>
                </a:lnTo>
                <a:lnTo>
                  <a:pt x="522249" y="423265"/>
                </a:lnTo>
                <a:lnTo>
                  <a:pt x="522249" y="499110"/>
                </a:lnTo>
                <a:lnTo>
                  <a:pt x="351485" y="499110"/>
                </a:lnTo>
                <a:lnTo>
                  <a:pt x="351485" y="461010"/>
                </a:lnTo>
                <a:lnTo>
                  <a:pt x="354076" y="455930"/>
                </a:lnTo>
                <a:lnTo>
                  <a:pt x="360057" y="449580"/>
                </a:lnTo>
                <a:lnTo>
                  <a:pt x="366737" y="443230"/>
                </a:lnTo>
                <a:lnTo>
                  <a:pt x="371411" y="439420"/>
                </a:lnTo>
                <a:lnTo>
                  <a:pt x="376567" y="434340"/>
                </a:lnTo>
                <a:lnTo>
                  <a:pt x="402386" y="408940"/>
                </a:lnTo>
                <a:lnTo>
                  <a:pt x="406730" y="405130"/>
                </a:lnTo>
                <a:lnTo>
                  <a:pt x="408482" y="402590"/>
                </a:lnTo>
                <a:lnTo>
                  <a:pt x="408406" y="353060"/>
                </a:lnTo>
                <a:lnTo>
                  <a:pt x="412534" y="350520"/>
                </a:lnTo>
                <a:lnTo>
                  <a:pt x="416877" y="346710"/>
                </a:lnTo>
                <a:lnTo>
                  <a:pt x="421703" y="344170"/>
                </a:lnTo>
                <a:lnTo>
                  <a:pt x="433400" y="337820"/>
                </a:lnTo>
                <a:lnTo>
                  <a:pt x="438099" y="331470"/>
                </a:lnTo>
                <a:lnTo>
                  <a:pt x="438670" y="320040"/>
                </a:lnTo>
                <a:lnTo>
                  <a:pt x="438594" y="311150"/>
                </a:lnTo>
                <a:lnTo>
                  <a:pt x="438289" y="294640"/>
                </a:lnTo>
                <a:lnTo>
                  <a:pt x="455764" y="304800"/>
                </a:lnTo>
                <a:lnTo>
                  <a:pt x="469188" y="317500"/>
                </a:lnTo>
                <a:lnTo>
                  <a:pt x="479120" y="332740"/>
                </a:lnTo>
                <a:lnTo>
                  <a:pt x="486105" y="353060"/>
                </a:lnTo>
                <a:lnTo>
                  <a:pt x="488073" y="360680"/>
                </a:lnTo>
                <a:lnTo>
                  <a:pt x="491921" y="374650"/>
                </a:lnTo>
                <a:lnTo>
                  <a:pt x="493788" y="382270"/>
                </a:lnTo>
                <a:lnTo>
                  <a:pt x="515416" y="468630"/>
                </a:lnTo>
                <a:lnTo>
                  <a:pt x="519417" y="483870"/>
                </a:lnTo>
                <a:lnTo>
                  <a:pt x="521360" y="492760"/>
                </a:lnTo>
                <a:lnTo>
                  <a:pt x="522249" y="499110"/>
                </a:lnTo>
                <a:lnTo>
                  <a:pt x="522249" y="423265"/>
                </a:lnTo>
                <a:lnTo>
                  <a:pt x="502894" y="346710"/>
                </a:lnTo>
                <a:lnTo>
                  <a:pt x="482752" y="306070"/>
                </a:lnTo>
                <a:lnTo>
                  <a:pt x="447802" y="279400"/>
                </a:lnTo>
                <a:lnTo>
                  <a:pt x="429729" y="273050"/>
                </a:lnTo>
                <a:lnTo>
                  <a:pt x="424078" y="271780"/>
                </a:lnTo>
                <a:lnTo>
                  <a:pt x="419785" y="271780"/>
                </a:lnTo>
                <a:lnTo>
                  <a:pt x="419785" y="289560"/>
                </a:lnTo>
                <a:lnTo>
                  <a:pt x="419785" y="325120"/>
                </a:lnTo>
                <a:lnTo>
                  <a:pt x="415201" y="326390"/>
                </a:lnTo>
                <a:lnTo>
                  <a:pt x="410451" y="330200"/>
                </a:lnTo>
                <a:lnTo>
                  <a:pt x="406006" y="332740"/>
                </a:lnTo>
                <a:lnTo>
                  <a:pt x="395084" y="339090"/>
                </a:lnTo>
                <a:lnTo>
                  <a:pt x="390372" y="345440"/>
                </a:lnTo>
                <a:lnTo>
                  <a:pt x="389458" y="358140"/>
                </a:lnTo>
                <a:lnTo>
                  <a:pt x="389902" y="382270"/>
                </a:lnTo>
                <a:lnTo>
                  <a:pt x="390029" y="392430"/>
                </a:lnTo>
                <a:lnTo>
                  <a:pt x="388734" y="397510"/>
                </a:lnTo>
                <a:lnTo>
                  <a:pt x="384035" y="402590"/>
                </a:lnTo>
                <a:lnTo>
                  <a:pt x="373900" y="411480"/>
                </a:lnTo>
                <a:lnTo>
                  <a:pt x="362762" y="424180"/>
                </a:lnTo>
                <a:lnTo>
                  <a:pt x="356768" y="429260"/>
                </a:lnTo>
                <a:lnTo>
                  <a:pt x="351485" y="434340"/>
                </a:lnTo>
                <a:lnTo>
                  <a:pt x="351485" y="431800"/>
                </a:lnTo>
                <a:lnTo>
                  <a:pt x="351383" y="358140"/>
                </a:lnTo>
                <a:lnTo>
                  <a:pt x="351802" y="350520"/>
                </a:lnTo>
                <a:lnTo>
                  <a:pt x="354152" y="350520"/>
                </a:lnTo>
                <a:lnTo>
                  <a:pt x="365506" y="335280"/>
                </a:lnTo>
                <a:lnTo>
                  <a:pt x="392950" y="298450"/>
                </a:lnTo>
                <a:lnTo>
                  <a:pt x="396113" y="294640"/>
                </a:lnTo>
                <a:lnTo>
                  <a:pt x="399376" y="290830"/>
                </a:lnTo>
                <a:lnTo>
                  <a:pt x="406146" y="290830"/>
                </a:lnTo>
                <a:lnTo>
                  <a:pt x="419785" y="289560"/>
                </a:lnTo>
                <a:lnTo>
                  <a:pt x="419785" y="271780"/>
                </a:lnTo>
                <a:lnTo>
                  <a:pt x="412661" y="271780"/>
                </a:lnTo>
                <a:lnTo>
                  <a:pt x="399910" y="273050"/>
                </a:lnTo>
                <a:lnTo>
                  <a:pt x="399427" y="260350"/>
                </a:lnTo>
                <a:lnTo>
                  <a:pt x="399376" y="259080"/>
                </a:lnTo>
                <a:lnTo>
                  <a:pt x="399148" y="252730"/>
                </a:lnTo>
                <a:lnTo>
                  <a:pt x="398627" y="243840"/>
                </a:lnTo>
                <a:lnTo>
                  <a:pt x="400812" y="237490"/>
                </a:lnTo>
                <a:lnTo>
                  <a:pt x="408127" y="226060"/>
                </a:lnTo>
                <a:lnTo>
                  <a:pt x="410210" y="222250"/>
                </a:lnTo>
                <a:lnTo>
                  <a:pt x="411365" y="217170"/>
                </a:lnTo>
                <a:lnTo>
                  <a:pt x="446646" y="217170"/>
                </a:lnTo>
                <a:lnTo>
                  <a:pt x="501891" y="227330"/>
                </a:lnTo>
                <a:lnTo>
                  <a:pt x="538302" y="259080"/>
                </a:lnTo>
                <a:lnTo>
                  <a:pt x="556323" y="312420"/>
                </a:lnTo>
                <a:lnTo>
                  <a:pt x="558419" y="347980"/>
                </a:lnTo>
                <a:lnTo>
                  <a:pt x="558419" y="262890"/>
                </a:lnTo>
                <a:lnTo>
                  <a:pt x="537578" y="231140"/>
                </a:lnTo>
                <a:lnTo>
                  <a:pt x="527786" y="222250"/>
                </a:lnTo>
                <a:lnTo>
                  <a:pt x="520052" y="217170"/>
                </a:lnTo>
                <a:lnTo>
                  <a:pt x="516191" y="214630"/>
                </a:lnTo>
                <a:lnTo>
                  <a:pt x="503415" y="209550"/>
                </a:lnTo>
                <a:lnTo>
                  <a:pt x="490042" y="204470"/>
                </a:lnTo>
                <a:lnTo>
                  <a:pt x="473811" y="200660"/>
                </a:lnTo>
                <a:lnTo>
                  <a:pt x="457708" y="199390"/>
                </a:lnTo>
                <a:lnTo>
                  <a:pt x="421220" y="199390"/>
                </a:lnTo>
                <a:lnTo>
                  <a:pt x="423697" y="194310"/>
                </a:lnTo>
                <a:lnTo>
                  <a:pt x="427024" y="181610"/>
                </a:lnTo>
                <a:lnTo>
                  <a:pt x="427926" y="175260"/>
                </a:lnTo>
                <a:lnTo>
                  <a:pt x="429145" y="167640"/>
                </a:lnTo>
                <a:lnTo>
                  <a:pt x="430110" y="165100"/>
                </a:lnTo>
                <a:lnTo>
                  <a:pt x="432117" y="162560"/>
                </a:lnTo>
                <a:lnTo>
                  <a:pt x="436473" y="153670"/>
                </a:lnTo>
                <a:lnTo>
                  <a:pt x="448564" y="116840"/>
                </a:lnTo>
                <a:lnTo>
                  <a:pt x="449668" y="101600"/>
                </a:lnTo>
                <a:lnTo>
                  <a:pt x="440143" y="72390"/>
                </a:lnTo>
                <a:lnTo>
                  <a:pt x="431177" y="60452"/>
                </a:lnTo>
                <a:lnTo>
                  <a:pt x="431177" y="100330"/>
                </a:lnTo>
                <a:lnTo>
                  <a:pt x="430250" y="118110"/>
                </a:lnTo>
                <a:lnTo>
                  <a:pt x="427875" y="128270"/>
                </a:lnTo>
                <a:lnTo>
                  <a:pt x="424662" y="134620"/>
                </a:lnTo>
                <a:lnTo>
                  <a:pt x="421220" y="144780"/>
                </a:lnTo>
                <a:lnTo>
                  <a:pt x="415264" y="135890"/>
                </a:lnTo>
                <a:lnTo>
                  <a:pt x="411289" y="120650"/>
                </a:lnTo>
                <a:lnTo>
                  <a:pt x="411251" y="120434"/>
                </a:lnTo>
                <a:lnTo>
                  <a:pt x="411251" y="167640"/>
                </a:lnTo>
                <a:lnTo>
                  <a:pt x="405345" y="191770"/>
                </a:lnTo>
                <a:lnTo>
                  <a:pt x="389877" y="222250"/>
                </a:lnTo>
                <a:lnTo>
                  <a:pt x="381698" y="231876"/>
                </a:lnTo>
                <a:lnTo>
                  <a:pt x="381698" y="275590"/>
                </a:lnTo>
                <a:lnTo>
                  <a:pt x="381355" y="281940"/>
                </a:lnTo>
                <a:lnTo>
                  <a:pt x="379768" y="287020"/>
                </a:lnTo>
                <a:lnTo>
                  <a:pt x="342950" y="335280"/>
                </a:lnTo>
                <a:lnTo>
                  <a:pt x="333502" y="323189"/>
                </a:lnTo>
                <a:lnTo>
                  <a:pt x="333502" y="471170"/>
                </a:lnTo>
                <a:lnTo>
                  <a:pt x="332994" y="499110"/>
                </a:lnTo>
                <a:lnTo>
                  <a:pt x="160807" y="499110"/>
                </a:lnTo>
                <a:lnTo>
                  <a:pt x="161620" y="492760"/>
                </a:lnTo>
                <a:lnTo>
                  <a:pt x="163398" y="485140"/>
                </a:lnTo>
                <a:lnTo>
                  <a:pt x="165709" y="476250"/>
                </a:lnTo>
                <a:lnTo>
                  <a:pt x="167347" y="469900"/>
                </a:lnTo>
                <a:lnTo>
                  <a:pt x="196380" y="353060"/>
                </a:lnTo>
                <a:lnTo>
                  <a:pt x="198526" y="344170"/>
                </a:lnTo>
                <a:lnTo>
                  <a:pt x="203454" y="332740"/>
                </a:lnTo>
                <a:lnTo>
                  <a:pt x="224447" y="307340"/>
                </a:lnTo>
                <a:lnTo>
                  <a:pt x="229806" y="302260"/>
                </a:lnTo>
                <a:lnTo>
                  <a:pt x="235432" y="298450"/>
                </a:lnTo>
                <a:lnTo>
                  <a:pt x="247611" y="293370"/>
                </a:lnTo>
                <a:lnTo>
                  <a:pt x="247027" y="311150"/>
                </a:lnTo>
                <a:lnTo>
                  <a:pt x="246926" y="318770"/>
                </a:lnTo>
                <a:lnTo>
                  <a:pt x="247992" y="331470"/>
                </a:lnTo>
                <a:lnTo>
                  <a:pt x="256438" y="340360"/>
                </a:lnTo>
                <a:lnTo>
                  <a:pt x="277495" y="353060"/>
                </a:lnTo>
                <a:lnTo>
                  <a:pt x="277507" y="393700"/>
                </a:lnTo>
                <a:lnTo>
                  <a:pt x="277914" y="400050"/>
                </a:lnTo>
                <a:lnTo>
                  <a:pt x="280073" y="406400"/>
                </a:lnTo>
                <a:lnTo>
                  <a:pt x="284746" y="410210"/>
                </a:lnTo>
                <a:lnTo>
                  <a:pt x="292785" y="419100"/>
                </a:lnTo>
                <a:lnTo>
                  <a:pt x="319455" y="444500"/>
                </a:lnTo>
                <a:lnTo>
                  <a:pt x="331012" y="457200"/>
                </a:lnTo>
                <a:lnTo>
                  <a:pt x="333502" y="471170"/>
                </a:lnTo>
                <a:lnTo>
                  <a:pt x="333502" y="323189"/>
                </a:lnTo>
                <a:lnTo>
                  <a:pt x="333336" y="322973"/>
                </a:lnTo>
                <a:lnTo>
                  <a:pt x="333336" y="360680"/>
                </a:lnTo>
                <a:lnTo>
                  <a:pt x="333222" y="374650"/>
                </a:lnTo>
                <a:lnTo>
                  <a:pt x="333044" y="382270"/>
                </a:lnTo>
                <a:lnTo>
                  <a:pt x="332994" y="431800"/>
                </a:lnTo>
                <a:lnTo>
                  <a:pt x="326440" y="426720"/>
                </a:lnTo>
                <a:lnTo>
                  <a:pt x="299123" y="398780"/>
                </a:lnTo>
                <a:lnTo>
                  <a:pt x="294017" y="384810"/>
                </a:lnTo>
                <a:lnTo>
                  <a:pt x="294182" y="374650"/>
                </a:lnTo>
                <a:lnTo>
                  <a:pt x="294538" y="360680"/>
                </a:lnTo>
                <a:lnTo>
                  <a:pt x="294589" y="351790"/>
                </a:lnTo>
                <a:lnTo>
                  <a:pt x="296252" y="344170"/>
                </a:lnTo>
                <a:lnTo>
                  <a:pt x="291452" y="340360"/>
                </a:lnTo>
                <a:lnTo>
                  <a:pt x="285127" y="336550"/>
                </a:lnTo>
                <a:lnTo>
                  <a:pt x="276161" y="331470"/>
                </a:lnTo>
                <a:lnTo>
                  <a:pt x="268147" y="326390"/>
                </a:lnTo>
                <a:lnTo>
                  <a:pt x="264680" y="321310"/>
                </a:lnTo>
                <a:lnTo>
                  <a:pt x="264680" y="293370"/>
                </a:lnTo>
                <a:lnTo>
                  <a:pt x="264680" y="289560"/>
                </a:lnTo>
                <a:lnTo>
                  <a:pt x="287451" y="292100"/>
                </a:lnTo>
                <a:lnTo>
                  <a:pt x="290233" y="297180"/>
                </a:lnTo>
                <a:lnTo>
                  <a:pt x="293077" y="299720"/>
                </a:lnTo>
                <a:lnTo>
                  <a:pt x="326694" y="344170"/>
                </a:lnTo>
                <a:lnTo>
                  <a:pt x="331609" y="353060"/>
                </a:lnTo>
                <a:lnTo>
                  <a:pt x="333336" y="360680"/>
                </a:lnTo>
                <a:lnTo>
                  <a:pt x="333336" y="322973"/>
                </a:lnTo>
                <a:lnTo>
                  <a:pt x="318147" y="303530"/>
                </a:lnTo>
                <a:lnTo>
                  <a:pt x="308825" y="290830"/>
                </a:lnTo>
                <a:lnTo>
                  <a:pt x="308051" y="289560"/>
                </a:lnTo>
                <a:lnTo>
                  <a:pt x="304952" y="284480"/>
                </a:lnTo>
                <a:lnTo>
                  <a:pt x="304368" y="278130"/>
                </a:lnTo>
                <a:lnTo>
                  <a:pt x="304317" y="273050"/>
                </a:lnTo>
                <a:lnTo>
                  <a:pt x="304533" y="260350"/>
                </a:lnTo>
                <a:lnTo>
                  <a:pt x="312597" y="265430"/>
                </a:lnTo>
                <a:lnTo>
                  <a:pt x="321094" y="271780"/>
                </a:lnTo>
                <a:lnTo>
                  <a:pt x="330911" y="275590"/>
                </a:lnTo>
                <a:lnTo>
                  <a:pt x="342950" y="276860"/>
                </a:lnTo>
                <a:lnTo>
                  <a:pt x="354812" y="275590"/>
                </a:lnTo>
                <a:lnTo>
                  <a:pt x="364756" y="271780"/>
                </a:lnTo>
                <a:lnTo>
                  <a:pt x="373405" y="265430"/>
                </a:lnTo>
                <a:lnTo>
                  <a:pt x="381368" y="260350"/>
                </a:lnTo>
                <a:lnTo>
                  <a:pt x="381660" y="270510"/>
                </a:lnTo>
                <a:lnTo>
                  <a:pt x="381698" y="275590"/>
                </a:lnTo>
                <a:lnTo>
                  <a:pt x="381698" y="231876"/>
                </a:lnTo>
                <a:lnTo>
                  <a:pt x="368287" y="247650"/>
                </a:lnTo>
                <a:lnTo>
                  <a:pt x="344004" y="259080"/>
                </a:lnTo>
                <a:lnTo>
                  <a:pt x="319989" y="250190"/>
                </a:lnTo>
                <a:lnTo>
                  <a:pt x="297611" y="224790"/>
                </a:lnTo>
                <a:lnTo>
                  <a:pt x="293484" y="217170"/>
                </a:lnTo>
                <a:lnTo>
                  <a:pt x="286029" y="203428"/>
                </a:lnTo>
                <a:lnTo>
                  <a:pt x="286029" y="242570"/>
                </a:lnTo>
                <a:lnTo>
                  <a:pt x="286029" y="273050"/>
                </a:lnTo>
                <a:lnTo>
                  <a:pt x="272669" y="271780"/>
                </a:lnTo>
                <a:lnTo>
                  <a:pt x="260908" y="271780"/>
                </a:lnTo>
                <a:lnTo>
                  <a:pt x="249250" y="274320"/>
                </a:lnTo>
                <a:lnTo>
                  <a:pt x="206108" y="299720"/>
                </a:lnTo>
                <a:lnTo>
                  <a:pt x="177342" y="355600"/>
                </a:lnTo>
                <a:lnTo>
                  <a:pt x="165938" y="401320"/>
                </a:lnTo>
                <a:lnTo>
                  <a:pt x="154673" y="448310"/>
                </a:lnTo>
                <a:lnTo>
                  <a:pt x="147497" y="474980"/>
                </a:lnTo>
                <a:lnTo>
                  <a:pt x="146570" y="476250"/>
                </a:lnTo>
                <a:lnTo>
                  <a:pt x="142798" y="462280"/>
                </a:lnTo>
                <a:lnTo>
                  <a:pt x="138874" y="448310"/>
                </a:lnTo>
                <a:lnTo>
                  <a:pt x="134988" y="433070"/>
                </a:lnTo>
                <a:lnTo>
                  <a:pt x="131305" y="415290"/>
                </a:lnTo>
                <a:lnTo>
                  <a:pt x="125310" y="368300"/>
                </a:lnTo>
                <a:lnTo>
                  <a:pt x="125437" y="320040"/>
                </a:lnTo>
                <a:lnTo>
                  <a:pt x="135978" y="275590"/>
                </a:lnTo>
                <a:lnTo>
                  <a:pt x="161239" y="241300"/>
                </a:lnTo>
                <a:lnTo>
                  <a:pt x="205511" y="219710"/>
                </a:lnTo>
                <a:lnTo>
                  <a:pt x="221170" y="217170"/>
                </a:lnTo>
                <a:lnTo>
                  <a:pt x="273227" y="217170"/>
                </a:lnTo>
                <a:lnTo>
                  <a:pt x="276098" y="224790"/>
                </a:lnTo>
                <a:lnTo>
                  <a:pt x="280403" y="231140"/>
                </a:lnTo>
                <a:lnTo>
                  <a:pt x="284314" y="237490"/>
                </a:lnTo>
                <a:lnTo>
                  <a:pt x="286029" y="242570"/>
                </a:lnTo>
                <a:lnTo>
                  <a:pt x="286029" y="203428"/>
                </a:lnTo>
                <a:lnTo>
                  <a:pt x="281089" y="194310"/>
                </a:lnTo>
                <a:lnTo>
                  <a:pt x="274650" y="168910"/>
                </a:lnTo>
                <a:lnTo>
                  <a:pt x="277342" y="161290"/>
                </a:lnTo>
                <a:lnTo>
                  <a:pt x="283375" y="148590"/>
                </a:lnTo>
                <a:lnTo>
                  <a:pt x="284822" y="144780"/>
                </a:lnTo>
                <a:lnTo>
                  <a:pt x="289661" y="132080"/>
                </a:lnTo>
                <a:lnTo>
                  <a:pt x="293141" y="118110"/>
                </a:lnTo>
                <a:lnTo>
                  <a:pt x="329717" y="129540"/>
                </a:lnTo>
                <a:lnTo>
                  <a:pt x="358965" y="129540"/>
                </a:lnTo>
                <a:lnTo>
                  <a:pt x="392760" y="119380"/>
                </a:lnTo>
                <a:lnTo>
                  <a:pt x="393661" y="125730"/>
                </a:lnTo>
                <a:lnTo>
                  <a:pt x="398157" y="139700"/>
                </a:lnTo>
                <a:lnTo>
                  <a:pt x="400342" y="144780"/>
                </a:lnTo>
                <a:lnTo>
                  <a:pt x="402234" y="148590"/>
                </a:lnTo>
                <a:lnTo>
                  <a:pt x="403720" y="152400"/>
                </a:lnTo>
                <a:lnTo>
                  <a:pt x="406107" y="157480"/>
                </a:lnTo>
                <a:lnTo>
                  <a:pt x="411251" y="167640"/>
                </a:lnTo>
                <a:lnTo>
                  <a:pt x="411251" y="120434"/>
                </a:lnTo>
                <a:lnTo>
                  <a:pt x="411073" y="119380"/>
                </a:lnTo>
                <a:lnTo>
                  <a:pt x="410870" y="118110"/>
                </a:lnTo>
                <a:lnTo>
                  <a:pt x="410006" y="113030"/>
                </a:lnTo>
                <a:lnTo>
                  <a:pt x="406984" y="95250"/>
                </a:lnTo>
                <a:lnTo>
                  <a:pt x="395655" y="93980"/>
                </a:lnTo>
                <a:lnTo>
                  <a:pt x="384949" y="101600"/>
                </a:lnTo>
                <a:lnTo>
                  <a:pt x="369252" y="109220"/>
                </a:lnTo>
                <a:lnTo>
                  <a:pt x="342950" y="113030"/>
                </a:lnTo>
                <a:lnTo>
                  <a:pt x="335000" y="113030"/>
                </a:lnTo>
                <a:lnTo>
                  <a:pt x="326771" y="111760"/>
                </a:lnTo>
                <a:lnTo>
                  <a:pt x="318947" y="109220"/>
                </a:lnTo>
                <a:lnTo>
                  <a:pt x="312229" y="107950"/>
                </a:lnTo>
                <a:lnTo>
                  <a:pt x="300304" y="101600"/>
                </a:lnTo>
                <a:lnTo>
                  <a:pt x="290372" y="95250"/>
                </a:lnTo>
                <a:lnTo>
                  <a:pt x="282549" y="92710"/>
                </a:lnTo>
                <a:lnTo>
                  <a:pt x="276948" y="99060"/>
                </a:lnTo>
                <a:lnTo>
                  <a:pt x="275132" y="104140"/>
                </a:lnTo>
                <a:lnTo>
                  <a:pt x="276491" y="110490"/>
                </a:lnTo>
                <a:lnTo>
                  <a:pt x="275526" y="115570"/>
                </a:lnTo>
                <a:lnTo>
                  <a:pt x="273558" y="123190"/>
                </a:lnTo>
                <a:lnTo>
                  <a:pt x="270941" y="130810"/>
                </a:lnTo>
                <a:lnTo>
                  <a:pt x="268262" y="138430"/>
                </a:lnTo>
                <a:lnTo>
                  <a:pt x="266103" y="144780"/>
                </a:lnTo>
                <a:lnTo>
                  <a:pt x="261391" y="137160"/>
                </a:lnTo>
                <a:lnTo>
                  <a:pt x="254241" y="114300"/>
                </a:lnTo>
                <a:lnTo>
                  <a:pt x="254254" y="97790"/>
                </a:lnTo>
                <a:lnTo>
                  <a:pt x="275437" y="59690"/>
                </a:lnTo>
                <a:lnTo>
                  <a:pt x="304622" y="31750"/>
                </a:lnTo>
                <a:lnTo>
                  <a:pt x="341680" y="17780"/>
                </a:lnTo>
                <a:lnTo>
                  <a:pt x="372325" y="26670"/>
                </a:lnTo>
                <a:lnTo>
                  <a:pt x="401243" y="50800"/>
                </a:lnTo>
                <a:lnTo>
                  <a:pt x="422744" y="78740"/>
                </a:lnTo>
                <a:lnTo>
                  <a:pt x="431177" y="100330"/>
                </a:lnTo>
                <a:lnTo>
                  <a:pt x="431177" y="60452"/>
                </a:lnTo>
                <a:lnTo>
                  <a:pt x="415353" y="39370"/>
                </a:lnTo>
                <a:lnTo>
                  <a:pt x="388848" y="17780"/>
                </a:lnTo>
                <a:lnTo>
                  <a:pt x="381050" y="11430"/>
                </a:lnTo>
                <a:lnTo>
                  <a:pt x="342950" y="0"/>
                </a:lnTo>
                <a:lnTo>
                  <a:pt x="324434" y="2540"/>
                </a:lnTo>
                <a:lnTo>
                  <a:pt x="287756" y="21590"/>
                </a:lnTo>
                <a:lnTo>
                  <a:pt x="255790" y="57150"/>
                </a:lnTo>
                <a:lnTo>
                  <a:pt x="238391" y="87630"/>
                </a:lnTo>
                <a:lnTo>
                  <a:pt x="236220" y="91440"/>
                </a:lnTo>
                <a:lnTo>
                  <a:pt x="240461" y="133350"/>
                </a:lnTo>
                <a:lnTo>
                  <a:pt x="254165" y="163830"/>
                </a:lnTo>
                <a:lnTo>
                  <a:pt x="263258" y="199390"/>
                </a:lnTo>
                <a:lnTo>
                  <a:pt x="218592" y="199390"/>
                </a:lnTo>
                <a:lnTo>
                  <a:pt x="195224" y="203200"/>
                </a:lnTo>
                <a:lnTo>
                  <a:pt x="156933" y="222250"/>
                </a:lnTo>
                <a:lnTo>
                  <a:pt x="129235" y="251460"/>
                </a:lnTo>
                <a:lnTo>
                  <a:pt x="112407" y="289560"/>
                </a:lnTo>
                <a:lnTo>
                  <a:pt x="106895" y="331470"/>
                </a:lnTo>
                <a:lnTo>
                  <a:pt x="106832" y="337820"/>
                </a:lnTo>
                <a:lnTo>
                  <a:pt x="107454" y="369570"/>
                </a:lnTo>
                <a:lnTo>
                  <a:pt x="110147" y="401320"/>
                </a:lnTo>
                <a:lnTo>
                  <a:pt x="115646" y="431800"/>
                </a:lnTo>
                <a:lnTo>
                  <a:pt x="124726" y="467360"/>
                </a:lnTo>
                <a:lnTo>
                  <a:pt x="127038" y="474980"/>
                </a:lnTo>
                <a:lnTo>
                  <a:pt x="129578" y="483870"/>
                </a:lnTo>
                <a:lnTo>
                  <a:pt x="132308" y="492760"/>
                </a:lnTo>
                <a:lnTo>
                  <a:pt x="135191" y="499110"/>
                </a:lnTo>
                <a:lnTo>
                  <a:pt x="20053" y="499110"/>
                </a:lnTo>
                <a:lnTo>
                  <a:pt x="13017" y="501650"/>
                </a:lnTo>
                <a:lnTo>
                  <a:pt x="6565" y="505460"/>
                </a:lnTo>
                <a:lnTo>
                  <a:pt x="1841" y="511810"/>
                </a:lnTo>
                <a:lnTo>
                  <a:pt x="0" y="519430"/>
                </a:lnTo>
                <a:lnTo>
                  <a:pt x="0" y="568960"/>
                </a:lnTo>
                <a:lnTo>
                  <a:pt x="2628" y="577850"/>
                </a:lnTo>
                <a:lnTo>
                  <a:pt x="9601" y="584200"/>
                </a:lnTo>
                <a:lnTo>
                  <a:pt x="19608" y="589280"/>
                </a:lnTo>
                <a:lnTo>
                  <a:pt x="31305" y="590550"/>
                </a:lnTo>
                <a:lnTo>
                  <a:pt x="42697" y="590550"/>
                </a:lnTo>
                <a:lnTo>
                  <a:pt x="42697" y="725170"/>
                </a:lnTo>
                <a:lnTo>
                  <a:pt x="46012" y="727710"/>
                </a:lnTo>
                <a:lnTo>
                  <a:pt x="639279" y="727710"/>
                </a:lnTo>
                <a:lnTo>
                  <a:pt x="643204" y="722630"/>
                </a:lnTo>
                <a:lnTo>
                  <a:pt x="643204" y="709930"/>
                </a:lnTo>
                <a:lnTo>
                  <a:pt x="643204" y="590550"/>
                </a:lnTo>
                <a:lnTo>
                  <a:pt x="651217" y="590550"/>
                </a:lnTo>
                <a:lnTo>
                  <a:pt x="659269" y="589280"/>
                </a:lnTo>
                <a:lnTo>
                  <a:pt x="666838" y="588010"/>
                </a:lnTo>
                <a:lnTo>
                  <a:pt x="673379" y="585470"/>
                </a:lnTo>
                <a:lnTo>
                  <a:pt x="678294" y="581660"/>
                </a:lnTo>
                <a:lnTo>
                  <a:pt x="683044" y="574040"/>
                </a:lnTo>
                <a:lnTo>
                  <a:pt x="683044" y="571500"/>
                </a:lnTo>
                <a:lnTo>
                  <a:pt x="683044" y="52070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3" name="object 62"/>
          <p:cNvSpPr txBox="1"/>
          <p:nvPr/>
        </p:nvSpPr>
        <p:spPr>
          <a:xfrm>
            <a:off x="460744" y="3602804"/>
            <a:ext cx="457056" cy="161052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>
              <a:spcBef>
                <a:spcPts val="175"/>
              </a:spcBef>
            </a:pPr>
            <a:r>
              <a:rPr lang="en-US" sz="900" b="1" spc="-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босқич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4" name="TextBox 453"/>
          <p:cNvSpPr txBox="1"/>
          <p:nvPr/>
        </p:nvSpPr>
        <p:spPr>
          <a:xfrm>
            <a:off x="481074" y="3231846"/>
            <a:ext cx="3325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spc="-1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grpSp>
        <p:nvGrpSpPr>
          <p:cNvPr id="16" name="Группа 15"/>
          <p:cNvGrpSpPr/>
          <p:nvPr/>
        </p:nvGrpSpPr>
        <p:grpSpPr>
          <a:xfrm>
            <a:off x="384132" y="4225474"/>
            <a:ext cx="11194952" cy="650205"/>
            <a:chOff x="384132" y="3799573"/>
            <a:chExt cx="11194952" cy="650205"/>
          </a:xfrm>
        </p:grpSpPr>
        <p:sp>
          <p:nvSpPr>
            <p:cNvPr id="41" name="object 59"/>
            <p:cNvSpPr/>
            <p:nvPr/>
          </p:nvSpPr>
          <p:spPr>
            <a:xfrm>
              <a:off x="611245" y="3799573"/>
              <a:ext cx="10967839" cy="633600"/>
            </a:xfrm>
            <a:custGeom>
              <a:avLst/>
              <a:gdLst/>
              <a:ahLst/>
              <a:cxnLst/>
              <a:rect l="l" t="t" r="r" b="b"/>
              <a:pathLst>
                <a:path w="8700135" h="789940">
                  <a:moveTo>
                    <a:pt x="8699620" y="0"/>
                  </a:moveTo>
                  <a:lnTo>
                    <a:pt x="0" y="0"/>
                  </a:lnTo>
                  <a:lnTo>
                    <a:pt x="0" y="789432"/>
                  </a:lnTo>
                  <a:lnTo>
                    <a:pt x="8699620" y="789432"/>
                  </a:lnTo>
                  <a:lnTo>
                    <a:pt x="8699620" y="0"/>
                  </a:lnTo>
                  <a:close/>
                </a:path>
              </a:pathLst>
            </a:custGeom>
            <a:solidFill>
              <a:srgbClr val="E6E8F2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8" name="Прямоугольник: скругленные углы 477"/>
            <p:cNvSpPr/>
            <p:nvPr/>
          </p:nvSpPr>
          <p:spPr>
            <a:xfrm>
              <a:off x="384132" y="3805931"/>
              <a:ext cx="3843959" cy="643847"/>
            </a:xfrm>
            <a:prstGeom prst="roundRect">
              <a:avLst/>
            </a:prstGeom>
            <a:solidFill>
              <a:srgbClr val="0095D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object 129"/>
            <p:cNvSpPr txBox="1"/>
            <p:nvPr/>
          </p:nvSpPr>
          <p:spPr>
            <a:xfrm>
              <a:off x="8044138" y="3873102"/>
              <a:ext cx="2043232" cy="511175"/>
            </a:xfrm>
            <a:prstGeom prst="rect">
              <a:avLst/>
            </a:prstGeom>
          </p:spPr>
          <p:txBody>
            <a:bodyPr vert="horz" wrap="square" lIns="0" tIns="9627" rIns="0" bIns="0" rtlCol="0">
              <a:spAutoFit/>
            </a:bodyPr>
            <a:lstStyle/>
            <a:p>
              <a:pPr marL="7620" algn="ctr">
                <a:spcBef>
                  <a:spcPts val="75"/>
                </a:spcBef>
              </a:pPr>
              <a:r>
                <a:rPr lang="en-US" altLang="en-US" b="1" spc="73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765</a:t>
              </a:r>
              <a:r>
                <a:rPr lang="en-US" b="1" spc="73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400" b="1" spc="73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нафар </a:t>
              </a:r>
            </a:p>
            <a:p>
              <a:pPr marL="7620" algn="ctr">
                <a:spcBef>
                  <a:spcPts val="75"/>
                </a:spcBef>
              </a:pPr>
              <a:r>
                <a:rPr lang="en-US" sz="1400" b="1" spc="73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Етакчи ўқитувчи</a:t>
              </a:r>
              <a:endParaRPr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object 131"/>
            <p:cNvSpPr txBox="1"/>
            <p:nvPr/>
          </p:nvSpPr>
          <p:spPr>
            <a:xfrm>
              <a:off x="1074080" y="3883637"/>
              <a:ext cx="3031638" cy="440219"/>
            </a:xfrm>
            <a:prstGeom prst="rect">
              <a:avLst/>
            </a:prstGeom>
          </p:spPr>
          <p:txBody>
            <a:bodyPr vert="horz" wrap="square" lIns="0" tIns="9242" rIns="0" bIns="0" rtlCol="0">
              <a:spAutoFit/>
            </a:bodyPr>
            <a:lstStyle/>
            <a:p>
              <a:pPr marL="7620">
                <a:spcBef>
                  <a:spcPts val="75"/>
                </a:spcBef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Менторлар томонидан етакчи </a:t>
              </a:r>
              <a:r>
                <a:rPr lang="ru-RU" sz="1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ўқитувчиларни</a:t>
              </a: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тайёрлаш</a:t>
              </a:r>
              <a:endParaRPr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8" name="Прямая соединительная линия 47"/>
            <p:cNvCxnSpPr/>
            <p:nvPr/>
          </p:nvCxnSpPr>
          <p:spPr>
            <a:xfrm>
              <a:off x="903955" y="3829943"/>
              <a:ext cx="0" cy="603230"/>
            </a:xfrm>
            <a:prstGeom prst="line">
              <a:avLst/>
            </a:prstGeom>
            <a:ln w="3175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object 80"/>
            <p:cNvSpPr txBox="1"/>
            <p:nvPr/>
          </p:nvSpPr>
          <p:spPr>
            <a:xfrm>
              <a:off x="5442708" y="3845756"/>
              <a:ext cx="1533309" cy="437515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7620" marR="3175" algn="ctr">
                <a:spcBef>
                  <a:spcPts val="60"/>
                </a:spcBef>
              </a:pPr>
              <a:r>
                <a:rPr lang="en-US" altLang="ru-RU" sz="1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r>
                <a:rPr lang="ru-RU" altLang="ru-RU" sz="1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71</a:t>
              </a:r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 </a:t>
              </a:r>
              <a:br>
                <a:rPr lang="ru-RU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таянч</a:t>
              </a:r>
              <a:r>
                <a:rPr lang="ru-RU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мактаблар</a:t>
              </a:r>
              <a:endParaRPr 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60" name="object 40"/>
            <p:cNvGrpSpPr/>
            <p:nvPr/>
          </p:nvGrpSpPr>
          <p:grpSpPr>
            <a:xfrm>
              <a:off x="4629022" y="3898161"/>
              <a:ext cx="393989" cy="363397"/>
              <a:chOff x="646606" y="2984630"/>
              <a:chExt cx="744220" cy="686435"/>
            </a:xfrm>
            <a:solidFill>
              <a:srgbClr val="CDB599"/>
            </a:solidFill>
          </p:grpSpPr>
          <p:sp>
            <p:nvSpPr>
              <p:cNvPr id="461" name="object 41"/>
              <p:cNvSpPr/>
              <p:nvPr/>
            </p:nvSpPr>
            <p:spPr>
              <a:xfrm>
                <a:off x="646595" y="2984632"/>
                <a:ext cx="744220" cy="686435"/>
              </a:xfrm>
              <a:custGeom>
                <a:avLst/>
                <a:gdLst/>
                <a:ahLst/>
                <a:cxnLst/>
                <a:rect l="l" t="t" r="r" b="b"/>
                <a:pathLst>
                  <a:path w="744219" h="686435">
                    <a:moveTo>
                      <a:pt x="451853" y="345579"/>
                    </a:moveTo>
                    <a:lnTo>
                      <a:pt x="437146" y="312318"/>
                    </a:lnTo>
                    <a:lnTo>
                      <a:pt x="430428" y="306489"/>
                    </a:lnTo>
                    <a:lnTo>
                      <a:pt x="430428" y="359943"/>
                    </a:lnTo>
                    <a:lnTo>
                      <a:pt x="426288" y="381787"/>
                    </a:lnTo>
                    <a:lnTo>
                      <a:pt x="413080" y="401447"/>
                    </a:lnTo>
                    <a:lnTo>
                      <a:pt x="380479" y="418439"/>
                    </a:lnTo>
                    <a:lnTo>
                      <a:pt x="348272" y="413410"/>
                    </a:lnTo>
                    <a:lnTo>
                      <a:pt x="323684" y="393585"/>
                    </a:lnTo>
                    <a:lnTo>
                      <a:pt x="313880" y="366191"/>
                    </a:lnTo>
                    <a:lnTo>
                      <a:pt x="314477" y="352374"/>
                    </a:lnTo>
                    <a:lnTo>
                      <a:pt x="350443" y="306235"/>
                    </a:lnTo>
                    <a:lnTo>
                      <a:pt x="372008" y="302107"/>
                    </a:lnTo>
                    <a:lnTo>
                      <a:pt x="393585" y="306235"/>
                    </a:lnTo>
                    <a:lnTo>
                      <a:pt x="412356" y="318592"/>
                    </a:lnTo>
                    <a:lnTo>
                      <a:pt x="425716" y="338124"/>
                    </a:lnTo>
                    <a:lnTo>
                      <a:pt x="430428" y="359943"/>
                    </a:lnTo>
                    <a:lnTo>
                      <a:pt x="430428" y="306489"/>
                    </a:lnTo>
                    <a:lnTo>
                      <a:pt x="425386" y="302107"/>
                    </a:lnTo>
                    <a:lnTo>
                      <a:pt x="409435" y="288264"/>
                    </a:lnTo>
                    <a:lnTo>
                      <a:pt x="372008" y="279006"/>
                    </a:lnTo>
                    <a:lnTo>
                      <a:pt x="340652" y="285508"/>
                    </a:lnTo>
                    <a:lnTo>
                      <a:pt x="314744" y="303123"/>
                    </a:lnTo>
                    <a:lnTo>
                      <a:pt x="297129" y="329018"/>
                    </a:lnTo>
                    <a:lnTo>
                      <a:pt x="290639" y="360387"/>
                    </a:lnTo>
                    <a:lnTo>
                      <a:pt x="299859" y="397687"/>
                    </a:lnTo>
                    <a:lnTo>
                      <a:pt x="323837" y="425450"/>
                    </a:lnTo>
                    <a:lnTo>
                      <a:pt x="357047" y="440270"/>
                    </a:lnTo>
                    <a:lnTo>
                      <a:pt x="393966" y="438734"/>
                    </a:lnTo>
                    <a:lnTo>
                      <a:pt x="427380" y="418439"/>
                    </a:lnTo>
                    <a:lnTo>
                      <a:pt x="429044" y="417423"/>
                    </a:lnTo>
                    <a:lnTo>
                      <a:pt x="450253" y="382473"/>
                    </a:lnTo>
                    <a:lnTo>
                      <a:pt x="451853" y="345579"/>
                    </a:lnTo>
                    <a:close/>
                  </a:path>
                  <a:path w="744219" h="686435">
                    <a:moveTo>
                      <a:pt x="744016" y="348754"/>
                    </a:moveTo>
                    <a:lnTo>
                      <a:pt x="738797" y="337235"/>
                    </a:lnTo>
                    <a:lnTo>
                      <a:pt x="737971" y="335432"/>
                    </a:lnTo>
                    <a:lnTo>
                      <a:pt x="724115" y="312585"/>
                    </a:lnTo>
                    <a:lnTo>
                      <a:pt x="712050" y="293928"/>
                    </a:lnTo>
                    <a:lnTo>
                      <a:pt x="712050" y="337134"/>
                    </a:lnTo>
                    <a:lnTo>
                      <a:pt x="687349" y="337159"/>
                    </a:lnTo>
                    <a:lnTo>
                      <a:pt x="687349" y="360387"/>
                    </a:lnTo>
                    <a:lnTo>
                      <a:pt x="687349" y="664095"/>
                    </a:lnTo>
                    <a:lnTo>
                      <a:pt x="453390" y="664095"/>
                    </a:lnTo>
                    <a:lnTo>
                      <a:pt x="453390" y="546392"/>
                    </a:lnTo>
                    <a:lnTo>
                      <a:pt x="453390" y="523138"/>
                    </a:lnTo>
                    <a:lnTo>
                      <a:pt x="453390" y="512965"/>
                    </a:lnTo>
                    <a:lnTo>
                      <a:pt x="450710" y="499884"/>
                    </a:lnTo>
                    <a:lnTo>
                      <a:pt x="450062" y="496722"/>
                    </a:lnTo>
                    <a:lnTo>
                      <a:pt x="440893" y="485406"/>
                    </a:lnTo>
                    <a:lnTo>
                      <a:pt x="430136" y="480263"/>
                    </a:lnTo>
                    <a:lnTo>
                      <a:pt x="430136" y="523138"/>
                    </a:lnTo>
                    <a:lnTo>
                      <a:pt x="430136" y="546392"/>
                    </a:lnTo>
                    <a:lnTo>
                      <a:pt x="430136" y="664095"/>
                    </a:lnTo>
                    <a:lnTo>
                      <a:pt x="383641" y="664095"/>
                    </a:lnTo>
                    <a:lnTo>
                      <a:pt x="383641" y="546392"/>
                    </a:lnTo>
                    <a:lnTo>
                      <a:pt x="430136" y="546392"/>
                    </a:lnTo>
                    <a:lnTo>
                      <a:pt x="430136" y="523138"/>
                    </a:lnTo>
                    <a:lnTo>
                      <a:pt x="360387" y="523138"/>
                    </a:lnTo>
                    <a:lnTo>
                      <a:pt x="360387" y="546392"/>
                    </a:lnTo>
                    <a:lnTo>
                      <a:pt x="360387" y="664095"/>
                    </a:lnTo>
                    <a:lnTo>
                      <a:pt x="313880" y="664095"/>
                    </a:lnTo>
                    <a:lnTo>
                      <a:pt x="313880" y="546392"/>
                    </a:lnTo>
                    <a:lnTo>
                      <a:pt x="360387" y="546392"/>
                    </a:lnTo>
                    <a:lnTo>
                      <a:pt x="360387" y="523138"/>
                    </a:lnTo>
                    <a:lnTo>
                      <a:pt x="313880" y="523138"/>
                    </a:lnTo>
                    <a:lnTo>
                      <a:pt x="313880" y="502856"/>
                    </a:lnTo>
                    <a:lnTo>
                      <a:pt x="319747" y="499884"/>
                    </a:lnTo>
                    <a:lnTo>
                      <a:pt x="415607" y="499884"/>
                    </a:lnTo>
                    <a:lnTo>
                      <a:pt x="425030" y="501713"/>
                    </a:lnTo>
                    <a:lnTo>
                      <a:pt x="429234" y="506679"/>
                    </a:lnTo>
                    <a:lnTo>
                      <a:pt x="430098" y="512965"/>
                    </a:lnTo>
                    <a:lnTo>
                      <a:pt x="430136" y="523138"/>
                    </a:lnTo>
                    <a:lnTo>
                      <a:pt x="430136" y="480263"/>
                    </a:lnTo>
                    <a:lnTo>
                      <a:pt x="427075" y="478790"/>
                    </a:lnTo>
                    <a:lnTo>
                      <a:pt x="409790" y="476631"/>
                    </a:lnTo>
                    <a:lnTo>
                      <a:pt x="334225" y="476631"/>
                    </a:lnTo>
                    <a:lnTo>
                      <a:pt x="317017" y="478777"/>
                    </a:lnTo>
                    <a:lnTo>
                      <a:pt x="303187" y="485355"/>
                    </a:lnTo>
                    <a:lnTo>
                      <a:pt x="293979" y="496658"/>
                    </a:lnTo>
                    <a:lnTo>
                      <a:pt x="290639" y="512965"/>
                    </a:lnTo>
                    <a:lnTo>
                      <a:pt x="290639" y="664095"/>
                    </a:lnTo>
                    <a:lnTo>
                      <a:pt x="56680" y="664095"/>
                    </a:lnTo>
                    <a:lnTo>
                      <a:pt x="56680" y="360387"/>
                    </a:lnTo>
                    <a:lnTo>
                      <a:pt x="184556" y="360387"/>
                    </a:lnTo>
                    <a:lnTo>
                      <a:pt x="194741" y="354711"/>
                    </a:lnTo>
                    <a:lnTo>
                      <a:pt x="209130" y="341655"/>
                    </a:lnTo>
                    <a:lnTo>
                      <a:pt x="211810" y="338912"/>
                    </a:lnTo>
                    <a:lnTo>
                      <a:pt x="223316" y="327152"/>
                    </a:lnTo>
                    <a:lnTo>
                      <a:pt x="232867" y="317157"/>
                    </a:lnTo>
                    <a:lnTo>
                      <a:pt x="312889" y="236715"/>
                    </a:lnTo>
                    <a:lnTo>
                      <a:pt x="317119" y="232511"/>
                    </a:lnTo>
                    <a:lnTo>
                      <a:pt x="339559" y="210134"/>
                    </a:lnTo>
                    <a:lnTo>
                      <a:pt x="349148" y="200583"/>
                    </a:lnTo>
                    <a:lnTo>
                      <a:pt x="372008" y="178739"/>
                    </a:lnTo>
                    <a:lnTo>
                      <a:pt x="545299" y="351307"/>
                    </a:lnTo>
                    <a:lnTo>
                      <a:pt x="549198" y="355257"/>
                    </a:lnTo>
                    <a:lnTo>
                      <a:pt x="552361" y="360387"/>
                    </a:lnTo>
                    <a:lnTo>
                      <a:pt x="687349" y="360387"/>
                    </a:lnTo>
                    <a:lnTo>
                      <a:pt x="687349" y="337159"/>
                    </a:lnTo>
                    <a:lnTo>
                      <a:pt x="567918" y="337235"/>
                    </a:lnTo>
                    <a:lnTo>
                      <a:pt x="562432" y="336092"/>
                    </a:lnTo>
                    <a:lnTo>
                      <a:pt x="557364" y="331736"/>
                    </a:lnTo>
                    <a:lnTo>
                      <a:pt x="548208" y="322237"/>
                    </a:lnTo>
                    <a:lnTo>
                      <a:pt x="502437" y="276860"/>
                    </a:lnTo>
                    <a:lnTo>
                      <a:pt x="473786" y="248056"/>
                    </a:lnTo>
                    <a:lnTo>
                      <a:pt x="459206" y="232511"/>
                    </a:lnTo>
                    <a:lnTo>
                      <a:pt x="646658" y="232511"/>
                    </a:lnTo>
                    <a:lnTo>
                      <a:pt x="647776" y="236715"/>
                    </a:lnTo>
                    <a:lnTo>
                      <a:pt x="651662" y="242227"/>
                    </a:lnTo>
                    <a:lnTo>
                      <a:pt x="653910" y="245605"/>
                    </a:lnTo>
                    <a:lnTo>
                      <a:pt x="712050" y="337134"/>
                    </a:lnTo>
                    <a:lnTo>
                      <a:pt x="712050" y="293928"/>
                    </a:lnTo>
                    <a:lnTo>
                      <a:pt x="708875" y="289013"/>
                    </a:lnTo>
                    <a:lnTo>
                      <a:pt x="698690" y="273469"/>
                    </a:lnTo>
                    <a:lnTo>
                      <a:pt x="672515" y="232511"/>
                    </a:lnTo>
                    <a:lnTo>
                      <a:pt x="642327" y="209219"/>
                    </a:lnTo>
                    <a:lnTo>
                      <a:pt x="530098" y="209664"/>
                    </a:lnTo>
                    <a:lnTo>
                      <a:pt x="465670" y="209473"/>
                    </a:lnTo>
                    <a:lnTo>
                      <a:pt x="435216" y="208546"/>
                    </a:lnTo>
                    <a:lnTo>
                      <a:pt x="427075" y="200875"/>
                    </a:lnTo>
                    <a:lnTo>
                      <a:pt x="409346" y="183730"/>
                    </a:lnTo>
                    <a:lnTo>
                      <a:pt x="404456" y="178739"/>
                    </a:lnTo>
                    <a:lnTo>
                      <a:pt x="391668" y="165722"/>
                    </a:lnTo>
                    <a:lnTo>
                      <a:pt x="384467" y="156552"/>
                    </a:lnTo>
                    <a:lnTo>
                      <a:pt x="383641" y="155486"/>
                    </a:lnTo>
                    <a:lnTo>
                      <a:pt x="383641" y="114808"/>
                    </a:lnTo>
                    <a:lnTo>
                      <a:pt x="495274" y="114808"/>
                    </a:lnTo>
                    <a:lnTo>
                      <a:pt x="499884" y="108737"/>
                    </a:lnTo>
                    <a:lnTo>
                      <a:pt x="499884" y="104635"/>
                    </a:lnTo>
                    <a:lnTo>
                      <a:pt x="496773" y="96393"/>
                    </a:lnTo>
                    <a:lnTo>
                      <a:pt x="494588" y="93002"/>
                    </a:lnTo>
                    <a:lnTo>
                      <a:pt x="489889" y="85725"/>
                    </a:lnTo>
                    <a:lnTo>
                      <a:pt x="482917" y="75780"/>
                    </a:lnTo>
                    <a:lnTo>
                      <a:pt x="479539" y="69748"/>
                    </a:lnTo>
                    <a:lnTo>
                      <a:pt x="483679" y="61722"/>
                    </a:lnTo>
                    <a:lnTo>
                      <a:pt x="490562" y="51765"/>
                    </a:lnTo>
                    <a:lnTo>
                      <a:pt x="495058" y="45046"/>
                    </a:lnTo>
                    <a:lnTo>
                      <a:pt x="497027" y="42100"/>
                    </a:lnTo>
                    <a:lnTo>
                      <a:pt x="499884" y="34874"/>
                    </a:lnTo>
                    <a:lnTo>
                      <a:pt x="499884" y="27851"/>
                    </a:lnTo>
                    <a:lnTo>
                      <a:pt x="495287" y="23253"/>
                    </a:lnTo>
                    <a:lnTo>
                      <a:pt x="466471" y="23253"/>
                    </a:lnTo>
                    <a:lnTo>
                      <a:pt x="466471" y="45046"/>
                    </a:lnTo>
                    <a:lnTo>
                      <a:pt x="463727" y="51358"/>
                    </a:lnTo>
                    <a:lnTo>
                      <a:pt x="459613" y="57480"/>
                    </a:lnTo>
                    <a:lnTo>
                      <a:pt x="455752" y="63233"/>
                    </a:lnTo>
                    <a:lnTo>
                      <a:pt x="453821" y="68503"/>
                    </a:lnTo>
                    <a:lnTo>
                      <a:pt x="455231" y="74536"/>
                    </a:lnTo>
                    <a:lnTo>
                      <a:pt x="459105" y="80746"/>
                    </a:lnTo>
                    <a:lnTo>
                      <a:pt x="463511" y="86956"/>
                    </a:lnTo>
                    <a:lnTo>
                      <a:pt x="466471" y="93002"/>
                    </a:lnTo>
                    <a:lnTo>
                      <a:pt x="383641" y="93002"/>
                    </a:lnTo>
                    <a:lnTo>
                      <a:pt x="383641" y="45046"/>
                    </a:lnTo>
                    <a:lnTo>
                      <a:pt x="466471" y="45046"/>
                    </a:lnTo>
                    <a:lnTo>
                      <a:pt x="466471" y="23253"/>
                    </a:lnTo>
                    <a:lnTo>
                      <a:pt x="383641" y="23253"/>
                    </a:lnTo>
                    <a:lnTo>
                      <a:pt x="383705" y="16090"/>
                    </a:lnTo>
                    <a:lnTo>
                      <a:pt x="382841" y="8483"/>
                    </a:lnTo>
                    <a:lnTo>
                      <a:pt x="379463" y="2463"/>
                    </a:lnTo>
                    <a:lnTo>
                      <a:pt x="372008" y="0"/>
                    </a:lnTo>
                    <a:lnTo>
                      <a:pt x="363994" y="3162"/>
                    </a:lnTo>
                    <a:lnTo>
                      <a:pt x="360692" y="11226"/>
                    </a:lnTo>
                    <a:lnTo>
                      <a:pt x="360133" y="22021"/>
                    </a:lnTo>
                    <a:lnTo>
                      <a:pt x="360387" y="33426"/>
                    </a:lnTo>
                    <a:lnTo>
                      <a:pt x="360400" y="74536"/>
                    </a:lnTo>
                    <a:lnTo>
                      <a:pt x="360514" y="155486"/>
                    </a:lnTo>
                    <a:lnTo>
                      <a:pt x="360540" y="157861"/>
                    </a:lnTo>
                    <a:lnTo>
                      <a:pt x="361924" y="156552"/>
                    </a:lnTo>
                    <a:lnTo>
                      <a:pt x="360553" y="157899"/>
                    </a:lnTo>
                    <a:lnTo>
                      <a:pt x="354977" y="163169"/>
                    </a:lnTo>
                    <a:lnTo>
                      <a:pt x="328104" y="190665"/>
                    </a:lnTo>
                    <a:lnTo>
                      <a:pt x="313677" y="204927"/>
                    </a:lnTo>
                    <a:lnTo>
                      <a:pt x="299288" y="210058"/>
                    </a:lnTo>
                    <a:lnTo>
                      <a:pt x="284822" y="210108"/>
                    </a:lnTo>
                    <a:lnTo>
                      <a:pt x="284822" y="232511"/>
                    </a:lnTo>
                    <a:lnTo>
                      <a:pt x="280517" y="237820"/>
                    </a:lnTo>
                    <a:lnTo>
                      <a:pt x="274802" y="243687"/>
                    </a:lnTo>
                    <a:lnTo>
                      <a:pt x="263385" y="254673"/>
                    </a:lnTo>
                    <a:lnTo>
                      <a:pt x="179349" y="338912"/>
                    </a:lnTo>
                    <a:lnTo>
                      <a:pt x="177520" y="337235"/>
                    </a:lnTo>
                    <a:lnTo>
                      <a:pt x="31978" y="337134"/>
                    </a:lnTo>
                    <a:lnTo>
                      <a:pt x="89522" y="246468"/>
                    </a:lnTo>
                    <a:lnTo>
                      <a:pt x="92163" y="242544"/>
                    </a:lnTo>
                    <a:lnTo>
                      <a:pt x="96215" y="236816"/>
                    </a:lnTo>
                    <a:lnTo>
                      <a:pt x="97370" y="232511"/>
                    </a:lnTo>
                    <a:lnTo>
                      <a:pt x="284822" y="232511"/>
                    </a:lnTo>
                    <a:lnTo>
                      <a:pt x="284822" y="210108"/>
                    </a:lnTo>
                    <a:lnTo>
                      <a:pt x="272503" y="210134"/>
                    </a:lnTo>
                    <a:lnTo>
                      <a:pt x="151803" y="208813"/>
                    </a:lnTo>
                    <a:lnTo>
                      <a:pt x="109220" y="209194"/>
                    </a:lnTo>
                    <a:lnTo>
                      <a:pt x="74917" y="227152"/>
                    </a:lnTo>
                    <a:lnTo>
                      <a:pt x="52755" y="261327"/>
                    </a:lnTo>
                    <a:lnTo>
                      <a:pt x="15976" y="319684"/>
                    </a:lnTo>
                    <a:lnTo>
                      <a:pt x="11912" y="325742"/>
                    </a:lnTo>
                    <a:lnTo>
                      <a:pt x="6604" y="334073"/>
                    </a:lnTo>
                    <a:lnTo>
                      <a:pt x="1981" y="342480"/>
                    </a:lnTo>
                    <a:lnTo>
                      <a:pt x="0" y="348754"/>
                    </a:lnTo>
                    <a:lnTo>
                      <a:pt x="2997" y="356984"/>
                    </a:lnTo>
                    <a:lnTo>
                      <a:pt x="10896" y="360273"/>
                    </a:lnTo>
                    <a:lnTo>
                      <a:pt x="22059" y="360705"/>
                    </a:lnTo>
                    <a:lnTo>
                      <a:pt x="34886" y="360387"/>
                    </a:lnTo>
                    <a:lnTo>
                      <a:pt x="34886" y="664095"/>
                    </a:lnTo>
                    <a:lnTo>
                      <a:pt x="19431" y="663765"/>
                    </a:lnTo>
                    <a:lnTo>
                      <a:pt x="8559" y="664311"/>
                    </a:lnTo>
                    <a:lnTo>
                      <a:pt x="2120" y="668020"/>
                    </a:lnTo>
                    <a:lnTo>
                      <a:pt x="0" y="677176"/>
                    </a:lnTo>
                    <a:lnTo>
                      <a:pt x="0" y="680669"/>
                    </a:lnTo>
                    <a:lnTo>
                      <a:pt x="5219" y="685888"/>
                    </a:lnTo>
                    <a:lnTo>
                      <a:pt x="735304" y="685888"/>
                    </a:lnTo>
                    <a:lnTo>
                      <a:pt x="741819" y="682485"/>
                    </a:lnTo>
                    <a:lnTo>
                      <a:pt x="743991" y="674992"/>
                    </a:lnTo>
                    <a:lnTo>
                      <a:pt x="741819" y="667499"/>
                    </a:lnTo>
                    <a:lnTo>
                      <a:pt x="735304" y="664095"/>
                    </a:lnTo>
                    <a:lnTo>
                      <a:pt x="709142" y="664095"/>
                    </a:lnTo>
                    <a:lnTo>
                      <a:pt x="709142" y="360387"/>
                    </a:lnTo>
                    <a:lnTo>
                      <a:pt x="721956" y="360705"/>
                    </a:lnTo>
                    <a:lnTo>
                      <a:pt x="733132" y="360273"/>
                    </a:lnTo>
                    <a:lnTo>
                      <a:pt x="741019" y="356984"/>
                    </a:lnTo>
                    <a:lnTo>
                      <a:pt x="744016" y="348754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endParaRPr sz="109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462" name="object 42"/>
              <p:cNvPicPr/>
              <p:nvPr/>
            </p:nvPicPr>
            <p:blipFill>
              <a:blip r:embed="rId4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123239" y="3379306"/>
                <a:ext cx="81376" cy="105207"/>
              </a:xfrm>
              <a:prstGeom prst="rect">
                <a:avLst/>
              </a:prstGeom>
              <a:grpFill/>
            </p:spPr>
          </p:pic>
          <p:pic>
            <p:nvPicPr>
              <p:cNvPr id="463" name="object 43"/>
              <p:cNvPicPr/>
              <p:nvPr/>
            </p:nvPicPr>
            <p:blipFill>
              <a:blip r:embed="rId5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32609" y="3379306"/>
                <a:ext cx="81376" cy="105207"/>
              </a:xfrm>
              <a:prstGeom prst="rect">
                <a:avLst/>
              </a:prstGeom>
              <a:grpFill/>
            </p:spPr>
          </p:pic>
          <p:pic>
            <p:nvPicPr>
              <p:cNvPr id="464" name="object 44"/>
              <p:cNvPicPr/>
              <p:nvPr/>
            </p:nvPicPr>
            <p:blipFill>
              <a:blip r:embed="rId6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227866" y="3379353"/>
                <a:ext cx="81376" cy="105160"/>
              </a:xfrm>
              <a:prstGeom prst="rect">
                <a:avLst/>
              </a:prstGeom>
              <a:grpFill/>
            </p:spPr>
          </p:pic>
          <p:pic>
            <p:nvPicPr>
              <p:cNvPr id="465" name="object 45"/>
              <p:cNvPicPr/>
              <p:nvPr/>
            </p:nvPicPr>
            <p:blipFill>
              <a:blip r:embed="rId7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27981" y="3379397"/>
                <a:ext cx="81376" cy="105116"/>
              </a:xfrm>
              <a:prstGeom prst="rect">
                <a:avLst/>
              </a:prstGeom>
              <a:grpFill/>
            </p:spPr>
          </p:pic>
          <p:pic>
            <p:nvPicPr>
              <p:cNvPr id="467" name="object 46"/>
              <p:cNvPicPr/>
              <p:nvPr/>
            </p:nvPicPr>
            <p:blipFill>
              <a:blip r:embed="rId8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122875" y="3518806"/>
                <a:ext cx="81740" cy="93584"/>
              </a:xfrm>
              <a:prstGeom prst="rect">
                <a:avLst/>
              </a:prstGeom>
              <a:grpFill/>
            </p:spPr>
          </p:pic>
          <p:pic>
            <p:nvPicPr>
              <p:cNvPr id="468" name="object 47"/>
              <p:cNvPicPr/>
              <p:nvPr/>
            </p:nvPicPr>
            <p:blipFill>
              <a:blip r:embed="rId9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32609" y="3518806"/>
                <a:ext cx="81376" cy="93584"/>
              </a:xfrm>
              <a:prstGeom prst="rect">
                <a:avLst/>
              </a:prstGeom>
              <a:grpFill/>
            </p:spPr>
          </p:pic>
          <p:pic>
            <p:nvPicPr>
              <p:cNvPr id="471" name="object 48"/>
              <p:cNvPicPr/>
              <p:nvPr/>
            </p:nvPicPr>
            <p:blipFill>
              <a:blip r:embed="rId10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227866" y="3519389"/>
                <a:ext cx="81376" cy="93001"/>
              </a:xfrm>
              <a:prstGeom prst="rect">
                <a:avLst/>
              </a:prstGeom>
              <a:grpFill/>
            </p:spPr>
          </p:pic>
          <p:pic>
            <p:nvPicPr>
              <p:cNvPr id="472" name="object 49"/>
              <p:cNvPicPr/>
              <p:nvPr/>
            </p:nvPicPr>
            <p:blipFill>
              <a:blip r:embed="rId11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27981" y="3519389"/>
                <a:ext cx="81376" cy="93001"/>
              </a:xfrm>
              <a:prstGeom prst="rect">
                <a:avLst/>
              </a:prstGeom>
              <a:grpFill/>
            </p:spPr>
          </p:pic>
          <p:sp>
            <p:nvSpPr>
              <p:cNvPr id="473" name="object 50"/>
              <p:cNvSpPr/>
              <p:nvPr/>
            </p:nvSpPr>
            <p:spPr>
              <a:xfrm>
                <a:off x="972111" y="3298910"/>
                <a:ext cx="59055" cy="58419"/>
              </a:xfrm>
              <a:custGeom>
                <a:avLst/>
                <a:gdLst/>
                <a:ahLst/>
                <a:cxnLst/>
                <a:rect l="l" t="t" r="r" b="b"/>
                <a:pathLst>
                  <a:path w="59055" h="58420">
                    <a:moveTo>
                      <a:pt x="46500" y="0"/>
                    </a:moveTo>
                    <a:lnTo>
                      <a:pt x="38508" y="3169"/>
                    </a:lnTo>
                    <a:lnTo>
                      <a:pt x="34875" y="12678"/>
                    </a:lnTo>
                    <a:lnTo>
                      <a:pt x="34875" y="34476"/>
                    </a:lnTo>
                    <a:lnTo>
                      <a:pt x="25357" y="34157"/>
                    </a:lnTo>
                    <a:lnTo>
                      <a:pt x="13821" y="34595"/>
                    </a:lnTo>
                    <a:lnTo>
                      <a:pt x="4093" y="37879"/>
                    </a:lnTo>
                    <a:lnTo>
                      <a:pt x="0" y="46100"/>
                    </a:lnTo>
                    <a:lnTo>
                      <a:pt x="4311" y="54650"/>
                    </a:lnTo>
                    <a:lnTo>
                      <a:pt x="15250" y="57898"/>
                    </a:lnTo>
                    <a:lnTo>
                      <a:pt x="29826" y="58153"/>
                    </a:lnTo>
                    <a:lnTo>
                      <a:pt x="45047" y="57725"/>
                    </a:lnTo>
                    <a:lnTo>
                      <a:pt x="54532" y="53603"/>
                    </a:lnTo>
                    <a:lnTo>
                      <a:pt x="58201" y="42979"/>
                    </a:lnTo>
                    <a:lnTo>
                      <a:pt x="58563" y="28466"/>
                    </a:lnTo>
                    <a:lnTo>
                      <a:pt x="58126" y="12678"/>
                    </a:lnTo>
                    <a:lnTo>
                      <a:pt x="54493" y="3169"/>
                    </a:lnTo>
                    <a:lnTo>
                      <a:pt x="46500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endParaRPr sz="109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70" name="object 53"/>
            <p:cNvSpPr/>
            <p:nvPr/>
          </p:nvSpPr>
          <p:spPr>
            <a:xfrm>
              <a:off x="7416011" y="3842737"/>
              <a:ext cx="512042" cy="545353"/>
            </a:xfrm>
            <a:custGeom>
              <a:avLst/>
              <a:gdLst/>
              <a:ahLst/>
              <a:cxnLst/>
              <a:rect l="l" t="t" r="r" b="b"/>
              <a:pathLst>
                <a:path w="683260" h="727710">
                  <a:moveTo>
                    <a:pt x="546366" y="643039"/>
                  </a:moveTo>
                  <a:lnTo>
                    <a:pt x="543090" y="636689"/>
                  </a:lnTo>
                  <a:lnTo>
                    <a:pt x="535051" y="633793"/>
                  </a:lnTo>
                  <a:lnTo>
                    <a:pt x="142773" y="633793"/>
                  </a:lnTo>
                  <a:lnTo>
                    <a:pt x="139458" y="637108"/>
                  </a:lnTo>
                  <a:lnTo>
                    <a:pt x="139458" y="643750"/>
                  </a:lnTo>
                  <a:lnTo>
                    <a:pt x="139458" y="649605"/>
                  </a:lnTo>
                  <a:lnTo>
                    <a:pt x="143383" y="652297"/>
                  </a:lnTo>
                  <a:lnTo>
                    <a:pt x="536473" y="652297"/>
                  </a:lnTo>
                  <a:lnTo>
                    <a:pt x="544347" y="649401"/>
                  </a:lnTo>
                  <a:lnTo>
                    <a:pt x="546366" y="643039"/>
                  </a:lnTo>
                  <a:close/>
                </a:path>
                <a:path w="683260" h="727710">
                  <a:moveTo>
                    <a:pt x="683044" y="520700"/>
                  </a:moveTo>
                  <a:lnTo>
                    <a:pt x="664552" y="500329"/>
                  </a:lnTo>
                  <a:lnTo>
                    <a:pt x="664552" y="518160"/>
                  </a:lnTo>
                  <a:lnTo>
                    <a:pt x="664552" y="568960"/>
                  </a:lnTo>
                  <a:lnTo>
                    <a:pt x="662190" y="571500"/>
                  </a:lnTo>
                  <a:lnTo>
                    <a:pt x="624700" y="571500"/>
                  </a:lnTo>
                  <a:lnTo>
                    <a:pt x="624700" y="590550"/>
                  </a:lnTo>
                  <a:lnTo>
                    <a:pt x="624700" y="709930"/>
                  </a:lnTo>
                  <a:lnTo>
                    <a:pt x="59766" y="709930"/>
                  </a:lnTo>
                  <a:lnTo>
                    <a:pt x="59766" y="590550"/>
                  </a:lnTo>
                  <a:lnTo>
                    <a:pt x="624700" y="590550"/>
                  </a:lnTo>
                  <a:lnTo>
                    <a:pt x="624700" y="571500"/>
                  </a:lnTo>
                  <a:lnTo>
                    <a:pt x="21691" y="571500"/>
                  </a:lnTo>
                  <a:lnTo>
                    <a:pt x="18503" y="570230"/>
                  </a:lnTo>
                  <a:lnTo>
                    <a:pt x="17754" y="567690"/>
                  </a:lnTo>
                  <a:lnTo>
                    <a:pt x="17081" y="567690"/>
                  </a:lnTo>
                  <a:lnTo>
                    <a:pt x="17081" y="520700"/>
                  </a:lnTo>
                  <a:lnTo>
                    <a:pt x="20878" y="516890"/>
                  </a:lnTo>
                  <a:lnTo>
                    <a:pt x="662190" y="516890"/>
                  </a:lnTo>
                  <a:lnTo>
                    <a:pt x="664552" y="518160"/>
                  </a:lnTo>
                  <a:lnTo>
                    <a:pt x="664552" y="500329"/>
                  </a:lnTo>
                  <a:lnTo>
                    <a:pt x="646049" y="499110"/>
                  </a:lnTo>
                  <a:lnTo>
                    <a:pt x="547865" y="499110"/>
                  </a:lnTo>
                  <a:lnTo>
                    <a:pt x="550646" y="492760"/>
                  </a:lnTo>
                  <a:lnTo>
                    <a:pt x="553389" y="483870"/>
                  </a:lnTo>
                  <a:lnTo>
                    <a:pt x="555574" y="476250"/>
                  </a:lnTo>
                  <a:lnTo>
                    <a:pt x="558139" y="467360"/>
                  </a:lnTo>
                  <a:lnTo>
                    <a:pt x="568921" y="420370"/>
                  </a:lnTo>
                  <a:lnTo>
                    <a:pt x="575678" y="369570"/>
                  </a:lnTo>
                  <a:lnTo>
                    <a:pt x="574979" y="317500"/>
                  </a:lnTo>
                  <a:lnTo>
                    <a:pt x="563422" y="270510"/>
                  </a:lnTo>
                  <a:lnTo>
                    <a:pt x="558419" y="262890"/>
                  </a:lnTo>
                  <a:lnTo>
                    <a:pt x="558419" y="347980"/>
                  </a:lnTo>
                  <a:lnTo>
                    <a:pt x="555980" y="386080"/>
                  </a:lnTo>
                  <a:lnTo>
                    <a:pt x="550100" y="422910"/>
                  </a:lnTo>
                  <a:lnTo>
                    <a:pt x="540346" y="463550"/>
                  </a:lnTo>
                  <a:lnTo>
                    <a:pt x="537883" y="469900"/>
                  </a:lnTo>
                  <a:lnTo>
                    <a:pt x="536473" y="476250"/>
                  </a:lnTo>
                  <a:lnTo>
                    <a:pt x="533869" y="468630"/>
                  </a:lnTo>
                  <a:lnTo>
                    <a:pt x="532942" y="464820"/>
                  </a:lnTo>
                  <a:lnTo>
                    <a:pt x="527939" y="445770"/>
                  </a:lnTo>
                  <a:lnTo>
                    <a:pt x="522249" y="423265"/>
                  </a:lnTo>
                  <a:lnTo>
                    <a:pt x="522249" y="499110"/>
                  </a:lnTo>
                  <a:lnTo>
                    <a:pt x="351485" y="499110"/>
                  </a:lnTo>
                  <a:lnTo>
                    <a:pt x="351485" y="461010"/>
                  </a:lnTo>
                  <a:lnTo>
                    <a:pt x="354076" y="455930"/>
                  </a:lnTo>
                  <a:lnTo>
                    <a:pt x="360057" y="449580"/>
                  </a:lnTo>
                  <a:lnTo>
                    <a:pt x="366737" y="443230"/>
                  </a:lnTo>
                  <a:lnTo>
                    <a:pt x="371411" y="439420"/>
                  </a:lnTo>
                  <a:lnTo>
                    <a:pt x="376567" y="434340"/>
                  </a:lnTo>
                  <a:lnTo>
                    <a:pt x="402386" y="408940"/>
                  </a:lnTo>
                  <a:lnTo>
                    <a:pt x="406730" y="405130"/>
                  </a:lnTo>
                  <a:lnTo>
                    <a:pt x="408482" y="402590"/>
                  </a:lnTo>
                  <a:lnTo>
                    <a:pt x="408406" y="353060"/>
                  </a:lnTo>
                  <a:lnTo>
                    <a:pt x="412534" y="350520"/>
                  </a:lnTo>
                  <a:lnTo>
                    <a:pt x="416877" y="346710"/>
                  </a:lnTo>
                  <a:lnTo>
                    <a:pt x="421703" y="344170"/>
                  </a:lnTo>
                  <a:lnTo>
                    <a:pt x="433400" y="337820"/>
                  </a:lnTo>
                  <a:lnTo>
                    <a:pt x="438099" y="331470"/>
                  </a:lnTo>
                  <a:lnTo>
                    <a:pt x="438670" y="320040"/>
                  </a:lnTo>
                  <a:lnTo>
                    <a:pt x="438594" y="311150"/>
                  </a:lnTo>
                  <a:lnTo>
                    <a:pt x="438289" y="294640"/>
                  </a:lnTo>
                  <a:lnTo>
                    <a:pt x="455764" y="304800"/>
                  </a:lnTo>
                  <a:lnTo>
                    <a:pt x="469188" y="317500"/>
                  </a:lnTo>
                  <a:lnTo>
                    <a:pt x="479120" y="332740"/>
                  </a:lnTo>
                  <a:lnTo>
                    <a:pt x="486105" y="353060"/>
                  </a:lnTo>
                  <a:lnTo>
                    <a:pt x="488073" y="360680"/>
                  </a:lnTo>
                  <a:lnTo>
                    <a:pt x="491921" y="374650"/>
                  </a:lnTo>
                  <a:lnTo>
                    <a:pt x="493788" y="382270"/>
                  </a:lnTo>
                  <a:lnTo>
                    <a:pt x="515416" y="468630"/>
                  </a:lnTo>
                  <a:lnTo>
                    <a:pt x="519417" y="483870"/>
                  </a:lnTo>
                  <a:lnTo>
                    <a:pt x="521360" y="492760"/>
                  </a:lnTo>
                  <a:lnTo>
                    <a:pt x="522249" y="499110"/>
                  </a:lnTo>
                  <a:lnTo>
                    <a:pt x="522249" y="423265"/>
                  </a:lnTo>
                  <a:lnTo>
                    <a:pt x="502894" y="346710"/>
                  </a:lnTo>
                  <a:lnTo>
                    <a:pt x="482752" y="306070"/>
                  </a:lnTo>
                  <a:lnTo>
                    <a:pt x="447802" y="279400"/>
                  </a:lnTo>
                  <a:lnTo>
                    <a:pt x="429729" y="273050"/>
                  </a:lnTo>
                  <a:lnTo>
                    <a:pt x="424078" y="271780"/>
                  </a:lnTo>
                  <a:lnTo>
                    <a:pt x="419785" y="271780"/>
                  </a:lnTo>
                  <a:lnTo>
                    <a:pt x="419785" y="289560"/>
                  </a:lnTo>
                  <a:lnTo>
                    <a:pt x="419785" y="325120"/>
                  </a:lnTo>
                  <a:lnTo>
                    <a:pt x="415201" y="326390"/>
                  </a:lnTo>
                  <a:lnTo>
                    <a:pt x="410451" y="330200"/>
                  </a:lnTo>
                  <a:lnTo>
                    <a:pt x="406006" y="332740"/>
                  </a:lnTo>
                  <a:lnTo>
                    <a:pt x="395084" y="339090"/>
                  </a:lnTo>
                  <a:lnTo>
                    <a:pt x="390372" y="345440"/>
                  </a:lnTo>
                  <a:lnTo>
                    <a:pt x="389458" y="358140"/>
                  </a:lnTo>
                  <a:lnTo>
                    <a:pt x="389902" y="382270"/>
                  </a:lnTo>
                  <a:lnTo>
                    <a:pt x="390029" y="392430"/>
                  </a:lnTo>
                  <a:lnTo>
                    <a:pt x="388734" y="397510"/>
                  </a:lnTo>
                  <a:lnTo>
                    <a:pt x="384035" y="402590"/>
                  </a:lnTo>
                  <a:lnTo>
                    <a:pt x="373900" y="411480"/>
                  </a:lnTo>
                  <a:lnTo>
                    <a:pt x="362762" y="424180"/>
                  </a:lnTo>
                  <a:lnTo>
                    <a:pt x="356768" y="429260"/>
                  </a:lnTo>
                  <a:lnTo>
                    <a:pt x="351485" y="434340"/>
                  </a:lnTo>
                  <a:lnTo>
                    <a:pt x="351485" y="431800"/>
                  </a:lnTo>
                  <a:lnTo>
                    <a:pt x="351383" y="358140"/>
                  </a:lnTo>
                  <a:lnTo>
                    <a:pt x="351802" y="350520"/>
                  </a:lnTo>
                  <a:lnTo>
                    <a:pt x="354152" y="350520"/>
                  </a:lnTo>
                  <a:lnTo>
                    <a:pt x="365506" y="335280"/>
                  </a:lnTo>
                  <a:lnTo>
                    <a:pt x="392950" y="298450"/>
                  </a:lnTo>
                  <a:lnTo>
                    <a:pt x="396113" y="294640"/>
                  </a:lnTo>
                  <a:lnTo>
                    <a:pt x="399376" y="290830"/>
                  </a:lnTo>
                  <a:lnTo>
                    <a:pt x="406146" y="290830"/>
                  </a:lnTo>
                  <a:lnTo>
                    <a:pt x="419785" y="289560"/>
                  </a:lnTo>
                  <a:lnTo>
                    <a:pt x="419785" y="271780"/>
                  </a:lnTo>
                  <a:lnTo>
                    <a:pt x="412661" y="271780"/>
                  </a:lnTo>
                  <a:lnTo>
                    <a:pt x="399910" y="273050"/>
                  </a:lnTo>
                  <a:lnTo>
                    <a:pt x="399427" y="260350"/>
                  </a:lnTo>
                  <a:lnTo>
                    <a:pt x="399376" y="259080"/>
                  </a:lnTo>
                  <a:lnTo>
                    <a:pt x="399148" y="252730"/>
                  </a:lnTo>
                  <a:lnTo>
                    <a:pt x="398627" y="243840"/>
                  </a:lnTo>
                  <a:lnTo>
                    <a:pt x="400812" y="237490"/>
                  </a:lnTo>
                  <a:lnTo>
                    <a:pt x="408127" y="226060"/>
                  </a:lnTo>
                  <a:lnTo>
                    <a:pt x="410210" y="222250"/>
                  </a:lnTo>
                  <a:lnTo>
                    <a:pt x="411365" y="217170"/>
                  </a:lnTo>
                  <a:lnTo>
                    <a:pt x="446646" y="217170"/>
                  </a:lnTo>
                  <a:lnTo>
                    <a:pt x="501891" y="227330"/>
                  </a:lnTo>
                  <a:lnTo>
                    <a:pt x="538302" y="259080"/>
                  </a:lnTo>
                  <a:lnTo>
                    <a:pt x="556323" y="312420"/>
                  </a:lnTo>
                  <a:lnTo>
                    <a:pt x="558419" y="347980"/>
                  </a:lnTo>
                  <a:lnTo>
                    <a:pt x="558419" y="262890"/>
                  </a:lnTo>
                  <a:lnTo>
                    <a:pt x="537578" y="231140"/>
                  </a:lnTo>
                  <a:lnTo>
                    <a:pt x="527786" y="222250"/>
                  </a:lnTo>
                  <a:lnTo>
                    <a:pt x="520052" y="217170"/>
                  </a:lnTo>
                  <a:lnTo>
                    <a:pt x="516191" y="214630"/>
                  </a:lnTo>
                  <a:lnTo>
                    <a:pt x="503415" y="209550"/>
                  </a:lnTo>
                  <a:lnTo>
                    <a:pt x="490042" y="204470"/>
                  </a:lnTo>
                  <a:lnTo>
                    <a:pt x="473811" y="200660"/>
                  </a:lnTo>
                  <a:lnTo>
                    <a:pt x="457708" y="199390"/>
                  </a:lnTo>
                  <a:lnTo>
                    <a:pt x="421220" y="199390"/>
                  </a:lnTo>
                  <a:lnTo>
                    <a:pt x="423697" y="194310"/>
                  </a:lnTo>
                  <a:lnTo>
                    <a:pt x="427024" y="181610"/>
                  </a:lnTo>
                  <a:lnTo>
                    <a:pt x="427926" y="175260"/>
                  </a:lnTo>
                  <a:lnTo>
                    <a:pt x="429145" y="167640"/>
                  </a:lnTo>
                  <a:lnTo>
                    <a:pt x="430110" y="165100"/>
                  </a:lnTo>
                  <a:lnTo>
                    <a:pt x="432117" y="162560"/>
                  </a:lnTo>
                  <a:lnTo>
                    <a:pt x="436473" y="153670"/>
                  </a:lnTo>
                  <a:lnTo>
                    <a:pt x="448564" y="116840"/>
                  </a:lnTo>
                  <a:lnTo>
                    <a:pt x="449668" y="101600"/>
                  </a:lnTo>
                  <a:lnTo>
                    <a:pt x="440143" y="72390"/>
                  </a:lnTo>
                  <a:lnTo>
                    <a:pt x="431177" y="60452"/>
                  </a:lnTo>
                  <a:lnTo>
                    <a:pt x="431177" y="100330"/>
                  </a:lnTo>
                  <a:lnTo>
                    <a:pt x="430250" y="118110"/>
                  </a:lnTo>
                  <a:lnTo>
                    <a:pt x="427875" y="128270"/>
                  </a:lnTo>
                  <a:lnTo>
                    <a:pt x="424662" y="134620"/>
                  </a:lnTo>
                  <a:lnTo>
                    <a:pt x="421220" y="144780"/>
                  </a:lnTo>
                  <a:lnTo>
                    <a:pt x="415264" y="135890"/>
                  </a:lnTo>
                  <a:lnTo>
                    <a:pt x="411289" y="120650"/>
                  </a:lnTo>
                  <a:lnTo>
                    <a:pt x="411251" y="120434"/>
                  </a:lnTo>
                  <a:lnTo>
                    <a:pt x="411251" y="167640"/>
                  </a:lnTo>
                  <a:lnTo>
                    <a:pt x="405345" y="191770"/>
                  </a:lnTo>
                  <a:lnTo>
                    <a:pt x="389877" y="222250"/>
                  </a:lnTo>
                  <a:lnTo>
                    <a:pt x="381698" y="231876"/>
                  </a:lnTo>
                  <a:lnTo>
                    <a:pt x="381698" y="275590"/>
                  </a:lnTo>
                  <a:lnTo>
                    <a:pt x="381355" y="281940"/>
                  </a:lnTo>
                  <a:lnTo>
                    <a:pt x="379768" y="287020"/>
                  </a:lnTo>
                  <a:lnTo>
                    <a:pt x="342950" y="335280"/>
                  </a:lnTo>
                  <a:lnTo>
                    <a:pt x="333502" y="323189"/>
                  </a:lnTo>
                  <a:lnTo>
                    <a:pt x="333502" y="471170"/>
                  </a:lnTo>
                  <a:lnTo>
                    <a:pt x="332994" y="499110"/>
                  </a:lnTo>
                  <a:lnTo>
                    <a:pt x="160807" y="499110"/>
                  </a:lnTo>
                  <a:lnTo>
                    <a:pt x="161620" y="492760"/>
                  </a:lnTo>
                  <a:lnTo>
                    <a:pt x="163398" y="485140"/>
                  </a:lnTo>
                  <a:lnTo>
                    <a:pt x="165709" y="476250"/>
                  </a:lnTo>
                  <a:lnTo>
                    <a:pt x="167347" y="469900"/>
                  </a:lnTo>
                  <a:lnTo>
                    <a:pt x="196380" y="353060"/>
                  </a:lnTo>
                  <a:lnTo>
                    <a:pt x="198526" y="344170"/>
                  </a:lnTo>
                  <a:lnTo>
                    <a:pt x="203454" y="332740"/>
                  </a:lnTo>
                  <a:lnTo>
                    <a:pt x="224447" y="307340"/>
                  </a:lnTo>
                  <a:lnTo>
                    <a:pt x="229806" y="302260"/>
                  </a:lnTo>
                  <a:lnTo>
                    <a:pt x="235432" y="298450"/>
                  </a:lnTo>
                  <a:lnTo>
                    <a:pt x="247611" y="293370"/>
                  </a:lnTo>
                  <a:lnTo>
                    <a:pt x="247027" y="311150"/>
                  </a:lnTo>
                  <a:lnTo>
                    <a:pt x="246926" y="318770"/>
                  </a:lnTo>
                  <a:lnTo>
                    <a:pt x="247992" y="331470"/>
                  </a:lnTo>
                  <a:lnTo>
                    <a:pt x="256438" y="340360"/>
                  </a:lnTo>
                  <a:lnTo>
                    <a:pt x="277495" y="353060"/>
                  </a:lnTo>
                  <a:lnTo>
                    <a:pt x="277507" y="393700"/>
                  </a:lnTo>
                  <a:lnTo>
                    <a:pt x="277914" y="400050"/>
                  </a:lnTo>
                  <a:lnTo>
                    <a:pt x="280073" y="406400"/>
                  </a:lnTo>
                  <a:lnTo>
                    <a:pt x="284746" y="410210"/>
                  </a:lnTo>
                  <a:lnTo>
                    <a:pt x="292785" y="419100"/>
                  </a:lnTo>
                  <a:lnTo>
                    <a:pt x="319455" y="444500"/>
                  </a:lnTo>
                  <a:lnTo>
                    <a:pt x="331012" y="457200"/>
                  </a:lnTo>
                  <a:lnTo>
                    <a:pt x="333502" y="471170"/>
                  </a:lnTo>
                  <a:lnTo>
                    <a:pt x="333502" y="323189"/>
                  </a:lnTo>
                  <a:lnTo>
                    <a:pt x="333336" y="322973"/>
                  </a:lnTo>
                  <a:lnTo>
                    <a:pt x="333336" y="360680"/>
                  </a:lnTo>
                  <a:lnTo>
                    <a:pt x="333222" y="374650"/>
                  </a:lnTo>
                  <a:lnTo>
                    <a:pt x="333044" y="382270"/>
                  </a:lnTo>
                  <a:lnTo>
                    <a:pt x="332994" y="431800"/>
                  </a:lnTo>
                  <a:lnTo>
                    <a:pt x="326440" y="426720"/>
                  </a:lnTo>
                  <a:lnTo>
                    <a:pt x="299123" y="398780"/>
                  </a:lnTo>
                  <a:lnTo>
                    <a:pt x="294017" y="384810"/>
                  </a:lnTo>
                  <a:lnTo>
                    <a:pt x="294182" y="374650"/>
                  </a:lnTo>
                  <a:lnTo>
                    <a:pt x="294538" y="360680"/>
                  </a:lnTo>
                  <a:lnTo>
                    <a:pt x="294589" y="351790"/>
                  </a:lnTo>
                  <a:lnTo>
                    <a:pt x="296252" y="344170"/>
                  </a:lnTo>
                  <a:lnTo>
                    <a:pt x="291452" y="340360"/>
                  </a:lnTo>
                  <a:lnTo>
                    <a:pt x="285127" y="336550"/>
                  </a:lnTo>
                  <a:lnTo>
                    <a:pt x="276161" y="331470"/>
                  </a:lnTo>
                  <a:lnTo>
                    <a:pt x="268147" y="326390"/>
                  </a:lnTo>
                  <a:lnTo>
                    <a:pt x="264680" y="321310"/>
                  </a:lnTo>
                  <a:lnTo>
                    <a:pt x="264680" y="293370"/>
                  </a:lnTo>
                  <a:lnTo>
                    <a:pt x="264680" y="289560"/>
                  </a:lnTo>
                  <a:lnTo>
                    <a:pt x="287451" y="292100"/>
                  </a:lnTo>
                  <a:lnTo>
                    <a:pt x="290233" y="297180"/>
                  </a:lnTo>
                  <a:lnTo>
                    <a:pt x="293077" y="299720"/>
                  </a:lnTo>
                  <a:lnTo>
                    <a:pt x="326694" y="344170"/>
                  </a:lnTo>
                  <a:lnTo>
                    <a:pt x="331609" y="353060"/>
                  </a:lnTo>
                  <a:lnTo>
                    <a:pt x="333336" y="360680"/>
                  </a:lnTo>
                  <a:lnTo>
                    <a:pt x="333336" y="322973"/>
                  </a:lnTo>
                  <a:lnTo>
                    <a:pt x="318147" y="303530"/>
                  </a:lnTo>
                  <a:lnTo>
                    <a:pt x="308825" y="290830"/>
                  </a:lnTo>
                  <a:lnTo>
                    <a:pt x="308051" y="289560"/>
                  </a:lnTo>
                  <a:lnTo>
                    <a:pt x="304952" y="284480"/>
                  </a:lnTo>
                  <a:lnTo>
                    <a:pt x="304368" y="278130"/>
                  </a:lnTo>
                  <a:lnTo>
                    <a:pt x="304317" y="273050"/>
                  </a:lnTo>
                  <a:lnTo>
                    <a:pt x="304533" y="260350"/>
                  </a:lnTo>
                  <a:lnTo>
                    <a:pt x="312597" y="265430"/>
                  </a:lnTo>
                  <a:lnTo>
                    <a:pt x="321094" y="271780"/>
                  </a:lnTo>
                  <a:lnTo>
                    <a:pt x="330911" y="275590"/>
                  </a:lnTo>
                  <a:lnTo>
                    <a:pt x="342950" y="276860"/>
                  </a:lnTo>
                  <a:lnTo>
                    <a:pt x="354812" y="275590"/>
                  </a:lnTo>
                  <a:lnTo>
                    <a:pt x="364756" y="271780"/>
                  </a:lnTo>
                  <a:lnTo>
                    <a:pt x="373405" y="265430"/>
                  </a:lnTo>
                  <a:lnTo>
                    <a:pt x="381368" y="260350"/>
                  </a:lnTo>
                  <a:lnTo>
                    <a:pt x="381660" y="270510"/>
                  </a:lnTo>
                  <a:lnTo>
                    <a:pt x="381698" y="275590"/>
                  </a:lnTo>
                  <a:lnTo>
                    <a:pt x="381698" y="231876"/>
                  </a:lnTo>
                  <a:lnTo>
                    <a:pt x="368287" y="247650"/>
                  </a:lnTo>
                  <a:lnTo>
                    <a:pt x="344004" y="259080"/>
                  </a:lnTo>
                  <a:lnTo>
                    <a:pt x="319989" y="250190"/>
                  </a:lnTo>
                  <a:lnTo>
                    <a:pt x="297611" y="224790"/>
                  </a:lnTo>
                  <a:lnTo>
                    <a:pt x="293484" y="217170"/>
                  </a:lnTo>
                  <a:lnTo>
                    <a:pt x="286029" y="203428"/>
                  </a:lnTo>
                  <a:lnTo>
                    <a:pt x="286029" y="242570"/>
                  </a:lnTo>
                  <a:lnTo>
                    <a:pt x="286029" y="273050"/>
                  </a:lnTo>
                  <a:lnTo>
                    <a:pt x="272669" y="271780"/>
                  </a:lnTo>
                  <a:lnTo>
                    <a:pt x="260908" y="271780"/>
                  </a:lnTo>
                  <a:lnTo>
                    <a:pt x="249250" y="274320"/>
                  </a:lnTo>
                  <a:lnTo>
                    <a:pt x="206108" y="299720"/>
                  </a:lnTo>
                  <a:lnTo>
                    <a:pt x="177342" y="355600"/>
                  </a:lnTo>
                  <a:lnTo>
                    <a:pt x="165938" y="401320"/>
                  </a:lnTo>
                  <a:lnTo>
                    <a:pt x="154673" y="448310"/>
                  </a:lnTo>
                  <a:lnTo>
                    <a:pt x="147497" y="474980"/>
                  </a:lnTo>
                  <a:lnTo>
                    <a:pt x="146570" y="476250"/>
                  </a:lnTo>
                  <a:lnTo>
                    <a:pt x="142798" y="462280"/>
                  </a:lnTo>
                  <a:lnTo>
                    <a:pt x="138874" y="448310"/>
                  </a:lnTo>
                  <a:lnTo>
                    <a:pt x="134988" y="433070"/>
                  </a:lnTo>
                  <a:lnTo>
                    <a:pt x="131305" y="415290"/>
                  </a:lnTo>
                  <a:lnTo>
                    <a:pt x="125310" y="368300"/>
                  </a:lnTo>
                  <a:lnTo>
                    <a:pt x="125437" y="320040"/>
                  </a:lnTo>
                  <a:lnTo>
                    <a:pt x="135978" y="275590"/>
                  </a:lnTo>
                  <a:lnTo>
                    <a:pt x="161239" y="241300"/>
                  </a:lnTo>
                  <a:lnTo>
                    <a:pt x="205511" y="219710"/>
                  </a:lnTo>
                  <a:lnTo>
                    <a:pt x="221170" y="217170"/>
                  </a:lnTo>
                  <a:lnTo>
                    <a:pt x="273227" y="217170"/>
                  </a:lnTo>
                  <a:lnTo>
                    <a:pt x="276098" y="224790"/>
                  </a:lnTo>
                  <a:lnTo>
                    <a:pt x="280403" y="231140"/>
                  </a:lnTo>
                  <a:lnTo>
                    <a:pt x="284314" y="237490"/>
                  </a:lnTo>
                  <a:lnTo>
                    <a:pt x="286029" y="242570"/>
                  </a:lnTo>
                  <a:lnTo>
                    <a:pt x="286029" y="203428"/>
                  </a:lnTo>
                  <a:lnTo>
                    <a:pt x="281089" y="194310"/>
                  </a:lnTo>
                  <a:lnTo>
                    <a:pt x="274650" y="168910"/>
                  </a:lnTo>
                  <a:lnTo>
                    <a:pt x="277342" y="161290"/>
                  </a:lnTo>
                  <a:lnTo>
                    <a:pt x="283375" y="148590"/>
                  </a:lnTo>
                  <a:lnTo>
                    <a:pt x="284822" y="144780"/>
                  </a:lnTo>
                  <a:lnTo>
                    <a:pt x="289661" y="132080"/>
                  </a:lnTo>
                  <a:lnTo>
                    <a:pt x="293141" y="118110"/>
                  </a:lnTo>
                  <a:lnTo>
                    <a:pt x="329717" y="129540"/>
                  </a:lnTo>
                  <a:lnTo>
                    <a:pt x="358965" y="129540"/>
                  </a:lnTo>
                  <a:lnTo>
                    <a:pt x="392760" y="119380"/>
                  </a:lnTo>
                  <a:lnTo>
                    <a:pt x="393661" y="125730"/>
                  </a:lnTo>
                  <a:lnTo>
                    <a:pt x="398157" y="139700"/>
                  </a:lnTo>
                  <a:lnTo>
                    <a:pt x="400342" y="144780"/>
                  </a:lnTo>
                  <a:lnTo>
                    <a:pt x="402234" y="148590"/>
                  </a:lnTo>
                  <a:lnTo>
                    <a:pt x="403720" y="152400"/>
                  </a:lnTo>
                  <a:lnTo>
                    <a:pt x="406107" y="157480"/>
                  </a:lnTo>
                  <a:lnTo>
                    <a:pt x="411251" y="167640"/>
                  </a:lnTo>
                  <a:lnTo>
                    <a:pt x="411251" y="120434"/>
                  </a:lnTo>
                  <a:lnTo>
                    <a:pt x="411073" y="119380"/>
                  </a:lnTo>
                  <a:lnTo>
                    <a:pt x="410870" y="118110"/>
                  </a:lnTo>
                  <a:lnTo>
                    <a:pt x="410006" y="113030"/>
                  </a:lnTo>
                  <a:lnTo>
                    <a:pt x="406984" y="95250"/>
                  </a:lnTo>
                  <a:lnTo>
                    <a:pt x="395655" y="93980"/>
                  </a:lnTo>
                  <a:lnTo>
                    <a:pt x="384949" y="101600"/>
                  </a:lnTo>
                  <a:lnTo>
                    <a:pt x="369252" y="109220"/>
                  </a:lnTo>
                  <a:lnTo>
                    <a:pt x="342950" y="113030"/>
                  </a:lnTo>
                  <a:lnTo>
                    <a:pt x="335000" y="113030"/>
                  </a:lnTo>
                  <a:lnTo>
                    <a:pt x="326771" y="111760"/>
                  </a:lnTo>
                  <a:lnTo>
                    <a:pt x="318947" y="109220"/>
                  </a:lnTo>
                  <a:lnTo>
                    <a:pt x="312229" y="107950"/>
                  </a:lnTo>
                  <a:lnTo>
                    <a:pt x="300304" y="101600"/>
                  </a:lnTo>
                  <a:lnTo>
                    <a:pt x="290372" y="95250"/>
                  </a:lnTo>
                  <a:lnTo>
                    <a:pt x="282549" y="92710"/>
                  </a:lnTo>
                  <a:lnTo>
                    <a:pt x="276948" y="99060"/>
                  </a:lnTo>
                  <a:lnTo>
                    <a:pt x="275132" y="104140"/>
                  </a:lnTo>
                  <a:lnTo>
                    <a:pt x="276491" y="110490"/>
                  </a:lnTo>
                  <a:lnTo>
                    <a:pt x="275526" y="115570"/>
                  </a:lnTo>
                  <a:lnTo>
                    <a:pt x="273558" y="123190"/>
                  </a:lnTo>
                  <a:lnTo>
                    <a:pt x="270941" y="130810"/>
                  </a:lnTo>
                  <a:lnTo>
                    <a:pt x="268262" y="138430"/>
                  </a:lnTo>
                  <a:lnTo>
                    <a:pt x="266103" y="144780"/>
                  </a:lnTo>
                  <a:lnTo>
                    <a:pt x="261391" y="137160"/>
                  </a:lnTo>
                  <a:lnTo>
                    <a:pt x="254241" y="114300"/>
                  </a:lnTo>
                  <a:lnTo>
                    <a:pt x="254254" y="97790"/>
                  </a:lnTo>
                  <a:lnTo>
                    <a:pt x="275437" y="59690"/>
                  </a:lnTo>
                  <a:lnTo>
                    <a:pt x="304622" y="31750"/>
                  </a:lnTo>
                  <a:lnTo>
                    <a:pt x="341680" y="17780"/>
                  </a:lnTo>
                  <a:lnTo>
                    <a:pt x="372325" y="26670"/>
                  </a:lnTo>
                  <a:lnTo>
                    <a:pt x="401243" y="50800"/>
                  </a:lnTo>
                  <a:lnTo>
                    <a:pt x="422744" y="78740"/>
                  </a:lnTo>
                  <a:lnTo>
                    <a:pt x="431177" y="100330"/>
                  </a:lnTo>
                  <a:lnTo>
                    <a:pt x="431177" y="60452"/>
                  </a:lnTo>
                  <a:lnTo>
                    <a:pt x="415353" y="39370"/>
                  </a:lnTo>
                  <a:lnTo>
                    <a:pt x="388848" y="17780"/>
                  </a:lnTo>
                  <a:lnTo>
                    <a:pt x="381050" y="11430"/>
                  </a:lnTo>
                  <a:lnTo>
                    <a:pt x="342950" y="0"/>
                  </a:lnTo>
                  <a:lnTo>
                    <a:pt x="324434" y="2540"/>
                  </a:lnTo>
                  <a:lnTo>
                    <a:pt x="287756" y="21590"/>
                  </a:lnTo>
                  <a:lnTo>
                    <a:pt x="255790" y="57150"/>
                  </a:lnTo>
                  <a:lnTo>
                    <a:pt x="238391" y="87630"/>
                  </a:lnTo>
                  <a:lnTo>
                    <a:pt x="236220" y="91440"/>
                  </a:lnTo>
                  <a:lnTo>
                    <a:pt x="240461" y="133350"/>
                  </a:lnTo>
                  <a:lnTo>
                    <a:pt x="254165" y="163830"/>
                  </a:lnTo>
                  <a:lnTo>
                    <a:pt x="263258" y="199390"/>
                  </a:lnTo>
                  <a:lnTo>
                    <a:pt x="218592" y="199390"/>
                  </a:lnTo>
                  <a:lnTo>
                    <a:pt x="195224" y="203200"/>
                  </a:lnTo>
                  <a:lnTo>
                    <a:pt x="156933" y="222250"/>
                  </a:lnTo>
                  <a:lnTo>
                    <a:pt x="129235" y="251460"/>
                  </a:lnTo>
                  <a:lnTo>
                    <a:pt x="112407" y="289560"/>
                  </a:lnTo>
                  <a:lnTo>
                    <a:pt x="106895" y="331470"/>
                  </a:lnTo>
                  <a:lnTo>
                    <a:pt x="106832" y="337820"/>
                  </a:lnTo>
                  <a:lnTo>
                    <a:pt x="107454" y="369570"/>
                  </a:lnTo>
                  <a:lnTo>
                    <a:pt x="110147" y="401320"/>
                  </a:lnTo>
                  <a:lnTo>
                    <a:pt x="115646" y="431800"/>
                  </a:lnTo>
                  <a:lnTo>
                    <a:pt x="124726" y="467360"/>
                  </a:lnTo>
                  <a:lnTo>
                    <a:pt x="127038" y="474980"/>
                  </a:lnTo>
                  <a:lnTo>
                    <a:pt x="129578" y="483870"/>
                  </a:lnTo>
                  <a:lnTo>
                    <a:pt x="132308" y="492760"/>
                  </a:lnTo>
                  <a:lnTo>
                    <a:pt x="135191" y="499110"/>
                  </a:lnTo>
                  <a:lnTo>
                    <a:pt x="20053" y="499110"/>
                  </a:lnTo>
                  <a:lnTo>
                    <a:pt x="13017" y="501650"/>
                  </a:lnTo>
                  <a:lnTo>
                    <a:pt x="6565" y="505460"/>
                  </a:lnTo>
                  <a:lnTo>
                    <a:pt x="1841" y="511810"/>
                  </a:lnTo>
                  <a:lnTo>
                    <a:pt x="0" y="519430"/>
                  </a:lnTo>
                  <a:lnTo>
                    <a:pt x="0" y="568960"/>
                  </a:lnTo>
                  <a:lnTo>
                    <a:pt x="2628" y="577850"/>
                  </a:lnTo>
                  <a:lnTo>
                    <a:pt x="9601" y="584200"/>
                  </a:lnTo>
                  <a:lnTo>
                    <a:pt x="19608" y="589280"/>
                  </a:lnTo>
                  <a:lnTo>
                    <a:pt x="31305" y="590550"/>
                  </a:lnTo>
                  <a:lnTo>
                    <a:pt x="42697" y="590550"/>
                  </a:lnTo>
                  <a:lnTo>
                    <a:pt x="42697" y="725170"/>
                  </a:lnTo>
                  <a:lnTo>
                    <a:pt x="46012" y="727710"/>
                  </a:lnTo>
                  <a:lnTo>
                    <a:pt x="639279" y="727710"/>
                  </a:lnTo>
                  <a:lnTo>
                    <a:pt x="643204" y="722630"/>
                  </a:lnTo>
                  <a:lnTo>
                    <a:pt x="643204" y="709930"/>
                  </a:lnTo>
                  <a:lnTo>
                    <a:pt x="643204" y="590550"/>
                  </a:lnTo>
                  <a:lnTo>
                    <a:pt x="651217" y="590550"/>
                  </a:lnTo>
                  <a:lnTo>
                    <a:pt x="659269" y="589280"/>
                  </a:lnTo>
                  <a:lnTo>
                    <a:pt x="666838" y="588010"/>
                  </a:lnTo>
                  <a:lnTo>
                    <a:pt x="673379" y="585470"/>
                  </a:lnTo>
                  <a:lnTo>
                    <a:pt x="678294" y="581660"/>
                  </a:lnTo>
                  <a:lnTo>
                    <a:pt x="683044" y="574040"/>
                  </a:lnTo>
                  <a:lnTo>
                    <a:pt x="683044" y="571500"/>
                  </a:lnTo>
                  <a:lnTo>
                    <a:pt x="683044" y="520700"/>
                  </a:lnTo>
                  <a:close/>
                </a:path>
              </a:pathLst>
            </a:custGeom>
            <a:solidFill>
              <a:srgbClr val="0095DA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0" name="object 62"/>
            <p:cNvSpPr txBox="1"/>
            <p:nvPr/>
          </p:nvSpPr>
          <p:spPr>
            <a:xfrm>
              <a:off x="460744" y="4214759"/>
              <a:ext cx="457056" cy="161052"/>
            </a:xfrm>
            <a:prstGeom prst="rect">
              <a:avLst/>
            </a:prstGeom>
          </p:spPr>
          <p:txBody>
            <a:bodyPr vert="horz" wrap="square" lIns="0" tIns="22334" rIns="0" bIns="0" rtlCol="0">
              <a:spAutoFit/>
            </a:bodyPr>
            <a:lstStyle/>
            <a:p>
              <a:pPr marL="7620">
                <a:spcBef>
                  <a:spcPts val="175"/>
                </a:spcBef>
              </a:pPr>
              <a:r>
                <a:rPr lang="en-US" sz="900" b="1" spc="-6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босқич</a:t>
              </a:r>
              <a:endParaRPr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1" name="TextBox 480"/>
            <p:cNvSpPr txBox="1"/>
            <p:nvPr/>
          </p:nvSpPr>
          <p:spPr>
            <a:xfrm>
              <a:off x="481074" y="3843801"/>
              <a:ext cx="33250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400" b="1" spc="-15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384132" y="5218468"/>
            <a:ext cx="11188636" cy="643847"/>
            <a:chOff x="384132" y="4659764"/>
            <a:chExt cx="11188636" cy="643847"/>
          </a:xfrm>
        </p:grpSpPr>
        <p:sp>
          <p:nvSpPr>
            <p:cNvPr id="474" name="object 59"/>
            <p:cNvSpPr/>
            <p:nvPr/>
          </p:nvSpPr>
          <p:spPr>
            <a:xfrm>
              <a:off x="604930" y="4662987"/>
              <a:ext cx="10967838" cy="633600"/>
            </a:xfrm>
            <a:custGeom>
              <a:avLst/>
              <a:gdLst/>
              <a:ahLst/>
              <a:cxnLst/>
              <a:rect l="l" t="t" r="r" b="b"/>
              <a:pathLst>
                <a:path w="8700135" h="789940">
                  <a:moveTo>
                    <a:pt x="8699620" y="0"/>
                  </a:moveTo>
                  <a:lnTo>
                    <a:pt x="0" y="0"/>
                  </a:lnTo>
                  <a:lnTo>
                    <a:pt x="0" y="789432"/>
                  </a:lnTo>
                  <a:lnTo>
                    <a:pt x="8699620" y="789432"/>
                  </a:lnTo>
                  <a:lnTo>
                    <a:pt x="8699620" y="0"/>
                  </a:lnTo>
                  <a:close/>
                </a:path>
              </a:pathLst>
            </a:custGeom>
            <a:solidFill>
              <a:srgbClr val="E6E8F2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2" name="Прямоугольник: скругленные углы 481"/>
            <p:cNvSpPr/>
            <p:nvPr/>
          </p:nvSpPr>
          <p:spPr>
            <a:xfrm>
              <a:off x="384132" y="4659764"/>
              <a:ext cx="3843959" cy="643847"/>
            </a:xfrm>
            <a:prstGeom prst="roundRect">
              <a:avLst/>
            </a:prstGeom>
            <a:solidFill>
              <a:srgbClr val="0095D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6" name="object 129"/>
            <p:cNvSpPr txBox="1"/>
            <p:nvPr/>
          </p:nvSpPr>
          <p:spPr>
            <a:xfrm>
              <a:off x="8214686" y="4736516"/>
              <a:ext cx="1617799" cy="501650"/>
            </a:xfrm>
            <a:prstGeom prst="rect">
              <a:avLst/>
            </a:prstGeom>
          </p:spPr>
          <p:txBody>
            <a:bodyPr vert="horz" wrap="square" lIns="0" tIns="9627" rIns="0" bIns="0" rtlCol="0">
              <a:spAutoFit/>
            </a:bodyPr>
            <a:lstStyle/>
            <a:p>
              <a:pPr marL="7620" algn="ctr">
                <a:spcBef>
                  <a:spcPts val="75"/>
                </a:spcBef>
              </a:pPr>
              <a:r>
                <a:rPr lang="ru-RU" b="1" dirty="0" smtClean="0">
                  <a:solidFill>
                    <a:srgbClr val="C00000"/>
                  </a:solidFill>
                </a:rPr>
                <a:t>36216</a:t>
              </a:r>
              <a:r>
                <a:rPr lang="ru-RU" dirty="0" smtClean="0"/>
                <a:t> </a:t>
              </a:r>
              <a:r>
                <a:rPr lang="en-US" sz="1400" b="1" spc="73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нафар</a:t>
              </a:r>
              <a:r>
                <a:rPr lang="en-US" sz="1400" b="1" spc="73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400" b="1" spc="73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ўқитувчилар</a:t>
              </a:r>
              <a:endPara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7" name="object 131"/>
            <p:cNvSpPr txBox="1"/>
            <p:nvPr/>
          </p:nvSpPr>
          <p:spPr>
            <a:xfrm>
              <a:off x="1073774" y="4759677"/>
              <a:ext cx="3130047" cy="440219"/>
            </a:xfrm>
            <a:prstGeom prst="rect">
              <a:avLst/>
            </a:prstGeom>
          </p:spPr>
          <p:txBody>
            <a:bodyPr vert="horz" wrap="square" lIns="0" tIns="9242" rIns="0" bIns="0" rtlCol="0">
              <a:spAutoFit/>
            </a:bodyPr>
            <a:lstStyle/>
            <a:p>
              <a:pPr marL="7620">
                <a:spcBef>
                  <a:spcPts val="75"/>
                </a:spcBef>
              </a:pPr>
              <a:r>
                <a:rPr lang="ru-RU" sz="1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Етакчи</a:t>
              </a: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ўқитувчилар </a:t>
              </a:r>
              <a:r>
                <a:rPr lang="ru-RU" sz="1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томонидан</a:t>
              </a: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ўқитувчиларни</a:t>
              </a: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тайёрлаш</a:t>
              </a:r>
              <a:endParaRPr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4" name="object 80"/>
            <p:cNvSpPr txBox="1"/>
            <p:nvPr/>
          </p:nvSpPr>
          <p:spPr>
            <a:xfrm>
              <a:off x="5341859" y="4730134"/>
              <a:ext cx="1617800" cy="499110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7620" marR="3175" algn="ctr">
                <a:spcBef>
                  <a:spcPts val="60"/>
                </a:spcBef>
              </a:pPr>
              <a:r>
                <a:rPr lang="en-US" altLang="ru-RU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765</a:t>
              </a:r>
              <a:r>
                <a:rPr lang="ru-RU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 </a:t>
              </a:r>
              <a:r>
                <a:rPr lang="ru-RU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Мактаблар</a:t>
              </a:r>
              <a:endParaRPr 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5" name="object 53"/>
            <p:cNvSpPr/>
            <p:nvPr/>
          </p:nvSpPr>
          <p:spPr>
            <a:xfrm>
              <a:off x="7416011" y="4689733"/>
              <a:ext cx="512042" cy="545353"/>
            </a:xfrm>
            <a:custGeom>
              <a:avLst/>
              <a:gdLst/>
              <a:ahLst/>
              <a:cxnLst/>
              <a:rect l="l" t="t" r="r" b="b"/>
              <a:pathLst>
                <a:path w="683260" h="727710">
                  <a:moveTo>
                    <a:pt x="546366" y="643039"/>
                  </a:moveTo>
                  <a:lnTo>
                    <a:pt x="543090" y="636689"/>
                  </a:lnTo>
                  <a:lnTo>
                    <a:pt x="535051" y="633793"/>
                  </a:lnTo>
                  <a:lnTo>
                    <a:pt x="142773" y="633793"/>
                  </a:lnTo>
                  <a:lnTo>
                    <a:pt x="139458" y="637108"/>
                  </a:lnTo>
                  <a:lnTo>
                    <a:pt x="139458" y="643750"/>
                  </a:lnTo>
                  <a:lnTo>
                    <a:pt x="139458" y="649605"/>
                  </a:lnTo>
                  <a:lnTo>
                    <a:pt x="143383" y="652297"/>
                  </a:lnTo>
                  <a:lnTo>
                    <a:pt x="536473" y="652297"/>
                  </a:lnTo>
                  <a:lnTo>
                    <a:pt x="544347" y="649401"/>
                  </a:lnTo>
                  <a:lnTo>
                    <a:pt x="546366" y="643039"/>
                  </a:lnTo>
                  <a:close/>
                </a:path>
                <a:path w="683260" h="727710">
                  <a:moveTo>
                    <a:pt x="683044" y="520700"/>
                  </a:moveTo>
                  <a:lnTo>
                    <a:pt x="664552" y="500329"/>
                  </a:lnTo>
                  <a:lnTo>
                    <a:pt x="664552" y="518160"/>
                  </a:lnTo>
                  <a:lnTo>
                    <a:pt x="664552" y="568960"/>
                  </a:lnTo>
                  <a:lnTo>
                    <a:pt x="662190" y="571500"/>
                  </a:lnTo>
                  <a:lnTo>
                    <a:pt x="624700" y="571500"/>
                  </a:lnTo>
                  <a:lnTo>
                    <a:pt x="624700" y="590550"/>
                  </a:lnTo>
                  <a:lnTo>
                    <a:pt x="624700" y="709930"/>
                  </a:lnTo>
                  <a:lnTo>
                    <a:pt x="59766" y="709930"/>
                  </a:lnTo>
                  <a:lnTo>
                    <a:pt x="59766" y="590550"/>
                  </a:lnTo>
                  <a:lnTo>
                    <a:pt x="624700" y="590550"/>
                  </a:lnTo>
                  <a:lnTo>
                    <a:pt x="624700" y="571500"/>
                  </a:lnTo>
                  <a:lnTo>
                    <a:pt x="21691" y="571500"/>
                  </a:lnTo>
                  <a:lnTo>
                    <a:pt x="18503" y="570230"/>
                  </a:lnTo>
                  <a:lnTo>
                    <a:pt x="17754" y="567690"/>
                  </a:lnTo>
                  <a:lnTo>
                    <a:pt x="17081" y="567690"/>
                  </a:lnTo>
                  <a:lnTo>
                    <a:pt x="17081" y="520700"/>
                  </a:lnTo>
                  <a:lnTo>
                    <a:pt x="20878" y="516890"/>
                  </a:lnTo>
                  <a:lnTo>
                    <a:pt x="662190" y="516890"/>
                  </a:lnTo>
                  <a:lnTo>
                    <a:pt x="664552" y="518160"/>
                  </a:lnTo>
                  <a:lnTo>
                    <a:pt x="664552" y="500329"/>
                  </a:lnTo>
                  <a:lnTo>
                    <a:pt x="646049" y="499110"/>
                  </a:lnTo>
                  <a:lnTo>
                    <a:pt x="547865" y="499110"/>
                  </a:lnTo>
                  <a:lnTo>
                    <a:pt x="550646" y="492760"/>
                  </a:lnTo>
                  <a:lnTo>
                    <a:pt x="553389" y="483870"/>
                  </a:lnTo>
                  <a:lnTo>
                    <a:pt x="555574" y="476250"/>
                  </a:lnTo>
                  <a:lnTo>
                    <a:pt x="558139" y="467360"/>
                  </a:lnTo>
                  <a:lnTo>
                    <a:pt x="568921" y="420370"/>
                  </a:lnTo>
                  <a:lnTo>
                    <a:pt x="575678" y="369570"/>
                  </a:lnTo>
                  <a:lnTo>
                    <a:pt x="574979" y="317500"/>
                  </a:lnTo>
                  <a:lnTo>
                    <a:pt x="563422" y="270510"/>
                  </a:lnTo>
                  <a:lnTo>
                    <a:pt x="558419" y="262890"/>
                  </a:lnTo>
                  <a:lnTo>
                    <a:pt x="558419" y="347980"/>
                  </a:lnTo>
                  <a:lnTo>
                    <a:pt x="555980" y="386080"/>
                  </a:lnTo>
                  <a:lnTo>
                    <a:pt x="550100" y="422910"/>
                  </a:lnTo>
                  <a:lnTo>
                    <a:pt x="540346" y="463550"/>
                  </a:lnTo>
                  <a:lnTo>
                    <a:pt x="537883" y="469900"/>
                  </a:lnTo>
                  <a:lnTo>
                    <a:pt x="536473" y="476250"/>
                  </a:lnTo>
                  <a:lnTo>
                    <a:pt x="533869" y="468630"/>
                  </a:lnTo>
                  <a:lnTo>
                    <a:pt x="532942" y="464820"/>
                  </a:lnTo>
                  <a:lnTo>
                    <a:pt x="527939" y="445770"/>
                  </a:lnTo>
                  <a:lnTo>
                    <a:pt x="522249" y="423265"/>
                  </a:lnTo>
                  <a:lnTo>
                    <a:pt x="522249" y="499110"/>
                  </a:lnTo>
                  <a:lnTo>
                    <a:pt x="351485" y="499110"/>
                  </a:lnTo>
                  <a:lnTo>
                    <a:pt x="351485" y="461010"/>
                  </a:lnTo>
                  <a:lnTo>
                    <a:pt x="354076" y="455930"/>
                  </a:lnTo>
                  <a:lnTo>
                    <a:pt x="360057" y="449580"/>
                  </a:lnTo>
                  <a:lnTo>
                    <a:pt x="366737" y="443230"/>
                  </a:lnTo>
                  <a:lnTo>
                    <a:pt x="371411" y="439420"/>
                  </a:lnTo>
                  <a:lnTo>
                    <a:pt x="376567" y="434340"/>
                  </a:lnTo>
                  <a:lnTo>
                    <a:pt x="402386" y="408940"/>
                  </a:lnTo>
                  <a:lnTo>
                    <a:pt x="406730" y="405130"/>
                  </a:lnTo>
                  <a:lnTo>
                    <a:pt x="408482" y="402590"/>
                  </a:lnTo>
                  <a:lnTo>
                    <a:pt x="408406" y="353060"/>
                  </a:lnTo>
                  <a:lnTo>
                    <a:pt x="412534" y="350520"/>
                  </a:lnTo>
                  <a:lnTo>
                    <a:pt x="416877" y="346710"/>
                  </a:lnTo>
                  <a:lnTo>
                    <a:pt x="421703" y="344170"/>
                  </a:lnTo>
                  <a:lnTo>
                    <a:pt x="433400" y="337820"/>
                  </a:lnTo>
                  <a:lnTo>
                    <a:pt x="438099" y="331470"/>
                  </a:lnTo>
                  <a:lnTo>
                    <a:pt x="438670" y="320040"/>
                  </a:lnTo>
                  <a:lnTo>
                    <a:pt x="438594" y="311150"/>
                  </a:lnTo>
                  <a:lnTo>
                    <a:pt x="438289" y="294640"/>
                  </a:lnTo>
                  <a:lnTo>
                    <a:pt x="455764" y="304800"/>
                  </a:lnTo>
                  <a:lnTo>
                    <a:pt x="469188" y="317500"/>
                  </a:lnTo>
                  <a:lnTo>
                    <a:pt x="479120" y="332740"/>
                  </a:lnTo>
                  <a:lnTo>
                    <a:pt x="486105" y="353060"/>
                  </a:lnTo>
                  <a:lnTo>
                    <a:pt x="488073" y="360680"/>
                  </a:lnTo>
                  <a:lnTo>
                    <a:pt x="491921" y="374650"/>
                  </a:lnTo>
                  <a:lnTo>
                    <a:pt x="493788" y="382270"/>
                  </a:lnTo>
                  <a:lnTo>
                    <a:pt x="515416" y="468630"/>
                  </a:lnTo>
                  <a:lnTo>
                    <a:pt x="519417" y="483870"/>
                  </a:lnTo>
                  <a:lnTo>
                    <a:pt x="521360" y="492760"/>
                  </a:lnTo>
                  <a:lnTo>
                    <a:pt x="522249" y="499110"/>
                  </a:lnTo>
                  <a:lnTo>
                    <a:pt x="522249" y="423265"/>
                  </a:lnTo>
                  <a:lnTo>
                    <a:pt x="502894" y="346710"/>
                  </a:lnTo>
                  <a:lnTo>
                    <a:pt x="482752" y="306070"/>
                  </a:lnTo>
                  <a:lnTo>
                    <a:pt x="447802" y="279400"/>
                  </a:lnTo>
                  <a:lnTo>
                    <a:pt x="429729" y="273050"/>
                  </a:lnTo>
                  <a:lnTo>
                    <a:pt x="424078" y="271780"/>
                  </a:lnTo>
                  <a:lnTo>
                    <a:pt x="419785" y="271780"/>
                  </a:lnTo>
                  <a:lnTo>
                    <a:pt x="419785" y="289560"/>
                  </a:lnTo>
                  <a:lnTo>
                    <a:pt x="419785" y="325120"/>
                  </a:lnTo>
                  <a:lnTo>
                    <a:pt x="415201" y="326390"/>
                  </a:lnTo>
                  <a:lnTo>
                    <a:pt x="410451" y="330200"/>
                  </a:lnTo>
                  <a:lnTo>
                    <a:pt x="406006" y="332740"/>
                  </a:lnTo>
                  <a:lnTo>
                    <a:pt x="395084" y="339090"/>
                  </a:lnTo>
                  <a:lnTo>
                    <a:pt x="390372" y="345440"/>
                  </a:lnTo>
                  <a:lnTo>
                    <a:pt x="389458" y="358140"/>
                  </a:lnTo>
                  <a:lnTo>
                    <a:pt x="389902" y="382270"/>
                  </a:lnTo>
                  <a:lnTo>
                    <a:pt x="390029" y="392430"/>
                  </a:lnTo>
                  <a:lnTo>
                    <a:pt x="388734" y="397510"/>
                  </a:lnTo>
                  <a:lnTo>
                    <a:pt x="384035" y="402590"/>
                  </a:lnTo>
                  <a:lnTo>
                    <a:pt x="373900" y="411480"/>
                  </a:lnTo>
                  <a:lnTo>
                    <a:pt x="362762" y="424180"/>
                  </a:lnTo>
                  <a:lnTo>
                    <a:pt x="356768" y="429260"/>
                  </a:lnTo>
                  <a:lnTo>
                    <a:pt x="351485" y="434340"/>
                  </a:lnTo>
                  <a:lnTo>
                    <a:pt x="351485" y="431800"/>
                  </a:lnTo>
                  <a:lnTo>
                    <a:pt x="351383" y="358140"/>
                  </a:lnTo>
                  <a:lnTo>
                    <a:pt x="351802" y="350520"/>
                  </a:lnTo>
                  <a:lnTo>
                    <a:pt x="354152" y="350520"/>
                  </a:lnTo>
                  <a:lnTo>
                    <a:pt x="365506" y="335280"/>
                  </a:lnTo>
                  <a:lnTo>
                    <a:pt x="392950" y="298450"/>
                  </a:lnTo>
                  <a:lnTo>
                    <a:pt x="396113" y="294640"/>
                  </a:lnTo>
                  <a:lnTo>
                    <a:pt x="399376" y="290830"/>
                  </a:lnTo>
                  <a:lnTo>
                    <a:pt x="406146" y="290830"/>
                  </a:lnTo>
                  <a:lnTo>
                    <a:pt x="419785" y="289560"/>
                  </a:lnTo>
                  <a:lnTo>
                    <a:pt x="419785" y="271780"/>
                  </a:lnTo>
                  <a:lnTo>
                    <a:pt x="412661" y="271780"/>
                  </a:lnTo>
                  <a:lnTo>
                    <a:pt x="399910" y="273050"/>
                  </a:lnTo>
                  <a:lnTo>
                    <a:pt x="399427" y="260350"/>
                  </a:lnTo>
                  <a:lnTo>
                    <a:pt x="399376" y="259080"/>
                  </a:lnTo>
                  <a:lnTo>
                    <a:pt x="399148" y="252730"/>
                  </a:lnTo>
                  <a:lnTo>
                    <a:pt x="398627" y="243840"/>
                  </a:lnTo>
                  <a:lnTo>
                    <a:pt x="400812" y="237490"/>
                  </a:lnTo>
                  <a:lnTo>
                    <a:pt x="408127" y="226060"/>
                  </a:lnTo>
                  <a:lnTo>
                    <a:pt x="410210" y="222250"/>
                  </a:lnTo>
                  <a:lnTo>
                    <a:pt x="411365" y="217170"/>
                  </a:lnTo>
                  <a:lnTo>
                    <a:pt x="446646" y="217170"/>
                  </a:lnTo>
                  <a:lnTo>
                    <a:pt x="501891" y="227330"/>
                  </a:lnTo>
                  <a:lnTo>
                    <a:pt x="538302" y="259080"/>
                  </a:lnTo>
                  <a:lnTo>
                    <a:pt x="556323" y="312420"/>
                  </a:lnTo>
                  <a:lnTo>
                    <a:pt x="558419" y="347980"/>
                  </a:lnTo>
                  <a:lnTo>
                    <a:pt x="558419" y="262890"/>
                  </a:lnTo>
                  <a:lnTo>
                    <a:pt x="537578" y="231140"/>
                  </a:lnTo>
                  <a:lnTo>
                    <a:pt x="527786" y="222250"/>
                  </a:lnTo>
                  <a:lnTo>
                    <a:pt x="520052" y="217170"/>
                  </a:lnTo>
                  <a:lnTo>
                    <a:pt x="516191" y="214630"/>
                  </a:lnTo>
                  <a:lnTo>
                    <a:pt x="503415" y="209550"/>
                  </a:lnTo>
                  <a:lnTo>
                    <a:pt x="490042" y="204470"/>
                  </a:lnTo>
                  <a:lnTo>
                    <a:pt x="473811" y="200660"/>
                  </a:lnTo>
                  <a:lnTo>
                    <a:pt x="457708" y="199390"/>
                  </a:lnTo>
                  <a:lnTo>
                    <a:pt x="421220" y="199390"/>
                  </a:lnTo>
                  <a:lnTo>
                    <a:pt x="423697" y="194310"/>
                  </a:lnTo>
                  <a:lnTo>
                    <a:pt x="427024" y="181610"/>
                  </a:lnTo>
                  <a:lnTo>
                    <a:pt x="427926" y="175260"/>
                  </a:lnTo>
                  <a:lnTo>
                    <a:pt x="429145" y="167640"/>
                  </a:lnTo>
                  <a:lnTo>
                    <a:pt x="430110" y="165100"/>
                  </a:lnTo>
                  <a:lnTo>
                    <a:pt x="432117" y="162560"/>
                  </a:lnTo>
                  <a:lnTo>
                    <a:pt x="436473" y="153670"/>
                  </a:lnTo>
                  <a:lnTo>
                    <a:pt x="448564" y="116840"/>
                  </a:lnTo>
                  <a:lnTo>
                    <a:pt x="449668" y="101600"/>
                  </a:lnTo>
                  <a:lnTo>
                    <a:pt x="440143" y="72390"/>
                  </a:lnTo>
                  <a:lnTo>
                    <a:pt x="431177" y="60452"/>
                  </a:lnTo>
                  <a:lnTo>
                    <a:pt x="431177" y="100330"/>
                  </a:lnTo>
                  <a:lnTo>
                    <a:pt x="430250" y="118110"/>
                  </a:lnTo>
                  <a:lnTo>
                    <a:pt x="427875" y="128270"/>
                  </a:lnTo>
                  <a:lnTo>
                    <a:pt x="424662" y="134620"/>
                  </a:lnTo>
                  <a:lnTo>
                    <a:pt x="421220" y="144780"/>
                  </a:lnTo>
                  <a:lnTo>
                    <a:pt x="415264" y="135890"/>
                  </a:lnTo>
                  <a:lnTo>
                    <a:pt x="411289" y="120650"/>
                  </a:lnTo>
                  <a:lnTo>
                    <a:pt x="411251" y="120434"/>
                  </a:lnTo>
                  <a:lnTo>
                    <a:pt x="411251" y="167640"/>
                  </a:lnTo>
                  <a:lnTo>
                    <a:pt x="405345" y="191770"/>
                  </a:lnTo>
                  <a:lnTo>
                    <a:pt x="389877" y="222250"/>
                  </a:lnTo>
                  <a:lnTo>
                    <a:pt x="381698" y="231876"/>
                  </a:lnTo>
                  <a:lnTo>
                    <a:pt x="381698" y="275590"/>
                  </a:lnTo>
                  <a:lnTo>
                    <a:pt x="381355" y="281940"/>
                  </a:lnTo>
                  <a:lnTo>
                    <a:pt x="379768" y="287020"/>
                  </a:lnTo>
                  <a:lnTo>
                    <a:pt x="342950" y="335280"/>
                  </a:lnTo>
                  <a:lnTo>
                    <a:pt x="333502" y="323189"/>
                  </a:lnTo>
                  <a:lnTo>
                    <a:pt x="333502" y="471170"/>
                  </a:lnTo>
                  <a:lnTo>
                    <a:pt x="332994" y="499110"/>
                  </a:lnTo>
                  <a:lnTo>
                    <a:pt x="160807" y="499110"/>
                  </a:lnTo>
                  <a:lnTo>
                    <a:pt x="161620" y="492760"/>
                  </a:lnTo>
                  <a:lnTo>
                    <a:pt x="163398" y="485140"/>
                  </a:lnTo>
                  <a:lnTo>
                    <a:pt x="165709" y="476250"/>
                  </a:lnTo>
                  <a:lnTo>
                    <a:pt x="167347" y="469900"/>
                  </a:lnTo>
                  <a:lnTo>
                    <a:pt x="196380" y="353060"/>
                  </a:lnTo>
                  <a:lnTo>
                    <a:pt x="198526" y="344170"/>
                  </a:lnTo>
                  <a:lnTo>
                    <a:pt x="203454" y="332740"/>
                  </a:lnTo>
                  <a:lnTo>
                    <a:pt x="224447" y="307340"/>
                  </a:lnTo>
                  <a:lnTo>
                    <a:pt x="229806" y="302260"/>
                  </a:lnTo>
                  <a:lnTo>
                    <a:pt x="235432" y="298450"/>
                  </a:lnTo>
                  <a:lnTo>
                    <a:pt x="247611" y="293370"/>
                  </a:lnTo>
                  <a:lnTo>
                    <a:pt x="247027" y="311150"/>
                  </a:lnTo>
                  <a:lnTo>
                    <a:pt x="246926" y="318770"/>
                  </a:lnTo>
                  <a:lnTo>
                    <a:pt x="247992" y="331470"/>
                  </a:lnTo>
                  <a:lnTo>
                    <a:pt x="256438" y="340360"/>
                  </a:lnTo>
                  <a:lnTo>
                    <a:pt x="277495" y="353060"/>
                  </a:lnTo>
                  <a:lnTo>
                    <a:pt x="277507" y="393700"/>
                  </a:lnTo>
                  <a:lnTo>
                    <a:pt x="277914" y="400050"/>
                  </a:lnTo>
                  <a:lnTo>
                    <a:pt x="280073" y="406400"/>
                  </a:lnTo>
                  <a:lnTo>
                    <a:pt x="284746" y="410210"/>
                  </a:lnTo>
                  <a:lnTo>
                    <a:pt x="292785" y="419100"/>
                  </a:lnTo>
                  <a:lnTo>
                    <a:pt x="319455" y="444500"/>
                  </a:lnTo>
                  <a:lnTo>
                    <a:pt x="331012" y="457200"/>
                  </a:lnTo>
                  <a:lnTo>
                    <a:pt x="333502" y="471170"/>
                  </a:lnTo>
                  <a:lnTo>
                    <a:pt x="333502" y="323189"/>
                  </a:lnTo>
                  <a:lnTo>
                    <a:pt x="333336" y="322973"/>
                  </a:lnTo>
                  <a:lnTo>
                    <a:pt x="333336" y="360680"/>
                  </a:lnTo>
                  <a:lnTo>
                    <a:pt x="333222" y="374650"/>
                  </a:lnTo>
                  <a:lnTo>
                    <a:pt x="333044" y="382270"/>
                  </a:lnTo>
                  <a:lnTo>
                    <a:pt x="332994" y="431800"/>
                  </a:lnTo>
                  <a:lnTo>
                    <a:pt x="326440" y="426720"/>
                  </a:lnTo>
                  <a:lnTo>
                    <a:pt x="299123" y="398780"/>
                  </a:lnTo>
                  <a:lnTo>
                    <a:pt x="294017" y="384810"/>
                  </a:lnTo>
                  <a:lnTo>
                    <a:pt x="294182" y="374650"/>
                  </a:lnTo>
                  <a:lnTo>
                    <a:pt x="294538" y="360680"/>
                  </a:lnTo>
                  <a:lnTo>
                    <a:pt x="294589" y="351790"/>
                  </a:lnTo>
                  <a:lnTo>
                    <a:pt x="296252" y="344170"/>
                  </a:lnTo>
                  <a:lnTo>
                    <a:pt x="291452" y="340360"/>
                  </a:lnTo>
                  <a:lnTo>
                    <a:pt x="285127" y="336550"/>
                  </a:lnTo>
                  <a:lnTo>
                    <a:pt x="276161" y="331470"/>
                  </a:lnTo>
                  <a:lnTo>
                    <a:pt x="268147" y="326390"/>
                  </a:lnTo>
                  <a:lnTo>
                    <a:pt x="264680" y="321310"/>
                  </a:lnTo>
                  <a:lnTo>
                    <a:pt x="264680" y="293370"/>
                  </a:lnTo>
                  <a:lnTo>
                    <a:pt x="264680" y="289560"/>
                  </a:lnTo>
                  <a:lnTo>
                    <a:pt x="287451" y="292100"/>
                  </a:lnTo>
                  <a:lnTo>
                    <a:pt x="290233" y="297180"/>
                  </a:lnTo>
                  <a:lnTo>
                    <a:pt x="293077" y="299720"/>
                  </a:lnTo>
                  <a:lnTo>
                    <a:pt x="326694" y="344170"/>
                  </a:lnTo>
                  <a:lnTo>
                    <a:pt x="331609" y="353060"/>
                  </a:lnTo>
                  <a:lnTo>
                    <a:pt x="333336" y="360680"/>
                  </a:lnTo>
                  <a:lnTo>
                    <a:pt x="333336" y="322973"/>
                  </a:lnTo>
                  <a:lnTo>
                    <a:pt x="318147" y="303530"/>
                  </a:lnTo>
                  <a:lnTo>
                    <a:pt x="308825" y="290830"/>
                  </a:lnTo>
                  <a:lnTo>
                    <a:pt x="308051" y="289560"/>
                  </a:lnTo>
                  <a:lnTo>
                    <a:pt x="304952" y="284480"/>
                  </a:lnTo>
                  <a:lnTo>
                    <a:pt x="304368" y="278130"/>
                  </a:lnTo>
                  <a:lnTo>
                    <a:pt x="304317" y="273050"/>
                  </a:lnTo>
                  <a:lnTo>
                    <a:pt x="304533" y="260350"/>
                  </a:lnTo>
                  <a:lnTo>
                    <a:pt x="312597" y="265430"/>
                  </a:lnTo>
                  <a:lnTo>
                    <a:pt x="321094" y="271780"/>
                  </a:lnTo>
                  <a:lnTo>
                    <a:pt x="330911" y="275590"/>
                  </a:lnTo>
                  <a:lnTo>
                    <a:pt x="342950" y="276860"/>
                  </a:lnTo>
                  <a:lnTo>
                    <a:pt x="354812" y="275590"/>
                  </a:lnTo>
                  <a:lnTo>
                    <a:pt x="364756" y="271780"/>
                  </a:lnTo>
                  <a:lnTo>
                    <a:pt x="373405" y="265430"/>
                  </a:lnTo>
                  <a:lnTo>
                    <a:pt x="381368" y="260350"/>
                  </a:lnTo>
                  <a:lnTo>
                    <a:pt x="381660" y="270510"/>
                  </a:lnTo>
                  <a:lnTo>
                    <a:pt x="381698" y="275590"/>
                  </a:lnTo>
                  <a:lnTo>
                    <a:pt x="381698" y="231876"/>
                  </a:lnTo>
                  <a:lnTo>
                    <a:pt x="368287" y="247650"/>
                  </a:lnTo>
                  <a:lnTo>
                    <a:pt x="344004" y="259080"/>
                  </a:lnTo>
                  <a:lnTo>
                    <a:pt x="319989" y="250190"/>
                  </a:lnTo>
                  <a:lnTo>
                    <a:pt x="297611" y="224790"/>
                  </a:lnTo>
                  <a:lnTo>
                    <a:pt x="293484" y="217170"/>
                  </a:lnTo>
                  <a:lnTo>
                    <a:pt x="286029" y="203428"/>
                  </a:lnTo>
                  <a:lnTo>
                    <a:pt x="286029" y="242570"/>
                  </a:lnTo>
                  <a:lnTo>
                    <a:pt x="286029" y="273050"/>
                  </a:lnTo>
                  <a:lnTo>
                    <a:pt x="272669" y="271780"/>
                  </a:lnTo>
                  <a:lnTo>
                    <a:pt x="260908" y="271780"/>
                  </a:lnTo>
                  <a:lnTo>
                    <a:pt x="249250" y="274320"/>
                  </a:lnTo>
                  <a:lnTo>
                    <a:pt x="206108" y="299720"/>
                  </a:lnTo>
                  <a:lnTo>
                    <a:pt x="177342" y="355600"/>
                  </a:lnTo>
                  <a:lnTo>
                    <a:pt x="165938" y="401320"/>
                  </a:lnTo>
                  <a:lnTo>
                    <a:pt x="154673" y="448310"/>
                  </a:lnTo>
                  <a:lnTo>
                    <a:pt x="147497" y="474980"/>
                  </a:lnTo>
                  <a:lnTo>
                    <a:pt x="146570" y="476250"/>
                  </a:lnTo>
                  <a:lnTo>
                    <a:pt x="142798" y="462280"/>
                  </a:lnTo>
                  <a:lnTo>
                    <a:pt x="138874" y="448310"/>
                  </a:lnTo>
                  <a:lnTo>
                    <a:pt x="134988" y="433070"/>
                  </a:lnTo>
                  <a:lnTo>
                    <a:pt x="131305" y="415290"/>
                  </a:lnTo>
                  <a:lnTo>
                    <a:pt x="125310" y="368300"/>
                  </a:lnTo>
                  <a:lnTo>
                    <a:pt x="125437" y="320040"/>
                  </a:lnTo>
                  <a:lnTo>
                    <a:pt x="135978" y="275590"/>
                  </a:lnTo>
                  <a:lnTo>
                    <a:pt x="161239" y="241300"/>
                  </a:lnTo>
                  <a:lnTo>
                    <a:pt x="205511" y="219710"/>
                  </a:lnTo>
                  <a:lnTo>
                    <a:pt x="221170" y="217170"/>
                  </a:lnTo>
                  <a:lnTo>
                    <a:pt x="273227" y="217170"/>
                  </a:lnTo>
                  <a:lnTo>
                    <a:pt x="276098" y="224790"/>
                  </a:lnTo>
                  <a:lnTo>
                    <a:pt x="280403" y="231140"/>
                  </a:lnTo>
                  <a:lnTo>
                    <a:pt x="284314" y="237490"/>
                  </a:lnTo>
                  <a:lnTo>
                    <a:pt x="286029" y="242570"/>
                  </a:lnTo>
                  <a:lnTo>
                    <a:pt x="286029" y="203428"/>
                  </a:lnTo>
                  <a:lnTo>
                    <a:pt x="281089" y="194310"/>
                  </a:lnTo>
                  <a:lnTo>
                    <a:pt x="274650" y="168910"/>
                  </a:lnTo>
                  <a:lnTo>
                    <a:pt x="277342" y="161290"/>
                  </a:lnTo>
                  <a:lnTo>
                    <a:pt x="283375" y="148590"/>
                  </a:lnTo>
                  <a:lnTo>
                    <a:pt x="284822" y="144780"/>
                  </a:lnTo>
                  <a:lnTo>
                    <a:pt x="289661" y="132080"/>
                  </a:lnTo>
                  <a:lnTo>
                    <a:pt x="293141" y="118110"/>
                  </a:lnTo>
                  <a:lnTo>
                    <a:pt x="329717" y="129540"/>
                  </a:lnTo>
                  <a:lnTo>
                    <a:pt x="358965" y="129540"/>
                  </a:lnTo>
                  <a:lnTo>
                    <a:pt x="392760" y="119380"/>
                  </a:lnTo>
                  <a:lnTo>
                    <a:pt x="393661" y="125730"/>
                  </a:lnTo>
                  <a:lnTo>
                    <a:pt x="398157" y="139700"/>
                  </a:lnTo>
                  <a:lnTo>
                    <a:pt x="400342" y="144780"/>
                  </a:lnTo>
                  <a:lnTo>
                    <a:pt x="402234" y="148590"/>
                  </a:lnTo>
                  <a:lnTo>
                    <a:pt x="403720" y="152400"/>
                  </a:lnTo>
                  <a:lnTo>
                    <a:pt x="406107" y="157480"/>
                  </a:lnTo>
                  <a:lnTo>
                    <a:pt x="411251" y="167640"/>
                  </a:lnTo>
                  <a:lnTo>
                    <a:pt x="411251" y="120434"/>
                  </a:lnTo>
                  <a:lnTo>
                    <a:pt x="411073" y="119380"/>
                  </a:lnTo>
                  <a:lnTo>
                    <a:pt x="410870" y="118110"/>
                  </a:lnTo>
                  <a:lnTo>
                    <a:pt x="410006" y="113030"/>
                  </a:lnTo>
                  <a:lnTo>
                    <a:pt x="406984" y="95250"/>
                  </a:lnTo>
                  <a:lnTo>
                    <a:pt x="395655" y="93980"/>
                  </a:lnTo>
                  <a:lnTo>
                    <a:pt x="384949" y="101600"/>
                  </a:lnTo>
                  <a:lnTo>
                    <a:pt x="369252" y="109220"/>
                  </a:lnTo>
                  <a:lnTo>
                    <a:pt x="342950" y="113030"/>
                  </a:lnTo>
                  <a:lnTo>
                    <a:pt x="335000" y="113030"/>
                  </a:lnTo>
                  <a:lnTo>
                    <a:pt x="326771" y="111760"/>
                  </a:lnTo>
                  <a:lnTo>
                    <a:pt x="318947" y="109220"/>
                  </a:lnTo>
                  <a:lnTo>
                    <a:pt x="312229" y="107950"/>
                  </a:lnTo>
                  <a:lnTo>
                    <a:pt x="300304" y="101600"/>
                  </a:lnTo>
                  <a:lnTo>
                    <a:pt x="290372" y="95250"/>
                  </a:lnTo>
                  <a:lnTo>
                    <a:pt x="282549" y="92710"/>
                  </a:lnTo>
                  <a:lnTo>
                    <a:pt x="276948" y="99060"/>
                  </a:lnTo>
                  <a:lnTo>
                    <a:pt x="275132" y="104140"/>
                  </a:lnTo>
                  <a:lnTo>
                    <a:pt x="276491" y="110490"/>
                  </a:lnTo>
                  <a:lnTo>
                    <a:pt x="275526" y="115570"/>
                  </a:lnTo>
                  <a:lnTo>
                    <a:pt x="273558" y="123190"/>
                  </a:lnTo>
                  <a:lnTo>
                    <a:pt x="270941" y="130810"/>
                  </a:lnTo>
                  <a:lnTo>
                    <a:pt x="268262" y="138430"/>
                  </a:lnTo>
                  <a:lnTo>
                    <a:pt x="266103" y="144780"/>
                  </a:lnTo>
                  <a:lnTo>
                    <a:pt x="261391" y="137160"/>
                  </a:lnTo>
                  <a:lnTo>
                    <a:pt x="254241" y="114300"/>
                  </a:lnTo>
                  <a:lnTo>
                    <a:pt x="254254" y="97790"/>
                  </a:lnTo>
                  <a:lnTo>
                    <a:pt x="275437" y="59690"/>
                  </a:lnTo>
                  <a:lnTo>
                    <a:pt x="304622" y="31750"/>
                  </a:lnTo>
                  <a:lnTo>
                    <a:pt x="341680" y="17780"/>
                  </a:lnTo>
                  <a:lnTo>
                    <a:pt x="372325" y="26670"/>
                  </a:lnTo>
                  <a:lnTo>
                    <a:pt x="401243" y="50800"/>
                  </a:lnTo>
                  <a:lnTo>
                    <a:pt x="422744" y="78740"/>
                  </a:lnTo>
                  <a:lnTo>
                    <a:pt x="431177" y="100330"/>
                  </a:lnTo>
                  <a:lnTo>
                    <a:pt x="431177" y="60452"/>
                  </a:lnTo>
                  <a:lnTo>
                    <a:pt x="415353" y="39370"/>
                  </a:lnTo>
                  <a:lnTo>
                    <a:pt x="388848" y="17780"/>
                  </a:lnTo>
                  <a:lnTo>
                    <a:pt x="381050" y="11430"/>
                  </a:lnTo>
                  <a:lnTo>
                    <a:pt x="342950" y="0"/>
                  </a:lnTo>
                  <a:lnTo>
                    <a:pt x="324434" y="2540"/>
                  </a:lnTo>
                  <a:lnTo>
                    <a:pt x="287756" y="21590"/>
                  </a:lnTo>
                  <a:lnTo>
                    <a:pt x="255790" y="57150"/>
                  </a:lnTo>
                  <a:lnTo>
                    <a:pt x="238391" y="87630"/>
                  </a:lnTo>
                  <a:lnTo>
                    <a:pt x="236220" y="91440"/>
                  </a:lnTo>
                  <a:lnTo>
                    <a:pt x="240461" y="133350"/>
                  </a:lnTo>
                  <a:lnTo>
                    <a:pt x="254165" y="163830"/>
                  </a:lnTo>
                  <a:lnTo>
                    <a:pt x="263258" y="199390"/>
                  </a:lnTo>
                  <a:lnTo>
                    <a:pt x="218592" y="199390"/>
                  </a:lnTo>
                  <a:lnTo>
                    <a:pt x="195224" y="203200"/>
                  </a:lnTo>
                  <a:lnTo>
                    <a:pt x="156933" y="222250"/>
                  </a:lnTo>
                  <a:lnTo>
                    <a:pt x="129235" y="251460"/>
                  </a:lnTo>
                  <a:lnTo>
                    <a:pt x="112407" y="289560"/>
                  </a:lnTo>
                  <a:lnTo>
                    <a:pt x="106895" y="331470"/>
                  </a:lnTo>
                  <a:lnTo>
                    <a:pt x="106832" y="337820"/>
                  </a:lnTo>
                  <a:lnTo>
                    <a:pt x="107454" y="369570"/>
                  </a:lnTo>
                  <a:lnTo>
                    <a:pt x="110147" y="401320"/>
                  </a:lnTo>
                  <a:lnTo>
                    <a:pt x="115646" y="431800"/>
                  </a:lnTo>
                  <a:lnTo>
                    <a:pt x="124726" y="467360"/>
                  </a:lnTo>
                  <a:lnTo>
                    <a:pt x="127038" y="474980"/>
                  </a:lnTo>
                  <a:lnTo>
                    <a:pt x="129578" y="483870"/>
                  </a:lnTo>
                  <a:lnTo>
                    <a:pt x="132308" y="492760"/>
                  </a:lnTo>
                  <a:lnTo>
                    <a:pt x="135191" y="499110"/>
                  </a:lnTo>
                  <a:lnTo>
                    <a:pt x="20053" y="499110"/>
                  </a:lnTo>
                  <a:lnTo>
                    <a:pt x="13017" y="501650"/>
                  </a:lnTo>
                  <a:lnTo>
                    <a:pt x="6565" y="505460"/>
                  </a:lnTo>
                  <a:lnTo>
                    <a:pt x="1841" y="511810"/>
                  </a:lnTo>
                  <a:lnTo>
                    <a:pt x="0" y="519430"/>
                  </a:lnTo>
                  <a:lnTo>
                    <a:pt x="0" y="568960"/>
                  </a:lnTo>
                  <a:lnTo>
                    <a:pt x="2628" y="577850"/>
                  </a:lnTo>
                  <a:lnTo>
                    <a:pt x="9601" y="584200"/>
                  </a:lnTo>
                  <a:lnTo>
                    <a:pt x="19608" y="589280"/>
                  </a:lnTo>
                  <a:lnTo>
                    <a:pt x="31305" y="590550"/>
                  </a:lnTo>
                  <a:lnTo>
                    <a:pt x="42697" y="590550"/>
                  </a:lnTo>
                  <a:lnTo>
                    <a:pt x="42697" y="725170"/>
                  </a:lnTo>
                  <a:lnTo>
                    <a:pt x="46012" y="727710"/>
                  </a:lnTo>
                  <a:lnTo>
                    <a:pt x="639279" y="727710"/>
                  </a:lnTo>
                  <a:lnTo>
                    <a:pt x="643204" y="722630"/>
                  </a:lnTo>
                  <a:lnTo>
                    <a:pt x="643204" y="709930"/>
                  </a:lnTo>
                  <a:lnTo>
                    <a:pt x="643204" y="590550"/>
                  </a:lnTo>
                  <a:lnTo>
                    <a:pt x="651217" y="590550"/>
                  </a:lnTo>
                  <a:lnTo>
                    <a:pt x="659269" y="589280"/>
                  </a:lnTo>
                  <a:lnTo>
                    <a:pt x="666838" y="588010"/>
                  </a:lnTo>
                  <a:lnTo>
                    <a:pt x="673379" y="585470"/>
                  </a:lnTo>
                  <a:lnTo>
                    <a:pt x="678294" y="581660"/>
                  </a:lnTo>
                  <a:lnTo>
                    <a:pt x="683044" y="574040"/>
                  </a:lnTo>
                  <a:lnTo>
                    <a:pt x="683044" y="571500"/>
                  </a:lnTo>
                  <a:lnTo>
                    <a:pt x="683044" y="520700"/>
                  </a:lnTo>
                  <a:close/>
                </a:path>
              </a:pathLst>
            </a:custGeom>
            <a:solidFill>
              <a:srgbClr val="0095DA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30" name="object 40"/>
            <p:cNvGrpSpPr/>
            <p:nvPr/>
          </p:nvGrpSpPr>
          <p:grpSpPr>
            <a:xfrm>
              <a:off x="4629022" y="4775121"/>
              <a:ext cx="393989" cy="363397"/>
              <a:chOff x="646606" y="2984630"/>
              <a:chExt cx="744220" cy="686435"/>
            </a:xfrm>
            <a:solidFill>
              <a:srgbClr val="CDB599"/>
            </a:solidFill>
          </p:grpSpPr>
          <p:sp>
            <p:nvSpPr>
              <p:cNvPr id="131" name="object 41"/>
              <p:cNvSpPr/>
              <p:nvPr/>
            </p:nvSpPr>
            <p:spPr>
              <a:xfrm>
                <a:off x="646595" y="2984632"/>
                <a:ext cx="744220" cy="686435"/>
              </a:xfrm>
              <a:custGeom>
                <a:avLst/>
                <a:gdLst/>
                <a:ahLst/>
                <a:cxnLst/>
                <a:rect l="l" t="t" r="r" b="b"/>
                <a:pathLst>
                  <a:path w="744219" h="686435">
                    <a:moveTo>
                      <a:pt x="451853" y="345579"/>
                    </a:moveTo>
                    <a:lnTo>
                      <a:pt x="437146" y="312318"/>
                    </a:lnTo>
                    <a:lnTo>
                      <a:pt x="430428" y="306489"/>
                    </a:lnTo>
                    <a:lnTo>
                      <a:pt x="430428" y="359943"/>
                    </a:lnTo>
                    <a:lnTo>
                      <a:pt x="426288" y="381787"/>
                    </a:lnTo>
                    <a:lnTo>
                      <a:pt x="413080" y="401447"/>
                    </a:lnTo>
                    <a:lnTo>
                      <a:pt x="380479" y="418439"/>
                    </a:lnTo>
                    <a:lnTo>
                      <a:pt x="348272" y="413410"/>
                    </a:lnTo>
                    <a:lnTo>
                      <a:pt x="323684" y="393585"/>
                    </a:lnTo>
                    <a:lnTo>
                      <a:pt x="313880" y="366191"/>
                    </a:lnTo>
                    <a:lnTo>
                      <a:pt x="314477" y="352374"/>
                    </a:lnTo>
                    <a:lnTo>
                      <a:pt x="350443" y="306235"/>
                    </a:lnTo>
                    <a:lnTo>
                      <a:pt x="372008" y="302107"/>
                    </a:lnTo>
                    <a:lnTo>
                      <a:pt x="393585" y="306235"/>
                    </a:lnTo>
                    <a:lnTo>
                      <a:pt x="412356" y="318592"/>
                    </a:lnTo>
                    <a:lnTo>
                      <a:pt x="425716" y="338124"/>
                    </a:lnTo>
                    <a:lnTo>
                      <a:pt x="430428" y="359943"/>
                    </a:lnTo>
                    <a:lnTo>
                      <a:pt x="430428" y="306489"/>
                    </a:lnTo>
                    <a:lnTo>
                      <a:pt x="425386" y="302107"/>
                    </a:lnTo>
                    <a:lnTo>
                      <a:pt x="409435" y="288264"/>
                    </a:lnTo>
                    <a:lnTo>
                      <a:pt x="372008" y="279006"/>
                    </a:lnTo>
                    <a:lnTo>
                      <a:pt x="340652" y="285508"/>
                    </a:lnTo>
                    <a:lnTo>
                      <a:pt x="314744" y="303123"/>
                    </a:lnTo>
                    <a:lnTo>
                      <a:pt x="297129" y="329018"/>
                    </a:lnTo>
                    <a:lnTo>
                      <a:pt x="290639" y="360387"/>
                    </a:lnTo>
                    <a:lnTo>
                      <a:pt x="299859" y="397687"/>
                    </a:lnTo>
                    <a:lnTo>
                      <a:pt x="323837" y="425450"/>
                    </a:lnTo>
                    <a:lnTo>
                      <a:pt x="357047" y="440270"/>
                    </a:lnTo>
                    <a:lnTo>
                      <a:pt x="393966" y="438734"/>
                    </a:lnTo>
                    <a:lnTo>
                      <a:pt x="427380" y="418439"/>
                    </a:lnTo>
                    <a:lnTo>
                      <a:pt x="429044" y="417423"/>
                    </a:lnTo>
                    <a:lnTo>
                      <a:pt x="450253" y="382473"/>
                    </a:lnTo>
                    <a:lnTo>
                      <a:pt x="451853" y="345579"/>
                    </a:lnTo>
                    <a:close/>
                  </a:path>
                  <a:path w="744219" h="686435">
                    <a:moveTo>
                      <a:pt x="744016" y="348754"/>
                    </a:moveTo>
                    <a:lnTo>
                      <a:pt x="738797" y="337235"/>
                    </a:lnTo>
                    <a:lnTo>
                      <a:pt x="737971" y="335432"/>
                    </a:lnTo>
                    <a:lnTo>
                      <a:pt x="724115" y="312585"/>
                    </a:lnTo>
                    <a:lnTo>
                      <a:pt x="712050" y="293928"/>
                    </a:lnTo>
                    <a:lnTo>
                      <a:pt x="712050" y="337134"/>
                    </a:lnTo>
                    <a:lnTo>
                      <a:pt x="687349" y="337159"/>
                    </a:lnTo>
                    <a:lnTo>
                      <a:pt x="687349" y="360387"/>
                    </a:lnTo>
                    <a:lnTo>
                      <a:pt x="687349" y="664095"/>
                    </a:lnTo>
                    <a:lnTo>
                      <a:pt x="453390" y="664095"/>
                    </a:lnTo>
                    <a:lnTo>
                      <a:pt x="453390" y="546392"/>
                    </a:lnTo>
                    <a:lnTo>
                      <a:pt x="453390" y="523138"/>
                    </a:lnTo>
                    <a:lnTo>
                      <a:pt x="453390" y="512965"/>
                    </a:lnTo>
                    <a:lnTo>
                      <a:pt x="450710" y="499884"/>
                    </a:lnTo>
                    <a:lnTo>
                      <a:pt x="450062" y="496722"/>
                    </a:lnTo>
                    <a:lnTo>
                      <a:pt x="440893" y="485406"/>
                    </a:lnTo>
                    <a:lnTo>
                      <a:pt x="430136" y="480263"/>
                    </a:lnTo>
                    <a:lnTo>
                      <a:pt x="430136" y="523138"/>
                    </a:lnTo>
                    <a:lnTo>
                      <a:pt x="430136" y="546392"/>
                    </a:lnTo>
                    <a:lnTo>
                      <a:pt x="430136" y="664095"/>
                    </a:lnTo>
                    <a:lnTo>
                      <a:pt x="383641" y="664095"/>
                    </a:lnTo>
                    <a:lnTo>
                      <a:pt x="383641" y="546392"/>
                    </a:lnTo>
                    <a:lnTo>
                      <a:pt x="430136" y="546392"/>
                    </a:lnTo>
                    <a:lnTo>
                      <a:pt x="430136" y="523138"/>
                    </a:lnTo>
                    <a:lnTo>
                      <a:pt x="360387" y="523138"/>
                    </a:lnTo>
                    <a:lnTo>
                      <a:pt x="360387" y="546392"/>
                    </a:lnTo>
                    <a:lnTo>
                      <a:pt x="360387" y="664095"/>
                    </a:lnTo>
                    <a:lnTo>
                      <a:pt x="313880" y="664095"/>
                    </a:lnTo>
                    <a:lnTo>
                      <a:pt x="313880" y="546392"/>
                    </a:lnTo>
                    <a:lnTo>
                      <a:pt x="360387" y="546392"/>
                    </a:lnTo>
                    <a:lnTo>
                      <a:pt x="360387" y="523138"/>
                    </a:lnTo>
                    <a:lnTo>
                      <a:pt x="313880" y="523138"/>
                    </a:lnTo>
                    <a:lnTo>
                      <a:pt x="313880" y="502856"/>
                    </a:lnTo>
                    <a:lnTo>
                      <a:pt x="319747" y="499884"/>
                    </a:lnTo>
                    <a:lnTo>
                      <a:pt x="415607" y="499884"/>
                    </a:lnTo>
                    <a:lnTo>
                      <a:pt x="425030" y="501713"/>
                    </a:lnTo>
                    <a:lnTo>
                      <a:pt x="429234" y="506679"/>
                    </a:lnTo>
                    <a:lnTo>
                      <a:pt x="430098" y="512965"/>
                    </a:lnTo>
                    <a:lnTo>
                      <a:pt x="430136" y="523138"/>
                    </a:lnTo>
                    <a:lnTo>
                      <a:pt x="430136" y="480263"/>
                    </a:lnTo>
                    <a:lnTo>
                      <a:pt x="427075" y="478790"/>
                    </a:lnTo>
                    <a:lnTo>
                      <a:pt x="409790" y="476631"/>
                    </a:lnTo>
                    <a:lnTo>
                      <a:pt x="334225" y="476631"/>
                    </a:lnTo>
                    <a:lnTo>
                      <a:pt x="317017" y="478777"/>
                    </a:lnTo>
                    <a:lnTo>
                      <a:pt x="303187" y="485355"/>
                    </a:lnTo>
                    <a:lnTo>
                      <a:pt x="293979" y="496658"/>
                    </a:lnTo>
                    <a:lnTo>
                      <a:pt x="290639" y="512965"/>
                    </a:lnTo>
                    <a:lnTo>
                      <a:pt x="290639" y="664095"/>
                    </a:lnTo>
                    <a:lnTo>
                      <a:pt x="56680" y="664095"/>
                    </a:lnTo>
                    <a:lnTo>
                      <a:pt x="56680" y="360387"/>
                    </a:lnTo>
                    <a:lnTo>
                      <a:pt x="184556" y="360387"/>
                    </a:lnTo>
                    <a:lnTo>
                      <a:pt x="194741" y="354711"/>
                    </a:lnTo>
                    <a:lnTo>
                      <a:pt x="209130" y="341655"/>
                    </a:lnTo>
                    <a:lnTo>
                      <a:pt x="211810" y="338912"/>
                    </a:lnTo>
                    <a:lnTo>
                      <a:pt x="223316" y="327152"/>
                    </a:lnTo>
                    <a:lnTo>
                      <a:pt x="232867" y="317157"/>
                    </a:lnTo>
                    <a:lnTo>
                      <a:pt x="312889" y="236715"/>
                    </a:lnTo>
                    <a:lnTo>
                      <a:pt x="317119" y="232511"/>
                    </a:lnTo>
                    <a:lnTo>
                      <a:pt x="339559" y="210134"/>
                    </a:lnTo>
                    <a:lnTo>
                      <a:pt x="349148" y="200583"/>
                    </a:lnTo>
                    <a:lnTo>
                      <a:pt x="372008" y="178739"/>
                    </a:lnTo>
                    <a:lnTo>
                      <a:pt x="545299" y="351307"/>
                    </a:lnTo>
                    <a:lnTo>
                      <a:pt x="549198" y="355257"/>
                    </a:lnTo>
                    <a:lnTo>
                      <a:pt x="552361" y="360387"/>
                    </a:lnTo>
                    <a:lnTo>
                      <a:pt x="687349" y="360387"/>
                    </a:lnTo>
                    <a:lnTo>
                      <a:pt x="687349" y="337159"/>
                    </a:lnTo>
                    <a:lnTo>
                      <a:pt x="567918" y="337235"/>
                    </a:lnTo>
                    <a:lnTo>
                      <a:pt x="562432" y="336092"/>
                    </a:lnTo>
                    <a:lnTo>
                      <a:pt x="557364" y="331736"/>
                    </a:lnTo>
                    <a:lnTo>
                      <a:pt x="548208" y="322237"/>
                    </a:lnTo>
                    <a:lnTo>
                      <a:pt x="502437" y="276860"/>
                    </a:lnTo>
                    <a:lnTo>
                      <a:pt x="473786" y="248056"/>
                    </a:lnTo>
                    <a:lnTo>
                      <a:pt x="459206" y="232511"/>
                    </a:lnTo>
                    <a:lnTo>
                      <a:pt x="646658" y="232511"/>
                    </a:lnTo>
                    <a:lnTo>
                      <a:pt x="647776" y="236715"/>
                    </a:lnTo>
                    <a:lnTo>
                      <a:pt x="651662" y="242227"/>
                    </a:lnTo>
                    <a:lnTo>
                      <a:pt x="653910" y="245605"/>
                    </a:lnTo>
                    <a:lnTo>
                      <a:pt x="712050" y="337134"/>
                    </a:lnTo>
                    <a:lnTo>
                      <a:pt x="712050" y="293928"/>
                    </a:lnTo>
                    <a:lnTo>
                      <a:pt x="708875" y="289013"/>
                    </a:lnTo>
                    <a:lnTo>
                      <a:pt x="698690" y="273469"/>
                    </a:lnTo>
                    <a:lnTo>
                      <a:pt x="672515" y="232511"/>
                    </a:lnTo>
                    <a:lnTo>
                      <a:pt x="642327" y="209219"/>
                    </a:lnTo>
                    <a:lnTo>
                      <a:pt x="530098" y="209664"/>
                    </a:lnTo>
                    <a:lnTo>
                      <a:pt x="465670" y="209473"/>
                    </a:lnTo>
                    <a:lnTo>
                      <a:pt x="435216" y="208546"/>
                    </a:lnTo>
                    <a:lnTo>
                      <a:pt x="427075" y="200875"/>
                    </a:lnTo>
                    <a:lnTo>
                      <a:pt x="409346" y="183730"/>
                    </a:lnTo>
                    <a:lnTo>
                      <a:pt x="404456" y="178739"/>
                    </a:lnTo>
                    <a:lnTo>
                      <a:pt x="391668" y="165722"/>
                    </a:lnTo>
                    <a:lnTo>
                      <a:pt x="384467" y="156552"/>
                    </a:lnTo>
                    <a:lnTo>
                      <a:pt x="383641" y="155486"/>
                    </a:lnTo>
                    <a:lnTo>
                      <a:pt x="383641" y="114808"/>
                    </a:lnTo>
                    <a:lnTo>
                      <a:pt x="495274" y="114808"/>
                    </a:lnTo>
                    <a:lnTo>
                      <a:pt x="499884" y="108737"/>
                    </a:lnTo>
                    <a:lnTo>
                      <a:pt x="499884" y="104635"/>
                    </a:lnTo>
                    <a:lnTo>
                      <a:pt x="496773" y="96393"/>
                    </a:lnTo>
                    <a:lnTo>
                      <a:pt x="494588" y="93002"/>
                    </a:lnTo>
                    <a:lnTo>
                      <a:pt x="489889" y="85725"/>
                    </a:lnTo>
                    <a:lnTo>
                      <a:pt x="482917" y="75780"/>
                    </a:lnTo>
                    <a:lnTo>
                      <a:pt x="479539" y="69748"/>
                    </a:lnTo>
                    <a:lnTo>
                      <a:pt x="483679" y="61722"/>
                    </a:lnTo>
                    <a:lnTo>
                      <a:pt x="490562" y="51765"/>
                    </a:lnTo>
                    <a:lnTo>
                      <a:pt x="495058" y="45046"/>
                    </a:lnTo>
                    <a:lnTo>
                      <a:pt x="497027" y="42100"/>
                    </a:lnTo>
                    <a:lnTo>
                      <a:pt x="499884" y="34874"/>
                    </a:lnTo>
                    <a:lnTo>
                      <a:pt x="499884" y="27851"/>
                    </a:lnTo>
                    <a:lnTo>
                      <a:pt x="495287" y="23253"/>
                    </a:lnTo>
                    <a:lnTo>
                      <a:pt x="466471" y="23253"/>
                    </a:lnTo>
                    <a:lnTo>
                      <a:pt x="466471" y="45046"/>
                    </a:lnTo>
                    <a:lnTo>
                      <a:pt x="463727" y="51358"/>
                    </a:lnTo>
                    <a:lnTo>
                      <a:pt x="459613" y="57480"/>
                    </a:lnTo>
                    <a:lnTo>
                      <a:pt x="455752" y="63233"/>
                    </a:lnTo>
                    <a:lnTo>
                      <a:pt x="453821" y="68503"/>
                    </a:lnTo>
                    <a:lnTo>
                      <a:pt x="455231" y="74536"/>
                    </a:lnTo>
                    <a:lnTo>
                      <a:pt x="459105" y="80746"/>
                    </a:lnTo>
                    <a:lnTo>
                      <a:pt x="463511" y="86956"/>
                    </a:lnTo>
                    <a:lnTo>
                      <a:pt x="466471" y="93002"/>
                    </a:lnTo>
                    <a:lnTo>
                      <a:pt x="383641" y="93002"/>
                    </a:lnTo>
                    <a:lnTo>
                      <a:pt x="383641" y="45046"/>
                    </a:lnTo>
                    <a:lnTo>
                      <a:pt x="466471" y="45046"/>
                    </a:lnTo>
                    <a:lnTo>
                      <a:pt x="466471" y="23253"/>
                    </a:lnTo>
                    <a:lnTo>
                      <a:pt x="383641" y="23253"/>
                    </a:lnTo>
                    <a:lnTo>
                      <a:pt x="383705" y="16090"/>
                    </a:lnTo>
                    <a:lnTo>
                      <a:pt x="382841" y="8483"/>
                    </a:lnTo>
                    <a:lnTo>
                      <a:pt x="379463" y="2463"/>
                    </a:lnTo>
                    <a:lnTo>
                      <a:pt x="372008" y="0"/>
                    </a:lnTo>
                    <a:lnTo>
                      <a:pt x="363994" y="3162"/>
                    </a:lnTo>
                    <a:lnTo>
                      <a:pt x="360692" y="11226"/>
                    </a:lnTo>
                    <a:lnTo>
                      <a:pt x="360133" y="22021"/>
                    </a:lnTo>
                    <a:lnTo>
                      <a:pt x="360387" y="33426"/>
                    </a:lnTo>
                    <a:lnTo>
                      <a:pt x="360400" y="74536"/>
                    </a:lnTo>
                    <a:lnTo>
                      <a:pt x="360514" y="155486"/>
                    </a:lnTo>
                    <a:lnTo>
                      <a:pt x="360540" y="157861"/>
                    </a:lnTo>
                    <a:lnTo>
                      <a:pt x="361924" y="156552"/>
                    </a:lnTo>
                    <a:lnTo>
                      <a:pt x="360553" y="157899"/>
                    </a:lnTo>
                    <a:lnTo>
                      <a:pt x="354977" y="163169"/>
                    </a:lnTo>
                    <a:lnTo>
                      <a:pt x="328104" y="190665"/>
                    </a:lnTo>
                    <a:lnTo>
                      <a:pt x="313677" y="204927"/>
                    </a:lnTo>
                    <a:lnTo>
                      <a:pt x="299288" y="210058"/>
                    </a:lnTo>
                    <a:lnTo>
                      <a:pt x="284822" y="210108"/>
                    </a:lnTo>
                    <a:lnTo>
                      <a:pt x="284822" y="232511"/>
                    </a:lnTo>
                    <a:lnTo>
                      <a:pt x="280517" y="237820"/>
                    </a:lnTo>
                    <a:lnTo>
                      <a:pt x="274802" y="243687"/>
                    </a:lnTo>
                    <a:lnTo>
                      <a:pt x="263385" y="254673"/>
                    </a:lnTo>
                    <a:lnTo>
                      <a:pt x="179349" y="338912"/>
                    </a:lnTo>
                    <a:lnTo>
                      <a:pt x="177520" y="337235"/>
                    </a:lnTo>
                    <a:lnTo>
                      <a:pt x="31978" y="337134"/>
                    </a:lnTo>
                    <a:lnTo>
                      <a:pt x="89522" y="246468"/>
                    </a:lnTo>
                    <a:lnTo>
                      <a:pt x="92163" y="242544"/>
                    </a:lnTo>
                    <a:lnTo>
                      <a:pt x="96215" y="236816"/>
                    </a:lnTo>
                    <a:lnTo>
                      <a:pt x="97370" y="232511"/>
                    </a:lnTo>
                    <a:lnTo>
                      <a:pt x="284822" y="232511"/>
                    </a:lnTo>
                    <a:lnTo>
                      <a:pt x="284822" y="210108"/>
                    </a:lnTo>
                    <a:lnTo>
                      <a:pt x="272503" y="210134"/>
                    </a:lnTo>
                    <a:lnTo>
                      <a:pt x="151803" y="208813"/>
                    </a:lnTo>
                    <a:lnTo>
                      <a:pt x="109220" y="209194"/>
                    </a:lnTo>
                    <a:lnTo>
                      <a:pt x="74917" y="227152"/>
                    </a:lnTo>
                    <a:lnTo>
                      <a:pt x="52755" y="261327"/>
                    </a:lnTo>
                    <a:lnTo>
                      <a:pt x="15976" y="319684"/>
                    </a:lnTo>
                    <a:lnTo>
                      <a:pt x="11912" y="325742"/>
                    </a:lnTo>
                    <a:lnTo>
                      <a:pt x="6604" y="334073"/>
                    </a:lnTo>
                    <a:lnTo>
                      <a:pt x="1981" y="342480"/>
                    </a:lnTo>
                    <a:lnTo>
                      <a:pt x="0" y="348754"/>
                    </a:lnTo>
                    <a:lnTo>
                      <a:pt x="2997" y="356984"/>
                    </a:lnTo>
                    <a:lnTo>
                      <a:pt x="10896" y="360273"/>
                    </a:lnTo>
                    <a:lnTo>
                      <a:pt x="22059" y="360705"/>
                    </a:lnTo>
                    <a:lnTo>
                      <a:pt x="34886" y="360387"/>
                    </a:lnTo>
                    <a:lnTo>
                      <a:pt x="34886" y="664095"/>
                    </a:lnTo>
                    <a:lnTo>
                      <a:pt x="19431" y="663765"/>
                    </a:lnTo>
                    <a:lnTo>
                      <a:pt x="8559" y="664311"/>
                    </a:lnTo>
                    <a:lnTo>
                      <a:pt x="2120" y="668020"/>
                    </a:lnTo>
                    <a:lnTo>
                      <a:pt x="0" y="677176"/>
                    </a:lnTo>
                    <a:lnTo>
                      <a:pt x="0" y="680669"/>
                    </a:lnTo>
                    <a:lnTo>
                      <a:pt x="5219" y="685888"/>
                    </a:lnTo>
                    <a:lnTo>
                      <a:pt x="735304" y="685888"/>
                    </a:lnTo>
                    <a:lnTo>
                      <a:pt x="741819" y="682485"/>
                    </a:lnTo>
                    <a:lnTo>
                      <a:pt x="743991" y="674992"/>
                    </a:lnTo>
                    <a:lnTo>
                      <a:pt x="741819" y="667499"/>
                    </a:lnTo>
                    <a:lnTo>
                      <a:pt x="735304" y="664095"/>
                    </a:lnTo>
                    <a:lnTo>
                      <a:pt x="709142" y="664095"/>
                    </a:lnTo>
                    <a:lnTo>
                      <a:pt x="709142" y="360387"/>
                    </a:lnTo>
                    <a:lnTo>
                      <a:pt x="721956" y="360705"/>
                    </a:lnTo>
                    <a:lnTo>
                      <a:pt x="733132" y="360273"/>
                    </a:lnTo>
                    <a:lnTo>
                      <a:pt x="741019" y="356984"/>
                    </a:lnTo>
                    <a:lnTo>
                      <a:pt x="744016" y="348754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endParaRPr sz="109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132" name="object 42"/>
              <p:cNvPicPr/>
              <p:nvPr/>
            </p:nvPicPr>
            <p:blipFill>
              <a:blip r:embed="rId4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123239" y="3379306"/>
                <a:ext cx="81376" cy="105207"/>
              </a:xfrm>
              <a:prstGeom prst="rect">
                <a:avLst/>
              </a:prstGeom>
              <a:grpFill/>
            </p:spPr>
          </p:pic>
          <p:pic>
            <p:nvPicPr>
              <p:cNvPr id="133" name="object 43"/>
              <p:cNvPicPr/>
              <p:nvPr/>
            </p:nvPicPr>
            <p:blipFill>
              <a:blip r:embed="rId5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32609" y="3379306"/>
                <a:ext cx="81376" cy="105207"/>
              </a:xfrm>
              <a:prstGeom prst="rect">
                <a:avLst/>
              </a:prstGeom>
              <a:grpFill/>
            </p:spPr>
          </p:pic>
          <p:pic>
            <p:nvPicPr>
              <p:cNvPr id="134" name="object 44"/>
              <p:cNvPicPr/>
              <p:nvPr/>
            </p:nvPicPr>
            <p:blipFill>
              <a:blip r:embed="rId6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227866" y="3379353"/>
                <a:ext cx="81376" cy="105160"/>
              </a:xfrm>
              <a:prstGeom prst="rect">
                <a:avLst/>
              </a:prstGeom>
              <a:grpFill/>
            </p:spPr>
          </p:pic>
          <p:pic>
            <p:nvPicPr>
              <p:cNvPr id="135" name="object 45"/>
              <p:cNvPicPr/>
              <p:nvPr/>
            </p:nvPicPr>
            <p:blipFill>
              <a:blip r:embed="rId7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27981" y="3379397"/>
                <a:ext cx="81376" cy="105116"/>
              </a:xfrm>
              <a:prstGeom prst="rect">
                <a:avLst/>
              </a:prstGeom>
              <a:grpFill/>
            </p:spPr>
          </p:pic>
          <p:pic>
            <p:nvPicPr>
              <p:cNvPr id="136" name="object 46"/>
              <p:cNvPicPr/>
              <p:nvPr/>
            </p:nvPicPr>
            <p:blipFill>
              <a:blip r:embed="rId8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122875" y="3518806"/>
                <a:ext cx="81740" cy="93584"/>
              </a:xfrm>
              <a:prstGeom prst="rect">
                <a:avLst/>
              </a:prstGeom>
              <a:grpFill/>
            </p:spPr>
          </p:pic>
          <p:pic>
            <p:nvPicPr>
              <p:cNvPr id="137" name="object 47"/>
              <p:cNvPicPr/>
              <p:nvPr/>
            </p:nvPicPr>
            <p:blipFill>
              <a:blip r:embed="rId9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32609" y="3518806"/>
                <a:ext cx="81376" cy="93584"/>
              </a:xfrm>
              <a:prstGeom prst="rect">
                <a:avLst/>
              </a:prstGeom>
              <a:grpFill/>
            </p:spPr>
          </p:pic>
          <p:pic>
            <p:nvPicPr>
              <p:cNvPr id="138" name="object 48"/>
              <p:cNvPicPr/>
              <p:nvPr/>
            </p:nvPicPr>
            <p:blipFill>
              <a:blip r:embed="rId10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227866" y="3519389"/>
                <a:ext cx="81376" cy="93001"/>
              </a:xfrm>
              <a:prstGeom prst="rect">
                <a:avLst/>
              </a:prstGeom>
              <a:grpFill/>
            </p:spPr>
          </p:pic>
          <p:pic>
            <p:nvPicPr>
              <p:cNvPr id="139" name="object 49"/>
              <p:cNvPicPr/>
              <p:nvPr/>
            </p:nvPicPr>
            <p:blipFill>
              <a:blip r:embed="rId11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27981" y="3519389"/>
                <a:ext cx="81376" cy="93001"/>
              </a:xfrm>
              <a:prstGeom prst="rect">
                <a:avLst/>
              </a:prstGeom>
              <a:grpFill/>
            </p:spPr>
          </p:pic>
          <p:sp>
            <p:nvSpPr>
              <p:cNvPr id="140" name="object 50"/>
              <p:cNvSpPr/>
              <p:nvPr/>
            </p:nvSpPr>
            <p:spPr>
              <a:xfrm>
                <a:off x="972111" y="3298910"/>
                <a:ext cx="59055" cy="58419"/>
              </a:xfrm>
              <a:custGeom>
                <a:avLst/>
                <a:gdLst/>
                <a:ahLst/>
                <a:cxnLst/>
                <a:rect l="l" t="t" r="r" b="b"/>
                <a:pathLst>
                  <a:path w="59055" h="58420">
                    <a:moveTo>
                      <a:pt x="46500" y="0"/>
                    </a:moveTo>
                    <a:lnTo>
                      <a:pt x="38508" y="3169"/>
                    </a:lnTo>
                    <a:lnTo>
                      <a:pt x="34875" y="12678"/>
                    </a:lnTo>
                    <a:lnTo>
                      <a:pt x="34875" y="34476"/>
                    </a:lnTo>
                    <a:lnTo>
                      <a:pt x="25357" y="34157"/>
                    </a:lnTo>
                    <a:lnTo>
                      <a:pt x="13821" y="34595"/>
                    </a:lnTo>
                    <a:lnTo>
                      <a:pt x="4093" y="37879"/>
                    </a:lnTo>
                    <a:lnTo>
                      <a:pt x="0" y="46100"/>
                    </a:lnTo>
                    <a:lnTo>
                      <a:pt x="4311" y="54650"/>
                    </a:lnTo>
                    <a:lnTo>
                      <a:pt x="15250" y="57898"/>
                    </a:lnTo>
                    <a:lnTo>
                      <a:pt x="29826" y="58153"/>
                    </a:lnTo>
                    <a:lnTo>
                      <a:pt x="45047" y="57725"/>
                    </a:lnTo>
                    <a:lnTo>
                      <a:pt x="54532" y="53603"/>
                    </a:lnTo>
                    <a:lnTo>
                      <a:pt x="58201" y="42979"/>
                    </a:lnTo>
                    <a:lnTo>
                      <a:pt x="58563" y="28466"/>
                    </a:lnTo>
                    <a:lnTo>
                      <a:pt x="58126" y="12678"/>
                    </a:lnTo>
                    <a:lnTo>
                      <a:pt x="54493" y="3169"/>
                    </a:lnTo>
                    <a:lnTo>
                      <a:pt x="46500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endParaRPr sz="109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1" name="object 62"/>
            <p:cNvSpPr txBox="1"/>
            <p:nvPr/>
          </p:nvSpPr>
          <p:spPr>
            <a:xfrm>
              <a:off x="460744" y="5068601"/>
              <a:ext cx="457056" cy="161052"/>
            </a:xfrm>
            <a:prstGeom prst="rect">
              <a:avLst/>
            </a:prstGeom>
          </p:spPr>
          <p:txBody>
            <a:bodyPr vert="horz" wrap="square" lIns="0" tIns="22334" rIns="0" bIns="0" rtlCol="0">
              <a:spAutoFit/>
            </a:bodyPr>
            <a:lstStyle/>
            <a:p>
              <a:pPr marL="7620">
                <a:spcBef>
                  <a:spcPts val="175"/>
                </a:spcBef>
              </a:pPr>
              <a:r>
                <a:rPr lang="en-US" sz="900" b="1" spc="-6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босқич</a:t>
              </a:r>
              <a:endParaRPr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481074" y="4697643"/>
              <a:ext cx="33250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400" b="1" spc="-15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  <p:cxnSp>
          <p:nvCxnSpPr>
            <p:cNvPr id="143" name="Прямая соединительная линия 142"/>
            <p:cNvCxnSpPr/>
            <p:nvPr/>
          </p:nvCxnSpPr>
          <p:spPr>
            <a:xfrm>
              <a:off x="903955" y="4659764"/>
              <a:ext cx="0" cy="643847"/>
            </a:xfrm>
            <a:prstGeom prst="line">
              <a:avLst/>
            </a:prstGeom>
            <a:ln w="3175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object 59"/>
          <p:cNvSpPr/>
          <p:nvPr/>
        </p:nvSpPr>
        <p:spPr>
          <a:xfrm>
            <a:off x="611246" y="2216345"/>
            <a:ext cx="10967840" cy="633600"/>
          </a:xfrm>
          <a:custGeom>
            <a:avLst/>
            <a:gdLst/>
            <a:ahLst/>
            <a:cxnLst/>
            <a:rect l="l" t="t" r="r" b="b"/>
            <a:pathLst>
              <a:path w="8700135" h="789940">
                <a:moveTo>
                  <a:pt x="8699620" y="0"/>
                </a:moveTo>
                <a:lnTo>
                  <a:pt x="0" y="0"/>
                </a:lnTo>
                <a:lnTo>
                  <a:pt x="0" y="789432"/>
                </a:lnTo>
                <a:lnTo>
                  <a:pt x="8699620" y="789432"/>
                </a:lnTo>
                <a:lnTo>
                  <a:pt x="8699620" y="0"/>
                </a:lnTo>
                <a:close/>
              </a:path>
            </a:pathLst>
          </a:custGeom>
          <a:solidFill>
            <a:srgbClr val="E6E8F2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: скругленные углы 14"/>
          <p:cNvSpPr/>
          <p:nvPr/>
        </p:nvSpPr>
        <p:spPr>
          <a:xfrm>
            <a:off x="384132" y="2237810"/>
            <a:ext cx="3843959" cy="643847"/>
          </a:xfrm>
          <a:prstGeom prst="roundRect">
            <a:avLst/>
          </a:prstGeom>
          <a:solidFill>
            <a:srgbClr val="0095D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914445" y="2274030"/>
            <a:ext cx="0" cy="59645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ject 62"/>
          <p:cNvSpPr txBox="1"/>
          <p:nvPr/>
        </p:nvSpPr>
        <p:spPr>
          <a:xfrm>
            <a:off x="10150895" y="2365196"/>
            <a:ext cx="1432790" cy="371815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 algn="ctr">
              <a:lnSpc>
                <a:spcPct val="75000"/>
              </a:lnSpc>
              <a:spcBef>
                <a:spcPts val="175"/>
              </a:spcBef>
            </a:pP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 – </a:t>
            </a:r>
            <a:r>
              <a:rPr lang="ru-RU" sz="1400" b="1" spc="-15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7620" algn="ctr">
              <a:lnSpc>
                <a:spcPct val="75000"/>
              </a:lnSpc>
              <a:spcBef>
                <a:spcPts val="175"/>
              </a:spcBef>
            </a:pP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 август</a:t>
            </a:r>
            <a:endParaRPr lang="ru-RU" sz="1400" b="1" spc="-1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62"/>
          <p:cNvSpPr txBox="1"/>
          <p:nvPr/>
        </p:nvSpPr>
        <p:spPr>
          <a:xfrm>
            <a:off x="10435218" y="1925554"/>
            <a:ext cx="955843" cy="237996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>
              <a:spcBef>
                <a:spcPts val="175"/>
              </a:spcBef>
            </a:pPr>
            <a:r>
              <a:rPr lang="en-US" sz="1400" b="1" spc="-15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Муддати: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object 53"/>
          <p:cNvSpPr/>
          <p:nvPr/>
        </p:nvSpPr>
        <p:spPr>
          <a:xfrm>
            <a:off x="7416941" y="2282023"/>
            <a:ext cx="512042" cy="545353"/>
          </a:xfrm>
          <a:custGeom>
            <a:avLst/>
            <a:gdLst/>
            <a:ahLst/>
            <a:cxnLst/>
            <a:rect l="l" t="t" r="r" b="b"/>
            <a:pathLst>
              <a:path w="683260" h="727710">
                <a:moveTo>
                  <a:pt x="546366" y="643039"/>
                </a:moveTo>
                <a:lnTo>
                  <a:pt x="543090" y="636689"/>
                </a:lnTo>
                <a:lnTo>
                  <a:pt x="535051" y="633793"/>
                </a:lnTo>
                <a:lnTo>
                  <a:pt x="142773" y="633793"/>
                </a:lnTo>
                <a:lnTo>
                  <a:pt x="139458" y="637108"/>
                </a:lnTo>
                <a:lnTo>
                  <a:pt x="139458" y="643750"/>
                </a:lnTo>
                <a:lnTo>
                  <a:pt x="139458" y="649605"/>
                </a:lnTo>
                <a:lnTo>
                  <a:pt x="143383" y="652297"/>
                </a:lnTo>
                <a:lnTo>
                  <a:pt x="536473" y="652297"/>
                </a:lnTo>
                <a:lnTo>
                  <a:pt x="544347" y="649401"/>
                </a:lnTo>
                <a:lnTo>
                  <a:pt x="546366" y="643039"/>
                </a:lnTo>
                <a:close/>
              </a:path>
              <a:path w="683260" h="727710">
                <a:moveTo>
                  <a:pt x="683044" y="520700"/>
                </a:moveTo>
                <a:lnTo>
                  <a:pt x="664552" y="500329"/>
                </a:lnTo>
                <a:lnTo>
                  <a:pt x="664552" y="518160"/>
                </a:lnTo>
                <a:lnTo>
                  <a:pt x="664552" y="568960"/>
                </a:lnTo>
                <a:lnTo>
                  <a:pt x="662190" y="571500"/>
                </a:lnTo>
                <a:lnTo>
                  <a:pt x="624700" y="571500"/>
                </a:lnTo>
                <a:lnTo>
                  <a:pt x="624700" y="590550"/>
                </a:lnTo>
                <a:lnTo>
                  <a:pt x="624700" y="709930"/>
                </a:lnTo>
                <a:lnTo>
                  <a:pt x="59766" y="709930"/>
                </a:lnTo>
                <a:lnTo>
                  <a:pt x="59766" y="590550"/>
                </a:lnTo>
                <a:lnTo>
                  <a:pt x="624700" y="590550"/>
                </a:lnTo>
                <a:lnTo>
                  <a:pt x="624700" y="571500"/>
                </a:lnTo>
                <a:lnTo>
                  <a:pt x="21691" y="571500"/>
                </a:lnTo>
                <a:lnTo>
                  <a:pt x="18503" y="570230"/>
                </a:lnTo>
                <a:lnTo>
                  <a:pt x="17754" y="567690"/>
                </a:lnTo>
                <a:lnTo>
                  <a:pt x="17081" y="567690"/>
                </a:lnTo>
                <a:lnTo>
                  <a:pt x="17081" y="520700"/>
                </a:lnTo>
                <a:lnTo>
                  <a:pt x="20878" y="516890"/>
                </a:lnTo>
                <a:lnTo>
                  <a:pt x="662190" y="516890"/>
                </a:lnTo>
                <a:lnTo>
                  <a:pt x="664552" y="518160"/>
                </a:lnTo>
                <a:lnTo>
                  <a:pt x="664552" y="500329"/>
                </a:lnTo>
                <a:lnTo>
                  <a:pt x="646049" y="499110"/>
                </a:lnTo>
                <a:lnTo>
                  <a:pt x="547865" y="499110"/>
                </a:lnTo>
                <a:lnTo>
                  <a:pt x="550646" y="492760"/>
                </a:lnTo>
                <a:lnTo>
                  <a:pt x="553389" y="483870"/>
                </a:lnTo>
                <a:lnTo>
                  <a:pt x="555574" y="476250"/>
                </a:lnTo>
                <a:lnTo>
                  <a:pt x="558139" y="467360"/>
                </a:lnTo>
                <a:lnTo>
                  <a:pt x="568921" y="420370"/>
                </a:lnTo>
                <a:lnTo>
                  <a:pt x="575678" y="369570"/>
                </a:lnTo>
                <a:lnTo>
                  <a:pt x="574979" y="317500"/>
                </a:lnTo>
                <a:lnTo>
                  <a:pt x="563422" y="270510"/>
                </a:lnTo>
                <a:lnTo>
                  <a:pt x="558419" y="262890"/>
                </a:lnTo>
                <a:lnTo>
                  <a:pt x="558419" y="347980"/>
                </a:lnTo>
                <a:lnTo>
                  <a:pt x="555980" y="386080"/>
                </a:lnTo>
                <a:lnTo>
                  <a:pt x="550100" y="422910"/>
                </a:lnTo>
                <a:lnTo>
                  <a:pt x="540346" y="463550"/>
                </a:lnTo>
                <a:lnTo>
                  <a:pt x="537883" y="469900"/>
                </a:lnTo>
                <a:lnTo>
                  <a:pt x="536473" y="476250"/>
                </a:lnTo>
                <a:lnTo>
                  <a:pt x="533869" y="468630"/>
                </a:lnTo>
                <a:lnTo>
                  <a:pt x="532942" y="464820"/>
                </a:lnTo>
                <a:lnTo>
                  <a:pt x="527939" y="445770"/>
                </a:lnTo>
                <a:lnTo>
                  <a:pt x="522249" y="423265"/>
                </a:lnTo>
                <a:lnTo>
                  <a:pt x="522249" y="499110"/>
                </a:lnTo>
                <a:lnTo>
                  <a:pt x="351485" y="499110"/>
                </a:lnTo>
                <a:lnTo>
                  <a:pt x="351485" y="461010"/>
                </a:lnTo>
                <a:lnTo>
                  <a:pt x="354076" y="455930"/>
                </a:lnTo>
                <a:lnTo>
                  <a:pt x="360057" y="449580"/>
                </a:lnTo>
                <a:lnTo>
                  <a:pt x="366737" y="443230"/>
                </a:lnTo>
                <a:lnTo>
                  <a:pt x="371411" y="439420"/>
                </a:lnTo>
                <a:lnTo>
                  <a:pt x="376567" y="434340"/>
                </a:lnTo>
                <a:lnTo>
                  <a:pt x="402386" y="408940"/>
                </a:lnTo>
                <a:lnTo>
                  <a:pt x="406730" y="405130"/>
                </a:lnTo>
                <a:lnTo>
                  <a:pt x="408482" y="402590"/>
                </a:lnTo>
                <a:lnTo>
                  <a:pt x="408406" y="353060"/>
                </a:lnTo>
                <a:lnTo>
                  <a:pt x="412534" y="350520"/>
                </a:lnTo>
                <a:lnTo>
                  <a:pt x="416877" y="346710"/>
                </a:lnTo>
                <a:lnTo>
                  <a:pt x="421703" y="344170"/>
                </a:lnTo>
                <a:lnTo>
                  <a:pt x="433400" y="337820"/>
                </a:lnTo>
                <a:lnTo>
                  <a:pt x="438099" y="331470"/>
                </a:lnTo>
                <a:lnTo>
                  <a:pt x="438670" y="320040"/>
                </a:lnTo>
                <a:lnTo>
                  <a:pt x="438594" y="311150"/>
                </a:lnTo>
                <a:lnTo>
                  <a:pt x="438289" y="294640"/>
                </a:lnTo>
                <a:lnTo>
                  <a:pt x="455764" y="304800"/>
                </a:lnTo>
                <a:lnTo>
                  <a:pt x="469188" y="317500"/>
                </a:lnTo>
                <a:lnTo>
                  <a:pt x="479120" y="332740"/>
                </a:lnTo>
                <a:lnTo>
                  <a:pt x="486105" y="353060"/>
                </a:lnTo>
                <a:lnTo>
                  <a:pt x="488073" y="360680"/>
                </a:lnTo>
                <a:lnTo>
                  <a:pt x="491921" y="374650"/>
                </a:lnTo>
                <a:lnTo>
                  <a:pt x="493788" y="382270"/>
                </a:lnTo>
                <a:lnTo>
                  <a:pt x="515416" y="468630"/>
                </a:lnTo>
                <a:lnTo>
                  <a:pt x="519417" y="483870"/>
                </a:lnTo>
                <a:lnTo>
                  <a:pt x="521360" y="492760"/>
                </a:lnTo>
                <a:lnTo>
                  <a:pt x="522249" y="499110"/>
                </a:lnTo>
                <a:lnTo>
                  <a:pt x="522249" y="423265"/>
                </a:lnTo>
                <a:lnTo>
                  <a:pt x="502894" y="346710"/>
                </a:lnTo>
                <a:lnTo>
                  <a:pt x="482752" y="306070"/>
                </a:lnTo>
                <a:lnTo>
                  <a:pt x="447802" y="279400"/>
                </a:lnTo>
                <a:lnTo>
                  <a:pt x="429729" y="273050"/>
                </a:lnTo>
                <a:lnTo>
                  <a:pt x="424078" y="271780"/>
                </a:lnTo>
                <a:lnTo>
                  <a:pt x="419785" y="271780"/>
                </a:lnTo>
                <a:lnTo>
                  <a:pt x="419785" y="289560"/>
                </a:lnTo>
                <a:lnTo>
                  <a:pt x="419785" y="325120"/>
                </a:lnTo>
                <a:lnTo>
                  <a:pt x="415201" y="326390"/>
                </a:lnTo>
                <a:lnTo>
                  <a:pt x="410451" y="330200"/>
                </a:lnTo>
                <a:lnTo>
                  <a:pt x="406006" y="332740"/>
                </a:lnTo>
                <a:lnTo>
                  <a:pt x="395084" y="339090"/>
                </a:lnTo>
                <a:lnTo>
                  <a:pt x="390372" y="345440"/>
                </a:lnTo>
                <a:lnTo>
                  <a:pt x="389458" y="358140"/>
                </a:lnTo>
                <a:lnTo>
                  <a:pt x="389902" y="382270"/>
                </a:lnTo>
                <a:lnTo>
                  <a:pt x="390029" y="392430"/>
                </a:lnTo>
                <a:lnTo>
                  <a:pt x="388734" y="397510"/>
                </a:lnTo>
                <a:lnTo>
                  <a:pt x="384035" y="402590"/>
                </a:lnTo>
                <a:lnTo>
                  <a:pt x="373900" y="411480"/>
                </a:lnTo>
                <a:lnTo>
                  <a:pt x="362762" y="424180"/>
                </a:lnTo>
                <a:lnTo>
                  <a:pt x="356768" y="429260"/>
                </a:lnTo>
                <a:lnTo>
                  <a:pt x="351485" y="434340"/>
                </a:lnTo>
                <a:lnTo>
                  <a:pt x="351485" y="431800"/>
                </a:lnTo>
                <a:lnTo>
                  <a:pt x="351383" y="358140"/>
                </a:lnTo>
                <a:lnTo>
                  <a:pt x="351802" y="350520"/>
                </a:lnTo>
                <a:lnTo>
                  <a:pt x="354152" y="350520"/>
                </a:lnTo>
                <a:lnTo>
                  <a:pt x="365506" y="335280"/>
                </a:lnTo>
                <a:lnTo>
                  <a:pt x="392950" y="298450"/>
                </a:lnTo>
                <a:lnTo>
                  <a:pt x="396113" y="294640"/>
                </a:lnTo>
                <a:lnTo>
                  <a:pt x="399376" y="290830"/>
                </a:lnTo>
                <a:lnTo>
                  <a:pt x="406146" y="290830"/>
                </a:lnTo>
                <a:lnTo>
                  <a:pt x="419785" y="289560"/>
                </a:lnTo>
                <a:lnTo>
                  <a:pt x="419785" y="271780"/>
                </a:lnTo>
                <a:lnTo>
                  <a:pt x="412661" y="271780"/>
                </a:lnTo>
                <a:lnTo>
                  <a:pt x="399910" y="273050"/>
                </a:lnTo>
                <a:lnTo>
                  <a:pt x="399427" y="260350"/>
                </a:lnTo>
                <a:lnTo>
                  <a:pt x="399376" y="259080"/>
                </a:lnTo>
                <a:lnTo>
                  <a:pt x="399148" y="252730"/>
                </a:lnTo>
                <a:lnTo>
                  <a:pt x="398627" y="243840"/>
                </a:lnTo>
                <a:lnTo>
                  <a:pt x="400812" y="237490"/>
                </a:lnTo>
                <a:lnTo>
                  <a:pt x="408127" y="226060"/>
                </a:lnTo>
                <a:lnTo>
                  <a:pt x="410210" y="222250"/>
                </a:lnTo>
                <a:lnTo>
                  <a:pt x="411365" y="217170"/>
                </a:lnTo>
                <a:lnTo>
                  <a:pt x="446646" y="217170"/>
                </a:lnTo>
                <a:lnTo>
                  <a:pt x="501891" y="227330"/>
                </a:lnTo>
                <a:lnTo>
                  <a:pt x="538302" y="259080"/>
                </a:lnTo>
                <a:lnTo>
                  <a:pt x="556323" y="312420"/>
                </a:lnTo>
                <a:lnTo>
                  <a:pt x="558419" y="347980"/>
                </a:lnTo>
                <a:lnTo>
                  <a:pt x="558419" y="262890"/>
                </a:lnTo>
                <a:lnTo>
                  <a:pt x="537578" y="231140"/>
                </a:lnTo>
                <a:lnTo>
                  <a:pt x="527786" y="222250"/>
                </a:lnTo>
                <a:lnTo>
                  <a:pt x="520052" y="217170"/>
                </a:lnTo>
                <a:lnTo>
                  <a:pt x="516191" y="214630"/>
                </a:lnTo>
                <a:lnTo>
                  <a:pt x="503415" y="209550"/>
                </a:lnTo>
                <a:lnTo>
                  <a:pt x="490042" y="204470"/>
                </a:lnTo>
                <a:lnTo>
                  <a:pt x="473811" y="200660"/>
                </a:lnTo>
                <a:lnTo>
                  <a:pt x="457708" y="199390"/>
                </a:lnTo>
                <a:lnTo>
                  <a:pt x="421220" y="199390"/>
                </a:lnTo>
                <a:lnTo>
                  <a:pt x="423697" y="194310"/>
                </a:lnTo>
                <a:lnTo>
                  <a:pt x="427024" y="181610"/>
                </a:lnTo>
                <a:lnTo>
                  <a:pt x="427926" y="175260"/>
                </a:lnTo>
                <a:lnTo>
                  <a:pt x="429145" y="167640"/>
                </a:lnTo>
                <a:lnTo>
                  <a:pt x="430110" y="165100"/>
                </a:lnTo>
                <a:lnTo>
                  <a:pt x="432117" y="162560"/>
                </a:lnTo>
                <a:lnTo>
                  <a:pt x="436473" y="153670"/>
                </a:lnTo>
                <a:lnTo>
                  <a:pt x="448564" y="116840"/>
                </a:lnTo>
                <a:lnTo>
                  <a:pt x="449668" y="101600"/>
                </a:lnTo>
                <a:lnTo>
                  <a:pt x="440143" y="72390"/>
                </a:lnTo>
                <a:lnTo>
                  <a:pt x="431177" y="60452"/>
                </a:lnTo>
                <a:lnTo>
                  <a:pt x="431177" y="100330"/>
                </a:lnTo>
                <a:lnTo>
                  <a:pt x="430250" y="118110"/>
                </a:lnTo>
                <a:lnTo>
                  <a:pt x="427875" y="128270"/>
                </a:lnTo>
                <a:lnTo>
                  <a:pt x="424662" y="134620"/>
                </a:lnTo>
                <a:lnTo>
                  <a:pt x="421220" y="144780"/>
                </a:lnTo>
                <a:lnTo>
                  <a:pt x="415264" y="135890"/>
                </a:lnTo>
                <a:lnTo>
                  <a:pt x="411289" y="120650"/>
                </a:lnTo>
                <a:lnTo>
                  <a:pt x="411251" y="120434"/>
                </a:lnTo>
                <a:lnTo>
                  <a:pt x="411251" y="167640"/>
                </a:lnTo>
                <a:lnTo>
                  <a:pt x="405345" y="191770"/>
                </a:lnTo>
                <a:lnTo>
                  <a:pt x="389877" y="222250"/>
                </a:lnTo>
                <a:lnTo>
                  <a:pt x="381698" y="231876"/>
                </a:lnTo>
                <a:lnTo>
                  <a:pt x="381698" y="275590"/>
                </a:lnTo>
                <a:lnTo>
                  <a:pt x="381355" y="281940"/>
                </a:lnTo>
                <a:lnTo>
                  <a:pt x="379768" y="287020"/>
                </a:lnTo>
                <a:lnTo>
                  <a:pt x="342950" y="335280"/>
                </a:lnTo>
                <a:lnTo>
                  <a:pt x="333502" y="323189"/>
                </a:lnTo>
                <a:lnTo>
                  <a:pt x="333502" y="471170"/>
                </a:lnTo>
                <a:lnTo>
                  <a:pt x="332994" y="499110"/>
                </a:lnTo>
                <a:lnTo>
                  <a:pt x="160807" y="499110"/>
                </a:lnTo>
                <a:lnTo>
                  <a:pt x="161620" y="492760"/>
                </a:lnTo>
                <a:lnTo>
                  <a:pt x="163398" y="485140"/>
                </a:lnTo>
                <a:lnTo>
                  <a:pt x="165709" y="476250"/>
                </a:lnTo>
                <a:lnTo>
                  <a:pt x="167347" y="469900"/>
                </a:lnTo>
                <a:lnTo>
                  <a:pt x="196380" y="353060"/>
                </a:lnTo>
                <a:lnTo>
                  <a:pt x="198526" y="344170"/>
                </a:lnTo>
                <a:lnTo>
                  <a:pt x="203454" y="332740"/>
                </a:lnTo>
                <a:lnTo>
                  <a:pt x="224447" y="307340"/>
                </a:lnTo>
                <a:lnTo>
                  <a:pt x="229806" y="302260"/>
                </a:lnTo>
                <a:lnTo>
                  <a:pt x="235432" y="298450"/>
                </a:lnTo>
                <a:lnTo>
                  <a:pt x="247611" y="293370"/>
                </a:lnTo>
                <a:lnTo>
                  <a:pt x="247027" y="311150"/>
                </a:lnTo>
                <a:lnTo>
                  <a:pt x="246926" y="318770"/>
                </a:lnTo>
                <a:lnTo>
                  <a:pt x="247992" y="331470"/>
                </a:lnTo>
                <a:lnTo>
                  <a:pt x="256438" y="340360"/>
                </a:lnTo>
                <a:lnTo>
                  <a:pt x="277495" y="353060"/>
                </a:lnTo>
                <a:lnTo>
                  <a:pt x="277507" y="393700"/>
                </a:lnTo>
                <a:lnTo>
                  <a:pt x="277914" y="400050"/>
                </a:lnTo>
                <a:lnTo>
                  <a:pt x="280073" y="406400"/>
                </a:lnTo>
                <a:lnTo>
                  <a:pt x="284746" y="410210"/>
                </a:lnTo>
                <a:lnTo>
                  <a:pt x="292785" y="419100"/>
                </a:lnTo>
                <a:lnTo>
                  <a:pt x="319455" y="444500"/>
                </a:lnTo>
                <a:lnTo>
                  <a:pt x="331012" y="457200"/>
                </a:lnTo>
                <a:lnTo>
                  <a:pt x="333502" y="471170"/>
                </a:lnTo>
                <a:lnTo>
                  <a:pt x="333502" y="323189"/>
                </a:lnTo>
                <a:lnTo>
                  <a:pt x="333336" y="322973"/>
                </a:lnTo>
                <a:lnTo>
                  <a:pt x="333336" y="360680"/>
                </a:lnTo>
                <a:lnTo>
                  <a:pt x="333222" y="374650"/>
                </a:lnTo>
                <a:lnTo>
                  <a:pt x="333044" y="382270"/>
                </a:lnTo>
                <a:lnTo>
                  <a:pt x="332994" y="431800"/>
                </a:lnTo>
                <a:lnTo>
                  <a:pt x="326440" y="426720"/>
                </a:lnTo>
                <a:lnTo>
                  <a:pt x="299123" y="398780"/>
                </a:lnTo>
                <a:lnTo>
                  <a:pt x="294017" y="384810"/>
                </a:lnTo>
                <a:lnTo>
                  <a:pt x="294182" y="374650"/>
                </a:lnTo>
                <a:lnTo>
                  <a:pt x="294538" y="360680"/>
                </a:lnTo>
                <a:lnTo>
                  <a:pt x="294589" y="351790"/>
                </a:lnTo>
                <a:lnTo>
                  <a:pt x="296252" y="344170"/>
                </a:lnTo>
                <a:lnTo>
                  <a:pt x="291452" y="340360"/>
                </a:lnTo>
                <a:lnTo>
                  <a:pt x="285127" y="336550"/>
                </a:lnTo>
                <a:lnTo>
                  <a:pt x="276161" y="331470"/>
                </a:lnTo>
                <a:lnTo>
                  <a:pt x="268147" y="326390"/>
                </a:lnTo>
                <a:lnTo>
                  <a:pt x="264680" y="321310"/>
                </a:lnTo>
                <a:lnTo>
                  <a:pt x="264680" y="293370"/>
                </a:lnTo>
                <a:lnTo>
                  <a:pt x="264680" y="289560"/>
                </a:lnTo>
                <a:lnTo>
                  <a:pt x="287451" y="292100"/>
                </a:lnTo>
                <a:lnTo>
                  <a:pt x="290233" y="297180"/>
                </a:lnTo>
                <a:lnTo>
                  <a:pt x="293077" y="299720"/>
                </a:lnTo>
                <a:lnTo>
                  <a:pt x="326694" y="344170"/>
                </a:lnTo>
                <a:lnTo>
                  <a:pt x="331609" y="353060"/>
                </a:lnTo>
                <a:lnTo>
                  <a:pt x="333336" y="360680"/>
                </a:lnTo>
                <a:lnTo>
                  <a:pt x="333336" y="322973"/>
                </a:lnTo>
                <a:lnTo>
                  <a:pt x="318147" y="303530"/>
                </a:lnTo>
                <a:lnTo>
                  <a:pt x="308825" y="290830"/>
                </a:lnTo>
                <a:lnTo>
                  <a:pt x="308051" y="289560"/>
                </a:lnTo>
                <a:lnTo>
                  <a:pt x="304952" y="284480"/>
                </a:lnTo>
                <a:lnTo>
                  <a:pt x="304368" y="278130"/>
                </a:lnTo>
                <a:lnTo>
                  <a:pt x="304317" y="273050"/>
                </a:lnTo>
                <a:lnTo>
                  <a:pt x="304533" y="260350"/>
                </a:lnTo>
                <a:lnTo>
                  <a:pt x="312597" y="265430"/>
                </a:lnTo>
                <a:lnTo>
                  <a:pt x="321094" y="271780"/>
                </a:lnTo>
                <a:lnTo>
                  <a:pt x="330911" y="275590"/>
                </a:lnTo>
                <a:lnTo>
                  <a:pt x="342950" y="276860"/>
                </a:lnTo>
                <a:lnTo>
                  <a:pt x="354812" y="275590"/>
                </a:lnTo>
                <a:lnTo>
                  <a:pt x="364756" y="271780"/>
                </a:lnTo>
                <a:lnTo>
                  <a:pt x="373405" y="265430"/>
                </a:lnTo>
                <a:lnTo>
                  <a:pt x="381368" y="260350"/>
                </a:lnTo>
                <a:lnTo>
                  <a:pt x="381660" y="270510"/>
                </a:lnTo>
                <a:lnTo>
                  <a:pt x="381698" y="275590"/>
                </a:lnTo>
                <a:lnTo>
                  <a:pt x="381698" y="231876"/>
                </a:lnTo>
                <a:lnTo>
                  <a:pt x="368287" y="247650"/>
                </a:lnTo>
                <a:lnTo>
                  <a:pt x="344004" y="259080"/>
                </a:lnTo>
                <a:lnTo>
                  <a:pt x="319989" y="250190"/>
                </a:lnTo>
                <a:lnTo>
                  <a:pt x="297611" y="224790"/>
                </a:lnTo>
                <a:lnTo>
                  <a:pt x="293484" y="217170"/>
                </a:lnTo>
                <a:lnTo>
                  <a:pt x="286029" y="203428"/>
                </a:lnTo>
                <a:lnTo>
                  <a:pt x="286029" y="242570"/>
                </a:lnTo>
                <a:lnTo>
                  <a:pt x="286029" y="273050"/>
                </a:lnTo>
                <a:lnTo>
                  <a:pt x="272669" y="271780"/>
                </a:lnTo>
                <a:lnTo>
                  <a:pt x="260908" y="271780"/>
                </a:lnTo>
                <a:lnTo>
                  <a:pt x="249250" y="274320"/>
                </a:lnTo>
                <a:lnTo>
                  <a:pt x="206108" y="299720"/>
                </a:lnTo>
                <a:lnTo>
                  <a:pt x="177342" y="355600"/>
                </a:lnTo>
                <a:lnTo>
                  <a:pt x="165938" y="401320"/>
                </a:lnTo>
                <a:lnTo>
                  <a:pt x="154673" y="448310"/>
                </a:lnTo>
                <a:lnTo>
                  <a:pt x="147497" y="474980"/>
                </a:lnTo>
                <a:lnTo>
                  <a:pt x="146570" y="476250"/>
                </a:lnTo>
                <a:lnTo>
                  <a:pt x="142798" y="462280"/>
                </a:lnTo>
                <a:lnTo>
                  <a:pt x="138874" y="448310"/>
                </a:lnTo>
                <a:lnTo>
                  <a:pt x="134988" y="433070"/>
                </a:lnTo>
                <a:lnTo>
                  <a:pt x="131305" y="415290"/>
                </a:lnTo>
                <a:lnTo>
                  <a:pt x="125310" y="368300"/>
                </a:lnTo>
                <a:lnTo>
                  <a:pt x="125437" y="320040"/>
                </a:lnTo>
                <a:lnTo>
                  <a:pt x="135978" y="275590"/>
                </a:lnTo>
                <a:lnTo>
                  <a:pt x="161239" y="241300"/>
                </a:lnTo>
                <a:lnTo>
                  <a:pt x="205511" y="219710"/>
                </a:lnTo>
                <a:lnTo>
                  <a:pt x="221170" y="217170"/>
                </a:lnTo>
                <a:lnTo>
                  <a:pt x="273227" y="217170"/>
                </a:lnTo>
                <a:lnTo>
                  <a:pt x="276098" y="224790"/>
                </a:lnTo>
                <a:lnTo>
                  <a:pt x="280403" y="231140"/>
                </a:lnTo>
                <a:lnTo>
                  <a:pt x="284314" y="237490"/>
                </a:lnTo>
                <a:lnTo>
                  <a:pt x="286029" y="242570"/>
                </a:lnTo>
                <a:lnTo>
                  <a:pt x="286029" y="203428"/>
                </a:lnTo>
                <a:lnTo>
                  <a:pt x="281089" y="194310"/>
                </a:lnTo>
                <a:lnTo>
                  <a:pt x="274650" y="168910"/>
                </a:lnTo>
                <a:lnTo>
                  <a:pt x="277342" y="161290"/>
                </a:lnTo>
                <a:lnTo>
                  <a:pt x="283375" y="148590"/>
                </a:lnTo>
                <a:lnTo>
                  <a:pt x="284822" y="144780"/>
                </a:lnTo>
                <a:lnTo>
                  <a:pt x="289661" y="132080"/>
                </a:lnTo>
                <a:lnTo>
                  <a:pt x="293141" y="118110"/>
                </a:lnTo>
                <a:lnTo>
                  <a:pt x="329717" y="129540"/>
                </a:lnTo>
                <a:lnTo>
                  <a:pt x="358965" y="129540"/>
                </a:lnTo>
                <a:lnTo>
                  <a:pt x="392760" y="119380"/>
                </a:lnTo>
                <a:lnTo>
                  <a:pt x="393661" y="125730"/>
                </a:lnTo>
                <a:lnTo>
                  <a:pt x="398157" y="139700"/>
                </a:lnTo>
                <a:lnTo>
                  <a:pt x="400342" y="144780"/>
                </a:lnTo>
                <a:lnTo>
                  <a:pt x="402234" y="148590"/>
                </a:lnTo>
                <a:lnTo>
                  <a:pt x="403720" y="152400"/>
                </a:lnTo>
                <a:lnTo>
                  <a:pt x="406107" y="157480"/>
                </a:lnTo>
                <a:lnTo>
                  <a:pt x="411251" y="167640"/>
                </a:lnTo>
                <a:lnTo>
                  <a:pt x="411251" y="120434"/>
                </a:lnTo>
                <a:lnTo>
                  <a:pt x="411073" y="119380"/>
                </a:lnTo>
                <a:lnTo>
                  <a:pt x="410870" y="118110"/>
                </a:lnTo>
                <a:lnTo>
                  <a:pt x="410006" y="113030"/>
                </a:lnTo>
                <a:lnTo>
                  <a:pt x="406984" y="95250"/>
                </a:lnTo>
                <a:lnTo>
                  <a:pt x="395655" y="93980"/>
                </a:lnTo>
                <a:lnTo>
                  <a:pt x="384949" y="101600"/>
                </a:lnTo>
                <a:lnTo>
                  <a:pt x="369252" y="109220"/>
                </a:lnTo>
                <a:lnTo>
                  <a:pt x="342950" y="113030"/>
                </a:lnTo>
                <a:lnTo>
                  <a:pt x="335000" y="113030"/>
                </a:lnTo>
                <a:lnTo>
                  <a:pt x="326771" y="111760"/>
                </a:lnTo>
                <a:lnTo>
                  <a:pt x="318947" y="109220"/>
                </a:lnTo>
                <a:lnTo>
                  <a:pt x="312229" y="107950"/>
                </a:lnTo>
                <a:lnTo>
                  <a:pt x="300304" y="101600"/>
                </a:lnTo>
                <a:lnTo>
                  <a:pt x="290372" y="95250"/>
                </a:lnTo>
                <a:lnTo>
                  <a:pt x="282549" y="92710"/>
                </a:lnTo>
                <a:lnTo>
                  <a:pt x="276948" y="99060"/>
                </a:lnTo>
                <a:lnTo>
                  <a:pt x="275132" y="104140"/>
                </a:lnTo>
                <a:lnTo>
                  <a:pt x="276491" y="110490"/>
                </a:lnTo>
                <a:lnTo>
                  <a:pt x="275526" y="115570"/>
                </a:lnTo>
                <a:lnTo>
                  <a:pt x="273558" y="123190"/>
                </a:lnTo>
                <a:lnTo>
                  <a:pt x="270941" y="130810"/>
                </a:lnTo>
                <a:lnTo>
                  <a:pt x="268262" y="138430"/>
                </a:lnTo>
                <a:lnTo>
                  <a:pt x="266103" y="144780"/>
                </a:lnTo>
                <a:lnTo>
                  <a:pt x="261391" y="137160"/>
                </a:lnTo>
                <a:lnTo>
                  <a:pt x="254241" y="114300"/>
                </a:lnTo>
                <a:lnTo>
                  <a:pt x="254254" y="97790"/>
                </a:lnTo>
                <a:lnTo>
                  <a:pt x="275437" y="59690"/>
                </a:lnTo>
                <a:lnTo>
                  <a:pt x="304622" y="31750"/>
                </a:lnTo>
                <a:lnTo>
                  <a:pt x="341680" y="17780"/>
                </a:lnTo>
                <a:lnTo>
                  <a:pt x="372325" y="26670"/>
                </a:lnTo>
                <a:lnTo>
                  <a:pt x="401243" y="50800"/>
                </a:lnTo>
                <a:lnTo>
                  <a:pt x="422744" y="78740"/>
                </a:lnTo>
                <a:lnTo>
                  <a:pt x="431177" y="100330"/>
                </a:lnTo>
                <a:lnTo>
                  <a:pt x="431177" y="60452"/>
                </a:lnTo>
                <a:lnTo>
                  <a:pt x="415353" y="39370"/>
                </a:lnTo>
                <a:lnTo>
                  <a:pt x="388848" y="17780"/>
                </a:lnTo>
                <a:lnTo>
                  <a:pt x="381050" y="11430"/>
                </a:lnTo>
                <a:lnTo>
                  <a:pt x="342950" y="0"/>
                </a:lnTo>
                <a:lnTo>
                  <a:pt x="324434" y="2540"/>
                </a:lnTo>
                <a:lnTo>
                  <a:pt x="287756" y="21590"/>
                </a:lnTo>
                <a:lnTo>
                  <a:pt x="255790" y="57150"/>
                </a:lnTo>
                <a:lnTo>
                  <a:pt x="238391" y="87630"/>
                </a:lnTo>
                <a:lnTo>
                  <a:pt x="236220" y="91440"/>
                </a:lnTo>
                <a:lnTo>
                  <a:pt x="240461" y="133350"/>
                </a:lnTo>
                <a:lnTo>
                  <a:pt x="254165" y="163830"/>
                </a:lnTo>
                <a:lnTo>
                  <a:pt x="263258" y="199390"/>
                </a:lnTo>
                <a:lnTo>
                  <a:pt x="218592" y="199390"/>
                </a:lnTo>
                <a:lnTo>
                  <a:pt x="195224" y="203200"/>
                </a:lnTo>
                <a:lnTo>
                  <a:pt x="156933" y="222250"/>
                </a:lnTo>
                <a:lnTo>
                  <a:pt x="129235" y="251460"/>
                </a:lnTo>
                <a:lnTo>
                  <a:pt x="112407" y="289560"/>
                </a:lnTo>
                <a:lnTo>
                  <a:pt x="106895" y="331470"/>
                </a:lnTo>
                <a:lnTo>
                  <a:pt x="106832" y="337820"/>
                </a:lnTo>
                <a:lnTo>
                  <a:pt x="107454" y="369570"/>
                </a:lnTo>
                <a:lnTo>
                  <a:pt x="110147" y="401320"/>
                </a:lnTo>
                <a:lnTo>
                  <a:pt x="115646" y="431800"/>
                </a:lnTo>
                <a:lnTo>
                  <a:pt x="124726" y="467360"/>
                </a:lnTo>
                <a:lnTo>
                  <a:pt x="127038" y="474980"/>
                </a:lnTo>
                <a:lnTo>
                  <a:pt x="129578" y="483870"/>
                </a:lnTo>
                <a:lnTo>
                  <a:pt x="132308" y="492760"/>
                </a:lnTo>
                <a:lnTo>
                  <a:pt x="135191" y="499110"/>
                </a:lnTo>
                <a:lnTo>
                  <a:pt x="20053" y="499110"/>
                </a:lnTo>
                <a:lnTo>
                  <a:pt x="13017" y="501650"/>
                </a:lnTo>
                <a:lnTo>
                  <a:pt x="6565" y="505460"/>
                </a:lnTo>
                <a:lnTo>
                  <a:pt x="1841" y="511810"/>
                </a:lnTo>
                <a:lnTo>
                  <a:pt x="0" y="519430"/>
                </a:lnTo>
                <a:lnTo>
                  <a:pt x="0" y="568960"/>
                </a:lnTo>
                <a:lnTo>
                  <a:pt x="2628" y="577850"/>
                </a:lnTo>
                <a:lnTo>
                  <a:pt x="9601" y="584200"/>
                </a:lnTo>
                <a:lnTo>
                  <a:pt x="19608" y="589280"/>
                </a:lnTo>
                <a:lnTo>
                  <a:pt x="31305" y="590550"/>
                </a:lnTo>
                <a:lnTo>
                  <a:pt x="42697" y="590550"/>
                </a:lnTo>
                <a:lnTo>
                  <a:pt x="42697" y="725170"/>
                </a:lnTo>
                <a:lnTo>
                  <a:pt x="46012" y="727710"/>
                </a:lnTo>
                <a:lnTo>
                  <a:pt x="639279" y="727710"/>
                </a:lnTo>
                <a:lnTo>
                  <a:pt x="643204" y="722630"/>
                </a:lnTo>
                <a:lnTo>
                  <a:pt x="643204" y="709930"/>
                </a:lnTo>
                <a:lnTo>
                  <a:pt x="643204" y="590550"/>
                </a:lnTo>
                <a:lnTo>
                  <a:pt x="651217" y="590550"/>
                </a:lnTo>
                <a:lnTo>
                  <a:pt x="659269" y="589280"/>
                </a:lnTo>
                <a:lnTo>
                  <a:pt x="666838" y="588010"/>
                </a:lnTo>
                <a:lnTo>
                  <a:pt x="673379" y="585470"/>
                </a:lnTo>
                <a:lnTo>
                  <a:pt x="678294" y="581660"/>
                </a:lnTo>
                <a:lnTo>
                  <a:pt x="683044" y="574040"/>
                </a:lnTo>
                <a:lnTo>
                  <a:pt x="683044" y="571500"/>
                </a:lnTo>
                <a:lnTo>
                  <a:pt x="683044" y="520700"/>
                </a:lnTo>
                <a:close/>
              </a:path>
            </a:pathLst>
          </a:custGeom>
          <a:solidFill>
            <a:srgbClr val="0095DA"/>
          </a:solidFill>
        </p:spPr>
        <p:txBody>
          <a:bodyPr wrap="square" lIns="0" tIns="0" rIns="0" bIns="0" rtlCol="0"/>
          <a:lstStyle/>
          <a:p>
            <a:endParaRPr sz="109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bject 62"/>
          <p:cNvSpPr txBox="1"/>
          <p:nvPr/>
        </p:nvSpPr>
        <p:spPr>
          <a:xfrm>
            <a:off x="460744" y="2625548"/>
            <a:ext cx="457056" cy="161052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>
              <a:spcBef>
                <a:spcPts val="175"/>
              </a:spcBef>
            </a:pPr>
            <a:r>
              <a:rPr lang="en-US" sz="900" b="1" spc="-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босқич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81074" y="2254590"/>
            <a:ext cx="3325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spc="-1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6" name="object 129"/>
          <p:cNvSpPr txBox="1"/>
          <p:nvPr/>
        </p:nvSpPr>
        <p:spPr>
          <a:xfrm>
            <a:off x="8254774" y="2309686"/>
            <a:ext cx="1537621" cy="440055"/>
          </a:xfrm>
          <a:prstGeom prst="rect">
            <a:avLst/>
          </a:prstGeom>
        </p:spPr>
        <p:txBody>
          <a:bodyPr vert="horz" wrap="square" lIns="0" tIns="9627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altLang="en-US" sz="1400" b="1" spc="73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r>
              <a:rPr lang="en-US" sz="1400" b="1" spc="73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73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нафар Мастер-тренер</a:t>
            </a:r>
            <a:endParaRPr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object 131"/>
          <p:cNvSpPr txBox="1"/>
          <p:nvPr/>
        </p:nvSpPr>
        <p:spPr>
          <a:xfrm>
            <a:off x="1072144" y="2459870"/>
            <a:ext cx="3125926" cy="22477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Мастер-тренерлар </a:t>
            </a:r>
            <a:r>
              <a:rPr lang="ru-RU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тайёрлаш</a:t>
            </a:r>
            <a:endParaRPr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object 129"/>
          <p:cNvSpPr txBox="1"/>
          <p:nvPr/>
        </p:nvSpPr>
        <p:spPr>
          <a:xfrm>
            <a:off x="5218580" y="2322709"/>
            <a:ext cx="1909228" cy="563719"/>
          </a:xfrm>
          <a:prstGeom prst="rect">
            <a:avLst/>
          </a:prstGeom>
        </p:spPr>
        <p:txBody>
          <a:bodyPr vert="horz" wrap="square" lIns="0" tIns="9627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sz="1200" b="1" spc="9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</a:t>
            </a:r>
            <a:r>
              <a:rPr lang="ru-RU" sz="1200" b="1" spc="9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мувофиқлаштирувчи</a:t>
            </a:r>
            <a:r>
              <a:rPr lang="ru-RU" sz="1200" b="1" spc="9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spc="9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object 129"/>
          <p:cNvSpPr txBox="1"/>
          <p:nvPr/>
        </p:nvSpPr>
        <p:spPr>
          <a:xfrm>
            <a:off x="5218580" y="3356392"/>
            <a:ext cx="1909228" cy="440608"/>
          </a:xfrm>
          <a:prstGeom prst="rect">
            <a:avLst/>
          </a:prstGeom>
        </p:spPr>
        <p:txBody>
          <a:bodyPr vert="horz" wrap="square" lIns="0" tIns="9627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ru-RU" sz="1400" b="1" spc="9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Ҳудудий</a:t>
            </a:r>
            <a:r>
              <a:rPr lang="ru-RU" sz="1400" b="1" spc="9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spc="9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1400" b="1" spc="9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spc="9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гурухлар</a:t>
            </a:r>
            <a:endParaRPr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object 62"/>
          <p:cNvSpPr txBox="1"/>
          <p:nvPr/>
        </p:nvSpPr>
        <p:spPr>
          <a:xfrm>
            <a:off x="10095529" y="4320608"/>
            <a:ext cx="1432790" cy="346167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 algn="ctr">
              <a:lnSpc>
                <a:spcPct val="75000"/>
              </a:lnSpc>
              <a:spcBef>
                <a:spcPts val="175"/>
              </a:spcBef>
            </a:pPr>
            <a:r>
              <a:rPr lang="ru-RU" sz="14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400" b="1" spc="-1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4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-1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октябрь</a:t>
            </a:r>
            <a:r>
              <a:rPr lang="ru-RU" sz="14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-15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ойидан</a:t>
            </a:r>
            <a:r>
              <a:rPr lang="ru-RU" sz="1400" b="1" spc="-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b="1" spc="-1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object 62"/>
          <p:cNvSpPr txBox="1"/>
          <p:nvPr/>
        </p:nvSpPr>
        <p:spPr>
          <a:xfrm>
            <a:off x="10073585" y="5387481"/>
            <a:ext cx="1432790" cy="345717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 algn="ctr">
              <a:lnSpc>
                <a:spcPct val="75000"/>
              </a:lnSpc>
              <a:spcBef>
                <a:spcPts val="175"/>
              </a:spcBef>
            </a:pP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1400" b="1" spc="-15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-15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октябрь</a:t>
            </a: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-15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ойидан</a:t>
            </a:r>
            <a:r>
              <a:rPr lang="ru-RU" sz="1400" b="1" spc="-15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b="1" spc="-1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object 62"/>
          <p:cNvSpPr txBox="1"/>
          <p:nvPr/>
        </p:nvSpPr>
        <p:spPr>
          <a:xfrm>
            <a:off x="10435218" y="3940861"/>
            <a:ext cx="955843" cy="237996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>
              <a:spcBef>
                <a:spcPts val="175"/>
              </a:spcBef>
            </a:pPr>
            <a:r>
              <a:rPr lang="en-US" sz="1400" b="1" spc="-15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Муддати: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object 62"/>
          <p:cNvSpPr txBox="1"/>
          <p:nvPr/>
        </p:nvSpPr>
        <p:spPr>
          <a:xfrm>
            <a:off x="10435218" y="4938218"/>
            <a:ext cx="955843" cy="237996"/>
          </a:xfrm>
          <a:prstGeom prst="rect">
            <a:avLst/>
          </a:prstGeom>
        </p:spPr>
        <p:txBody>
          <a:bodyPr vert="horz" wrap="square" lIns="0" tIns="22334" rIns="0" bIns="0" rtlCol="0">
            <a:spAutoFit/>
          </a:bodyPr>
          <a:lstStyle/>
          <a:p>
            <a:pPr marL="7620">
              <a:spcBef>
                <a:spcPts val="175"/>
              </a:spcBef>
            </a:pPr>
            <a:r>
              <a:rPr lang="en-US" sz="1400" b="1" spc="-15" dirty="0">
                <a:solidFill>
                  <a:srgbClr val="0C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Муддати: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/>
          <p:cNvSpPr/>
          <p:nvPr/>
        </p:nvSpPr>
        <p:spPr>
          <a:xfrm>
            <a:off x="176464" y="855144"/>
            <a:ext cx="11866938" cy="5796242"/>
          </a:xfrm>
          <a:prstGeom prst="roundRect">
            <a:avLst>
              <a:gd name="adj" fmla="val 2226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4"/>
          <p:cNvGrpSpPr/>
          <p:nvPr/>
        </p:nvGrpSpPr>
        <p:grpSpPr>
          <a:xfrm>
            <a:off x="428" y="0"/>
            <a:ext cx="12191144" cy="555648"/>
            <a:chOff x="0" y="0"/>
            <a:chExt cx="20104100" cy="916305"/>
          </a:xfrm>
        </p:grpSpPr>
        <p:sp>
          <p:nvSpPr>
            <p:cNvPr id="9" name="object 5"/>
            <p:cNvSpPr/>
            <p:nvPr/>
          </p:nvSpPr>
          <p:spPr>
            <a:xfrm>
              <a:off x="0" y="0"/>
              <a:ext cx="20104100" cy="822325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15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object 13"/>
          <p:cNvSpPr txBox="1"/>
          <p:nvPr/>
        </p:nvSpPr>
        <p:spPr>
          <a:xfrm>
            <a:off x="232723" y="118704"/>
            <a:ext cx="9040586" cy="286331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>
              <a:spcBef>
                <a:spcPts val="75"/>
              </a:spcBef>
            </a:pPr>
            <a:r>
              <a:rPr lang="ru-RU" sz="1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“КАСБИЙ РИВОЖЛАНИШ </a:t>
            </a:r>
            <a:r>
              <a:rPr lang="ru-RU" sz="18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СОАТИ” </a:t>
            </a:r>
            <a:r>
              <a:rPr lang="ru-RU" sz="1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ТАДБИРЛАРИНИ ТАШКИЛ ЭТИШ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22" y="1134207"/>
            <a:ext cx="3583139" cy="261845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3809" y="1134207"/>
            <a:ext cx="3809768" cy="26184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722" y="4031725"/>
            <a:ext cx="3583139" cy="261966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512277" y="777681"/>
            <a:ext cx="1266092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D5686"/>
                </a:solidFill>
              </a:rPr>
              <a:t>1- </a:t>
            </a:r>
            <a:r>
              <a:rPr lang="ru-RU" altLang="ru-RU" b="1" dirty="0" err="1" smtClean="0">
                <a:solidFill>
                  <a:srgbClr val="0D5686"/>
                </a:solidFill>
              </a:rPr>
              <a:t>мактаб</a:t>
            </a:r>
            <a:endParaRPr lang="en-US" altLang="ru-RU" b="1" dirty="0">
              <a:solidFill>
                <a:srgbClr val="0D5686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91245" y="3708044"/>
            <a:ext cx="1266092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D5686"/>
                </a:solidFill>
              </a:rPr>
              <a:t>4- </a:t>
            </a:r>
            <a:r>
              <a:rPr lang="ru-RU" altLang="ru-RU" b="1" dirty="0" err="1" smtClean="0">
                <a:solidFill>
                  <a:srgbClr val="0D5686"/>
                </a:solidFill>
              </a:rPr>
              <a:t>мактаб</a:t>
            </a:r>
            <a:endParaRPr lang="en-US" altLang="ru-RU" b="1" dirty="0">
              <a:solidFill>
                <a:srgbClr val="0D5686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25997" y="3697918"/>
            <a:ext cx="1266092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D5686"/>
                </a:solidFill>
              </a:rPr>
              <a:t>6- </a:t>
            </a:r>
            <a:r>
              <a:rPr lang="ru-RU" altLang="ru-RU" b="1" dirty="0" err="1" smtClean="0">
                <a:solidFill>
                  <a:srgbClr val="0D5686"/>
                </a:solidFill>
              </a:rPr>
              <a:t>мактаб</a:t>
            </a:r>
            <a:endParaRPr lang="en-US" altLang="ru-RU" b="1" dirty="0">
              <a:solidFill>
                <a:srgbClr val="0D5686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525997" y="823557"/>
            <a:ext cx="1266092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D5686"/>
                </a:solidFill>
              </a:rPr>
              <a:t>3- </a:t>
            </a:r>
            <a:r>
              <a:rPr lang="ru-RU" altLang="ru-RU" b="1" dirty="0" err="1" smtClean="0">
                <a:solidFill>
                  <a:srgbClr val="0D5686"/>
                </a:solidFill>
              </a:rPr>
              <a:t>мактаб</a:t>
            </a:r>
            <a:endParaRPr lang="en-US" altLang="ru-RU" b="1" dirty="0">
              <a:solidFill>
                <a:srgbClr val="0D5686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3809" y="4031725"/>
            <a:ext cx="3809768" cy="261950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0557" y="1131155"/>
            <a:ext cx="3584759" cy="262150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00557" y="4051975"/>
            <a:ext cx="3584759" cy="259925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319977" y="3717827"/>
            <a:ext cx="1266092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D5686"/>
                </a:solidFill>
              </a:rPr>
              <a:t>5- </a:t>
            </a:r>
            <a:r>
              <a:rPr lang="ru-RU" altLang="ru-RU" b="1" dirty="0" err="1" smtClean="0">
                <a:solidFill>
                  <a:srgbClr val="0D5686"/>
                </a:solidFill>
              </a:rPr>
              <a:t>мактаб</a:t>
            </a:r>
            <a:endParaRPr lang="en-US" altLang="ru-RU" b="1" dirty="0">
              <a:solidFill>
                <a:srgbClr val="0D5686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14337" y="797348"/>
            <a:ext cx="1266092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D5686"/>
                </a:solidFill>
              </a:rPr>
              <a:t>2- </a:t>
            </a:r>
            <a:r>
              <a:rPr lang="ru-RU" altLang="ru-RU" b="1" dirty="0" err="1" smtClean="0">
                <a:solidFill>
                  <a:srgbClr val="0D5686"/>
                </a:solidFill>
              </a:rPr>
              <a:t>мактаб</a:t>
            </a:r>
            <a:endParaRPr lang="en-US" altLang="ru-RU" b="1" dirty="0">
              <a:solidFill>
                <a:srgbClr val="0D568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" y="23402"/>
            <a:ext cx="12192000" cy="6857657"/>
          </a:xfrm>
          <a:prstGeom prst="rect">
            <a:avLst/>
          </a:prstGeom>
        </p:spPr>
      </p:pic>
      <p:grpSp>
        <p:nvGrpSpPr>
          <p:cNvPr id="33" name="object 4"/>
          <p:cNvGrpSpPr/>
          <p:nvPr/>
        </p:nvGrpSpPr>
        <p:grpSpPr>
          <a:xfrm>
            <a:off x="428" y="0"/>
            <a:ext cx="12191370" cy="555829"/>
            <a:chOff x="0" y="1"/>
            <a:chExt cx="20104474" cy="916604"/>
          </a:xfrm>
        </p:grpSpPr>
        <p:sp>
          <p:nvSpPr>
            <p:cNvPr id="34" name="object 5"/>
            <p:cNvSpPr/>
            <p:nvPr/>
          </p:nvSpPr>
          <p:spPr>
            <a:xfrm>
              <a:off x="0" y="1"/>
              <a:ext cx="20104101" cy="822324"/>
            </a:xfrm>
            <a:custGeom>
              <a:avLst/>
              <a:gdLst/>
              <a:ahLst/>
              <a:cxnLst/>
              <a:rect l="l" t="t" r="r" b="b"/>
              <a:pathLst>
                <a:path w="20104100" h="822325">
                  <a:moveTo>
                    <a:pt x="20104100" y="0"/>
                  </a:moveTo>
                  <a:lnTo>
                    <a:pt x="0" y="0"/>
                  </a:lnTo>
                  <a:lnTo>
                    <a:pt x="0" y="821990"/>
                  </a:lnTo>
                  <a:lnTo>
                    <a:pt x="20104100" y="821990"/>
                  </a:lnTo>
                  <a:lnTo>
                    <a:pt x="20104100" y="0"/>
                  </a:lnTo>
                  <a:close/>
                </a:path>
              </a:pathLst>
            </a:custGeom>
            <a:solidFill>
              <a:srgbClr val="0C246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object 6"/>
            <p:cNvSpPr/>
            <p:nvPr/>
          </p:nvSpPr>
          <p:spPr>
            <a:xfrm>
              <a:off x="0" y="821989"/>
              <a:ext cx="6693534" cy="94615"/>
            </a:xfrm>
            <a:custGeom>
              <a:avLst/>
              <a:gdLst/>
              <a:ahLst/>
              <a:cxnLst/>
              <a:rect l="l" t="t" r="r" b="b"/>
              <a:pathLst>
                <a:path w="6693534" h="94615">
                  <a:moveTo>
                    <a:pt x="6693456" y="94313"/>
                  </a:moveTo>
                  <a:lnTo>
                    <a:pt x="0" y="94313"/>
                  </a:lnTo>
                  <a:lnTo>
                    <a:pt x="0" y="0"/>
                  </a:lnTo>
                  <a:lnTo>
                    <a:pt x="6693456" y="0"/>
                  </a:lnTo>
                  <a:lnTo>
                    <a:pt x="6693456" y="94313"/>
                  </a:lnTo>
                  <a:close/>
                </a:path>
              </a:pathLst>
            </a:custGeom>
            <a:solidFill>
              <a:srgbClr val="2175B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object 7"/>
            <p:cNvSpPr/>
            <p:nvPr/>
          </p:nvSpPr>
          <p:spPr>
            <a:xfrm>
              <a:off x="6693456" y="821990"/>
              <a:ext cx="6706870" cy="94615"/>
            </a:xfrm>
            <a:custGeom>
              <a:avLst/>
              <a:gdLst/>
              <a:ahLst/>
              <a:cxnLst/>
              <a:rect l="l" t="t" r="r" b="b"/>
              <a:pathLst>
                <a:path w="6706869" h="94615">
                  <a:moveTo>
                    <a:pt x="6706687" y="0"/>
                  </a:moveTo>
                  <a:lnTo>
                    <a:pt x="0" y="0"/>
                  </a:lnTo>
                  <a:lnTo>
                    <a:pt x="0" y="94313"/>
                  </a:lnTo>
                  <a:lnTo>
                    <a:pt x="6706687" y="94313"/>
                  </a:lnTo>
                  <a:lnTo>
                    <a:pt x="6706687" y="0"/>
                  </a:lnTo>
                  <a:close/>
                </a:path>
              </a:pathLst>
            </a:custGeom>
            <a:solidFill>
              <a:srgbClr val="14A1D6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object 8"/>
            <p:cNvSpPr/>
            <p:nvPr/>
          </p:nvSpPr>
          <p:spPr>
            <a:xfrm>
              <a:off x="13400144" y="821989"/>
              <a:ext cx="6704330" cy="94615"/>
            </a:xfrm>
            <a:custGeom>
              <a:avLst/>
              <a:gdLst/>
              <a:ahLst/>
              <a:cxnLst/>
              <a:rect l="l" t="t" r="r" b="b"/>
              <a:pathLst>
                <a:path w="6704330" h="94615">
                  <a:moveTo>
                    <a:pt x="6703956" y="0"/>
                  </a:moveTo>
                  <a:lnTo>
                    <a:pt x="6703956" y="94313"/>
                  </a:lnTo>
                  <a:lnTo>
                    <a:pt x="0" y="94313"/>
                  </a:lnTo>
                  <a:lnTo>
                    <a:pt x="0" y="0"/>
                  </a:lnTo>
                  <a:lnTo>
                    <a:pt x="6703956" y="0"/>
                  </a:lnTo>
                  <a:close/>
                </a:path>
              </a:pathLst>
            </a:custGeom>
            <a:solidFill>
              <a:srgbClr val="2CC8A1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object 9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9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677208" y="226503"/>
              <a:ext cx="1182549" cy="390795"/>
            </a:xfrm>
            <a:prstGeom prst="rect">
              <a:avLst/>
            </a:prstGeom>
          </p:spPr>
        </p:pic>
        <p:sp>
          <p:nvSpPr>
            <p:cNvPr id="40" name="object 11"/>
            <p:cNvSpPr/>
            <p:nvPr/>
          </p:nvSpPr>
          <p:spPr>
            <a:xfrm>
              <a:off x="18198782" y="161405"/>
              <a:ext cx="394335" cy="480059"/>
            </a:xfrm>
            <a:custGeom>
              <a:avLst/>
              <a:gdLst/>
              <a:ahLst/>
              <a:cxnLst/>
              <a:rect l="l" t="t" r="r" b="b"/>
              <a:pathLst>
                <a:path w="394334" h="480059">
                  <a:moveTo>
                    <a:pt x="324615" y="435268"/>
                  </a:moveTo>
                  <a:lnTo>
                    <a:pt x="88608" y="435268"/>
                  </a:lnTo>
                  <a:lnTo>
                    <a:pt x="132791" y="442215"/>
                  </a:lnTo>
                  <a:lnTo>
                    <a:pt x="161891" y="457497"/>
                  </a:lnTo>
                  <a:lnTo>
                    <a:pt x="182763" y="472779"/>
                  </a:lnTo>
                  <a:lnTo>
                    <a:pt x="202263" y="479725"/>
                  </a:lnTo>
                  <a:lnTo>
                    <a:pt x="202956" y="479684"/>
                  </a:lnTo>
                  <a:lnTo>
                    <a:pt x="205890" y="477926"/>
                  </a:lnTo>
                  <a:lnTo>
                    <a:pt x="244053" y="450350"/>
                  </a:lnTo>
                  <a:lnTo>
                    <a:pt x="284691" y="438010"/>
                  </a:lnTo>
                  <a:lnTo>
                    <a:pt x="324615" y="435268"/>
                  </a:lnTo>
                  <a:close/>
                </a:path>
                <a:path w="394334" h="480059">
                  <a:moveTo>
                    <a:pt x="24209" y="87900"/>
                  </a:moveTo>
                  <a:lnTo>
                    <a:pt x="160" y="143608"/>
                  </a:lnTo>
                  <a:lnTo>
                    <a:pt x="0" y="193346"/>
                  </a:lnTo>
                  <a:lnTo>
                    <a:pt x="1411" y="314452"/>
                  </a:lnTo>
                  <a:lnTo>
                    <a:pt x="1521" y="328534"/>
                  </a:lnTo>
                  <a:lnTo>
                    <a:pt x="1942" y="420216"/>
                  </a:lnTo>
                  <a:lnTo>
                    <a:pt x="5977" y="431044"/>
                  </a:lnTo>
                  <a:lnTo>
                    <a:pt x="19924" y="435276"/>
                  </a:lnTo>
                  <a:lnTo>
                    <a:pt x="46547" y="435742"/>
                  </a:lnTo>
                  <a:lnTo>
                    <a:pt x="88608" y="435268"/>
                  </a:lnTo>
                  <a:lnTo>
                    <a:pt x="324615" y="435268"/>
                  </a:lnTo>
                  <a:lnTo>
                    <a:pt x="329054" y="434963"/>
                  </a:lnTo>
                  <a:lnTo>
                    <a:pt x="380664" y="434963"/>
                  </a:lnTo>
                  <a:lnTo>
                    <a:pt x="385892" y="434288"/>
                  </a:lnTo>
                  <a:lnTo>
                    <a:pt x="389789" y="428746"/>
                  </a:lnTo>
                  <a:lnTo>
                    <a:pt x="220689" y="428746"/>
                  </a:lnTo>
                  <a:lnTo>
                    <a:pt x="223283" y="424469"/>
                  </a:lnTo>
                  <a:lnTo>
                    <a:pt x="165421" y="424469"/>
                  </a:lnTo>
                  <a:lnTo>
                    <a:pt x="155597" y="419173"/>
                  </a:lnTo>
                  <a:lnTo>
                    <a:pt x="131333" y="410017"/>
                  </a:lnTo>
                  <a:lnTo>
                    <a:pt x="88608" y="405154"/>
                  </a:lnTo>
                  <a:lnTo>
                    <a:pt x="32053" y="405154"/>
                  </a:lnTo>
                  <a:lnTo>
                    <a:pt x="32053" y="119128"/>
                  </a:lnTo>
                  <a:lnTo>
                    <a:pt x="63803" y="118673"/>
                  </a:lnTo>
                  <a:lnTo>
                    <a:pt x="183327" y="118673"/>
                  </a:lnTo>
                  <a:lnTo>
                    <a:pt x="166336" y="107936"/>
                  </a:lnTo>
                  <a:lnTo>
                    <a:pt x="149506" y="100445"/>
                  </a:lnTo>
                  <a:lnTo>
                    <a:pt x="132397" y="94804"/>
                  </a:lnTo>
                  <a:lnTo>
                    <a:pt x="114445" y="91019"/>
                  </a:lnTo>
                  <a:lnTo>
                    <a:pt x="95284" y="89162"/>
                  </a:lnTo>
                  <a:lnTo>
                    <a:pt x="95343" y="89017"/>
                  </a:lnTo>
                  <a:lnTo>
                    <a:pt x="59700" y="89017"/>
                  </a:lnTo>
                  <a:lnTo>
                    <a:pt x="39425" y="88289"/>
                  </a:lnTo>
                  <a:lnTo>
                    <a:pt x="24209" y="87900"/>
                  </a:lnTo>
                  <a:close/>
                </a:path>
                <a:path w="394334" h="480059">
                  <a:moveTo>
                    <a:pt x="380664" y="434963"/>
                  </a:moveTo>
                  <a:lnTo>
                    <a:pt x="329054" y="434963"/>
                  </a:lnTo>
                  <a:lnTo>
                    <a:pt x="378303" y="435268"/>
                  </a:lnTo>
                  <a:lnTo>
                    <a:pt x="380664" y="434963"/>
                  </a:lnTo>
                  <a:close/>
                </a:path>
                <a:path w="394334" h="480059">
                  <a:moveTo>
                    <a:pt x="323262" y="404886"/>
                  </a:moveTo>
                  <a:lnTo>
                    <a:pt x="288157" y="406405"/>
                  </a:lnTo>
                  <a:lnTo>
                    <a:pt x="254956" y="413197"/>
                  </a:lnTo>
                  <a:lnTo>
                    <a:pt x="220689" y="428746"/>
                  </a:lnTo>
                  <a:lnTo>
                    <a:pt x="389789" y="428746"/>
                  </a:lnTo>
                  <a:lnTo>
                    <a:pt x="390669" y="427496"/>
                  </a:lnTo>
                  <a:lnTo>
                    <a:pt x="393233" y="409112"/>
                  </a:lnTo>
                  <a:lnTo>
                    <a:pt x="393338" y="405154"/>
                  </a:lnTo>
                  <a:lnTo>
                    <a:pt x="363241" y="405154"/>
                  </a:lnTo>
                  <a:lnTo>
                    <a:pt x="323262" y="404886"/>
                  </a:lnTo>
                  <a:close/>
                </a:path>
                <a:path w="394334" h="480059">
                  <a:moveTo>
                    <a:pt x="183327" y="118673"/>
                  </a:moveTo>
                  <a:lnTo>
                    <a:pt x="63803" y="118673"/>
                  </a:lnTo>
                  <a:lnTo>
                    <a:pt x="103034" y="120569"/>
                  </a:lnTo>
                  <a:lnTo>
                    <a:pt x="143065" y="129710"/>
                  </a:lnTo>
                  <a:lnTo>
                    <a:pt x="177215" y="150992"/>
                  </a:lnTo>
                  <a:lnTo>
                    <a:pt x="156980" y="188326"/>
                  </a:lnTo>
                  <a:lnTo>
                    <a:pt x="145881" y="231448"/>
                  </a:lnTo>
                  <a:lnTo>
                    <a:pt x="142517" y="278154"/>
                  </a:lnTo>
                  <a:lnTo>
                    <a:pt x="145487" y="326242"/>
                  </a:lnTo>
                  <a:lnTo>
                    <a:pt x="153390" y="373510"/>
                  </a:lnTo>
                  <a:lnTo>
                    <a:pt x="164826" y="417754"/>
                  </a:lnTo>
                  <a:lnTo>
                    <a:pt x="165421" y="424469"/>
                  </a:lnTo>
                  <a:lnTo>
                    <a:pt x="223283" y="424469"/>
                  </a:lnTo>
                  <a:lnTo>
                    <a:pt x="240867" y="395472"/>
                  </a:lnTo>
                  <a:lnTo>
                    <a:pt x="203573" y="395472"/>
                  </a:lnTo>
                  <a:lnTo>
                    <a:pt x="210426" y="343829"/>
                  </a:lnTo>
                  <a:lnTo>
                    <a:pt x="177917" y="343829"/>
                  </a:lnTo>
                  <a:lnTo>
                    <a:pt x="172970" y="298396"/>
                  </a:lnTo>
                  <a:lnTo>
                    <a:pt x="174133" y="251891"/>
                  </a:lnTo>
                  <a:lnTo>
                    <a:pt x="183360" y="207186"/>
                  </a:lnTo>
                  <a:lnTo>
                    <a:pt x="202608" y="167154"/>
                  </a:lnTo>
                  <a:lnTo>
                    <a:pt x="238410" y="136244"/>
                  </a:lnTo>
                  <a:lnTo>
                    <a:pt x="267202" y="127205"/>
                  </a:lnTo>
                  <a:lnTo>
                    <a:pt x="196354" y="127205"/>
                  </a:lnTo>
                  <a:lnTo>
                    <a:pt x="187355" y="121217"/>
                  </a:lnTo>
                  <a:lnTo>
                    <a:pt x="183327" y="118673"/>
                  </a:lnTo>
                  <a:close/>
                </a:path>
                <a:path w="394334" h="480059">
                  <a:moveTo>
                    <a:pt x="393898" y="273428"/>
                  </a:moveTo>
                  <a:lnTo>
                    <a:pt x="361105" y="273428"/>
                  </a:lnTo>
                  <a:lnTo>
                    <a:pt x="363562" y="277916"/>
                  </a:lnTo>
                  <a:lnTo>
                    <a:pt x="363591" y="326242"/>
                  </a:lnTo>
                  <a:lnTo>
                    <a:pt x="363241" y="405154"/>
                  </a:lnTo>
                  <a:lnTo>
                    <a:pt x="393338" y="405154"/>
                  </a:lnTo>
                  <a:lnTo>
                    <a:pt x="394180" y="373510"/>
                  </a:lnTo>
                  <a:lnTo>
                    <a:pt x="394083" y="307389"/>
                  </a:lnTo>
                  <a:lnTo>
                    <a:pt x="393898" y="273428"/>
                  </a:lnTo>
                  <a:close/>
                </a:path>
                <a:path w="394334" h="480059">
                  <a:moveTo>
                    <a:pt x="393387" y="118823"/>
                  </a:moveTo>
                  <a:lnTo>
                    <a:pt x="327140" y="118823"/>
                  </a:lnTo>
                  <a:lnTo>
                    <a:pt x="363241" y="119119"/>
                  </a:lnTo>
                  <a:lnTo>
                    <a:pt x="363241" y="175674"/>
                  </a:lnTo>
                  <a:lnTo>
                    <a:pt x="357743" y="216395"/>
                  </a:lnTo>
                  <a:lnTo>
                    <a:pt x="320480" y="273074"/>
                  </a:lnTo>
                  <a:lnTo>
                    <a:pt x="263119" y="322472"/>
                  </a:lnTo>
                  <a:lnTo>
                    <a:pt x="232500" y="354092"/>
                  </a:lnTo>
                  <a:lnTo>
                    <a:pt x="203573" y="395472"/>
                  </a:lnTo>
                  <a:lnTo>
                    <a:pt x="240867" y="395472"/>
                  </a:lnTo>
                  <a:lnTo>
                    <a:pt x="249824" y="380703"/>
                  </a:lnTo>
                  <a:lnTo>
                    <a:pt x="288548" y="339983"/>
                  </a:lnTo>
                  <a:lnTo>
                    <a:pt x="354364" y="283721"/>
                  </a:lnTo>
                  <a:lnTo>
                    <a:pt x="361105" y="273428"/>
                  </a:lnTo>
                  <a:lnTo>
                    <a:pt x="393898" y="273428"/>
                  </a:lnTo>
                  <a:lnTo>
                    <a:pt x="393670" y="231448"/>
                  </a:lnTo>
                  <a:lnTo>
                    <a:pt x="393387" y="118823"/>
                  </a:lnTo>
                  <a:close/>
                </a:path>
                <a:path w="394334" h="480059">
                  <a:moveTo>
                    <a:pt x="279646" y="181846"/>
                  </a:moveTo>
                  <a:lnTo>
                    <a:pt x="264900" y="193346"/>
                  </a:lnTo>
                  <a:lnTo>
                    <a:pt x="234747" y="224054"/>
                  </a:lnTo>
                  <a:lnTo>
                    <a:pt x="201611" y="274153"/>
                  </a:lnTo>
                  <a:lnTo>
                    <a:pt x="177917" y="343829"/>
                  </a:lnTo>
                  <a:lnTo>
                    <a:pt x="210426" y="343829"/>
                  </a:lnTo>
                  <a:lnTo>
                    <a:pt x="212456" y="328534"/>
                  </a:lnTo>
                  <a:lnTo>
                    <a:pt x="234661" y="276324"/>
                  </a:lnTo>
                  <a:lnTo>
                    <a:pt x="261697" y="238731"/>
                  </a:lnTo>
                  <a:lnTo>
                    <a:pt x="285073" y="215642"/>
                  </a:lnTo>
                  <a:lnTo>
                    <a:pt x="296298" y="206948"/>
                  </a:lnTo>
                  <a:lnTo>
                    <a:pt x="279646" y="181846"/>
                  </a:lnTo>
                  <a:close/>
                </a:path>
                <a:path w="394334" h="480059">
                  <a:moveTo>
                    <a:pt x="287860" y="28792"/>
                  </a:moveTo>
                  <a:lnTo>
                    <a:pt x="197640" y="28792"/>
                  </a:lnTo>
                  <a:lnTo>
                    <a:pt x="244033" y="38234"/>
                  </a:lnTo>
                  <a:lnTo>
                    <a:pt x="277217" y="58983"/>
                  </a:lnTo>
                  <a:lnTo>
                    <a:pt x="296199" y="79731"/>
                  </a:lnTo>
                  <a:lnTo>
                    <a:pt x="299956" y="89162"/>
                  </a:lnTo>
                  <a:lnTo>
                    <a:pt x="282081" y="90868"/>
                  </a:lnTo>
                  <a:lnTo>
                    <a:pt x="264140" y="94509"/>
                  </a:lnTo>
                  <a:lnTo>
                    <a:pt x="245833" y="100461"/>
                  </a:lnTo>
                  <a:lnTo>
                    <a:pt x="227009" y="109035"/>
                  </a:lnTo>
                  <a:lnTo>
                    <a:pt x="205512" y="123833"/>
                  </a:lnTo>
                  <a:lnTo>
                    <a:pt x="196354" y="127205"/>
                  </a:lnTo>
                  <a:lnTo>
                    <a:pt x="267202" y="127205"/>
                  </a:lnTo>
                  <a:lnTo>
                    <a:pt x="282725" y="122332"/>
                  </a:lnTo>
                  <a:lnTo>
                    <a:pt x="327140" y="118823"/>
                  </a:lnTo>
                  <a:lnTo>
                    <a:pt x="393387" y="118823"/>
                  </a:lnTo>
                  <a:lnTo>
                    <a:pt x="393352" y="104076"/>
                  </a:lnTo>
                  <a:lnTo>
                    <a:pt x="388243" y="92753"/>
                  </a:lnTo>
                  <a:lnTo>
                    <a:pt x="376322" y="89017"/>
                  </a:lnTo>
                  <a:lnTo>
                    <a:pt x="335581" y="89017"/>
                  </a:lnTo>
                  <a:lnTo>
                    <a:pt x="314018" y="53405"/>
                  </a:lnTo>
                  <a:lnTo>
                    <a:pt x="287860" y="28792"/>
                  </a:lnTo>
                  <a:close/>
                </a:path>
                <a:path w="394334" h="480059">
                  <a:moveTo>
                    <a:pt x="216205" y="0"/>
                  </a:moveTo>
                  <a:lnTo>
                    <a:pt x="142881" y="8909"/>
                  </a:lnTo>
                  <a:lnTo>
                    <a:pt x="81255" y="53417"/>
                  </a:lnTo>
                  <a:lnTo>
                    <a:pt x="59700" y="89017"/>
                  </a:lnTo>
                  <a:lnTo>
                    <a:pt x="95343" y="89017"/>
                  </a:lnTo>
                  <a:lnTo>
                    <a:pt x="99098" y="79730"/>
                  </a:lnTo>
                  <a:lnTo>
                    <a:pt x="118109" y="58977"/>
                  </a:lnTo>
                  <a:lnTo>
                    <a:pt x="151285" y="38234"/>
                  </a:lnTo>
                  <a:lnTo>
                    <a:pt x="197640" y="28803"/>
                  </a:lnTo>
                  <a:lnTo>
                    <a:pt x="287860" y="28792"/>
                  </a:lnTo>
                  <a:lnTo>
                    <a:pt x="285635" y="26699"/>
                  </a:lnTo>
                  <a:lnTo>
                    <a:pt x="252381" y="8897"/>
                  </a:lnTo>
                  <a:lnTo>
                    <a:pt x="216205" y="0"/>
                  </a:lnTo>
                  <a:close/>
                </a:path>
                <a:path w="394334" h="480059">
                  <a:moveTo>
                    <a:pt x="356365" y="88387"/>
                  </a:moveTo>
                  <a:lnTo>
                    <a:pt x="335581" y="89017"/>
                  </a:lnTo>
                  <a:lnTo>
                    <a:pt x="376322" y="89017"/>
                  </a:lnTo>
                  <a:lnTo>
                    <a:pt x="374915" y="88576"/>
                  </a:lnTo>
                  <a:lnTo>
                    <a:pt x="356365" y="88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object 12"/>
            <p:cNvSpPr/>
            <p:nvPr/>
          </p:nvSpPr>
          <p:spPr>
            <a:xfrm>
              <a:off x="17995873" y="138414"/>
              <a:ext cx="0" cy="541655"/>
            </a:xfrm>
            <a:custGeom>
              <a:avLst/>
              <a:gdLst/>
              <a:ahLst/>
              <a:cxnLst/>
              <a:rect l="l" t="t" r="r" b="b"/>
              <a:pathLst>
                <a:path h="541655">
                  <a:moveTo>
                    <a:pt x="0" y="0"/>
                  </a:moveTo>
                  <a:lnTo>
                    <a:pt x="0" y="541028"/>
                  </a:lnTo>
                </a:path>
              </a:pathLst>
            </a:custGeom>
            <a:ln w="73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9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5" name="object 13"/>
          <p:cNvSpPr txBox="1"/>
          <p:nvPr/>
        </p:nvSpPr>
        <p:spPr>
          <a:xfrm>
            <a:off x="245645" y="131970"/>
            <a:ext cx="10422280" cy="237490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620" algn="ctr">
              <a:spcBef>
                <a:spcPts val="75"/>
              </a:spcBef>
            </a:pPr>
            <a:r>
              <a:rPr lang="en-US" altLang="ru-RU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viloyati</a:t>
            </a:r>
            <a:r>
              <a:rPr lang="en-US" altLang="ru-RU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</a:t>
            </a:r>
            <a:r>
              <a:rPr lang="en-US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lang="ru-RU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tadbirlari</a:t>
            </a:r>
            <a:r>
              <a:rPr lang="en-US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85" b="1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jarayonlari</a:t>
            </a:r>
            <a:r>
              <a:rPr lang="en-US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02.05.2025</a:t>
            </a:r>
            <a:r>
              <a:rPr lang="en-US" altLang="ru-RU" sz="1485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y</a:t>
            </a:r>
            <a:endParaRPr lang="en-US" altLang="ru-RU" sz="1485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439422" y="487233"/>
            <a:ext cx="3449717" cy="608986"/>
            <a:chOff x="332393" y="487233"/>
            <a:chExt cx="3449717" cy="608986"/>
          </a:xfrm>
        </p:grpSpPr>
        <p:sp>
          <p:nvSpPr>
            <p:cNvPr id="30" name="TextBox 29"/>
            <p:cNvSpPr txBox="1"/>
            <p:nvPr/>
          </p:nvSpPr>
          <p:spPr>
            <a:xfrm>
              <a:off x="332393" y="487233"/>
              <a:ext cx="3425385" cy="368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ru-RU" b="1" dirty="0" err="1" smtClean="0">
                  <a:solidFill>
                    <a:srgbClr val="0D5686"/>
                  </a:solidFill>
                </a:rPr>
                <a:t>Xonobod</a:t>
              </a:r>
              <a:r>
                <a:rPr lang="en-US" altLang="ru-RU" b="1" dirty="0" smtClean="0">
                  <a:solidFill>
                    <a:srgbClr val="0D5686"/>
                  </a:solidFill>
                </a:rPr>
                <a:t> </a:t>
              </a:r>
              <a:r>
                <a:rPr lang="en-US" altLang="ru-RU" b="1" dirty="0" err="1" smtClean="0">
                  <a:solidFill>
                    <a:srgbClr val="0D5686"/>
                  </a:solidFill>
                </a:rPr>
                <a:t>shahri</a:t>
              </a:r>
              <a:endParaRPr lang="en-US" altLang="ru-RU" b="1" dirty="0">
                <a:solidFill>
                  <a:srgbClr val="0D5686"/>
                </a:solidFill>
              </a:endParaRPr>
            </a:p>
          </p:txBody>
        </p:sp>
        <p:sp>
          <p:nvSpPr>
            <p:cNvPr id="26" name="TextBox 29"/>
            <p:cNvSpPr txBox="1"/>
            <p:nvPr/>
          </p:nvSpPr>
          <p:spPr>
            <a:xfrm>
              <a:off x="356725" y="757665"/>
              <a:ext cx="3425385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0D5686"/>
                  </a:solidFill>
                </a:rPr>
                <a:t>2-</a:t>
              </a:r>
              <a:r>
                <a:rPr lang="en-US" sz="1600" b="1" dirty="0" err="1" smtClean="0">
                  <a:solidFill>
                    <a:srgbClr val="0D5686"/>
                  </a:solidFill>
                </a:rPr>
                <a:t>maktab</a:t>
              </a:r>
              <a:endParaRPr lang="en-US" altLang="en-US" sz="1600" b="1" dirty="0">
                <a:solidFill>
                  <a:srgbClr val="0D5686"/>
                </a:solidFill>
                <a:sym typeface="+mn-ea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4340732" y="506657"/>
            <a:ext cx="3524496" cy="590159"/>
            <a:chOff x="4150013" y="504691"/>
            <a:chExt cx="3524496" cy="590159"/>
          </a:xfrm>
        </p:grpSpPr>
        <p:sp>
          <p:nvSpPr>
            <p:cNvPr id="15" name="TextBox 48"/>
            <p:cNvSpPr txBox="1"/>
            <p:nvPr/>
          </p:nvSpPr>
          <p:spPr>
            <a:xfrm>
              <a:off x="4249124" y="504691"/>
              <a:ext cx="3425385" cy="368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en-US" b="1" dirty="0" err="1" smtClean="0">
                  <a:solidFill>
                    <a:srgbClr val="0D5686"/>
                  </a:solidFill>
                </a:rPr>
                <a:t>Buloqboshi</a:t>
              </a:r>
              <a:r>
                <a:rPr lang="en-US" altLang="en-US" b="1" dirty="0" smtClean="0">
                  <a:solidFill>
                    <a:srgbClr val="0D5686"/>
                  </a:solidFill>
                </a:rPr>
                <a:t> </a:t>
              </a:r>
              <a:r>
                <a:rPr lang="en-US" b="1" dirty="0" err="1" smtClean="0">
                  <a:solidFill>
                    <a:srgbClr val="0D5686"/>
                  </a:solidFill>
                </a:rPr>
                <a:t>tumani</a:t>
              </a:r>
              <a:endParaRPr lang="ru-RU" dirty="0">
                <a:solidFill>
                  <a:srgbClr val="0D5686"/>
                </a:solidFill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4150013" y="757665"/>
              <a:ext cx="3425385" cy="3371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0D5686"/>
                  </a:solidFill>
                </a:rPr>
                <a:t>6-</a:t>
              </a:r>
              <a:r>
                <a:rPr lang="en-US" sz="1600" b="1" dirty="0" err="1" smtClean="0">
                  <a:solidFill>
                    <a:srgbClr val="0D5686"/>
                  </a:solidFill>
                </a:rPr>
                <a:t>maktab</a:t>
              </a:r>
              <a:endParaRPr lang="en-US" altLang="en-US" sz="1600" b="1" dirty="0">
                <a:solidFill>
                  <a:srgbClr val="0D5686"/>
                </a:solidFill>
                <a:sym typeface="+mn-ea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8146175" y="506657"/>
            <a:ext cx="3460099" cy="588193"/>
            <a:chOff x="8282249" y="506657"/>
            <a:chExt cx="3460099" cy="588193"/>
          </a:xfrm>
        </p:grpSpPr>
        <p:sp>
          <p:nvSpPr>
            <p:cNvPr id="49" name="TextBox 48"/>
            <p:cNvSpPr txBox="1"/>
            <p:nvPr/>
          </p:nvSpPr>
          <p:spPr>
            <a:xfrm>
              <a:off x="8282249" y="506657"/>
              <a:ext cx="3425385" cy="368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en-US" b="1" dirty="0" err="1" smtClean="0">
                  <a:solidFill>
                    <a:srgbClr val="0D5686"/>
                  </a:solidFill>
                </a:rPr>
                <a:t>Ulug‘nor</a:t>
              </a:r>
              <a:r>
                <a:rPr lang="en-US" altLang="en-US" b="1" dirty="0" smtClean="0">
                  <a:solidFill>
                    <a:srgbClr val="0D5686"/>
                  </a:solidFill>
                </a:rPr>
                <a:t> </a:t>
              </a:r>
              <a:r>
                <a:rPr lang="en-US" b="1" dirty="0" err="1" smtClean="0">
                  <a:solidFill>
                    <a:srgbClr val="0D5686"/>
                  </a:solidFill>
                </a:rPr>
                <a:t>tumani</a:t>
              </a:r>
              <a:endParaRPr lang="ru-RU" dirty="0">
                <a:solidFill>
                  <a:srgbClr val="0D5686"/>
                </a:solidFill>
              </a:endParaRPr>
            </a:p>
          </p:txBody>
        </p:sp>
        <p:sp>
          <p:nvSpPr>
            <p:cNvPr id="28" name="TextBox 29"/>
            <p:cNvSpPr txBox="1"/>
            <p:nvPr/>
          </p:nvSpPr>
          <p:spPr>
            <a:xfrm>
              <a:off x="8316963" y="757665"/>
              <a:ext cx="3425385" cy="3371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0D5686"/>
                  </a:solidFill>
                </a:rPr>
                <a:t>1-</a:t>
              </a:r>
              <a:r>
                <a:rPr lang="en-US" sz="1600" b="1" dirty="0" err="1" smtClean="0">
                  <a:solidFill>
                    <a:srgbClr val="0D5686"/>
                  </a:solidFill>
                </a:rPr>
                <a:t>maktab</a:t>
              </a:r>
              <a:endParaRPr lang="ru-RU" sz="1600" dirty="0"/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431643" y="3637017"/>
            <a:ext cx="3579212" cy="581865"/>
            <a:chOff x="270133" y="3770187"/>
            <a:chExt cx="3579212" cy="581865"/>
          </a:xfrm>
        </p:grpSpPr>
        <p:sp>
          <p:nvSpPr>
            <p:cNvPr id="31" name="TextBox 29"/>
            <p:cNvSpPr txBox="1"/>
            <p:nvPr/>
          </p:nvSpPr>
          <p:spPr>
            <a:xfrm>
              <a:off x="270133" y="3770187"/>
              <a:ext cx="3425385" cy="368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ru-RU" b="1" dirty="0" err="1" smtClean="0">
                  <a:solidFill>
                    <a:srgbClr val="0D5686"/>
                  </a:solidFill>
                </a:rPr>
                <a:t>Jalaquduq</a:t>
              </a:r>
              <a:r>
                <a:rPr lang="en-US" altLang="ru-RU" b="1" dirty="0" smtClean="0">
                  <a:solidFill>
                    <a:srgbClr val="0D5686"/>
                  </a:solidFill>
                </a:rPr>
                <a:t> </a:t>
              </a:r>
              <a:r>
                <a:rPr lang="ru-RU" b="1" dirty="0" smtClean="0">
                  <a:solidFill>
                    <a:srgbClr val="0D5686"/>
                  </a:solidFill>
                </a:rPr>
                <a:t> </a:t>
              </a:r>
              <a:r>
                <a:rPr lang="en-US" b="1" dirty="0" err="1" smtClean="0">
                  <a:solidFill>
                    <a:srgbClr val="0D5686"/>
                  </a:solidFill>
                </a:rPr>
                <a:t>tumani</a:t>
              </a:r>
              <a:endParaRPr lang="ru-RU" dirty="0">
                <a:solidFill>
                  <a:srgbClr val="0D5686"/>
                </a:solidFill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23960" y="4014867"/>
              <a:ext cx="3425385" cy="3371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0D5686"/>
                  </a:solidFill>
                </a:rPr>
                <a:t>19-</a:t>
              </a:r>
              <a:r>
                <a:rPr lang="en-US" sz="1600" b="1" dirty="0" err="1" smtClean="0">
                  <a:solidFill>
                    <a:srgbClr val="0D5686"/>
                  </a:solidFill>
                </a:rPr>
                <a:t>maktab</a:t>
              </a:r>
              <a:endParaRPr lang="en-US" altLang="en-US" sz="1600" b="1" dirty="0">
                <a:solidFill>
                  <a:srgbClr val="0D5686"/>
                </a:solidFill>
                <a:sym typeface="+mn-ea"/>
              </a:endParaRPr>
            </a:p>
          </p:txBody>
        </p:sp>
      </p:grpSp>
      <p:sp>
        <p:nvSpPr>
          <p:cNvPr id="58" name="To‘g‘riburchak 12"/>
          <p:cNvSpPr/>
          <p:nvPr/>
        </p:nvSpPr>
        <p:spPr>
          <a:xfrm>
            <a:off x="6203950" y="3769995"/>
            <a:ext cx="4832350" cy="29648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Joriy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yilning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2-may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kuni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Andijon</a:t>
            </a:r>
            <a:r>
              <a:rPr lang="en-US" altLang="en-US" sz="14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viloyati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miqyosida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belgilangan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hudud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va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muassasalarida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Ingliz</a:t>
            </a:r>
            <a:r>
              <a:rPr lang="en-US" altLang="en-US" sz="14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tili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fani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yetakchi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oʻqituvchilar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uchun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“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Kasbiy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rivojlanish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kuni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”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tadbirlari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boʻlib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oʻtdi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pPr algn="just"/>
            <a:endParaRPr lang="en-US" altLang="en-US" sz="1400" dirty="0" smtClean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/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Ushbu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treninglarda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Ingliz</a:t>
            </a:r>
            <a:r>
              <a:rPr lang="en-US" altLang="en-US" sz="14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tili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fani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boʻyicha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16 ta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tayanch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maktablarda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739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nafar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yetakchi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oʻqituvchilar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ishtirok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etdi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(</a:t>
            </a:r>
            <a:r>
              <a:rPr lang="en-US" altLang="en-US" sz="1400" b="1" dirty="0" err="1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Davomat</a:t>
            </a:r>
            <a:r>
              <a:rPr lang="en-US" altLang="en-US" sz="14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100%</a:t>
            </a:r>
            <a:r>
              <a:rPr lang="en-US" altLang="en-US" sz="1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)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0889" y="1076792"/>
            <a:ext cx="3693793" cy="16937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8164" y="2770522"/>
            <a:ext cx="3705662" cy="90415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0108" y="1076792"/>
            <a:ext cx="3705662" cy="259788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683" y="1076792"/>
            <a:ext cx="3705662" cy="259788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3683" y="4178385"/>
            <a:ext cx="3705662" cy="261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28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1568</Words>
  <Application>Microsoft Office PowerPoint</Application>
  <PresentationFormat>Широкоэкранный</PresentationFormat>
  <Paragraphs>265</Paragraphs>
  <Slides>14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Bahnschrift</vt:lpstr>
      <vt:lpstr>Calibri</vt:lpstr>
      <vt:lpstr>Calibri Light</vt:lpstr>
      <vt:lpstr>Cambria</vt:lpstr>
      <vt:lpstr>Century Gothic</vt:lpstr>
      <vt:lpstr>Times New Roman</vt:lpstr>
      <vt:lpstr>Office Theme</vt:lpstr>
      <vt:lpstr>1_Office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One_Notebook</dc:creator>
  <cp:lastModifiedBy>___MrGonzo1 ___</cp:lastModifiedBy>
  <cp:revision>215</cp:revision>
  <cp:lastPrinted>2025-04-24T09:13:04Z</cp:lastPrinted>
  <dcterms:created xsi:type="dcterms:W3CDTF">2024-04-29T12:50:00Z</dcterms:created>
  <dcterms:modified xsi:type="dcterms:W3CDTF">2025-08-14T03:17:02Z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A389EA748086483C8DB1619335343425_13</vt:lpwstr>
  </property>
  <property fmtid="{D5CDD505-2E9C-101B-9397-08002B2CF9AE}" pid="3" name="KSOProductBuildVer">
    <vt:lpwstr>1049-12.2.0.18165</vt:lpwstr>
  </property>
</Properties>
</file>