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4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5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theme/theme6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7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  <p:sldMasterId id="2147483661" r:id="rId2"/>
    <p:sldMasterId id="2147483673" r:id="rId3"/>
    <p:sldMasterId id="2147483679" r:id="rId4"/>
    <p:sldMasterId id="2147483687" r:id="rId5"/>
    <p:sldMasterId id="2147483704" r:id="rId6"/>
    <p:sldMasterId id="2147483710" r:id="rId7"/>
    <p:sldMasterId id="2147483726" r:id="rId8"/>
  </p:sldMasterIdLst>
  <p:notesMasterIdLst>
    <p:notesMasterId r:id="rId39"/>
  </p:notesMasterIdLst>
  <p:sldIdLst>
    <p:sldId id="256" r:id="rId9"/>
    <p:sldId id="297" r:id="rId10"/>
    <p:sldId id="267" r:id="rId11"/>
    <p:sldId id="277" r:id="rId12"/>
    <p:sldId id="278" r:id="rId13"/>
    <p:sldId id="287" r:id="rId14"/>
    <p:sldId id="280" r:id="rId15"/>
    <p:sldId id="281" r:id="rId16"/>
    <p:sldId id="282" r:id="rId17"/>
    <p:sldId id="290" r:id="rId18"/>
    <p:sldId id="291" r:id="rId19"/>
    <p:sldId id="292" r:id="rId20"/>
    <p:sldId id="293" r:id="rId21"/>
    <p:sldId id="294" r:id="rId22"/>
    <p:sldId id="295" r:id="rId23"/>
    <p:sldId id="296" r:id="rId24"/>
    <p:sldId id="283" r:id="rId25"/>
    <p:sldId id="284" r:id="rId26"/>
    <p:sldId id="285" r:id="rId27"/>
    <p:sldId id="279" r:id="rId28"/>
    <p:sldId id="286" r:id="rId29"/>
    <p:sldId id="258" r:id="rId30"/>
    <p:sldId id="259" r:id="rId31"/>
    <p:sldId id="260" r:id="rId32"/>
    <p:sldId id="262" r:id="rId33"/>
    <p:sldId id="266" r:id="rId34"/>
    <p:sldId id="276" r:id="rId35"/>
    <p:sldId id="265" r:id="rId36"/>
    <p:sldId id="288" r:id="rId37"/>
    <p:sldId id="289" r:id="rId38"/>
  </p:sldIdLst>
  <p:sldSz cx="14630400" cy="8229600"/>
  <p:notesSz cx="8229600" cy="14630400"/>
  <p:embeddedFontLst>
    <p:embeddedFont>
      <p:font typeface="Arial Unicode MS" pitchFamily="34" charset="-128"/>
      <p:regular r:id="rId40"/>
    </p:embeddedFont>
    <p:embeddedFont>
      <p:font typeface="Calibri" pitchFamily="34" charset="0"/>
      <p:regular r:id="rId41"/>
      <p:bold r:id="rId42"/>
      <p:italic r:id="rId43"/>
      <p:boldItalic r:id="rId44"/>
    </p:embeddedFont>
    <p:embeddedFont>
      <p:font typeface="Calibri Light" pitchFamily="34" charset="0"/>
      <p:regular r:id="rId45"/>
      <p:italic r:id="rId46"/>
    </p:embeddedFont>
    <p:embeddedFont>
      <p:font typeface="Open Sans" pitchFamily="34" charset="0"/>
      <p:regular r:id="rId47"/>
      <p:bold r:id="rId48"/>
      <p:italic r:id="rId49"/>
      <p:boldItalic r:id="rId50"/>
    </p:embeddedFont>
    <p:embeddedFont>
      <p:font typeface="Roboto Slab" pitchFamily="2" charset="0"/>
      <p:regular r:id="rId51"/>
      <p:bold r:id="rId52"/>
    </p:embeddedFont>
    <p:embeddedFont>
      <p:font typeface="Century Gothic" pitchFamily="34" charset="0"/>
      <p:regular r:id="rId53"/>
      <p:bold r:id="rId54"/>
      <p:italic r:id="rId55"/>
      <p:boldItalic r:id="rId56"/>
    </p:embeddedFont>
    <p:embeddedFont>
      <p:font typeface="Fira Sans Extra Condensed" charset="0"/>
      <p:regular r:id="rId57"/>
      <p:bold r:id="rId58"/>
      <p:italic r:id="rId59"/>
      <p:boldItalic r:id="rId60"/>
    </p:embeddedFont>
    <p:embeddedFont>
      <p:font typeface="Roboto" pitchFamily="2" charset="0"/>
      <p:regular r:id="rId61"/>
      <p:bold r:id="rId62"/>
      <p:italic r:id="rId63"/>
      <p:boldItalic r:id="rId64"/>
    </p:embeddedFont>
    <p:embeddedFont>
      <p:font typeface="Fira Sans Extra Condensed Medium" charset="0"/>
      <p:regular r:id="rId65"/>
      <p:bold r:id="rId66"/>
      <p:italic r:id="rId67"/>
      <p:boldItalic r:id="rId68"/>
    </p:embeddedFont>
    <p:embeddedFont>
      <p:font typeface="맑은 고딕" pitchFamily="34" charset="-127"/>
      <p:regular r:id="rId69"/>
      <p:bold r:id="rId70"/>
    </p:embeddedFont>
    <p:embeddedFont>
      <p:font typeface="Cambria" pitchFamily="18" charset="0"/>
      <p:regular r:id="rId71"/>
      <p:bold r:id="rId72"/>
      <p:italic r:id="rId73"/>
      <p:boldItalic r:id="rId74"/>
    </p:embeddedFont>
  </p:embeddedFontLst>
  <p:defaultTextStyle>
    <a:defPPr>
      <a:defRPr lang="ru-RU"/>
    </a:defPPr>
    <a:lvl1pPr marL="0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82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634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62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88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014" algn="l" defTabSz="914256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64" d="100"/>
          <a:sy n="64" d="100"/>
        </p:scale>
        <p:origin x="-384" y="-22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3.xml"/><Relationship Id="rId34" Type="http://schemas.openxmlformats.org/officeDocument/2006/relationships/slide" Target="slides/slide26.xml"/><Relationship Id="rId42" Type="http://schemas.openxmlformats.org/officeDocument/2006/relationships/font" Target="fonts/font3.fntdata"/><Relationship Id="rId47" Type="http://schemas.openxmlformats.org/officeDocument/2006/relationships/font" Target="fonts/font8.fntdata"/><Relationship Id="rId50" Type="http://schemas.openxmlformats.org/officeDocument/2006/relationships/font" Target="fonts/font11.fntdata"/><Relationship Id="rId55" Type="http://schemas.openxmlformats.org/officeDocument/2006/relationships/font" Target="fonts/font16.fntdata"/><Relationship Id="rId63" Type="http://schemas.openxmlformats.org/officeDocument/2006/relationships/font" Target="fonts/font24.fntdata"/><Relationship Id="rId68" Type="http://schemas.openxmlformats.org/officeDocument/2006/relationships/font" Target="fonts/font29.fntdata"/><Relationship Id="rId76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71" Type="http://schemas.openxmlformats.org/officeDocument/2006/relationships/font" Target="fonts/font32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8.xml"/><Relationship Id="rId29" Type="http://schemas.openxmlformats.org/officeDocument/2006/relationships/slide" Target="slides/slide21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slide" Target="slides/slide29.xml"/><Relationship Id="rId40" Type="http://schemas.openxmlformats.org/officeDocument/2006/relationships/font" Target="fonts/font1.fntdata"/><Relationship Id="rId45" Type="http://schemas.openxmlformats.org/officeDocument/2006/relationships/font" Target="fonts/font6.fntdata"/><Relationship Id="rId53" Type="http://schemas.openxmlformats.org/officeDocument/2006/relationships/font" Target="fonts/font14.fntdata"/><Relationship Id="rId58" Type="http://schemas.openxmlformats.org/officeDocument/2006/relationships/font" Target="fonts/font19.fntdata"/><Relationship Id="rId66" Type="http://schemas.openxmlformats.org/officeDocument/2006/relationships/font" Target="fonts/font27.fntdata"/><Relationship Id="rId74" Type="http://schemas.openxmlformats.org/officeDocument/2006/relationships/font" Target="fonts/font35.fntdata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slide" Target="slides/slide28.xml"/><Relationship Id="rId49" Type="http://schemas.openxmlformats.org/officeDocument/2006/relationships/font" Target="fonts/font10.fntdata"/><Relationship Id="rId57" Type="http://schemas.openxmlformats.org/officeDocument/2006/relationships/font" Target="fonts/font18.fntdata"/><Relationship Id="rId61" Type="http://schemas.openxmlformats.org/officeDocument/2006/relationships/font" Target="fonts/font22.fntdata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4" Type="http://schemas.openxmlformats.org/officeDocument/2006/relationships/font" Target="fonts/font5.fntdata"/><Relationship Id="rId52" Type="http://schemas.openxmlformats.org/officeDocument/2006/relationships/font" Target="fonts/font13.fntdata"/><Relationship Id="rId60" Type="http://schemas.openxmlformats.org/officeDocument/2006/relationships/font" Target="fonts/font21.fntdata"/><Relationship Id="rId65" Type="http://schemas.openxmlformats.org/officeDocument/2006/relationships/font" Target="fonts/font26.fntdata"/><Relationship Id="rId73" Type="http://schemas.openxmlformats.org/officeDocument/2006/relationships/font" Target="fonts/font34.fntdata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slide" Target="slides/slide27.xml"/><Relationship Id="rId43" Type="http://schemas.openxmlformats.org/officeDocument/2006/relationships/font" Target="fonts/font4.fntdata"/><Relationship Id="rId48" Type="http://schemas.openxmlformats.org/officeDocument/2006/relationships/font" Target="fonts/font9.fntdata"/><Relationship Id="rId56" Type="http://schemas.openxmlformats.org/officeDocument/2006/relationships/font" Target="fonts/font17.fntdata"/><Relationship Id="rId64" Type="http://schemas.openxmlformats.org/officeDocument/2006/relationships/font" Target="fonts/font25.fntdata"/><Relationship Id="rId69" Type="http://schemas.openxmlformats.org/officeDocument/2006/relationships/font" Target="fonts/font30.fntdata"/><Relationship Id="rId77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font" Target="fonts/font12.fntdata"/><Relationship Id="rId72" Type="http://schemas.openxmlformats.org/officeDocument/2006/relationships/font" Target="fonts/font33.fntdata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slide" Target="slides/slide30.xml"/><Relationship Id="rId46" Type="http://schemas.openxmlformats.org/officeDocument/2006/relationships/font" Target="fonts/font7.fntdata"/><Relationship Id="rId59" Type="http://schemas.openxmlformats.org/officeDocument/2006/relationships/font" Target="fonts/font20.fntdata"/><Relationship Id="rId67" Type="http://schemas.openxmlformats.org/officeDocument/2006/relationships/font" Target="fonts/font28.fntdata"/><Relationship Id="rId20" Type="http://schemas.openxmlformats.org/officeDocument/2006/relationships/slide" Target="slides/slide12.xml"/><Relationship Id="rId41" Type="http://schemas.openxmlformats.org/officeDocument/2006/relationships/font" Target="fonts/font2.fntdata"/><Relationship Id="rId54" Type="http://schemas.openxmlformats.org/officeDocument/2006/relationships/font" Target="fonts/font15.fntdata"/><Relationship Id="rId62" Type="http://schemas.openxmlformats.org/officeDocument/2006/relationships/font" Target="fonts/font23.fntdata"/><Relationship Id="rId70" Type="http://schemas.openxmlformats.org/officeDocument/2006/relationships/font" Target="fonts/font31.fntdata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86364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7128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4256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1382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8507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634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762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888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7014" algn="l" defTabSz="914256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g9e652f7aa3_0_12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8" name="Google Shape;378;g9e652f7aa3_0_12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1171983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05DE93EA-94E1-4702-97A4-D0CA1F7CECFB}" type="slidenum">
              <a:rPr lang="ru-RU" smtClean="0">
                <a:solidFill>
                  <a:prstClr val="black"/>
                </a:solidFill>
              </a:rPr>
              <a:pPr/>
              <a:t>11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65819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779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0166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/>
          <a:lstStyle/>
          <a:p>
            <a:fld id="{F7021451-1387-4CA6-816F-3879F97B5CBC}" type="slidenum">
              <a:rPr lang="en-US">
                <a:solidFill>
                  <a:prstClr val="black"/>
                </a:solidFill>
              </a:rPr>
              <a:pPr/>
              <a:t>19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720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93ee63babc_0_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93ee63babc_0_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795226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42810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gamma.app/?utm_source=made-with-gamma" TargetMode="External"/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DF1F8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BFCFE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6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731520" y="662400"/>
            <a:ext cx="13167360" cy="916320"/>
          </a:xfrm>
          <a:prstGeom prst="rect">
            <a:avLst/>
          </a:prstGeom>
        </p:spPr>
        <p:txBody>
          <a:bodyPr spcFirstLastPara="1" wrap="square" lIns="91411" tIns="91411" rIns="91411" bIns="91411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800"/>
              <a:buNone/>
              <a:defRPr sz="3200" b="1"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3555933" y="7461149"/>
            <a:ext cx="877920" cy="629760"/>
          </a:xfrm>
          <a:prstGeom prst="rect">
            <a:avLst/>
          </a:prstGeom>
        </p:spPr>
        <p:txBody>
          <a:bodyPr spcFirstLastPara="1" wrap="square" lIns="91411" tIns="91411" rIns="91411" bIns="91411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algn="r"/>
            <a:fld id="{00000000-1234-1234-1234-123412341234}" type="slidenum">
              <a:rPr lang="en-GB" smtClean="0"/>
              <a:pPr algn="r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658081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2" y="1346837"/>
            <a:ext cx="10972800" cy="2865120"/>
          </a:xfrm>
        </p:spPr>
        <p:txBody>
          <a:bodyPr anchor="b"/>
          <a:lstStyle>
            <a:lvl1pPr algn="ctr"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2" y="4322453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35422" indent="0" algn="ctr">
              <a:buNone/>
              <a:defRPr sz="2200"/>
            </a:lvl2pPr>
            <a:lvl3pPr marL="1070850" indent="0" algn="ctr">
              <a:buNone/>
              <a:defRPr sz="2100"/>
            </a:lvl3pPr>
            <a:lvl4pPr marL="1606274" indent="0" algn="ctr">
              <a:buNone/>
              <a:defRPr sz="1800"/>
            </a:lvl4pPr>
            <a:lvl5pPr marL="2141701" indent="0" algn="ctr">
              <a:buNone/>
              <a:defRPr sz="1800"/>
            </a:lvl5pPr>
            <a:lvl6pPr marL="2677125" indent="0" algn="ctr">
              <a:buNone/>
              <a:defRPr sz="1800"/>
            </a:lvl6pPr>
            <a:lvl7pPr marL="3212549" indent="0" algn="ctr">
              <a:buNone/>
              <a:defRPr sz="1800"/>
            </a:lvl7pPr>
            <a:lvl8pPr marL="3747973" indent="0" algn="ctr">
              <a:buNone/>
              <a:defRPr sz="1800"/>
            </a:lvl8pPr>
            <a:lvl9pPr marL="4283398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83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2678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19" y="2051695"/>
            <a:ext cx="12618720" cy="3423286"/>
          </a:xfrm>
        </p:spPr>
        <p:txBody>
          <a:bodyPr anchor="b"/>
          <a:lstStyle>
            <a:lvl1pPr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19" y="5507362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3542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7085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6274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1417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6771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21254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7479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28339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5018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9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9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64795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8"/>
            <a:ext cx="12618720" cy="159067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50" y="2017397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422" indent="0">
              <a:buNone/>
              <a:defRPr sz="2200" b="1"/>
            </a:lvl2pPr>
            <a:lvl3pPr marL="1070850" indent="0">
              <a:buNone/>
              <a:defRPr sz="2100" b="1"/>
            </a:lvl3pPr>
            <a:lvl4pPr marL="1606274" indent="0">
              <a:buNone/>
              <a:defRPr sz="1800" b="1"/>
            </a:lvl4pPr>
            <a:lvl5pPr marL="2141701" indent="0">
              <a:buNone/>
              <a:defRPr sz="1800" b="1"/>
            </a:lvl5pPr>
            <a:lvl6pPr marL="2677125" indent="0">
              <a:buNone/>
              <a:defRPr sz="1800" b="1"/>
            </a:lvl6pPr>
            <a:lvl7pPr marL="3212549" indent="0">
              <a:buNone/>
              <a:defRPr sz="1800" b="1"/>
            </a:lvl7pPr>
            <a:lvl8pPr marL="3747973" indent="0">
              <a:buNone/>
              <a:defRPr sz="1800" b="1"/>
            </a:lvl8pPr>
            <a:lvl9pPr marL="4283398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50" y="3006093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5" y="2017397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422" indent="0">
              <a:buNone/>
              <a:defRPr sz="2200" b="1"/>
            </a:lvl2pPr>
            <a:lvl3pPr marL="1070850" indent="0">
              <a:buNone/>
              <a:defRPr sz="2100" b="1"/>
            </a:lvl3pPr>
            <a:lvl4pPr marL="1606274" indent="0">
              <a:buNone/>
              <a:defRPr sz="1800" b="1"/>
            </a:lvl4pPr>
            <a:lvl5pPr marL="2141701" indent="0">
              <a:buNone/>
              <a:defRPr sz="1800" b="1"/>
            </a:lvl5pPr>
            <a:lvl6pPr marL="2677125" indent="0">
              <a:buNone/>
              <a:defRPr sz="1800" b="1"/>
            </a:lvl6pPr>
            <a:lvl7pPr marL="3212549" indent="0">
              <a:buNone/>
              <a:defRPr sz="1800" b="1"/>
            </a:lvl7pPr>
            <a:lvl8pPr marL="3747973" indent="0">
              <a:buNone/>
              <a:defRPr sz="1800" b="1"/>
            </a:lvl8pPr>
            <a:lvl9pPr marL="4283398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5" y="3006093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550203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44135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875771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8" y="548640"/>
            <a:ext cx="4718686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23"/>
            <a:ext cx="7406640" cy="584835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8" y="2468882"/>
            <a:ext cx="4718686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422" indent="0">
              <a:buNone/>
              <a:defRPr sz="1600"/>
            </a:lvl2pPr>
            <a:lvl3pPr marL="1070850" indent="0">
              <a:buNone/>
              <a:defRPr sz="1400"/>
            </a:lvl3pPr>
            <a:lvl4pPr marL="1606274" indent="0">
              <a:buNone/>
              <a:defRPr sz="1100"/>
            </a:lvl4pPr>
            <a:lvl5pPr marL="2141701" indent="0">
              <a:buNone/>
              <a:defRPr sz="1100"/>
            </a:lvl5pPr>
            <a:lvl6pPr marL="2677125" indent="0">
              <a:buNone/>
              <a:defRPr sz="1100"/>
            </a:lvl6pPr>
            <a:lvl7pPr marL="3212549" indent="0">
              <a:buNone/>
              <a:defRPr sz="1100"/>
            </a:lvl7pPr>
            <a:lvl8pPr marL="3747973" indent="0">
              <a:buNone/>
              <a:defRPr sz="1100"/>
            </a:lvl8pPr>
            <a:lvl9pPr marL="428339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46445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8" y="548640"/>
            <a:ext cx="4718686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23"/>
            <a:ext cx="7406640" cy="5848350"/>
          </a:xfrm>
        </p:spPr>
        <p:txBody>
          <a:bodyPr/>
          <a:lstStyle>
            <a:lvl1pPr marL="0" indent="0">
              <a:buNone/>
              <a:defRPr sz="3700"/>
            </a:lvl1pPr>
            <a:lvl2pPr marL="535422" indent="0">
              <a:buNone/>
              <a:defRPr sz="3200"/>
            </a:lvl2pPr>
            <a:lvl3pPr marL="1070850" indent="0">
              <a:buNone/>
              <a:defRPr sz="2900"/>
            </a:lvl3pPr>
            <a:lvl4pPr marL="1606274" indent="0">
              <a:buNone/>
              <a:defRPr sz="2200"/>
            </a:lvl4pPr>
            <a:lvl5pPr marL="2141701" indent="0">
              <a:buNone/>
              <a:defRPr sz="2200"/>
            </a:lvl5pPr>
            <a:lvl6pPr marL="2677125" indent="0">
              <a:buNone/>
              <a:defRPr sz="2200"/>
            </a:lvl6pPr>
            <a:lvl7pPr marL="3212549" indent="0">
              <a:buNone/>
              <a:defRPr sz="2200"/>
            </a:lvl7pPr>
            <a:lvl8pPr marL="3747973" indent="0">
              <a:buNone/>
              <a:defRPr sz="2200"/>
            </a:lvl8pPr>
            <a:lvl9pPr marL="4283398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8" y="2468882"/>
            <a:ext cx="4718686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422" indent="0">
              <a:buNone/>
              <a:defRPr sz="1600"/>
            </a:lvl2pPr>
            <a:lvl3pPr marL="1070850" indent="0">
              <a:buNone/>
              <a:defRPr sz="1400"/>
            </a:lvl3pPr>
            <a:lvl4pPr marL="1606274" indent="0">
              <a:buNone/>
              <a:defRPr sz="1100"/>
            </a:lvl4pPr>
            <a:lvl5pPr marL="2141701" indent="0">
              <a:buNone/>
              <a:defRPr sz="1100"/>
            </a:lvl5pPr>
            <a:lvl6pPr marL="2677125" indent="0">
              <a:buNone/>
              <a:defRPr sz="1100"/>
            </a:lvl6pPr>
            <a:lvl7pPr marL="3212549" indent="0">
              <a:buNone/>
              <a:defRPr sz="1100"/>
            </a:lvl7pPr>
            <a:lvl8pPr marL="3747973" indent="0">
              <a:buNone/>
              <a:defRPr sz="1100"/>
            </a:lvl8pPr>
            <a:lvl9pPr marL="4283398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283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19283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7" y="438156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7" y="438156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634978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613864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5287558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6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0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9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0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28"/>
            <a:ext cx="1198246" cy="2585086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0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57" y="287464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1" y="2266002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1"/>
            <a:ext cx="1323974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2" y="354330"/>
            <a:ext cx="2228851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6" y="68008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86" y="1882146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0" y="7429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80" y="1520195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3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54" y="3369955"/>
            <a:ext cx="1358264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4"/>
            <a:ext cx="1358266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70" y="4245298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5" y="2788920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7" y="403669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5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37" y="2276480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53" y="2234567"/>
            <a:ext cx="1558290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64" y="3074674"/>
            <a:ext cx="1211581" cy="110871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91" y="4241483"/>
            <a:ext cx="1245870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9" y="362903"/>
            <a:ext cx="1245870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09" y="-32375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1" y="-93335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3" y="3804287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1" y="1333506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6" y="849630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7" y="346900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1" y="2860362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67" y="1520195"/>
            <a:ext cx="1323974" cy="12115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6" y="1272541"/>
            <a:ext cx="2230757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53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2" y="66865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20" y="2112647"/>
            <a:ext cx="2720341" cy="249364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83" y="2710823"/>
            <a:ext cx="1815464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8"/>
            <a:ext cx="1360170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4" y="78115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6" y="4579625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5" y="338137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05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81" y="2868936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90" y="2827027"/>
            <a:ext cx="1560194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904" y="3667127"/>
            <a:ext cx="1211581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6" y="249559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28" y="956311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23" y="4305300"/>
            <a:ext cx="1358264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1" y="1925957"/>
            <a:ext cx="1203960" cy="11029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85" y="96202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2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5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06" y="-262888"/>
            <a:ext cx="1941194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1" y="571506"/>
            <a:ext cx="1282066" cy="117348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7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7" y="5457828"/>
            <a:ext cx="1838326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94" y="5457828"/>
            <a:ext cx="1836421" cy="2585086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60"/>
            <a:ext cx="1198246" cy="2585086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38" y="0"/>
            <a:ext cx="8828960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6" rIns="109710" bIns="54856" anchor="ctr"/>
          <a:lstStyle/>
          <a:p>
            <a:pPr algn="ctr" defTabSz="1097104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35451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61"/>
            <a:ext cx="12618720" cy="1590677"/>
          </a:xfrm>
          <a:prstGeom prst="rect">
            <a:avLst/>
          </a:prstGeom>
        </p:spPr>
        <p:txBody>
          <a:bodyPr lIns="109710" tIns="54856" rIns="109710" bIns="54856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lIns="109710" tIns="54856" rIns="109710" bIns="54856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0" y="7627624"/>
            <a:ext cx="329184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7104"/>
              <a:t>25.01.2025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0" y="7627624"/>
            <a:ext cx="493776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24"/>
            <a:ext cx="3291840" cy="438150"/>
          </a:xfrm>
          <a:prstGeom prst="rect">
            <a:avLst/>
          </a:prstGeom>
        </p:spPr>
        <p:txBody>
          <a:bodyPr lIns="109710" tIns="54856" rIns="109710" bIns="54856"/>
          <a:lstStyle/>
          <a:p>
            <a:pPr defTabSz="1097104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7104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982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710" tIns="54856" rIns="109710" bIns="54856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710" tIns="54856" rIns="109710" bIns="5485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104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710" tIns="54856" rIns="109710" bIns="54856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104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710" tIns="54856" rIns="109710" bIns="54856"/>
          <a:lstStyle>
            <a:lvl1pPr>
              <a:defRPr/>
            </a:lvl1pPr>
          </a:lstStyle>
          <a:p>
            <a:pPr defTabSz="1097104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7104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37659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5943094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430548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6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1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9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1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31"/>
            <a:ext cx="1198248" cy="2585083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5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63" y="2874645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2" y="2266002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6"/>
            <a:ext cx="1323976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7" y="354330"/>
            <a:ext cx="2228851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2" y="680085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94" y="1882146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3" y="74298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80" y="1520198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3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54" y="3369950"/>
            <a:ext cx="1358264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8"/>
            <a:ext cx="1358266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70" y="4245300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3" y="2788922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7" y="4036694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9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37" y="2276483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48" y="2234572"/>
            <a:ext cx="1558291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60" y="3074674"/>
            <a:ext cx="1211582" cy="110871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95" y="4241485"/>
            <a:ext cx="1245869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5" y="362911"/>
            <a:ext cx="1245869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11" y="-32380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2" y="-93340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3" y="3804291"/>
            <a:ext cx="1360170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4" y="1333506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7" y="849634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8" y="3469010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3" y="2860362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75" y="1520198"/>
            <a:ext cx="1323976" cy="121157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5" y="1272546"/>
            <a:ext cx="2230754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53"/>
            <a:ext cx="1102997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3" y="668658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22" y="2112647"/>
            <a:ext cx="2720341" cy="249364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77" y="2710823"/>
            <a:ext cx="1815466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8"/>
            <a:ext cx="1360170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4" y="78110"/>
            <a:ext cx="1360170" cy="1245869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6" y="4579626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3" y="3381378"/>
            <a:ext cx="2230754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12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78" y="2868939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92" y="2827027"/>
            <a:ext cx="1560197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900" y="3667127"/>
            <a:ext cx="1211582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2" y="249559"/>
            <a:ext cx="1245869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30" y="956314"/>
            <a:ext cx="1245869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23" y="4305299"/>
            <a:ext cx="1358264" cy="1243968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4" y="1925959"/>
            <a:ext cx="1203960" cy="110299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82" y="962026"/>
            <a:ext cx="2228848" cy="204216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2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5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11" y="-262888"/>
            <a:ext cx="1941197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2" y="571501"/>
            <a:ext cx="1282064" cy="1173482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7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7" y="5457831"/>
            <a:ext cx="1838326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92" y="5457831"/>
            <a:ext cx="1836419" cy="2585083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67"/>
            <a:ext cx="1198248" cy="2585083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ko-KR" altLang="en-US" sz="34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42" y="0"/>
            <a:ext cx="8828962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98" tIns="54848" rIns="109698" bIns="54848" anchor="ctr"/>
          <a:lstStyle/>
          <a:p>
            <a:pPr algn="ctr" defTabSz="1096973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99992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5" y="438154"/>
            <a:ext cx="12618722" cy="1590677"/>
          </a:xfrm>
          <a:prstGeom prst="rect">
            <a:avLst/>
          </a:prstGeom>
        </p:spPr>
        <p:txBody>
          <a:bodyPr lIns="109698" tIns="54848" rIns="109698" bIns="54848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5" y="2190751"/>
            <a:ext cx="12618722" cy="5221606"/>
          </a:xfrm>
          <a:prstGeom prst="rect">
            <a:avLst/>
          </a:prstGeom>
        </p:spPr>
        <p:txBody>
          <a:bodyPr lIns="109698" tIns="54848" rIns="109698" bIns="54848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2" y="7627630"/>
            <a:ext cx="3291840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6973"/>
              <a:t>25.01.2025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2" y="7627630"/>
            <a:ext cx="4937762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30"/>
            <a:ext cx="3291840" cy="438149"/>
          </a:xfrm>
          <a:prstGeom prst="rect">
            <a:avLst/>
          </a:prstGeom>
        </p:spPr>
        <p:txBody>
          <a:bodyPr lIns="109698" tIns="54848" rIns="109698" bIns="54848"/>
          <a:lstStyle/>
          <a:p>
            <a:pPr defTabSz="1096973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6973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58334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>
            <a:extLst>
              <a:ext uri="{FF2B5EF4-FFF2-40B4-BE49-F238E27FC236}">
                <a16:creationId xmlns="" xmlns:a16="http://schemas.microsoft.com/office/drawing/2014/main" id="{23DE32A5-6181-4C51-AD5C-3F1A448478A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70439" y="605866"/>
            <a:ext cx="13505640" cy="869096"/>
          </a:xfrm>
          <a:prstGeom prst="rect">
            <a:avLst/>
          </a:prstGeom>
        </p:spPr>
        <p:txBody>
          <a:bodyPr lIns="109698" tIns="54848" rIns="109698" bIns="54848" anchor="ctr"/>
          <a:lstStyle>
            <a:lvl1pPr marL="0" indent="0" algn="l">
              <a:buNone/>
              <a:defRPr sz="660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86A0D6C2-A76A-4223-876B-8C7DB3EC30CF}"/>
              </a:ext>
            </a:extLst>
          </p:cNvPr>
          <p:cNvGrpSpPr/>
          <p:nvPr userDrawn="1"/>
        </p:nvGrpSpPr>
        <p:grpSpPr>
          <a:xfrm>
            <a:off x="321349" y="311870"/>
            <a:ext cx="13999874" cy="1204661"/>
            <a:chOff x="267789" y="259889"/>
            <a:chExt cx="11666560" cy="1003883"/>
          </a:xfrm>
        </p:grpSpPr>
        <p:sp>
          <p:nvSpPr>
            <p:cNvPr id="4" name="Rectangle 3">
              <a:extLst>
                <a:ext uri="{FF2B5EF4-FFF2-40B4-BE49-F238E27FC236}">
                  <a16:creationId xmlns="" xmlns:a16="http://schemas.microsoft.com/office/drawing/2014/main" id="{29326D76-7FBA-47E6-B315-5F8D19934DE4}"/>
                </a:ext>
              </a:extLst>
            </p:cNvPr>
            <p:cNvSpPr/>
            <p:nvPr/>
          </p:nvSpPr>
          <p:spPr>
            <a:xfrm>
              <a:off x="321468" y="1163862"/>
              <a:ext cx="11612881" cy="9991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="" xmlns:a16="http://schemas.microsoft.com/office/drawing/2014/main" id="{B153EEB3-473A-40B9-BE2D-726297E964B4}"/>
                </a:ext>
              </a:extLst>
            </p:cNvPr>
            <p:cNvSpPr/>
            <p:nvPr/>
          </p:nvSpPr>
          <p:spPr>
            <a:xfrm>
              <a:off x="321468" y="492850"/>
              <a:ext cx="102086" cy="73152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="" xmlns:a16="http://schemas.microsoft.com/office/drawing/2014/main" id="{956F8C27-F65A-4A86-BD24-83FF54F72259}"/>
                </a:ext>
              </a:extLst>
            </p:cNvPr>
            <p:cNvSpPr/>
            <p:nvPr/>
          </p:nvSpPr>
          <p:spPr>
            <a:xfrm>
              <a:off x="1234409" y="492850"/>
              <a:ext cx="102086" cy="16150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="" xmlns:a16="http://schemas.microsoft.com/office/drawing/2014/main" id="{EE197040-221C-42EA-A4AA-2FFBFCB531C4}"/>
                </a:ext>
              </a:extLst>
            </p:cNvPr>
            <p:cNvSpPr/>
            <p:nvPr/>
          </p:nvSpPr>
          <p:spPr>
            <a:xfrm rot="2877153">
              <a:off x="557862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="" xmlns:a16="http://schemas.microsoft.com/office/drawing/2014/main" id="{304EA981-E3BD-4EB2-9D20-1D105D29210D}"/>
                </a:ext>
              </a:extLst>
            </p:cNvPr>
            <p:cNvSpPr/>
            <p:nvPr userDrawn="1"/>
          </p:nvSpPr>
          <p:spPr>
            <a:xfrm rot="18722847" flipH="1">
              <a:off x="997957" y="-30184"/>
              <a:ext cx="102086" cy="68223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096973"/>
              <a:endParaRPr lang="en-US" sz="220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7686971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10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Holder 3"/>
          <p:cNvSpPr>
            <a:spLocks noGrp="1"/>
          </p:cNvSpPr>
          <p:nvPr>
            <p:ph type="dt" sz="half" idx="11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6973">
              <a:defRPr/>
            </a:pPr>
            <a:fld id="{1D8BD707-D9CF-40AE-B4C6-C98DA3205C09}" type="datetimeFigureOut">
              <a:rPr lang="en-US" sz="2200" smtClean="0">
                <a:solidFill>
                  <a:prstClr val="black">
                    <a:tint val="75000"/>
                  </a:prstClr>
                </a:solidFill>
              </a:rPr>
              <a:pPr defTabSz="1096973">
                <a:defRPr/>
              </a:pPr>
              <a:t>1/25/2025</a:t>
            </a:fld>
            <a:endParaRPr lang="en-US" sz="220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Holder 4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pPr defTabSz="1096973">
              <a:defRPr/>
            </a:pPr>
            <a:fld id="{5D6082F6-F919-4F4D-9F70-5B1A41F5F02A}" type="slidenum">
              <a:rPr lang="ru-RU" altLang="ru-RU" sz="2200" smtClean="0">
                <a:solidFill>
                  <a:prstClr val="black"/>
                </a:solidFill>
              </a:rPr>
              <a:pPr defTabSz="1096973">
                <a:defRPr/>
              </a:pPr>
              <a:t>‹#›</a:t>
            </a:fld>
            <a:endParaRPr lang="ru-RU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53968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698" tIns="54848" rIns="109698" bIns="54848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698" tIns="54848" rIns="109698" bIns="5484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698" tIns="54848" rIns="109698" bIns="54848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6973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698" tIns="54848" rIns="109698" bIns="54848"/>
          <a:lstStyle>
            <a:lvl1pPr>
              <a:defRPr/>
            </a:lvl1pPr>
          </a:lstStyle>
          <a:p>
            <a:pPr defTabSz="1096973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6973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03515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AE4E975-D321-44F2-8028-F32EC883E1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346837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DA78A030-AA93-45DB-B18C-F1429B83CAF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322447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48597" indent="0" algn="ctr">
              <a:buNone/>
              <a:defRPr sz="2400"/>
            </a:lvl2pPr>
            <a:lvl3pPr marL="1097192" indent="0" algn="ctr">
              <a:buNone/>
              <a:defRPr sz="2200"/>
            </a:lvl3pPr>
            <a:lvl4pPr marL="1645789" indent="0" algn="ctr">
              <a:buNone/>
              <a:defRPr sz="1900"/>
            </a:lvl4pPr>
            <a:lvl5pPr marL="2194386" indent="0" algn="ctr">
              <a:buNone/>
              <a:defRPr sz="1900"/>
            </a:lvl5pPr>
            <a:lvl6pPr marL="2742982" indent="0" algn="ctr">
              <a:buNone/>
              <a:defRPr sz="1900"/>
            </a:lvl6pPr>
            <a:lvl7pPr marL="3291576" indent="0" algn="ctr">
              <a:buNone/>
              <a:defRPr sz="1900"/>
            </a:lvl7pPr>
            <a:lvl8pPr marL="3840173" indent="0" algn="ctr">
              <a:buNone/>
              <a:defRPr sz="1900"/>
            </a:lvl8pPr>
            <a:lvl9pPr marL="4388770" indent="0" algn="ctr">
              <a:buNone/>
              <a:defRPr sz="1900"/>
            </a:lvl9pPr>
          </a:lstStyle>
          <a:p>
            <a:r>
              <a:rPr lang="ru-RU"/>
              <a:t>Образец подзаголовка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40551D9-E071-424E-9252-147311CD0C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F03C592-DB5D-4BD8-BBC4-D2FFDD650E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16CE493-6A26-4248-BE95-7EFE22BCD8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1375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68BAA7F-A792-433A-AD05-C1B92BD5F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D955EF-DEA9-4E5E-87F1-06A6EF14D8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BE4BC1AB-9137-43FC-A79C-0C22EBA9E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D1A03B6F-8C32-4437-85DE-D7FFB58CA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99747555-D553-4B37-89EE-7B1AC2D1B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394086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1E881F4-4B15-408B-B96B-D43EA833A9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21" y="2051689"/>
            <a:ext cx="12618720" cy="3423285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8F700233-734F-4748-BB4A-2B4012E423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21" y="5507357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48597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19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3pPr>
            <a:lvl4pPr marL="164578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9438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742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9157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8401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3887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C38A7304-31C6-4C5F-B94D-04A255C7E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57F0669-D296-411F-BC27-A4B525661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C3D4232-8C01-4541-A072-B867CDE63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1577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1F5145F-35BC-4E2D-B469-DFEEDB1A87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47D4DFFF-1453-4232-90F9-CEED9C3A980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1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148A2E1-AC57-4B6E-8E03-60756A248F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1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3D3C682B-CE5B-4F3B-94C6-9DB0E156A0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5E09BA9-05DA-4E61-ADE2-04892144D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CF179AFA-3833-4C03-82B1-2CCCC35A3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048451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A24FC8-C4B7-4770-9AAA-34798C7E4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3"/>
            <a:ext cx="12618720" cy="159067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E26C12C4-497A-4231-BCC2-AF2FB7F1A6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6" y="2017395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597" indent="0">
              <a:buNone/>
              <a:defRPr sz="2400" b="1"/>
            </a:lvl2pPr>
            <a:lvl3pPr marL="1097192" indent="0">
              <a:buNone/>
              <a:defRPr sz="2200" b="1"/>
            </a:lvl3pPr>
            <a:lvl4pPr marL="1645789" indent="0">
              <a:buNone/>
              <a:defRPr sz="1900" b="1"/>
            </a:lvl4pPr>
            <a:lvl5pPr marL="2194386" indent="0">
              <a:buNone/>
              <a:defRPr sz="1900" b="1"/>
            </a:lvl5pPr>
            <a:lvl6pPr marL="2742982" indent="0">
              <a:buNone/>
              <a:defRPr sz="1900" b="1"/>
            </a:lvl6pPr>
            <a:lvl7pPr marL="3291576" indent="0">
              <a:buNone/>
              <a:defRPr sz="1900" b="1"/>
            </a:lvl7pPr>
            <a:lvl8pPr marL="3840173" indent="0">
              <a:buNone/>
              <a:defRPr sz="1900" b="1"/>
            </a:lvl8pPr>
            <a:lvl9pPr marL="4388770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A78F0434-03B4-4C70-9B5B-0E64024A27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9A491C79-617B-4159-9203-92BF6D647C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2" y="2017395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597" indent="0">
              <a:buNone/>
              <a:defRPr sz="2400" b="1"/>
            </a:lvl2pPr>
            <a:lvl3pPr marL="1097192" indent="0">
              <a:buNone/>
              <a:defRPr sz="2200" b="1"/>
            </a:lvl3pPr>
            <a:lvl4pPr marL="1645789" indent="0">
              <a:buNone/>
              <a:defRPr sz="1900" b="1"/>
            </a:lvl4pPr>
            <a:lvl5pPr marL="2194386" indent="0">
              <a:buNone/>
              <a:defRPr sz="1900" b="1"/>
            </a:lvl5pPr>
            <a:lvl6pPr marL="2742982" indent="0">
              <a:buNone/>
              <a:defRPr sz="1900" b="1"/>
            </a:lvl6pPr>
            <a:lvl7pPr marL="3291576" indent="0">
              <a:buNone/>
              <a:defRPr sz="1900" b="1"/>
            </a:lvl7pPr>
            <a:lvl8pPr marL="3840173" indent="0">
              <a:buNone/>
              <a:defRPr sz="1900" b="1"/>
            </a:lvl8pPr>
            <a:lvl9pPr marL="4388770" indent="0">
              <a:buNone/>
              <a:defRPr sz="19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77A1CFB-DE20-4F0B-9312-2671BF344F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2" y="3006090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7A79163C-4538-43F9-A352-5C02FCC36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3023DB4B-1DB3-4BDC-90E8-AFD1FED5E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19A9A10D-C1AC-40BC-8F76-D1D0AFB5F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242893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B5FEC40-B9DE-4912-8012-BB14272F2E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03E76E9-10F3-481B-917C-AC67AFB7ED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1A46F64A-2282-4A03-83C8-A1BFC5519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1B9A8F2D-F945-4DF7-8F2F-F45CB2A79B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626840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04E7EBA0-16F7-464D-8F5F-6F349261A8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7FCA6CB4-BEF4-4624-B743-AE2A8DD8AF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7FC6A84D-B4D8-4300-844D-895122885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60381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8A2E89A-55E0-4529-B2C9-A9E11F56AD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757D5470-D117-4518-93CA-243ACF8287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6"/>
            <a:ext cx="7406640" cy="5848350"/>
          </a:xfrm>
        </p:spPr>
        <p:txBody>
          <a:bodyPr/>
          <a:lstStyle>
            <a:lvl1pPr>
              <a:defRPr sz="38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1E2DE65-CCED-450F-86FC-76E790EC94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597" indent="0">
              <a:buNone/>
              <a:defRPr sz="1800"/>
            </a:lvl2pPr>
            <a:lvl3pPr marL="1097192" indent="0">
              <a:buNone/>
              <a:defRPr sz="1400"/>
            </a:lvl3pPr>
            <a:lvl4pPr marL="1645789" indent="0">
              <a:buNone/>
              <a:defRPr sz="1300"/>
            </a:lvl4pPr>
            <a:lvl5pPr marL="2194386" indent="0">
              <a:buNone/>
              <a:defRPr sz="1300"/>
            </a:lvl5pPr>
            <a:lvl6pPr marL="2742982" indent="0">
              <a:buNone/>
              <a:defRPr sz="1300"/>
            </a:lvl6pPr>
            <a:lvl7pPr marL="3291576" indent="0">
              <a:buNone/>
              <a:defRPr sz="1300"/>
            </a:lvl7pPr>
            <a:lvl8pPr marL="3840173" indent="0">
              <a:buNone/>
              <a:defRPr sz="1300"/>
            </a:lvl8pPr>
            <a:lvl9pPr marL="438877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FA434F2-F32D-4FD0-A449-421F33635B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3CDF2F5B-1D80-454D-A99B-7DE6119B9D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6AB177FB-4B89-488D-9A12-BF72AEAA7A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957588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2EC8B7-B463-4D1B-92FF-D34D03FD1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800"/>
            </a:lvl1pPr>
          </a:lstStyle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A12113BD-DC97-49FF-B00C-F6746E4963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6"/>
            <a:ext cx="7406640" cy="5848350"/>
          </a:xfrm>
        </p:spPr>
        <p:txBody>
          <a:bodyPr/>
          <a:lstStyle>
            <a:lvl1pPr marL="0" indent="0">
              <a:buNone/>
              <a:defRPr sz="3800"/>
            </a:lvl1pPr>
            <a:lvl2pPr marL="548597" indent="0">
              <a:buNone/>
              <a:defRPr sz="3400"/>
            </a:lvl2pPr>
            <a:lvl3pPr marL="1097192" indent="0">
              <a:buNone/>
              <a:defRPr sz="2900"/>
            </a:lvl3pPr>
            <a:lvl4pPr marL="1645789" indent="0">
              <a:buNone/>
              <a:defRPr sz="2400"/>
            </a:lvl4pPr>
            <a:lvl5pPr marL="2194386" indent="0">
              <a:buNone/>
              <a:defRPr sz="2400"/>
            </a:lvl5pPr>
            <a:lvl6pPr marL="2742982" indent="0">
              <a:buNone/>
              <a:defRPr sz="2400"/>
            </a:lvl6pPr>
            <a:lvl7pPr marL="3291576" indent="0">
              <a:buNone/>
              <a:defRPr sz="2400"/>
            </a:lvl7pPr>
            <a:lvl8pPr marL="3840173" indent="0">
              <a:buNone/>
              <a:defRPr sz="2400"/>
            </a:lvl8pPr>
            <a:lvl9pPr marL="4388770" indent="0">
              <a:buNone/>
              <a:defRPr sz="2400"/>
            </a:lvl9pPr>
          </a:lstStyle>
          <a:p>
            <a:endParaRPr lang="uz-Latn-UZ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95A72BC6-F1A6-4C86-9CAD-F7EE5DD3E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597" indent="0">
              <a:buNone/>
              <a:defRPr sz="1800"/>
            </a:lvl2pPr>
            <a:lvl3pPr marL="1097192" indent="0">
              <a:buNone/>
              <a:defRPr sz="1400"/>
            </a:lvl3pPr>
            <a:lvl4pPr marL="1645789" indent="0">
              <a:buNone/>
              <a:defRPr sz="1300"/>
            </a:lvl4pPr>
            <a:lvl5pPr marL="2194386" indent="0">
              <a:buNone/>
              <a:defRPr sz="1300"/>
            </a:lvl5pPr>
            <a:lvl6pPr marL="2742982" indent="0">
              <a:buNone/>
              <a:defRPr sz="1300"/>
            </a:lvl6pPr>
            <a:lvl7pPr marL="3291576" indent="0">
              <a:buNone/>
              <a:defRPr sz="1300"/>
            </a:lvl7pPr>
            <a:lvl8pPr marL="3840173" indent="0">
              <a:buNone/>
              <a:defRPr sz="1300"/>
            </a:lvl8pPr>
            <a:lvl9pPr marL="4388770" indent="0">
              <a:buNone/>
              <a:defRPr sz="13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B6CD0A38-EED2-445D-8AD6-EC2772FEB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5730F6E6-8893-4DA1-A9B5-4DBE38833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4BFBF4D-FFBE-4BCB-AEAD-A13CB8E439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483180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11EBE3F-B1FF-42E7-90EB-15202366F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A95E7743-657B-4A37-90E9-7EFC70B506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B519D90-833E-46E0-8614-D62E4BCE9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B81FE1B-E244-4CC1-9567-71DDE2825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F4D1277B-D459-4EED-A47D-E12FF637D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30316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71AB3167-9033-4FAB-83E4-ED078A4C43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2" y="438151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7F4747C8-1D07-4CE7-8CA2-1DB2B193B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2" y="438151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09298422-7FD9-4CFA-8EA8-192EFF34B5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B99D931F-B35B-4D1E-B078-AD73155C38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2C0FBE03-D905-493C-BF26-CF9E047D3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8494156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7676106" y="2286003"/>
            <a:ext cx="5360165" cy="2617774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1594135" y="2286003"/>
            <a:ext cx="5360165" cy="2617774"/>
          </a:xfr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431568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78096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87224" y="543207"/>
            <a:ext cx="6797555" cy="921702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58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11" name="Text Placeholder 9"/>
          <p:cNvSpPr>
            <a:spLocks noGrp="1"/>
          </p:cNvSpPr>
          <p:nvPr>
            <p:ph type="body" sz="quarter" idx="11" hasCustomPrompt="1"/>
          </p:nvPr>
        </p:nvSpPr>
        <p:spPr>
          <a:xfrm>
            <a:off x="287224" y="1464908"/>
            <a:ext cx="6797555" cy="460853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22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411100901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text 4">
  <p:cSld name="Title + text 4">
    <p:spTree>
      <p:nvGrpSpPr>
        <p:cNvPr id="1" name="Shape 6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" name="Google Shape;634;p23"/>
          <p:cNvSpPr/>
          <p:nvPr/>
        </p:nvSpPr>
        <p:spPr>
          <a:xfrm>
            <a:off x="-1166" y="7476323"/>
            <a:ext cx="14630133" cy="760893"/>
          </a:xfrm>
          <a:custGeom>
            <a:avLst/>
            <a:gdLst/>
            <a:ahLst/>
            <a:cxnLst/>
            <a:rect l="l" t="t" r="r" b="b"/>
            <a:pathLst>
              <a:path w="285299" h="14838" extrusionOk="0">
                <a:moveTo>
                  <a:pt x="0" y="1"/>
                </a:moveTo>
                <a:lnTo>
                  <a:pt x="0" y="14838"/>
                </a:lnTo>
                <a:lnTo>
                  <a:pt x="285299" y="14838"/>
                </a:lnTo>
                <a:lnTo>
                  <a:pt x="285299" y="1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46264" tIns="146264" rIns="146264" bIns="146264" anchor="ctr" anchorCtr="0">
            <a:noAutofit/>
          </a:bodyPr>
          <a:lstStyle/>
          <a:p>
            <a:pPr defTabSz="1097192"/>
            <a:endParaRPr sz="2200">
              <a:solidFill>
                <a:prstClr val="black"/>
              </a:solidFill>
            </a:endParaRPr>
          </a:p>
        </p:txBody>
      </p:sp>
      <p:sp>
        <p:nvSpPr>
          <p:cNvPr id="635" name="Google Shape;635;p23"/>
          <p:cNvSpPr txBox="1">
            <a:spLocks noGrp="1"/>
          </p:cNvSpPr>
          <p:nvPr>
            <p:ph type="title"/>
          </p:nvPr>
        </p:nvSpPr>
        <p:spPr>
          <a:xfrm>
            <a:off x="1152000" y="864000"/>
            <a:ext cx="12326400" cy="512640"/>
          </a:xfrm>
          <a:prstGeom prst="rect">
            <a:avLst/>
          </a:prstGeom>
        </p:spPr>
        <p:txBody>
          <a:bodyPr spcFirstLastPara="1" wrap="square" lIns="146264" tIns="146264" rIns="146264" bIns="146264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43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36" name="Google Shape;636;p23"/>
          <p:cNvSpPr txBox="1">
            <a:spLocks noGrp="1"/>
          </p:cNvSpPr>
          <p:nvPr>
            <p:ph type="subTitle" idx="1"/>
          </p:nvPr>
        </p:nvSpPr>
        <p:spPr>
          <a:xfrm>
            <a:off x="3248640" y="1416040"/>
            <a:ext cx="8121600" cy="1222560"/>
          </a:xfrm>
          <a:prstGeom prst="rect">
            <a:avLst/>
          </a:prstGeom>
        </p:spPr>
        <p:txBody>
          <a:bodyPr spcFirstLastPara="1" wrap="square" lIns="146264" tIns="146264" rIns="146264" bIns="146264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grpSp>
        <p:nvGrpSpPr>
          <p:cNvPr id="637" name="Google Shape;637;p23"/>
          <p:cNvGrpSpPr/>
          <p:nvPr/>
        </p:nvGrpSpPr>
        <p:grpSpPr>
          <a:xfrm>
            <a:off x="-233035" y="3539383"/>
            <a:ext cx="1873925" cy="2731166"/>
            <a:chOff x="-145649" y="2212114"/>
            <a:chExt cx="1171202" cy="1706979"/>
          </a:xfrm>
        </p:grpSpPr>
        <p:sp>
          <p:nvSpPr>
            <p:cNvPr id="638" name="Google Shape;638;p23"/>
            <p:cNvSpPr/>
            <p:nvPr/>
          </p:nvSpPr>
          <p:spPr>
            <a:xfrm>
              <a:off x="-145649" y="2212114"/>
              <a:ext cx="1171202" cy="1706979"/>
            </a:xfrm>
            <a:custGeom>
              <a:avLst/>
              <a:gdLst/>
              <a:ahLst/>
              <a:cxnLst/>
              <a:rect l="l" t="t" r="r" b="b"/>
              <a:pathLst>
                <a:path w="35448" h="51664" extrusionOk="0">
                  <a:moveTo>
                    <a:pt x="665" y="1"/>
                  </a:moveTo>
                  <a:lnTo>
                    <a:pt x="0" y="51209"/>
                  </a:lnTo>
                  <a:lnTo>
                    <a:pt x="34782" y="51664"/>
                  </a:lnTo>
                  <a:lnTo>
                    <a:pt x="35447" y="455"/>
                  </a:lnTo>
                  <a:lnTo>
                    <a:pt x="665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39" name="Google Shape;639;p23"/>
            <p:cNvSpPr/>
            <p:nvPr/>
          </p:nvSpPr>
          <p:spPr>
            <a:xfrm>
              <a:off x="32205" y="2506798"/>
              <a:ext cx="517572" cy="8095"/>
            </a:xfrm>
            <a:custGeom>
              <a:avLst/>
              <a:gdLst/>
              <a:ahLst/>
              <a:cxnLst/>
              <a:rect l="l" t="t" r="r" b="b"/>
              <a:pathLst>
                <a:path w="15665" h="245" extrusionOk="0">
                  <a:moveTo>
                    <a:pt x="1069" y="0"/>
                  </a:moveTo>
                  <a:cubicBezTo>
                    <a:pt x="390" y="0"/>
                    <a:pt x="1" y="6"/>
                    <a:pt x="1" y="17"/>
                  </a:cubicBezTo>
                  <a:cubicBezTo>
                    <a:pt x="1" y="65"/>
                    <a:pt x="3503" y="130"/>
                    <a:pt x="7833" y="195"/>
                  </a:cubicBezTo>
                  <a:cubicBezTo>
                    <a:pt x="10628" y="226"/>
                    <a:pt x="13079" y="244"/>
                    <a:pt x="14465" y="244"/>
                  </a:cubicBezTo>
                  <a:cubicBezTo>
                    <a:pt x="15225" y="244"/>
                    <a:pt x="15665" y="239"/>
                    <a:pt x="15665" y="227"/>
                  </a:cubicBezTo>
                  <a:cubicBezTo>
                    <a:pt x="15665" y="195"/>
                    <a:pt x="12162" y="114"/>
                    <a:pt x="7833" y="65"/>
                  </a:cubicBezTo>
                  <a:cubicBezTo>
                    <a:pt x="4946" y="22"/>
                    <a:pt x="2427" y="0"/>
                    <a:pt x="1069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0" name="Google Shape;640;p23"/>
            <p:cNvSpPr/>
            <p:nvPr/>
          </p:nvSpPr>
          <p:spPr>
            <a:xfrm>
              <a:off x="30586" y="2629145"/>
              <a:ext cx="858346" cy="11960"/>
            </a:xfrm>
            <a:custGeom>
              <a:avLst/>
              <a:gdLst/>
              <a:ahLst/>
              <a:cxnLst/>
              <a:rect l="l" t="t" r="r" b="b"/>
              <a:pathLst>
                <a:path w="25979" h="362" extrusionOk="0">
                  <a:moveTo>
                    <a:pt x="755" y="1"/>
                  </a:moveTo>
                  <a:cubicBezTo>
                    <a:pt x="267" y="1"/>
                    <a:pt x="1" y="4"/>
                    <a:pt x="1" y="11"/>
                  </a:cubicBezTo>
                  <a:cubicBezTo>
                    <a:pt x="1" y="43"/>
                    <a:pt x="5822" y="157"/>
                    <a:pt x="12990" y="254"/>
                  </a:cubicBezTo>
                  <a:cubicBezTo>
                    <a:pt x="18625" y="318"/>
                    <a:pt x="23429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9"/>
                    <a:pt x="20173" y="205"/>
                    <a:pt x="12990" y="108"/>
                  </a:cubicBezTo>
                  <a:cubicBezTo>
                    <a:pt x="7354" y="44"/>
                    <a:pt x="2550" y="1"/>
                    <a:pt x="755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1" name="Google Shape;641;p23"/>
            <p:cNvSpPr/>
            <p:nvPr/>
          </p:nvSpPr>
          <p:spPr>
            <a:xfrm>
              <a:off x="29000" y="2755820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168" y="1"/>
                  </a:moveTo>
                  <a:cubicBezTo>
                    <a:pt x="418" y="1"/>
                    <a:pt x="0" y="7"/>
                    <a:pt x="0" y="20"/>
                  </a:cubicBezTo>
                  <a:cubicBezTo>
                    <a:pt x="0" y="52"/>
                    <a:pt x="5822" y="150"/>
                    <a:pt x="12989" y="247"/>
                  </a:cubicBezTo>
                  <a:cubicBezTo>
                    <a:pt x="18236" y="318"/>
                    <a:pt x="22761" y="363"/>
                    <a:pt x="24810" y="363"/>
                  </a:cubicBezTo>
                  <a:cubicBezTo>
                    <a:pt x="25560" y="363"/>
                    <a:pt x="25978" y="357"/>
                    <a:pt x="25978" y="344"/>
                  </a:cubicBezTo>
                  <a:cubicBezTo>
                    <a:pt x="25978" y="312"/>
                    <a:pt x="20172" y="214"/>
                    <a:pt x="12989" y="117"/>
                  </a:cubicBezTo>
                  <a:cubicBezTo>
                    <a:pt x="7742" y="46"/>
                    <a:pt x="3217" y="1"/>
                    <a:pt x="116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2" name="Google Shape;642;p23"/>
            <p:cNvSpPr/>
            <p:nvPr/>
          </p:nvSpPr>
          <p:spPr>
            <a:xfrm>
              <a:off x="27381" y="288249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022" y="1"/>
                  </a:moveTo>
                  <a:cubicBezTo>
                    <a:pt x="364" y="1"/>
                    <a:pt x="1" y="5"/>
                    <a:pt x="1" y="13"/>
                  </a:cubicBezTo>
                  <a:cubicBezTo>
                    <a:pt x="1" y="45"/>
                    <a:pt x="5822" y="159"/>
                    <a:pt x="12989" y="240"/>
                  </a:cubicBezTo>
                  <a:cubicBezTo>
                    <a:pt x="18661" y="317"/>
                    <a:pt x="23489" y="363"/>
                    <a:pt x="25258" y="363"/>
                  </a:cubicBezTo>
                  <a:cubicBezTo>
                    <a:pt x="25724" y="363"/>
                    <a:pt x="25978" y="360"/>
                    <a:pt x="25978" y="353"/>
                  </a:cubicBezTo>
                  <a:cubicBezTo>
                    <a:pt x="25978" y="305"/>
                    <a:pt x="20173" y="207"/>
                    <a:pt x="12989" y="110"/>
                  </a:cubicBezTo>
                  <a:cubicBezTo>
                    <a:pt x="7614" y="37"/>
                    <a:pt x="2995" y="1"/>
                    <a:pt x="102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3" name="Google Shape;643;p23"/>
            <p:cNvSpPr/>
            <p:nvPr/>
          </p:nvSpPr>
          <p:spPr>
            <a:xfrm>
              <a:off x="25762" y="3009006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755" y="0"/>
                  </a:moveTo>
                  <a:cubicBezTo>
                    <a:pt x="267" y="0"/>
                    <a:pt x="1" y="4"/>
                    <a:pt x="1" y="11"/>
                  </a:cubicBezTo>
                  <a:cubicBezTo>
                    <a:pt x="1" y="59"/>
                    <a:pt x="5822" y="156"/>
                    <a:pt x="12990" y="254"/>
                  </a:cubicBezTo>
                  <a:cubicBezTo>
                    <a:pt x="18365" y="327"/>
                    <a:pt x="22983" y="363"/>
                    <a:pt x="24957" y="363"/>
                  </a:cubicBezTo>
                  <a:cubicBezTo>
                    <a:pt x="25614" y="363"/>
                    <a:pt x="25978" y="359"/>
                    <a:pt x="25978" y="351"/>
                  </a:cubicBezTo>
                  <a:cubicBezTo>
                    <a:pt x="25978" y="319"/>
                    <a:pt x="20157" y="205"/>
                    <a:pt x="12990" y="108"/>
                  </a:cubicBezTo>
                  <a:cubicBezTo>
                    <a:pt x="7354" y="44"/>
                    <a:pt x="2550" y="0"/>
                    <a:pt x="75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4" name="Google Shape;644;p23"/>
            <p:cNvSpPr/>
            <p:nvPr/>
          </p:nvSpPr>
          <p:spPr>
            <a:xfrm>
              <a:off x="27381" y="3157884"/>
              <a:ext cx="857784" cy="12027"/>
            </a:xfrm>
            <a:custGeom>
              <a:avLst/>
              <a:gdLst/>
              <a:ahLst/>
              <a:cxnLst/>
              <a:rect l="l" t="t" r="r" b="b"/>
              <a:pathLst>
                <a:path w="25962" h="364" extrusionOk="0">
                  <a:moveTo>
                    <a:pt x="1020" y="0"/>
                  </a:moveTo>
                  <a:cubicBezTo>
                    <a:pt x="363" y="0"/>
                    <a:pt x="1" y="4"/>
                    <a:pt x="1" y="12"/>
                  </a:cubicBezTo>
                  <a:cubicBezTo>
                    <a:pt x="1" y="45"/>
                    <a:pt x="5806" y="158"/>
                    <a:pt x="12973" y="256"/>
                  </a:cubicBezTo>
                  <a:cubicBezTo>
                    <a:pt x="18621" y="319"/>
                    <a:pt x="23418" y="363"/>
                    <a:pt x="25210" y="363"/>
                  </a:cubicBezTo>
                  <a:cubicBezTo>
                    <a:pt x="25697" y="363"/>
                    <a:pt x="25962" y="360"/>
                    <a:pt x="25962" y="353"/>
                  </a:cubicBezTo>
                  <a:cubicBezTo>
                    <a:pt x="25962" y="304"/>
                    <a:pt x="20157" y="207"/>
                    <a:pt x="12989" y="110"/>
                  </a:cubicBezTo>
                  <a:cubicBezTo>
                    <a:pt x="7602" y="37"/>
                    <a:pt x="2989" y="0"/>
                    <a:pt x="102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5" name="Google Shape;645;p23"/>
            <p:cNvSpPr/>
            <p:nvPr/>
          </p:nvSpPr>
          <p:spPr>
            <a:xfrm>
              <a:off x="25233" y="3284394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721" y="0"/>
                  </a:moveTo>
                  <a:cubicBezTo>
                    <a:pt x="254" y="0"/>
                    <a:pt x="1" y="4"/>
                    <a:pt x="1" y="10"/>
                  </a:cubicBezTo>
                  <a:cubicBezTo>
                    <a:pt x="1" y="59"/>
                    <a:pt x="5822" y="156"/>
                    <a:pt x="12989" y="254"/>
                  </a:cubicBezTo>
                  <a:cubicBezTo>
                    <a:pt x="18377" y="327"/>
                    <a:pt x="22989" y="363"/>
                    <a:pt x="24959" y="363"/>
                  </a:cubicBezTo>
                  <a:cubicBezTo>
                    <a:pt x="25615" y="363"/>
                    <a:pt x="25978" y="359"/>
                    <a:pt x="25978" y="351"/>
                  </a:cubicBezTo>
                  <a:cubicBezTo>
                    <a:pt x="25978" y="318"/>
                    <a:pt x="20173" y="205"/>
                    <a:pt x="12989" y="124"/>
                  </a:cubicBezTo>
                  <a:cubicBezTo>
                    <a:pt x="7318" y="47"/>
                    <a:pt x="2489" y="0"/>
                    <a:pt x="721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6" name="Google Shape;646;p23"/>
            <p:cNvSpPr/>
            <p:nvPr/>
          </p:nvSpPr>
          <p:spPr>
            <a:xfrm>
              <a:off x="23648" y="3411070"/>
              <a:ext cx="858313" cy="11994"/>
            </a:xfrm>
            <a:custGeom>
              <a:avLst/>
              <a:gdLst/>
              <a:ahLst/>
              <a:cxnLst/>
              <a:rect l="l" t="t" r="r" b="b"/>
              <a:pathLst>
                <a:path w="25978" h="363" extrusionOk="0">
                  <a:moveTo>
                    <a:pt x="1168" y="0"/>
                  </a:moveTo>
                  <a:cubicBezTo>
                    <a:pt x="418" y="0"/>
                    <a:pt x="0" y="6"/>
                    <a:pt x="0" y="19"/>
                  </a:cubicBezTo>
                  <a:cubicBezTo>
                    <a:pt x="0" y="52"/>
                    <a:pt x="5821" y="165"/>
                    <a:pt x="12989" y="246"/>
                  </a:cubicBezTo>
                  <a:cubicBezTo>
                    <a:pt x="18247" y="318"/>
                    <a:pt x="22767" y="363"/>
                    <a:pt x="24812" y="363"/>
                  </a:cubicBezTo>
                  <a:cubicBezTo>
                    <a:pt x="25561" y="363"/>
                    <a:pt x="25977" y="357"/>
                    <a:pt x="25977" y="344"/>
                  </a:cubicBezTo>
                  <a:cubicBezTo>
                    <a:pt x="25977" y="311"/>
                    <a:pt x="20172" y="214"/>
                    <a:pt x="12989" y="117"/>
                  </a:cubicBezTo>
                  <a:cubicBezTo>
                    <a:pt x="7742" y="45"/>
                    <a:pt x="3216" y="0"/>
                    <a:pt x="11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47" name="Google Shape;647;p23"/>
            <p:cNvSpPr/>
            <p:nvPr/>
          </p:nvSpPr>
          <p:spPr>
            <a:xfrm>
              <a:off x="22029" y="3537811"/>
              <a:ext cx="858313" cy="11927"/>
            </a:xfrm>
            <a:custGeom>
              <a:avLst/>
              <a:gdLst/>
              <a:ahLst/>
              <a:cxnLst/>
              <a:rect l="l" t="t" r="r" b="b"/>
              <a:pathLst>
                <a:path w="25978" h="361" extrusionOk="0">
                  <a:moveTo>
                    <a:pt x="754" y="0"/>
                  </a:moveTo>
                  <a:cubicBezTo>
                    <a:pt x="266" y="0"/>
                    <a:pt x="0" y="3"/>
                    <a:pt x="0" y="10"/>
                  </a:cubicBezTo>
                  <a:cubicBezTo>
                    <a:pt x="0" y="43"/>
                    <a:pt x="5822" y="156"/>
                    <a:pt x="12989" y="254"/>
                  </a:cubicBezTo>
                  <a:cubicBezTo>
                    <a:pt x="18625" y="317"/>
                    <a:pt x="23428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8"/>
                    <a:pt x="20173" y="205"/>
                    <a:pt x="12989" y="108"/>
                  </a:cubicBezTo>
                  <a:cubicBezTo>
                    <a:pt x="7353" y="44"/>
                    <a:pt x="2550" y="0"/>
                    <a:pt x="7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48" name="Google Shape;648;p23"/>
          <p:cNvGrpSpPr/>
          <p:nvPr/>
        </p:nvGrpSpPr>
        <p:grpSpPr>
          <a:xfrm>
            <a:off x="1929686" y="3053351"/>
            <a:ext cx="2450827" cy="3599510"/>
            <a:chOff x="1206050" y="1908344"/>
            <a:chExt cx="1531767" cy="2249694"/>
          </a:xfrm>
        </p:grpSpPr>
        <p:sp>
          <p:nvSpPr>
            <p:cNvPr id="649" name="Google Shape;649;p23"/>
            <p:cNvSpPr/>
            <p:nvPr/>
          </p:nvSpPr>
          <p:spPr>
            <a:xfrm>
              <a:off x="1206050" y="1908344"/>
              <a:ext cx="1531767" cy="2249694"/>
            </a:xfrm>
            <a:custGeom>
              <a:avLst/>
              <a:gdLst/>
              <a:ahLst/>
              <a:cxnLst/>
              <a:rect l="l" t="t" r="r" b="b"/>
              <a:pathLst>
                <a:path w="46361" h="68090" extrusionOk="0">
                  <a:moveTo>
                    <a:pt x="46134" y="1"/>
                  </a:moveTo>
                  <a:lnTo>
                    <a:pt x="1" y="163"/>
                  </a:lnTo>
                  <a:lnTo>
                    <a:pt x="228" y="68090"/>
                  </a:lnTo>
                  <a:lnTo>
                    <a:pt x="46361" y="67927"/>
                  </a:lnTo>
                  <a:lnTo>
                    <a:pt x="46134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0" name="Google Shape;650;p23"/>
            <p:cNvSpPr/>
            <p:nvPr/>
          </p:nvSpPr>
          <p:spPr>
            <a:xfrm>
              <a:off x="1419290" y="2297655"/>
              <a:ext cx="686340" cy="6311"/>
            </a:xfrm>
            <a:custGeom>
              <a:avLst/>
              <a:gdLst/>
              <a:ahLst/>
              <a:cxnLst/>
              <a:rect l="l" t="t" r="r" b="b"/>
              <a:pathLst>
                <a:path w="20773" h="191" extrusionOk="0">
                  <a:moveTo>
                    <a:pt x="14438" y="0"/>
                  </a:moveTo>
                  <a:cubicBezTo>
                    <a:pt x="13196" y="0"/>
                    <a:pt x="11830" y="2"/>
                    <a:pt x="10395" y="6"/>
                  </a:cubicBezTo>
                  <a:cubicBezTo>
                    <a:pt x="4654" y="23"/>
                    <a:pt x="1" y="71"/>
                    <a:pt x="1" y="136"/>
                  </a:cubicBezTo>
                  <a:cubicBezTo>
                    <a:pt x="1" y="173"/>
                    <a:pt x="2618" y="191"/>
                    <a:pt x="6349" y="191"/>
                  </a:cubicBezTo>
                  <a:cubicBezTo>
                    <a:pt x="7592" y="191"/>
                    <a:pt x="8960" y="189"/>
                    <a:pt x="10395" y="185"/>
                  </a:cubicBezTo>
                  <a:cubicBezTo>
                    <a:pt x="16119" y="168"/>
                    <a:pt x="20773" y="104"/>
                    <a:pt x="20773" y="55"/>
                  </a:cubicBezTo>
                  <a:cubicBezTo>
                    <a:pt x="20773" y="18"/>
                    <a:pt x="18164" y="0"/>
                    <a:pt x="1443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1" name="Google Shape;651;p23"/>
            <p:cNvSpPr/>
            <p:nvPr/>
          </p:nvSpPr>
          <p:spPr>
            <a:xfrm>
              <a:off x="1419819" y="2458361"/>
              <a:ext cx="1138525" cy="6872"/>
            </a:xfrm>
            <a:custGeom>
              <a:avLst/>
              <a:gdLst/>
              <a:ahLst/>
              <a:cxnLst/>
              <a:rect l="l" t="t" r="r" b="b"/>
              <a:pathLst>
                <a:path w="34459" h="208" extrusionOk="0">
                  <a:moveTo>
                    <a:pt x="28438" y="1"/>
                  </a:moveTo>
                  <a:cubicBezTo>
                    <a:pt x="25428" y="1"/>
                    <a:pt x="21516" y="9"/>
                    <a:pt x="17238" y="23"/>
                  </a:cubicBezTo>
                  <a:cubicBezTo>
                    <a:pt x="7719" y="39"/>
                    <a:pt x="1" y="104"/>
                    <a:pt x="1" y="169"/>
                  </a:cubicBezTo>
                  <a:cubicBezTo>
                    <a:pt x="1" y="196"/>
                    <a:pt x="2340" y="208"/>
                    <a:pt x="6031" y="208"/>
                  </a:cubicBezTo>
                  <a:cubicBezTo>
                    <a:pt x="9045" y="208"/>
                    <a:pt x="12959" y="200"/>
                    <a:pt x="17238" y="185"/>
                  </a:cubicBezTo>
                  <a:cubicBezTo>
                    <a:pt x="26756" y="169"/>
                    <a:pt x="34459" y="88"/>
                    <a:pt x="34459" y="39"/>
                  </a:cubicBezTo>
                  <a:cubicBezTo>
                    <a:pt x="34459" y="13"/>
                    <a:pt x="32124" y="1"/>
                    <a:pt x="2843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2" name="Google Shape;652;p23"/>
            <p:cNvSpPr/>
            <p:nvPr/>
          </p:nvSpPr>
          <p:spPr>
            <a:xfrm>
              <a:off x="1420347" y="262623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408" y="1"/>
                  </a:moveTo>
                  <a:cubicBezTo>
                    <a:pt x="23754" y="1"/>
                    <a:pt x="20610" y="6"/>
                    <a:pt x="17238" y="18"/>
                  </a:cubicBezTo>
                  <a:cubicBezTo>
                    <a:pt x="7720" y="50"/>
                    <a:pt x="1" y="115"/>
                    <a:pt x="1" y="164"/>
                  </a:cubicBezTo>
                  <a:cubicBezTo>
                    <a:pt x="1" y="195"/>
                    <a:pt x="3220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7" y="164"/>
                    <a:pt x="34459" y="99"/>
                    <a:pt x="34459" y="50"/>
                  </a:cubicBezTo>
                  <a:cubicBezTo>
                    <a:pt x="34459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3" name="Google Shape;653;p23"/>
            <p:cNvSpPr/>
            <p:nvPr/>
          </p:nvSpPr>
          <p:spPr>
            <a:xfrm>
              <a:off x="1420909" y="2794477"/>
              <a:ext cx="1139054" cy="7038"/>
            </a:xfrm>
            <a:custGeom>
              <a:avLst/>
              <a:gdLst/>
              <a:ahLst/>
              <a:cxnLst/>
              <a:rect l="l" t="t" r="r" b="b"/>
              <a:pathLst>
                <a:path w="34475" h="213" extrusionOk="0">
                  <a:moveTo>
                    <a:pt x="26408" y="0"/>
                  </a:moveTo>
                  <a:cubicBezTo>
                    <a:pt x="23753" y="0"/>
                    <a:pt x="20609" y="6"/>
                    <a:pt x="17237" y="17"/>
                  </a:cubicBezTo>
                  <a:cubicBezTo>
                    <a:pt x="7719" y="50"/>
                    <a:pt x="0" y="115"/>
                    <a:pt x="0" y="163"/>
                  </a:cubicBezTo>
                  <a:cubicBezTo>
                    <a:pt x="0" y="195"/>
                    <a:pt x="3219" y="213"/>
                    <a:pt x="8062" y="213"/>
                  </a:cubicBezTo>
                  <a:cubicBezTo>
                    <a:pt x="10719" y="213"/>
                    <a:pt x="13865" y="207"/>
                    <a:pt x="17237" y="196"/>
                  </a:cubicBezTo>
                  <a:cubicBezTo>
                    <a:pt x="26756" y="163"/>
                    <a:pt x="34474" y="98"/>
                    <a:pt x="34474" y="50"/>
                  </a:cubicBezTo>
                  <a:lnTo>
                    <a:pt x="34458" y="50"/>
                  </a:lnTo>
                  <a:cubicBezTo>
                    <a:pt x="34458" y="18"/>
                    <a:pt x="31246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4" name="Google Shape;654;p23"/>
            <p:cNvSpPr/>
            <p:nvPr/>
          </p:nvSpPr>
          <p:spPr>
            <a:xfrm>
              <a:off x="1421438" y="2962155"/>
              <a:ext cx="1139054" cy="7071"/>
            </a:xfrm>
            <a:custGeom>
              <a:avLst/>
              <a:gdLst/>
              <a:ahLst/>
              <a:cxnLst/>
              <a:rect l="l" t="t" r="r" b="b"/>
              <a:pathLst>
                <a:path w="34475" h="214" extrusionOk="0">
                  <a:moveTo>
                    <a:pt x="26408" y="1"/>
                  </a:moveTo>
                  <a:cubicBezTo>
                    <a:pt x="23753" y="1"/>
                    <a:pt x="20609" y="6"/>
                    <a:pt x="17238" y="18"/>
                  </a:cubicBezTo>
                  <a:cubicBezTo>
                    <a:pt x="7719" y="50"/>
                    <a:pt x="0" y="115"/>
                    <a:pt x="0" y="164"/>
                  </a:cubicBezTo>
                  <a:cubicBezTo>
                    <a:pt x="0" y="195"/>
                    <a:pt x="3219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6" y="164"/>
                    <a:pt x="34475" y="99"/>
                    <a:pt x="34475" y="50"/>
                  </a:cubicBezTo>
                  <a:lnTo>
                    <a:pt x="34458" y="50"/>
                  </a:lnTo>
                  <a:cubicBezTo>
                    <a:pt x="34458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5" name="Google Shape;655;p23"/>
            <p:cNvSpPr/>
            <p:nvPr/>
          </p:nvSpPr>
          <p:spPr>
            <a:xfrm>
              <a:off x="1426790" y="3159338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0"/>
                  </a:moveTo>
                  <a:cubicBezTo>
                    <a:pt x="23739" y="0"/>
                    <a:pt x="20593" y="6"/>
                    <a:pt x="17221" y="17"/>
                  </a:cubicBezTo>
                  <a:cubicBezTo>
                    <a:pt x="7703" y="50"/>
                    <a:pt x="1" y="114"/>
                    <a:pt x="1" y="163"/>
                  </a:cubicBezTo>
                  <a:cubicBezTo>
                    <a:pt x="1" y="194"/>
                    <a:pt x="3212" y="212"/>
                    <a:pt x="8051" y="212"/>
                  </a:cubicBezTo>
                  <a:cubicBezTo>
                    <a:pt x="10706" y="212"/>
                    <a:pt x="13850" y="207"/>
                    <a:pt x="17221" y="195"/>
                  </a:cubicBezTo>
                  <a:cubicBezTo>
                    <a:pt x="26740" y="163"/>
                    <a:pt x="34459" y="98"/>
                    <a:pt x="34459" y="50"/>
                  </a:cubicBezTo>
                  <a:cubicBezTo>
                    <a:pt x="34459" y="18"/>
                    <a:pt x="31240" y="0"/>
                    <a:pt x="2639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6" name="Google Shape;656;p23"/>
            <p:cNvSpPr/>
            <p:nvPr/>
          </p:nvSpPr>
          <p:spPr>
            <a:xfrm>
              <a:off x="1427319" y="3327544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397" y="1"/>
                  </a:moveTo>
                  <a:cubicBezTo>
                    <a:pt x="23740" y="1"/>
                    <a:pt x="20594" y="6"/>
                    <a:pt x="17222" y="18"/>
                  </a:cubicBezTo>
                  <a:cubicBezTo>
                    <a:pt x="7703" y="50"/>
                    <a:pt x="1" y="115"/>
                    <a:pt x="1" y="164"/>
                  </a:cubicBezTo>
                  <a:cubicBezTo>
                    <a:pt x="1" y="195"/>
                    <a:pt x="3213" y="213"/>
                    <a:pt x="8051" y="213"/>
                  </a:cubicBezTo>
                  <a:cubicBezTo>
                    <a:pt x="10706" y="213"/>
                    <a:pt x="13850" y="208"/>
                    <a:pt x="17222" y="196"/>
                  </a:cubicBezTo>
                  <a:cubicBezTo>
                    <a:pt x="26740" y="164"/>
                    <a:pt x="34459" y="99"/>
                    <a:pt x="34459" y="50"/>
                  </a:cubicBezTo>
                  <a:cubicBezTo>
                    <a:pt x="34459" y="19"/>
                    <a:pt x="31240" y="1"/>
                    <a:pt x="2639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7" name="Google Shape;657;p23"/>
            <p:cNvSpPr/>
            <p:nvPr/>
          </p:nvSpPr>
          <p:spPr>
            <a:xfrm>
              <a:off x="1427881" y="3495487"/>
              <a:ext cx="1138492" cy="7004"/>
            </a:xfrm>
            <a:custGeom>
              <a:avLst/>
              <a:gdLst/>
              <a:ahLst/>
              <a:cxnLst/>
              <a:rect l="l" t="t" r="r" b="b"/>
              <a:pathLst>
                <a:path w="34458" h="212" extrusionOk="0">
                  <a:moveTo>
                    <a:pt x="26659" y="1"/>
                  </a:moveTo>
                  <a:cubicBezTo>
                    <a:pt x="23948" y="1"/>
                    <a:pt x="20705" y="4"/>
                    <a:pt x="17221" y="10"/>
                  </a:cubicBezTo>
                  <a:cubicBezTo>
                    <a:pt x="7702" y="43"/>
                    <a:pt x="0" y="108"/>
                    <a:pt x="0" y="172"/>
                  </a:cubicBezTo>
                  <a:cubicBezTo>
                    <a:pt x="0" y="199"/>
                    <a:pt x="2339" y="211"/>
                    <a:pt x="6027" y="211"/>
                  </a:cubicBezTo>
                  <a:cubicBezTo>
                    <a:pt x="9039" y="211"/>
                    <a:pt x="12950" y="203"/>
                    <a:pt x="17221" y="189"/>
                  </a:cubicBezTo>
                  <a:cubicBezTo>
                    <a:pt x="26739" y="156"/>
                    <a:pt x="34458" y="91"/>
                    <a:pt x="34458" y="43"/>
                  </a:cubicBezTo>
                  <a:cubicBezTo>
                    <a:pt x="34458" y="12"/>
                    <a:pt x="31356" y="1"/>
                    <a:pt x="2665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58" name="Google Shape;658;p23"/>
            <p:cNvSpPr/>
            <p:nvPr/>
          </p:nvSpPr>
          <p:spPr>
            <a:xfrm>
              <a:off x="1428409" y="3663495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0"/>
                  </a:moveTo>
                  <a:cubicBezTo>
                    <a:pt x="23739" y="0"/>
                    <a:pt x="20593" y="5"/>
                    <a:pt x="17221" y="17"/>
                  </a:cubicBezTo>
                  <a:cubicBezTo>
                    <a:pt x="7719" y="49"/>
                    <a:pt x="0" y="114"/>
                    <a:pt x="0" y="163"/>
                  </a:cubicBezTo>
                  <a:cubicBezTo>
                    <a:pt x="0" y="194"/>
                    <a:pt x="3219" y="212"/>
                    <a:pt x="8062" y="212"/>
                  </a:cubicBezTo>
                  <a:cubicBezTo>
                    <a:pt x="10719" y="212"/>
                    <a:pt x="13865" y="207"/>
                    <a:pt x="17237" y="195"/>
                  </a:cubicBezTo>
                  <a:cubicBezTo>
                    <a:pt x="26740" y="163"/>
                    <a:pt x="34458" y="98"/>
                    <a:pt x="34458" y="49"/>
                  </a:cubicBezTo>
                  <a:cubicBezTo>
                    <a:pt x="34458" y="18"/>
                    <a:pt x="31240" y="0"/>
                    <a:pt x="2639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59" name="Google Shape;659;p23"/>
          <p:cNvGrpSpPr/>
          <p:nvPr/>
        </p:nvGrpSpPr>
        <p:grpSpPr>
          <a:xfrm>
            <a:off x="12989521" y="3539383"/>
            <a:ext cx="1873925" cy="2731166"/>
            <a:chOff x="8118448" y="2212114"/>
            <a:chExt cx="1171202" cy="1706979"/>
          </a:xfrm>
        </p:grpSpPr>
        <p:sp>
          <p:nvSpPr>
            <p:cNvPr id="660" name="Google Shape;660;p23"/>
            <p:cNvSpPr/>
            <p:nvPr/>
          </p:nvSpPr>
          <p:spPr>
            <a:xfrm>
              <a:off x="8118448" y="2212114"/>
              <a:ext cx="1171202" cy="1706979"/>
            </a:xfrm>
            <a:custGeom>
              <a:avLst/>
              <a:gdLst/>
              <a:ahLst/>
              <a:cxnLst/>
              <a:rect l="l" t="t" r="r" b="b"/>
              <a:pathLst>
                <a:path w="35448" h="51664" extrusionOk="0">
                  <a:moveTo>
                    <a:pt x="665" y="1"/>
                  </a:moveTo>
                  <a:lnTo>
                    <a:pt x="0" y="51209"/>
                  </a:lnTo>
                  <a:lnTo>
                    <a:pt x="34783" y="51664"/>
                  </a:lnTo>
                  <a:lnTo>
                    <a:pt x="35448" y="455"/>
                  </a:lnTo>
                  <a:lnTo>
                    <a:pt x="665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1" name="Google Shape;661;p23"/>
            <p:cNvSpPr/>
            <p:nvPr/>
          </p:nvSpPr>
          <p:spPr>
            <a:xfrm>
              <a:off x="8296335" y="2506798"/>
              <a:ext cx="517572" cy="8095"/>
            </a:xfrm>
            <a:custGeom>
              <a:avLst/>
              <a:gdLst/>
              <a:ahLst/>
              <a:cxnLst/>
              <a:rect l="l" t="t" r="r" b="b"/>
              <a:pathLst>
                <a:path w="15665" h="245" extrusionOk="0">
                  <a:moveTo>
                    <a:pt x="1068" y="0"/>
                  </a:moveTo>
                  <a:cubicBezTo>
                    <a:pt x="389" y="0"/>
                    <a:pt x="0" y="6"/>
                    <a:pt x="0" y="17"/>
                  </a:cubicBezTo>
                  <a:cubicBezTo>
                    <a:pt x="0" y="65"/>
                    <a:pt x="3503" y="130"/>
                    <a:pt x="7832" y="195"/>
                  </a:cubicBezTo>
                  <a:cubicBezTo>
                    <a:pt x="10628" y="226"/>
                    <a:pt x="13079" y="244"/>
                    <a:pt x="14465" y="244"/>
                  </a:cubicBezTo>
                  <a:cubicBezTo>
                    <a:pt x="15225" y="244"/>
                    <a:pt x="15664" y="239"/>
                    <a:pt x="15664" y="227"/>
                  </a:cubicBezTo>
                  <a:cubicBezTo>
                    <a:pt x="15664" y="195"/>
                    <a:pt x="12162" y="114"/>
                    <a:pt x="7832" y="65"/>
                  </a:cubicBezTo>
                  <a:cubicBezTo>
                    <a:pt x="4946" y="22"/>
                    <a:pt x="2427" y="0"/>
                    <a:pt x="10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2" name="Google Shape;662;p23"/>
            <p:cNvSpPr/>
            <p:nvPr/>
          </p:nvSpPr>
          <p:spPr>
            <a:xfrm>
              <a:off x="8294716" y="2629145"/>
              <a:ext cx="858313" cy="11960"/>
            </a:xfrm>
            <a:custGeom>
              <a:avLst/>
              <a:gdLst/>
              <a:ahLst/>
              <a:cxnLst/>
              <a:rect l="l" t="t" r="r" b="b"/>
              <a:pathLst>
                <a:path w="25978" h="362" extrusionOk="0">
                  <a:moveTo>
                    <a:pt x="754" y="1"/>
                  </a:moveTo>
                  <a:cubicBezTo>
                    <a:pt x="266" y="1"/>
                    <a:pt x="0" y="4"/>
                    <a:pt x="0" y="11"/>
                  </a:cubicBezTo>
                  <a:cubicBezTo>
                    <a:pt x="0" y="43"/>
                    <a:pt x="5822" y="157"/>
                    <a:pt x="12989" y="254"/>
                  </a:cubicBezTo>
                  <a:cubicBezTo>
                    <a:pt x="18625" y="318"/>
                    <a:pt x="23428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9"/>
                    <a:pt x="20173" y="205"/>
                    <a:pt x="12989" y="108"/>
                  </a:cubicBezTo>
                  <a:cubicBezTo>
                    <a:pt x="7353" y="44"/>
                    <a:pt x="2550" y="1"/>
                    <a:pt x="754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3" name="Google Shape;663;p23"/>
            <p:cNvSpPr/>
            <p:nvPr/>
          </p:nvSpPr>
          <p:spPr>
            <a:xfrm>
              <a:off x="8293097" y="2755820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1169" y="1"/>
                  </a:moveTo>
                  <a:cubicBezTo>
                    <a:pt x="419" y="1"/>
                    <a:pt x="1" y="7"/>
                    <a:pt x="1" y="20"/>
                  </a:cubicBezTo>
                  <a:cubicBezTo>
                    <a:pt x="1" y="52"/>
                    <a:pt x="5822" y="150"/>
                    <a:pt x="12989" y="247"/>
                  </a:cubicBezTo>
                  <a:cubicBezTo>
                    <a:pt x="18236" y="318"/>
                    <a:pt x="22762" y="363"/>
                    <a:pt x="24810" y="363"/>
                  </a:cubicBezTo>
                  <a:cubicBezTo>
                    <a:pt x="25560" y="363"/>
                    <a:pt x="25978" y="357"/>
                    <a:pt x="25978" y="344"/>
                  </a:cubicBezTo>
                  <a:cubicBezTo>
                    <a:pt x="25978" y="312"/>
                    <a:pt x="20173" y="214"/>
                    <a:pt x="12989" y="117"/>
                  </a:cubicBezTo>
                  <a:cubicBezTo>
                    <a:pt x="7743" y="46"/>
                    <a:pt x="3217" y="1"/>
                    <a:pt x="1169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4" name="Google Shape;664;p23"/>
            <p:cNvSpPr/>
            <p:nvPr/>
          </p:nvSpPr>
          <p:spPr>
            <a:xfrm>
              <a:off x="8291511" y="288249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1022" y="1"/>
                  </a:moveTo>
                  <a:cubicBezTo>
                    <a:pt x="364" y="1"/>
                    <a:pt x="0" y="5"/>
                    <a:pt x="0" y="13"/>
                  </a:cubicBezTo>
                  <a:cubicBezTo>
                    <a:pt x="0" y="45"/>
                    <a:pt x="5821" y="159"/>
                    <a:pt x="12989" y="240"/>
                  </a:cubicBezTo>
                  <a:cubicBezTo>
                    <a:pt x="18660" y="317"/>
                    <a:pt x="23489" y="363"/>
                    <a:pt x="25257" y="363"/>
                  </a:cubicBezTo>
                  <a:cubicBezTo>
                    <a:pt x="25724" y="363"/>
                    <a:pt x="25977" y="360"/>
                    <a:pt x="25977" y="353"/>
                  </a:cubicBezTo>
                  <a:cubicBezTo>
                    <a:pt x="25977" y="305"/>
                    <a:pt x="20172" y="207"/>
                    <a:pt x="12989" y="110"/>
                  </a:cubicBezTo>
                  <a:cubicBezTo>
                    <a:pt x="7613" y="37"/>
                    <a:pt x="2995" y="1"/>
                    <a:pt x="1022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5" name="Google Shape;665;p23"/>
            <p:cNvSpPr/>
            <p:nvPr/>
          </p:nvSpPr>
          <p:spPr>
            <a:xfrm>
              <a:off x="8289892" y="3009006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754" y="0"/>
                  </a:moveTo>
                  <a:cubicBezTo>
                    <a:pt x="266" y="0"/>
                    <a:pt x="0" y="4"/>
                    <a:pt x="0" y="11"/>
                  </a:cubicBezTo>
                  <a:cubicBezTo>
                    <a:pt x="0" y="59"/>
                    <a:pt x="5822" y="156"/>
                    <a:pt x="12989" y="254"/>
                  </a:cubicBezTo>
                  <a:cubicBezTo>
                    <a:pt x="18365" y="327"/>
                    <a:pt x="22983" y="363"/>
                    <a:pt x="24956" y="363"/>
                  </a:cubicBezTo>
                  <a:cubicBezTo>
                    <a:pt x="25614" y="363"/>
                    <a:pt x="25978" y="359"/>
                    <a:pt x="25978" y="351"/>
                  </a:cubicBezTo>
                  <a:cubicBezTo>
                    <a:pt x="25978" y="319"/>
                    <a:pt x="20173" y="205"/>
                    <a:pt x="12989" y="108"/>
                  </a:cubicBezTo>
                  <a:cubicBezTo>
                    <a:pt x="7353" y="44"/>
                    <a:pt x="2550" y="0"/>
                    <a:pt x="754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6" name="Google Shape;666;p23"/>
            <p:cNvSpPr/>
            <p:nvPr/>
          </p:nvSpPr>
          <p:spPr>
            <a:xfrm>
              <a:off x="8290949" y="3157884"/>
              <a:ext cx="858346" cy="12027"/>
            </a:xfrm>
            <a:custGeom>
              <a:avLst/>
              <a:gdLst/>
              <a:ahLst/>
              <a:cxnLst/>
              <a:rect l="l" t="t" r="r" b="b"/>
              <a:pathLst>
                <a:path w="25979" h="364" extrusionOk="0">
                  <a:moveTo>
                    <a:pt x="1036" y="0"/>
                  </a:moveTo>
                  <a:cubicBezTo>
                    <a:pt x="380" y="0"/>
                    <a:pt x="17" y="4"/>
                    <a:pt x="17" y="12"/>
                  </a:cubicBezTo>
                  <a:cubicBezTo>
                    <a:pt x="1" y="45"/>
                    <a:pt x="5822" y="158"/>
                    <a:pt x="12990" y="256"/>
                  </a:cubicBezTo>
                  <a:cubicBezTo>
                    <a:pt x="18638" y="319"/>
                    <a:pt x="23434" y="363"/>
                    <a:pt x="25226" y="363"/>
                  </a:cubicBezTo>
                  <a:cubicBezTo>
                    <a:pt x="25713" y="363"/>
                    <a:pt x="25978" y="360"/>
                    <a:pt x="25978" y="353"/>
                  </a:cubicBezTo>
                  <a:cubicBezTo>
                    <a:pt x="25978" y="304"/>
                    <a:pt x="20173" y="207"/>
                    <a:pt x="13006" y="110"/>
                  </a:cubicBezTo>
                  <a:cubicBezTo>
                    <a:pt x="7618" y="37"/>
                    <a:pt x="3006" y="0"/>
                    <a:pt x="1036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7" name="Google Shape;667;p23"/>
            <p:cNvSpPr/>
            <p:nvPr/>
          </p:nvSpPr>
          <p:spPr>
            <a:xfrm>
              <a:off x="8289363" y="3284394"/>
              <a:ext cx="858313" cy="12027"/>
            </a:xfrm>
            <a:custGeom>
              <a:avLst/>
              <a:gdLst/>
              <a:ahLst/>
              <a:cxnLst/>
              <a:rect l="l" t="t" r="r" b="b"/>
              <a:pathLst>
                <a:path w="25978" h="364" extrusionOk="0">
                  <a:moveTo>
                    <a:pt x="720" y="0"/>
                  </a:moveTo>
                  <a:cubicBezTo>
                    <a:pt x="254" y="0"/>
                    <a:pt x="0" y="4"/>
                    <a:pt x="0" y="10"/>
                  </a:cubicBezTo>
                  <a:cubicBezTo>
                    <a:pt x="0" y="59"/>
                    <a:pt x="5822" y="156"/>
                    <a:pt x="12989" y="254"/>
                  </a:cubicBezTo>
                  <a:cubicBezTo>
                    <a:pt x="18377" y="327"/>
                    <a:pt x="22989" y="363"/>
                    <a:pt x="24958" y="363"/>
                  </a:cubicBezTo>
                  <a:cubicBezTo>
                    <a:pt x="25615" y="363"/>
                    <a:pt x="25978" y="359"/>
                    <a:pt x="25978" y="351"/>
                  </a:cubicBezTo>
                  <a:cubicBezTo>
                    <a:pt x="25978" y="318"/>
                    <a:pt x="20172" y="205"/>
                    <a:pt x="12989" y="124"/>
                  </a:cubicBezTo>
                  <a:cubicBezTo>
                    <a:pt x="7318" y="47"/>
                    <a:pt x="2489" y="0"/>
                    <a:pt x="720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8" name="Google Shape;668;p23"/>
            <p:cNvSpPr/>
            <p:nvPr/>
          </p:nvSpPr>
          <p:spPr>
            <a:xfrm>
              <a:off x="8287744" y="3411070"/>
              <a:ext cx="858313" cy="11994"/>
            </a:xfrm>
            <a:custGeom>
              <a:avLst/>
              <a:gdLst/>
              <a:ahLst/>
              <a:cxnLst/>
              <a:rect l="l" t="t" r="r" b="b"/>
              <a:pathLst>
                <a:path w="25978" h="363" extrusionOk="0">
                  <a:moveTo>
                    <a:pt x="1168" y="0"/>
                  </a:moveTo>
                  <a:cubicBezTo>
                    <a:pt x="419" y="0"/>
                    <a:pt x="1" y="6"/>
                    <a:pt x="1" y="19"/>
                  </a:cubicBezTo>
                  <a:cubicBezTo>
                    <a:pt x="1" y="52"/>
                    <a:pt x="5822" y="165"/>
                    <a:pt x="12989" y="246"/>
                  </a:cubicBezTo>
                  <a:cubicBezTo>
                    <a:pt x="18248" y="318"/>
                    <a:pt x="22768" y="363"/>
                    <a:pt x="24813" y="363"/>
                  </a:cubicBezTo>
                  <a:cubicBezTo>
                    <a:pt x="25561" y="363"/>
                    <a:pt x="25978" y="357"/>
                    <a:pt x="25978" y="344"/>
                  </a:cubicBezTo>
                  <a:cubicBezTo>
                    <a:pt x="25978" y="311"/>
                    <a:pt x="20173" y="214"/>
                    <a:pt x="12989" y="117"/>
                  </a:cubicBezTo>
                  <a:cubicBezTo>
                    <a:pt x="7742" y="45"/>
                    <a:pt x="3217" y="0"/>
                    <a:pt x="116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69" name="Google Shape;669;p23"/>
            <p:cNvSpPr/>
            <p:nvPr/>
          </p:nvSpPr>
          <p:spPr>
            <a:xfrm>
              <a:off x="8286126" y="3537811"/>
              <a:ext cx="858346" cy="11927"/>
            </a:xfrm>
            <a:custGeom>
              <a:avLst/>
              <a:gdLst/>
              <a:ahLst/>
              <a:cxnLst/>
              <a:rect l="l" t="t" r="r" b="b"/>
              <a:pathLst>
                <a:path w="25979" h="361" extrusionOk="0">
                  <a:moveTo>
                    <a:pt x="755" y="0"/>
                  </a:moveTo>
                  <a:cubicBezTo>
                    <a:pt x="267" y="0"/>
                    <a:pt x="1" y="3"/>
                    <a:pt x="1" y="10"/>
                  </a:cubicBezTo>
                  <a:cubicBezTo>
                    <a:pt x="1" y="43"/>
                    <a:pt x="5822" y="156"/>
                    <a:pt x="12990" y="254"/>
                  </a:cubicBezTo>
                  <a:cubicBezTo>
                    <a:pt x="18625" y="317"/>
                    <a:pt x="23429" y="361"/>
                    <a:pt x="25224" y="361"/>
                  </a:cubicBezTo>
                  <a:cubicBezTo>
                    <a:pt x="25712" y="361"/>
                    <a:pt x="25978" y="358"/>
                    <a:pt x="25978" y="351"/>
                  </a:cubicBezTo>
                  <a:cubicBezTo>
                    <a:pt x="25978" y="318"/>
                    <a:pt x="20173" y="205"/>
                    <a:pt x="12990" y="108"/>
                  </a:cubicBezTo>
                  <a:cubicBezTo>
                    <a:pt x="7354" y="44"/>
                    <a:pt x="2550" y="0"/>
                    <a:pt x="75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  <p:grpSp>
        <p:nvGrpSpPr>
          <p:cNvPr id="670" name="Google Shape;670;p23"/>
          <p:cNvGrpSpPr/>
          <p:nvPr/>
        </p:nvGrpSpPr>
        <p:grpSpPr>
          <a:xfrm>
            <a:off x="10255870" y="3053351"/>
            <a:ext cx="2450827" cy="3599510"/>
            <a:chOff x="6409916" y="1908344"/>
            <a:chExt cx="1531767" cy="2249694"/>
          </a:xfrm>
        </p:grpSpPr>
        <p:sp>
          <p:nvSpPr>
            <p:cNvPr id="671" name="Google Shape;671;p23"/>
            <p:cNvSpPr/>
            <p:nvPr/>
          </p:nvSpPr>
          <p:spPr>
            <a:xfrm>
              <a:off x="6409916" y="1908344"/>
              <a:ext cx="1531767" cy="2249694"/>
            </a:xfrm>
            <a:custGeom>
              <a:avLst/>
              <a:gdLst/>
              <a:ahLst/>
              <a:cxnLst/>
              <a:rect l="l" t="t" r="r" b="b"/>
              <a:pathLst>
                <a:path w="46361" h="68090" extrusionOk="0">
                  <a:moveTo>
                    <a:pt x="46133" y="1"/>
                  </a:moveTo>
                  <a:lnTo>
                    <a:pt x="0" y="163"/>
                  </a:lnTo>
                  <a:lnTo>
                    <a:pt x="227" y="68090"/>
                  </a:lnTo>
                  <a:lnTo>
                    <a:pt x="46360" y="67927"/>
                  </a:lnTo>
                  <a:lnTo>
                    <a:pt x="46133" y="1"/>
                  </a:lnTo>
                  <a:close/>
                </a:path>
              </a:pathLst>
            </a:custGeom>
            <a:solidFill>
              <a:srgbClr val="F5F5F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2" name="Google Shape;672;p23"/>
            <p:cNvSpPr/>
            <p:nvPr/>
          </p:nvSpPr>
          <p:spPr>
            <a:xfrm>
              <a:off x="6623123" y="2297655"/>
              <a:ext cx="686373" cy="6311"/>
            </a:xfrm>
            <a:custGeom>
              <a:avLst/>
              <a:gdLst/>
              <a:ahLst/>
              <a:cxnLst/>
              <a:rect l="l" t="t" r="r" b="b"/>
              <a:pathLst>
                <a:path w="20774" h="191" extrusionOk="0">
                  <a:moveTo>
                    <a:pt x="14425" y="0"/>
                  </a:moveTo>
                  <a:cubicBezTo>
                    <a:pt x="13181" y="0"/>
                    <a:pt x="11814" y="2"/>
                    <a:pt x="10379" y="6"/>
                  </a:cubicBezTo>
                  <a:cubicBezTo>
                    <a:pt x="4655" y="23"/>
                    <a:pt x="1" y="71"/>
                    <a:pt x="1" y="136"/>
                  </a:cubicBezTo>
                  <a:cubicBezTo>
                    <a:pt x="1" y="173"/>
                    <a:pt x="2619" y="191"/>
                    <a:pt x="6343" y="191"/>
                  </a:cubicBezTo>
                  <a:cubicBezTo>
                    <a:pt x="7584" y="191"/>
                    <a:pt x="8948" y="189"/>
                    <a:pt x="10379" y="185"/>
                  </a:cubicBezTo>
                  <a:cubicBezTo>
                    <a:pt x="16119" y="168"/>
                    <a:pt x="20773" y="104"/>
                    <a:pt x="20773" y="55"/>
                  </a:cubicBezTo>
                  <a:cubicBezTo>
                    <a:pt x="20773" y="18"/>
                    <a:pt x="18155" y="0"/>
                    <a:pt x="14425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3" name="Google Shape;673;p23"/>
            <p:cNvSpPr/>
            <p:nvPr/>
          </p:nvSpPr>
          <p:spPr>
            <a:xfrm>
              <a:off x="6623685" y="2458361"/>
              <a:ext cx="1138525" cy="6872"/>
            </a:xfrm>
            <a:custGeom>
              <a:avLst/>
              <a:gdLst/>
              <a:ahLst/>
              <a:cxnLst/>
              <a:rect l="l" t="t" r="r" b="b"/>
              <a:pathLst>
                <a:path w="34459" h="208" extrusionOk="0">
                  <a:moveTo>
                    <a:pt x="28428" y="1"/>
                  </a:moveTo>
                  <a:cubicBezTo>
                    <a:pt x="25414" y="1"/>
                    <a:pt x="21500" y="9"/>
                    <a:pt x="17221" y="23"/>
                  </a:cubicBezTo>
                  <a:cubicBezTo>
                    <a:pt x="7703" y="39"/>
                    <a:pt x="0" y="104"/>
                    <a:pt x="0" y="169"/>
                  </a:cubicBezTo>
                  <a:cubicBezTo>
                    <a:pt x="0" y="196"/>
                    <a:pt x="2334" y="208"/>
                    <a:pt x="6021" y="208"/>
                  </a:cubicBezTo>
                  <a:cubicBezTo>
                    <a:pt x="9031" y="208"/>
                    <a:pt x="12943" y="200"/>
                    <a:pt x="17221" y="185"/>
                  </a:cubicBezTo>
                  <a:cubicBezTo>
                    <a:pt x="26740" y="169"/>
                    <a:pt x="34458" y="88"/>
                    <a:pt x="34458" y="39"/>
                  </a:cubicBezTo>
                  <a:cubicBezTo>
                    <a:pt x="34458" y="13"/>
                    <a:pt x="32119" y="1"/>
                    <a:pt x="2842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4" name="Google Shape;674;p23"/>
            <p:cNvSpPr/>
            <p:nvPr/>
          </p:nvSpPr>
          <p:spPr>
            <a:xfrm>
              <a:off x="6624214" y="262623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6" y="1"/>
                  </a:moveTo>
                  <a:cubicBezTo>
                    <a:pt x="23739" y="1"/>
                    <a:pt x="20593" y="6"/>
                    <a:pt x="17221" y="18"/>
                  </a:cubicBezTo>
                  <a:cubicBezTo>
                    <a:pt x="7703" y="50"/>
                    <a:pt x="0" y="115"/>
                    <a:pt x="0" y="164"/>
                  </a:cubicBezTo>
                  <a:cubicBezTo>
                    <a:pt x="0" y="195"/>
                    <a:pt x="3219" y="213"/>
                    <a:pt x="8058" y="213"/>
                  </a:cubicBezTo>
                  <a:cubicBezTo>
                    <a:pt x="10713" y="213"/>
                    <a:pt x="13855" y="208"/>
                    <a:pt x="17221" y="196"/>
                  </a:cubicBezTo>
                  <a:cubicBezTo>
                    <a:pt x="26740" y="164"/>
                    <a:pt x="34458" y="99"/>
                    <a:pt x="34458" y="50"/>
                  </a:cubicBezTo>
                  <a:cubicBezTo>
                    <a:pt x="34458" y="19"/>
                    <a:pt x="31240" y="1"/>
                    <a:pt x="26396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5" name="Google Shape;675;p23"/>
            <p:cNvSpPr/>
            <p:nvPr/>
          </p:nvSpPr>
          <p:spPr>
            <a:xfrm>
              <a:off x="6624742" y="2794477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397" y="0"/>
                  </a:moveTo>
                  <a:cubicBezTo>
                    <a:pt x="23739" y="0"/>
                    <a:pt x="20593" y="6"/>
                    <a:pt x="17221" y="17"/>
                  </a:cubicBezTo>
                  <a:cubicBezTo>
                    <a:pt x="7719" y="50"/>
                    <a:pt x="1" y="115"/>
                    <a:pt x="1" y="163"/>
                  </a:cubicBezTo>
                  <a:cubicBezTo>
                    <a:pt x="1" y="195"/>
                    <a:pt x="3219" y="213"/>
                    <a:pt x="8063" y="213"/>
                  </a:cubicBezTo>
                  <a:cubicBezTo>
                    <a:pt x="10720" y="213"/>
                    <a:pt x="13866" y="207"/>
                    <a:pt x="17238" y="196"/>
                  </a:cubicBezTo>
                  <a:cubicBezTo>
                    <a:pt x="26740" y="163"/>
                    <a:pt x="34459" y="98"/>
                    <a:pt x="34459" y="50"/>
                  </a:cubicBezTo>
                  <a:cubicBezTo>
                    <a:pt x="34459" y="18"/>
                    <a:pt x="31240" y="0"/>
                    <a:pt x="26397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6" name="Google Shape;676;p23"/>
            <p:cNvSpPr/>
            <p:nvPr/>
          </p:nvSpPr>
          <p:spPr>
            <a:xfrm>
              <a:off x="6625271" y="2962155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397" y="1"/>
                  </a:moveTo>
                  <a:cubicBezTo>
                    <a:pt x="23740" y="1"/>
                    <a:pt x="20594" y="6"/>
                    <a:pt x="17222" y="18"/>
                  </a:cubicBezTo>
                  <a:cubicBezTo>
                    <a:pt x="7719" y="50"/>
                    <a:pt x="1" y="115"/>
                    <a:pt x="1" y="164"/>
                  </a:cubicBezTo>
                  <a:cubicBezTo>
                    <a:pt x="1" y="195"/>
                    <a:pt x="3219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40" y="164"/>
                    <a:pt x="34459" y="99"/>
                    <a:pt x="34459" y="50"/>
                  </a:cubicBezTo>
                  <a:cubicBezTo>
                    <a:pt x="34459" y="19"/>
                    <a:pt x="31240" y="1"/>
                    <a:pt x="26397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7" name="Google Shape;677;p23"/>
            <p:cNvSpPr/>
            <p:nvPr/>
          </p:nvSpPr>
          <p:spPr>
            <a:xfrm>
              <a:off x="6630095" y="3159338"/>
              <a:ext cx="1138525" cy="7038"/>
            </a:xfrm>
            <a:custGeom>
              <a:avLst/>
              <a:gdLst/>
              <a:ahLst/>
              <a:cxnLst/>
              <a:rect l="l" t="t" r="r" b="b"/>
              <a:pathLst>
                <a:path w="34459" h="213" extrusionOk="0">
                  <a:moveTo>
                    <a:pt x="26408" y="0"/>
                  </a:moveTo>
                  <a:cubicBezTo>
                    <a:pt x="23754" y="0"/>
                    <a:pt x="20610" y="6"/>
                    <a:pt x="17238" y="17"/>
                  </a:cubicBezTo>
                  <a:cubicBezTo>
                    <a:pt x="7719" y="50"/>
                    <a:pt x="1" y="114"/>
                    <a:pt x="1" y="163"/>
                  </a:cubicBezTo>
                  <a:cubicBezTo>
                    <a:pt x="1" y="194"/>
                    <a:pt x="3219" y="212"/>
                    <a:pt x="8063" y="212"/>
                  </a:cubicBezTo>
                  <a:cubicBezTo>
                    <a:pt x="10720" y="212"/>
                    <a:pt x="13866" y="207"/>
                    <a:pt x="17238" y="195"/>
                  </a:cubicBezTo>
                  <a:cubicBezTo>
                    <a:pt x="26756" y="163"/>
                    <a:pt x="34459" y="98"/>
                    <a:pt x="34459" y="50"/>
                  </a:cubicBezTo>
                  <a:cubicBezTo>
                    <a:pt x="34459" y="18"/>
                    <a:pt x="31247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8" name="Google Shape;678;p23"/>
            <p:cNvSpPr/>
            <p:nvPr/>
          </p:nvSpPr>
          <p:spPr>
            <a:xfrm>
              <a:off x="6630623" y="3327544"/>
              <a:ext cx="1138525" cy="7071"/>
            </a:xfrm>
            <a:custGeom>
              <a:avLst/>
              <a:gdLst/>
              <a:ahLst/>
              <a:cxnLst/>
              <a:rect l="l" t="t" r="r" b="b"/>
              <a:pathLst>
                <a:path w="34459" h="214" extrusionOk="0">
                  <a:moveTo>
                    <a:pt x="26408" y="1"/>
                  </a:moveTo>
                  <a:cubicBezTo>
                    <a:pt x="23754" y="1"/>
                    <a:pt x="20610" y="6"/>
                    <a:pt x="17238" y="18"/>
                  </a:cubicBezTo>
                  <a:cubicBezTo>
                    <a:pt x="7720" y="50"/>
                    <a:pt x="1" y="115"/>
                    <a:pt x="1" y="164"/>
                  </a:cubicBezTo>
                  <a:cubicBezTo>
                    <a:pt x="1" y="195"/>
                    <a:pt x="3220" y="213"/>
                    <a:pt x="8063" y="213"/>
                  </a:cubicBezTo>
                  <a:cubicBezTo>
                    <a:pt x="10720" y="213"/>
                    <a:pt x="13866" y="208"/>
                    <a:pt x="17238" y="196"/>
                  </a:cubicBezTo>
                  <a:cubicBezTo>
                    <a:pt x="26757" y="164"/>
                    <a:pt x="34459" y="99"/>
                    <a:pt x="34459" y="50"/>
                  </a:cubicBezTo>
                  <a:cubicBezTo>
                    <a:pt x="34459" y="19"/>
                    <a:pt x="31247" y="1"/>
                    <a:pt x="26408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79" name="Google Shape;679;p23"/>
            <p:cNvSpPr/>
            <p:nvPr/>
          </p:nvSpPr>
          <p:spPr>
            <a:xfrm>
              <a:off x="6631185" y="3495487"/>
              <a:ext cx="1138525" cy="7004"/>
            </a:xfrm>
            <a:custGeom>
              <a:avLst/>
              <a:gdLst/>
              <a:ahLst/>
              <a:cxnLst/>
              <a:rect l="l" t="t" r="r" b="b"/>
              <a:pathLst>
                <a:path w="34459" h="212" extrusionOk="0">
                  <a:moveTo>
                    <a:pt x="26671" y="1"/>
                  </a:moveTo>
                  <a:cubicBezTo>
                    <a:pt x="23962" y="1"/>
                    <a:pt x="20721" y="4"/>
                    <a:pt x="17237" y="10"/>
                  </a:cubicBezTo>
                  <a:cubicBezTo>
                    <a:pt x="7719" y="43"/>
                    <a:pt x="0" y="108"/>
                    <a:pt x="0" y="172"/>
                  </a:cubicBezTo>
                  <a:cubicBezTo>
                    <a:pt x="0" y="199"/>
                    <a:pt x="2339" y="211"/>
                    <a:pt x="6030" y="211"/>
                  </a:cubicBezTo>
                  <a:cubicBezTo>
                    <a:pt x="9044" y="211"/>
                    <a:pt x="12959" y="203"/>
                    <a:pt x="17237" y="189"/>
                  </a:cubicBezTo>
                  <a:cubicBezTo>
                    <a:pt x="26756" y="156"/>
                    <a:pt x="34458" y="91"/>
                    <a:pt x="34458" y="43"/>
                  </a:cubicBezTo>
                  <a:cubicBezTo>
                    <a:pt x="34458" y="12"/>
                    <a:pt x="31362" y="1"/>
                    <a:pt x="26671" y="1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  <p:sp>
          <p:nvSpPr>
            <p:cNvPr id="680" name="Google Shape;680;p23"/>
            <p:cNvSpPr/>
            <p:nvPr/>
          </p:nvSpPr>
          <p:spPr>
            <a:xfrm>
              <a:off x="6631714" y="3663495"/>
              <a:ext cx="1139054" cy="7038"/>
            </a:xfrm>
            <a:custGeom>
              <a:avLst/>
              <a:gdLst/>
              <a:ahLst/>
              <a:cxnLst/>
              <a:rect l="l" t="t" r="r" b="b"/>
              <a:pathLst>
                <a:path w="34475" h="213" extrusionOk="0">
                  <a:moveTo>
                    <a:pt x="26408" y="0"/>
                  </a:moveTo>
                  <a:cubicBezTo>
                    <a:pt x="23753" y="0"/>
                    <a:pt x="20609" y="5"/>
                    <a:pt x="17238" y="17"/>
                  </a:cubicBezTo>
                  <a:cubicBezTo>
                    <a:pt x="7719" y="49"/>
                    <a:pt x="0" y="114"/>
                    <a:pt x="0" y="163"/>
                  </a:cubicBezTo>
                  <a:cubicBezTo>
                    <a:pt x="0" y="194"/>
                    <a:pt x="3219" y="212"/>
                    <a:pt x="8062" y="212"/>
                  </a:cubicBezTo>
                  <a:cubicBezTo>
                    <a:pt x="10720" y="212"/>
                    <a:pt x="13866" y="207"/>
                    <a:pt x="17238" y="195"/>
                  </a:cubicBezTo>
                  <a:cubicBezTo>
                    <a:pt x="26756" y="163"/>
                    <a:pt x="34475" y="98"/>
                    <a:pt x="34475" y="49"/>
                  </a:cubicBezTo>
                  <a:lnTo>
                    <a:pt x="34458" y="49"/>
                  </a:lnTo>
                  <a:cubicBezTo>
                    <a:pt x="34458" y="18"/>
                    <a:pt x="31247" y="0"/>
                    <a:pt x="26408" y="0"/>
                  </a:cubicBezTo>
                  <a:close/>
                </a:path>
              </a:pathLst>
            </a:custGeom>
            <a:solidFill>
              <a:srgbClr val="E0E0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097192"/>
              <a:endParaRPr sz="2200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192317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genda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123983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365141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183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Basic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/>
          </p:cNvPr>
          <p:cNvSpPr/>
          <p:nvPr userDrawn="1"/>
        </p:nvSpPr>
        <p:spPr>
          <a:xfrm>
            <a:off x="0" y="-3809"/>
            <a:ext cx="14630400" cy="8233410"/>
          </a:xfrm>
          <a:prstGeom prst="rect">
            <a:avLst/>
          </a:prstGeom>
          <a:gradFill>
            <a:gsLst>
              <a:gs pos="0">
                <a:schemeClr val="bg1">
                  <a:lumMod val="95000"/>
                </a:schemeClr>
              </a:gs>
              <a:gs pos="100000">
                <a:schemeClr val="bg1">
                  <a:lumMod val="8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2200" dirty="0">
              <a:solidFill>
                <a:prstClr val="white"/>
              </a:solidFill>
            </a:endParaRPr>
          </a:p>
        </p:txBody>
      </p:sp>
      <p:sp>
        <p:nvSpPr>
          <p:cNvPr id="3" name="Trapezoid 123">
            <a:extLst/>
          </p:cNvPr>
          <p:cNvSpPr/>
          <p:nvPr userDrawn="1"/>
        </p:nvSpPr>
        <p:spPr>
          <a:xfrm>
            <a:off x="643890" y="-3810"/>
            <a:ext cx="6217920" cy="8229600"/>
          </a:xfrm>
          <a:prstGeom prst="trapezoid">
            <a:avLst/>
          </a:prstGeom>
          <a:gradFill>
            <a:gsLst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2200">
              <a:solidFill>
                <a:prstClr val="white"/>
              </a:solidFill>
            </a:endParaRPr>
          </a:p>
        </p:txBody>
      </p:sp>
      <p:sp>
        <p:nvSpPr>
          <p:cNvPr id="4" name="Round Same Side Corner Rectangle 6">
            <a:extLst/>
          </p:cNvPr>
          <p:cNvSpPr/>
          <p:nvPr userDrawn="1"/>
        </p:nvSpPr>
        <p:spPr>
          <a:xfrm rot="10800000">
            <a:off x="28003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" name="Round Same Side Corner Rectangle 6">
            <a:extLst/>
          </p:cNvPr>
          <p:cNvSpPr/>
          <p:nvPr userDrawn="1"/>
        </p:nvSpPr>
        <p:spPr>
          <a:xfrm rot="10800000">
            <a:off x="2183130" y="5457827"/>
            <a:ext cx="1838326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" name="Round Same Side Corner Rectangle 6">
            <a:extLst/>
          </p:cNvPr>
          <p:cNvSpPr/>
          <p:nvPr userDrawn="1"/>
        </p:nvSpPr>
        <p:spPr>
          <a:xfrm rot="10800000">
            <a:off x="5993130" y="5457827"/>
            <a:ext cx="1198246" cy="2585085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7" name="Round Same Side Corner Rectangle 6">
            <a:extLst/>
          </p:cNvPr>
          <p:cNvSpPr/>
          <p:nvPr userDrawn="1"/>
        </p:nvSpPr>
        <p:spPr>
          <a:xfrm rot="10800000">
            <a:off x="4088130" y="5457827"/>
            <a:ext cx="1838326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8" name="Oval 2">
            <a:extLst/>
          </p:cNvPr>
          <p:cNvSpPr/>
          <p:nvPr userDrawn="1"/>
        </p:nvSpPr>
        <p:spPr>
          <a:xfrm rot="3709911">
            <a:off x="3049906" y="25717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9" name="Oval 2">
            <a:extLst/>
          </p:cNvPr>
          <p:cNvSpPr/>
          <p:nvPr userDrawn="1"/>
        </p:nvSpPr>
        <p:spPr>
          <a:xfrm rot="19437896">
            <a:off x="2002157" y="287464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0" name="Oval 2">
            <a:extLst/>
          </p:cNvPr>
          <p:cNvSpPr/>
          <p:nvPr userDrawn="1"/>
        </p:nvSpPr>
        <p:spPr>
          <a:xfrm rot="3709911">
            <a:off x="3325181" y="2265999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1" name="Oval 2">
            <a:extLst/>
          </p:cNvPr>
          <p:cNvSpPr/>
          <p:nvPr userDrawn="1"/>
        </p:nvSpPr>
        <p:spPr>
          <a:xfrm>
            <a:off x="1838327" y="925831"/>
            <a:ext cx="1323974" cy="121348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2" name="Oval 2">
            <a:extLst/>
          </p:cNvPr>
          <p:cNvSpPr/>
          <p:nvPr userDrawn="1"/>
        </p:nvSpPr>
        <p:spPr>
          <a:xfrm rot="19437896">
            <a:off x="-127635" y="354330"/>
            <a:ext cx="2228851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3" name="Oval 2">
            <a:extLst/>
          </p:cNvPr>
          <p:cNvSpPr/>
          <p:nvPr userDrawn="1"/>
        </p:nvSpPr>
        <p:spPr>
          <a:xfrm rot="19437896">
            <a:off x="3718562" y="68008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4" name="Oval 2">
            <a:extLst/>
          </p:cNvPr>
          <p:cNvSpPr/>
          <p:nvPr userDrawn="1"/>
        </p:nvSpPr>
        <p:spPr>
          <a:xfrm rot="3709911">
            <a:off x="184786" y="1882141"/>
            <a:ext cx="1101090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5" name="Oval 2">
            <a:extLst/>
          </p:cNvPr>
          <p:cNvSpPr/>
          <p:nvPr userDrawn="1"/>
        </p:nvSpPr>
        <p:spPr>
          <a:xfrm rot="8100000">
            <a:off x="1642110" y="7429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6" name="Oval 2">
            <a:extLst/>
          </p:cNvPr>
          <p:cNvSpPr/>
          <p:nvPr userDrawn="1"/>
        </p:nvSpPr>
        <p:spPr>
          <a:xfrm rot="8100000">
            <a:off x="1055372" y="1520190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7" name="Oval 2">
            <a:extLst/>
          </p:cNvPr>
          <p:cNvSpPr/>
          <p:nvPr userDrawn="1"/>
        </p:nvSpPr>
        <p:spPr>
          <a:xfrm rot="5157174">
            <a:off x="4050032" y="211645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8" name="Oval 2">
            <a:extLst/>
          </p:cNvPr>
          <p:cNvSpPr/>
          <p:nvPr userDrawn="1"/>
        </p:nvSpPr>
        <p:spPr>
          <a:xfrm rot="900000">
            <a:off x="3865247" y="3369948"/>
            <a:ext cx="1358264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19" name="Oval 2">
            <a:extLst/>
          </p:cNvPr>
          <p:cNvSpPr/>
          <p:nvPr userDrawn="1"/>
        </p:nvSpPr>
        <p:spPr>
          <a:xfrm rot="900000">
            <a:off x="1497329" y="4069084"/>
            <a:ext cx="1358266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0" name="Oval 2">
            <a:extLst/>
          </p:cNvPr>
          <p:cNvSpPr/>
          <p:nvPr userDrawn="1"/>
        </p:nvSpPr>
        <p:spPr>
          <a:xfrm rot="3709911">
            <a:off x="157165" y="4245295"/>
            <a:ext cx="1101090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1" name="Oval 2">
            <a:extLst/>
          </p:cNvPr>
          <p:cNvSpPr/>
          <p:nvPr userDrawn="1"/>
        </p:nvSpPr>
        <p:spPr>
          <a:xfrm rot="19437896">
            <a:off x="49532" y="2788920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2" name="Oval 2">
            <a:extLst/>
          </p:cNvPr>
          <p:cNvSpPr/>
          <p:nvPr userDrawn="1"/>
        </p:nvSpPr>
        <p:spPr>
          <a:xfrm rot="3709911">
            <a:off x="4642485" y="4036696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23" name="Oval 2">
            <a:extLst/>
          </p:cNvPr>
          <p:cNvSpPr/>
          <p:nvPr userDrawn="1"/>
        </p:nvSpPr>
        <p:spPr>
          <a:xfrm rot="8100000">
            <a:off x="5701665" y="830580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4" name="Oval 2">
            <a:extLst/>
          </p:cNvPr>
          <p:cNvSpPr/>
          <p:nvPr userDrawn="1"/>
        </p:nvSpPr>
        <p:spPr>
          <a:xfrm rot="8100000">
            <a:off x="5114929" y="2276475"/>
            <a:ext cx="2720341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5" name="Oval 2">
            <a:extLst/>
          </p:cNvPr>
          <p:cNvSpPr/>
          <p:nvPr userDrawn="1"/>
        </p:nvSpPr>
        <p:spPr>
          <a:xfrm rot="19437896">
            <a:off x="5694049" y="2234567"/>
            <a:ext cx="1558290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6" name="Oval 2">
            <a:extLst/>
          </p:cNvPr>
          <p:cNvSpPr/>
          <p:nvPr userDrawn="1"/>
        </p:nvSpPr>
        <p:spPr>
          <a:xfrm rot="900000">
            <a:off x="2385059" y="3074671"/>
            <a:ext cx="1211581" cy="110871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7" name="Oval 2">
            <a:extLst/>
          </p:cNvPr>
          <p:cNvSpPr/>
          <p:nvPr userDrawn="1"/>
        </p:nvSpPr>
        <p:spPr>
          <a:xfrm rot="3709911">
            <a:off x="3024188" y="4241483"/>
            <a:ext cx="1245870" cy="11410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8" name="Oval 2">
            <a:extLst/>
          </p:cNvPr>
          <p:cNvSpPr/>
          <p:nvPr userDrawn="1"/>
        </p:nvSpPr>
        <p:spPr>
          <a:xfrm rot="3709911">
            <a:off x="4070036" y="362903"/>
            <a:ext cx="1245870" cy="114109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29" name="Oval 2">
            <a:extLst/>
          </p:cNvPr>
          <p:cNvSpPr/>
          <p:nvPr userDrawn="1"/>
        </p:nvSpPr>
        <p:spPr>
          <a:xfrm rot="8100000">
            <a:off x="6023609" y="-32382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0" name="Oval 2">
            <a:extLst/>
          </p:cNvPr>
          <p:cNvSpPr/>
          <p:nvPr userDrawn="1"/>
        </p:nvSpPr>
        <p:spPr>
          <a:xfrm rot="8100000">
            <a:off x="2324101" y="-93342"/>
            <a:ext cx="1571626" cy="14401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1" name="Oval 2">
            <a:extLst/>
          </p:cNvPr>
          <p:cNvSpPr/>
          <p:nvPr userDrawn="1"/>
        </p:nvSpPr>
        <p:spPr>
          <a:xfrm rot="900000">
            <a:off x="6107432" y="3804287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2" name="Oval 2">
            <a:extLst/>
          </p:cNvPr>
          <p:cNvSpPr/>
          <p:nvPr userDrawn="1"/>
        </p:nvSpPr>
        <p:spPr>
          <a:xfrm rot="900000">
            <a:off x="6488431" y="1333501"/>
            <a:ext cx="1203960" cy="110109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3" name="Oval 2">
            <a:extLst/>
          </p:cNvPr>
          <p:cNvSpPr/>
          <p:nvPr userDrawn="1"/>
        </p:nvSpPr>
        <p:spPr>
          <a:xfrm rot="3709911">
            <a:off x="9770746" y="849630"/>
            <a:ext cx="1596390" cy="146304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 dirty="0">
              <a:solidFill>
                <a:prstClr val="white"/>
              </a:solidFill>
            </a:endParaRPr>
          </a:p>
        </p:txBody>
      </p:sp>
      <p:sp>
        <p:nvSpPr>
          <p:cNvPr id="34" name="Oval 2">
            <a:extLst/>
          </p:cNvPr>
          <p:cNvSpPr/>
          <p:nvPr userDrawn="1"/>
        </p:nvSpPr>
        <p:spPr>
          <a:xfrm rot="19437896">
            <a:off x="8722997" y="346900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5" name="Oval 2">
            <a:extLst/>
          </p:cNvPr>
          <p:cNvSpPr/>
          <p:nvPr userDrawn="1"/>
        </p:nvSpPr>
        <p:spPr>
          <a:xfrm rot="3709911">
            <a:off x="10046021" y="2860361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6" name="Oval 2">
            <a:extLst/>
          </p:cNvPr>
          <p:cNvSpPr/>
          <p:nvPr userDrawn="1"/>
        </p:nvSpPr>
        <p:spPr>
          <a:xfrm>
            <a:off x="8559167" y="1520190"/>
            <a:ext cx="1323974" cy="121158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7" name="Oval 2">
            <a:extLst/>
          </p:cNvPr>
          <p:cNvSpPr/>
          <p:nvPr userDrawn="1"/>
        </p:nvSpPr>
        <p:spPr>
          <a:xfrm rot="19437896">
            <a:off x="10439402" y="1272541"/>
            <a:ext cx="2230757" cy="20440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8" name="Oval 2">
            <a:extLst/>
          </p:cNvPr>
          <p:cNvSpPr/>
          <p:nvPr userDrawn="1"/>
        </p:nvSpPr>
        <p:spPr>
          <a:xfrm rot="3709911">
            <a:off x="6904674" y="2475549"/>
            <a:ext cx="1102994" cy="10096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39" name="Oval 2">
            <a:extLst/>
          </p:cNvPr>
          <p:cNvSpPr/>
          <p:nvPr userDrawn="1"/>
        </p:nvSpPr>
        <p:spPr>
          <a:xfrm rot="8100000">
            <a:off x="8362950" y="668658"/>
            <a:ext cx="1148717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0" name="Oval 2">
            <a:extLst/>
          </p:cNvPr>
          <p:cNvSpPr/>
          <p:nvPr userDrawn="1"/>
        </p:nvSpPr>
        <p:spPr>
          <a:xfrm rot="8100000">
            <a:off x="7776212" y="2112646"/>
            <a:ext cx="2720341" cy="249364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1" name="Oval 2">
            <a:extLst/>
          </p:cNvPr>
          <p:cNvSpPr/>
          <p:nvPr userDrawn="1"/>
        </p:nvSpPr>
        <p:spPr>
          <a:xfrm rot="5157174">
            <a:off x="10772778" y="2710818"/>
            <a:ext cx="1815464" cy="166306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2" name="Oval 2">
            <a:extLst/>
          </p:cNvPr>
          <p:cNvSpPr/>
          <p:nvPr userDrawn="1"/>
        </p:nvSpPr>
        <p:spPr>
          <a:xfrm rot="900000">
            <a:off x="10586086" y="3964307"/>
            <a:ext cx="1360170" cy="1243965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3" name="Oval 2">
            <a:extLst/>
          </p:cNvPr>
          <p:cNvSpPr/>
          <p:nvPr userDrawn="1"/>
        </p:nvSpPr>
        <p:spPr>
          <a:xfrm rot="900000">
            <a:off x="10858501" y="78108"/>
            <a:ext cx="1360170" cy="12458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4" name="Oval 2">
            <a:extLst/>
          </p:cNvPr>
          <p:cNvSpPr/>
          <p:nvPr userDrawn="1"/>
        </p:nvSpPr>
        <p:spPr>
          <a:xfrm rot="3709911">
            <a:off x="7128513" y="4579622"/>
            <a:ext cx="1102997" cy="1011557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5" name="Oval 2">
            <a:extLst/>
          </p:cNvPr>
          <p:cNvSpPr/>
          <p:nvPr userDrawn="1"/>
        </p:nvSpPr>
        <p:spPr>
          <a:xfrm rot="19437896">
            <a:off x="6770372" y="3381376"/>
            <a:ext cx="2230757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6" name="Oval 2">
            <a:extLst/>
          </p:cNvPr>
          <p:cNvSpPr/>
          <p:nvPr userDrawn="1"/>
        </p:nvSpPr>
        <p:spPr>
          <a:xfrm rot="8100000">
            <a:off x="12422505" y="1423039"/>
            <a:ext cx="1148714" cy="10515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75000"/>
              <a:alpha val="5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7" name="Oval 2">
            <a:extLst/>
          </p:cNvPr>
          <p:cNvSpPr/>
          <p:nvPr userDrawn="1"/>
        </p:nvSpPr>
        <p:spPr>
          <a:xfrm rot="8100000">
            <a:off x="11837673" y="2868931"/>
            <a:ext cx="2718437" cy="2491741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8" name="Oval 2">
            <a:extLst/>
          </p:cNvPr>
          <p:cNvSpPr/>
          <p:nvPr userDrawn="1"/>
        </p:nvSpPr>
        <p:spPr>
          <a:xfrm rot="19437896">
            <a:off x="12414889" y="2827023"/>
            <a:ext cx="1560194" cy="142875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49" name="Oval 2">
            <a:extLst/>
          </p:cNvPr>
          <p:cNvSpPr/>
          <p:nvPr userDrawn="1"/>
        </p:nvSpPr>
        <p:spPr>
          <a:xfrm rot="900000">
            <a:off x="9105899" y="3667127"/>
            <a:ext cx="1211581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0" name="Oval 2">
            <a:extLst/>
          </p:cNvPr>
          <p:cNvSpPr/>
          <p:nvPr userDrawn="1"/>
        </p:nvSpPr>
        <p:spPr>
          <a:xfrm rot="3709911">
            <a:off x="12386311" y="249559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1" name="Oval 2">
            <a:extLst/>
          </p:cNvPr>
          <p:cNvSpPr/>
          <p:nvPr userDrawn="1"/>
        </p:nvSpPr>
        <p:spPr>
          <a:xfrm rot="3709911">
            <a:off x="10791825" y="956311"/>
            <a:ext cx="1245870" cy="114300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95000"/>
              <a:alpha val="60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2" name="Oval 2">
            <a:extLst/>
          </p:cNvPr>
          <p:cNvSpPr/>
          <p:nvPr userDrawn="1"/>
        </p:nvSpPr>
        <p:spPr>
          <a:xfrm rot="900000">
            <a:off x="13150218" y="4305300"/>
            <a:ext cx="1358264" cy="1243966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3" name="Oval 2">
            <a:extLst/>
          </p:cNvPr>
          <p:cNvSpPr/>
          <p:nvPr userDrawn="1"/>
        </p:nvSpPr>
        <p:spPr>
          <a:xfrm rot="900000">
            <a:off x="13209271" y="1925957"/>
            <a:ext cx="1203960" cy="110299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4" name="Oval 2">
            <a:extLst/>
          </p:cNvPr>
          <p:cNvSpPr/>
          <p:nvPr userDrawn="1"/>
        </p:nvSpPr>
        <p:spPr>
          <a:xfrm rot="19437896">
            <a:off x="7877178" y="962026"/>
            <a:ext cx="2228850" cy="204216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noFill/>
          <a:ln w="12700">
            <a:solidFill>
              <a:schemeClr val="bg1">
                <a:lumMod val="65000"/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5" name="Oval 2">
            <a:extLst/>
          </p:cNvPr>
          <p:cNvSpPr/>
          <p:nvPr userDrawn="1"/>
        </p:nvSpPr>
        <p:spPr>
          <a:xfrm rot="900000">
            <a:off x="7128510" y="62866"/>
            <a:ext cx="1209677" cy="1110614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6" name="Oval 2">
            <a:extLst/>
          </p:cNvPr>
          <p:cNvSpPr/>
          <p:nvPr userDrawn="1"/>
        </p:nvSpPr>
        <p:spPr>
          <a:xfrm rot="5157174">
            <a:off x="7467601" y="344806"/>
            <a:ext cx="1817370" cy="16649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7" name="Oval 2">
            <a:extLst/>
          </p:cNvPr>
          <p:cNvSpPr/>
          <p:nvPr userDrawn="1"/>
        </p:nvSpPr>
        <p:spPr>
          <a:xfrm rot="8100000">
            <a:off x="8955406" y="-262889"/>
            <a:ext cx="1941194" cy="177927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8" name="Oval 2">
            <a:extLst/>
          </p:cNvPr>
          <p:cNvSpPr/>
          <p:nvPr userDrawn="1"/>
        </p:nvSpPr>
        <p:spPr>
          <a:xfrm rot="8100000">
            <a:off x="13571221" y="571503"/>
            <a:ext cx="1282066" cy="1173480"/>
          </a:xfrm>
          <a:custGeom>
            <a:avLst/>
            <a:gdLst/>
            <a:ahLst/>
            <a:cxnLst/>
            <a:rect l="l" t="t" r="r" b="b"/>
            <a:pathLst>
              <a:path w="4744677" h="4346537">
                <a:moveTo>
                  <a:pt x="4132609" y="0"/>
                </a:moveTo>
                <a:cubicBezTo>
                  <a:pt x="4470645" y="0"/>
                  <a:pt x="4744677" y="274032"/>
                  <a:pt x="4744677" y="612068"/>
                </a:cubicBezTo>
                <a:cubicBezTo>
                  <a:pt x="4744677" y="950104"/>
                  <a:pt x="4470645" y="1224136"/>
                  <a:pt x="4132609" y="1224136"/>
                </a:cubicBezTo>
                <a:cubicBezTo>
                  <a:pt x="4000619" y="1224136"/>
                  <a:pt x="3878387" y="1182357"/>
                  <a:pt x="3779124" y="1110304"/>
                </a:cubicBezTo>
                <a:lnTo>
                  <a:pt x="3136991" y="1745949"/>
                </a:lnTo>
                <a:cubicBezTo>
                  <a:pt x="3225188" y="1856579"/>
                  <a:pt x="3276364" y="1997017"/>
                  <a:pt x="3276364" y="2149407"/>
                </a:cubicBezTo>
                <a:cubicBezTo>
                  <a:pt x="3276364" y="2441531"/>
                  <a:pt x="3088309" y="2689732"/>
                  <a:pt x="2825694" y="2776754"/>
                </a:cubicBezTo>
                <a:lnTo>
                  <a:pt x="2979020" y="3414933"/>
                </a:lnTo>
                <a:cubicBezTo>
                  <a:pt x="2993560" y="3411152"/>
                  <a:pt x="3008526" y="3410433"/>
                  <a:pt x="3023660" y="3410433"/>
                </a:cubicBezTo>
                <a:cubicBezTo>
                  <a:pt x="3282158" y="3410433"/>
                  <a:pt x="3491712" y="3619987"/>
                  <a:pt x="3491712" y="3878485"/>
                </a:cubicBezTo>
                <a:cubicBezTo>
                  <a:pt x="3491712" y="4136983"/>
                  <a:pt x="3282158" y="4346537"/>
                  <a:pt x="3023660" y="4346537"/>
                </a:cubicBezTo>
                <a:cubicBezTo>
                  <a:pt x="2765162" y="4346537"/>
                  <a:pt x="2555608" y="4136983"/>
                  <a:pt x="2555608" y="3878485"/>
                </a:cubicBezTo>
                <a:cubicBezTo>
                  <a:pt x="2555608" y="3687272"/>
                  <a:pt x="2670270" y="3522840"/>
                  <a:pt x="2834857" y="3450806"/>
                </a:cubicBezTo>
                <a:lnTo>
                  <a:pt x="2680516" y="2808402"/>
                </a:lnTo>
                <a:cubicBezTo>
                  <a:pt x="2657679" y="2814229"/>
                  <a:pt x="2634131" y="2815481"/>
                  <a:pt x="2610290" y="2815481"/>
                </a:cubicBezTo>
                <a:cubicBezTo>
                  <a:pt x="2262990" y="2815481"/>
                  <a:pt x="1977773" y="2549678"/>
                  <a:pt x="1950334" y="2210098"/>
                </a:cubicBezTo>
                <a:lnTo>
                  <a:pt x="1140565" y="2210098"/>
                </a:lnTo>
                <a:cubicBezTo>
                  <a:pt x="1087517" y="2473312"/>
                  <a:pt x="854931" y="2671465"/>
                  <a:pt x="576064" y="2671465"/>
                </a:cubicBezTo>
                <a:cubicBezTo>
                  <a:pt x="257913" y="2671465"/>
                  <a:pt x="0" y="2413552"/>
                  <a:pt x="0" y="2095401"/>
                </a:cubicBezTo>
                <a:cubicBezTo>
                  <a:pt x="0" y="1777250"/>
                  <a:pt x="257913" y="1519337"/>
                  <a:pt x="576064" y="1519337"/>
                </a:cubicBezTo>
                <a:cubicBezTo>
                  <a:pt x="884345" y="1519337"/>
                  <a:pt x="1136067" y="1761496"/>
                  <a:pt x="1149172" y="2066082"/>
                </a:cubicBezTo>
                <a:lnTo>
                  <a:pt x="1952616" y="2066082"/>
                </a:lnTo>
                <a:cubicBezTo>
                  <a:pt x="1990606" y="1737340"/>
                  <a:pt x="2270784" y="1483333"/>
                  <a:pt x="2610290" y="1483333"/>
                </a:cubicBezTo>
                <a:cubicBezTo>
                  <a:pt x="2772012" y="1483333"/>
                  <a:pt x="2920272" y="1540968"/>
                  <a:pt x="3033700" y="1639167"/>
                </a:cubicBezTo>
                <a:lnTo>
                  <a:pt x="3670256" y="1009043"/>
                </a:lnTo>
                <a:cubicBezTo>
                  <a:pt x="3576170" y="903685"/>
                  <a:pt x="3520541" y="764373"/>
                  <a:pt x="3520541" y="612068"/>
                </a:cubicBezTo>
                <a:cubicBezTo>
                  <a:pt x="3520541" y="274032"/>
                  <a:pt x="3794573" y="0"/>
                  <a:pt x="4132609" y="0"/>
                </a:cubicBezTo>
                <a:close/>
              </a:path>
            </a:pathLst>
          </a:custGeom>
          <a:solidFill>
            <a:schemeClr val="bg1">
              <a:lumMod val="50000"/>
              <a:alpha val="5000"/>
            </a:schemeClr>
          </a:solidFill>
          <a:ln w="476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59" name="Round Same Side Corner Rectangle 6">
            <a:extLst/>
          </p:cNvPr>
          <p:cNvSpPr/>
          <p:nvPr userDrawn="1"/>
        </p:nvSpPr>
        <p:spPr>
          <a:xfrm rot="10800000">
            <a:off x="727138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0" name="Round Same Side Corner Rectangle 6">
            <a:extLst/>
          </p:cNvPr>
          <p:cNvSpPr/>
          <p:nvPr userDrawn="1"/>
        </p:nvSpPr>
        <p:spPr>
          <a:xfrm rot="10800000">
            <a:off x="9176388" y="5457827"/>
            <a:ext cx="1838325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1" name="Round Same Side Corner Rectangle 6">
            <a:extLst/>
          </p:cNvPr>
          <p:cNvSpPr/>
          <p:nvPr userDrawn="1"/>
        </p:nvSpPr>
        <p:spPr>
          <a:xfrm rot="10800000">
            <a:off x="11081388" y="5457827"/>
            <a:ext cx="1836421" cy="2585085"/>
          </a:xfrm>
          <a:custGeom>
            <a:avLst/>
            <a:gdLst/>
            <a:ahLst/>
            <a:cxnLst/>
            <a:rect l="l" t="t" r="r" b="b"/>
            <a:pathLst>
              <a:path w="3411060" h="3965401">
                <a:moveTo>
                  <a:pt x="3062139" y="1800201"/>
                </a:moveTo>
                <a:lnTo>
                  <a:pt x="2702139" y="1800201"/>
                </a:lnTo>
                <a:lnTo>
                  <a:pt x="2702139" y="437210"/>
                </a:lnTo>
                <a:cubicBezTo>
                  <a:pt x="2702139" y="337799"/>
                  <a:pt x="2782728" y="257210"/>
                  <a:pt x="2882139" y="257210"/>
                </a:cubicBezTo>
                <a:cubicBezTo>
                  <a:pt x="2981550" y="257210"/>
                  <a:pt x="3062139" y="337799"/>
                  <a:pt x="3062139" y="437210"/>
                </a:cubicBezTo>
                <a:close/>
                <a:moveTo>
                  <a:pt x="686119" y="2160241"/>
                </a:moveTo>
                <a:lnTo>
                  <a:pt x="326119" y="2160241"/>
                </a:lnTo>
                <a:lnTo>
                  <a:pt x="326119" y="432251"/>
                </a:lnTo>
                <a:cubicBezTo>
                  <a:pt x="326119" y="332840"/>
                  <a:pt x="406708" y="252251"/>
                  <a:pt x="506119" y="252251"/>
                </a:cubicBezTo>
                <a:cubicBezTo>
                  <a:pt x="605530" y="252251"/>
                  <a:pt x="686119" y="332840"/>
                  <a:pt x="686119" y="432251"/>
                </a:cubicBezTo>
                <a:close/>
                <a:moveTo>
                  <a:pt x="1873559" y="3168352"/>
                </a:moveTo>
                <a:lnTo>
                  <a:pt x="1513559" y="3168352"/>
                </a:lnTo>
                <a:lnTo>
                  <a:pt x="1513559" y="432248"/>
                </a:lnTo>
                <a:cubicBezTo>
                  <a:pt x="1513559" y="332837"/>
                  <a:pt x="1594148" y="252248"/>
                  <a:pt x="1693559" y="252248"/>
                </a:cubicBezTo>
                <a:cubicBezTo>
                  <a:pt x="1792970" y="252248"/>
                  <a:pt x="1873559" y="332837"/>
                  <a:pt x="1873559" y="432248"/>
                </a:cubicBezTo>
                <a:close/>
                <a:moveTo>
                  <a:pt x="787520" y="3652135"/>
                </a:moveTo>
                <a:lnTo>
                  <a:pt x="787520" y="565496"/>
                </a:lnTo>
                <a:cubicBezTo>
                  <a:pt x="787520" y="360460"/>
                  <a:pt x="666637" y="194246"/>
                  <a:pt x="517520" y="194246"/>
                </a:cubicBezTo>
                <a:cubicBezTo>
                  <a:pt x="368403" y="194246"/>
                  <a:pt x="247520" y="360460"/>
                  <a:pt x="247520" y="565496"/>
                </a:cubicBezTo>
                <a:lnTo>
                  <a:pt x="247520" y="3652135"/>
                </a:lnTo>
                <a:close/>
                <a:moveTo>
                  <a:pt x="1974960" y="3652135"/>
                </a:moveTo>
                <a:lnTo>
                  <a:pt x="1974960" y="565496"/>
                </a:lnTo>
                <a:cubicBezTo>
                  <a:pt x="1974960" y="360460"/>
                  <a:pt x="1854077" y="194246"/>
                  <a:pt x="1704960" y="194246"/>
                </a:cubicBezTo>
                <a:cubicBezTo>
                  <a:pt x="1555843" y="194246"/>
                  <a:pt x="1434960" y="360460"/>
                  <a:pt x="1434960" y="565496"/>
                </a:cubicBezTo>
                <a:lnTo>
                  <a:pt x="1434960" y="3652135"/>
                </a:lnTo>
                <a:close/>
                <a:moveTo>
                  <a:pt x="3163540" y="3657096"/>
                </a:moveTo>
                <a:lnTo>
                  <a:pt x="3163540" y="570457"/>
                </a:lnTo>
                <a:cubicBezTo>
                  <a:pt x="3163540" y="365422"/>
                  <a:pt x="3042657" y="199207"/>
                  <a:pt x="2893540" y="199207"/>
                </a:cubicBezTo>
                <a:cubicBezTo>
                  <a:pt x="2744423" y="199207"/>
                  <a:pt x="2623540" y="365422"/>
                  <a:pt x="2623540" y="570457"/>
                </a:cubicBezTo>
                <a:lnTo>
                  <a:pt x="2623540" y="3657096"/>
                </a:lnTo>
                <a:close/>
                <a:moveTo>
                  <a:pt x="922929" y="3960440"/>
                </a:moveTo>
                <a:lnTo>
                  <a:pt x="112111" y="3960440"/>
                </a:lnTo>
                <a:cubicBezTo>
                  <a:pt x="50194" y="3960440"/>
                  <a:pt x="0" y="3891423"/>
                  <a:pt x="0" y="3806287"/>
                </a:cubicBezTo>
                <a:cubicBezTo>
                  <a:pt x="0" y="3721151"/>
                  <a:pt x="50194" y="3652135"/>
                  <a:pt x="112111" y="3652135"/>
                </a:cubicBezTo>
                <a:lnTo>
                  <a:pt x="121519" y="3652135"/>
                </a:lnTo>
                <a:lnTo>
                  <a:pt x="121519" y="544500"/>
                </a:lnTo>
                <a:cubicBezTo>
                  <a:pt x="121519" y="243780"/>
                  <a:pt x="298814" y="0"/>
                  <a:pt x="517519" y="0"/>
                </a:cubicBezTo>
                <a:cubicBezTo>
                  <a:pt x="736224" y="0"/>
                  <a:pt x="913519" y="243780"/>
                  <a:pt x="913519" y="544500"/>
                </a:cubicBezTo>
                <a:lnTo>
                  <a:pt x="913519" y="3652135"/>
                </a:lnTo>
                <a:lnTo>
                  <a:pt x="922929" y="3652135"/>
                </a:lnTo>
                <a:cubicBezTo>
                  <a:pt x="984846" y="3652135"/>
                  <a:pt x="1035040" y="3721151"/>
                  <a:pt x="1035040" y="3806287"/>
                </a:cubicBezTo>
                <a:cubicBezTo>
                  <a:pt x="1035040" y="3891423"/>
                  <a:pt x="984846" y="3960440"/>
                  <a:pt x="922929" y="3960440"/>
                </a:cubicBezTo>
                <a:close/>
                <a:moveTo>
                  <a:pt x="2110369" y="3960440"/>
                </a:moveTo>
                <a:lnTo>
                  <a:pt x="1299551" y="3960440"/>
                </a:lnTo>
                <a:cubicBezTo>
                  <a:pt x="1237634" y="3960440"/>
                  <a:pt x="1187440" y="3891423"/>
                  <a:pt x="1187440" y="3806287"/>
                </a:cubicBezTo>
                <a:cubicBezTo>
                  <a:pt x="1187440" y="3721151"/>
                  <a:pt x="1237634" y="3652135"/>
                  <a:pt x="1299551" y="3652135"/>
                </a:cubicBezTo>
                <a:lnTo>
                  <a:pt x="1308959" y="3652135"/>
                </a:lnTo>
                <a:lnTo>
                  <a:pt x="1308959" y="544500"/>
                </a:lnTo>
                <a:cubicBezTo>
                  <a:pt x="1308959" y="243780"/>
                  <a:pt x="1486254" y="0"/>
                  <a:pt x="1704959" y="0"/>
                </a:cubicBezTo>
                <a:cubicBezTo>
                  <a:pt x="1923664" y="0"/>
                  <a:pt x="2100959" y="243780"/>
                  <a:pt x="2100959" y="544500"/>
                </a:cubicBezTo>
                <a:lnTo>
                  <a:pt x="2100959" y="3652135"/>
                </a:lnTo>
                <a:lnTo>
                  <a:pt x="2110369" y="3652135"/>
                </a:lnTo>
                <a:cubicBezTo>
                  <a:pt x="2172286" y="3652135"/>
                  <a:pt x="2222480" y="3721151"/>
                  <a:pt x="2222480" y="3806287"/>
                </a:cubicBezTo>
                <a:cubicBezTo>
                  <a:pt x="2222480" y="3891423"/>
                  <a:pt x="2172286" y="3960440"/>
                  <a:pt x="2110369" y="3960440"/>
                </a:cubicBezTo>
                <a:close/>
                <a:moveTo>
                  <a:pt x="3298949" y="3965401"/>
                </a:moveTo>
                <a:lnTo>
                  <a:pt x="2488131" y="3965401"/>
                </a:lnTo>
                <a:cubicBezTo>
                  <a:pt x="2426214" y="3965401"/>
                  <a:pt x="2376020" y="3896384"/>
                  <a:pt x="2376020" y="3811249"/>
                </a:cubicBezTo>
                <a:cubicBezTo>
                  <a:pt x="2376020" y="3726113"/>
                  <a:pt x="2426214" y="3657096"/>
                  <a:pt x="2488131" y="3657096"/>
                </a:cubicBezTo>
                <a:lnTo>
                  <a:pt x="2497539" y="3657096"/>
                </a:lnTo>
                <a:lnTo>
                  <a:pt x="2497539" y="549461"/>
                </a:lnTo>
                <a:cubicBezTo>
                  <a:pt x="2497539" y="248741"/>
                  <a:pt x="2674834" y="4961"/>
                  <a:pt x="2893539" y="4961"/>
                </a:cubicBezTo>
                <a:cubicBezTo>
                  <a:pt x="3112244" y="4961"/>
                  <a:pt x="3289539" y="248741"/>
                  <a:pt x="3289539" y="549461"/>
                </a:cubicBezTo>
                <a:lnTo>
                  <a:pt x="3289539" y="3657096"/>
                </a:lnTo>
                <a:lnTo>
                  <a:pt x="3298949" y="3657096"/>
                </a:lnTo>
                <a:cubicBezTo>
                  <a:pt x="3360866" y="3657096"/>
                  <a:pt x="3411060" y="3726113"/>
                  <a:pt x="3411060" y="3811249"/>
                </a:cubicBezTo>
                <a:cubicBezTo>
                  <a:pt x="3411060" y="3896384"/>
                  <a:pt x="3360866" y="3965401"/>
                  <a:pt x="3298949" y="3965401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2" name="Round Same Side Corner Rectangle 6">
            <a:extLst/>
          </p:cNvPr>
          <p:cNvSpPr/>
          <p:nvPr userDrawn="1"/>
        </p:nvSpPr>
        <p:spPr>
          <a:xfrm rot="10800000">
            <a:off x="13026391" y="5469256"/>
            <a:ext cx="1198246" cy="2585085"/>
          </a:xfrm>
          <a:custGeom>
            <a:avLst/>
            <a:gdLst/>
            <a:ahLst/>
            <a:cxnLst/>
            <a:rect l="l" t="t" r="r" b="b"/>
            <a:pathLst>
              <a:path w="998463" h="2154490">
                <a:moveTo>
                  <a:pt x="841789" y="978089"/>
                </a:moveTo>
                <a:lnTo>
                  <a:pt x="680139" y="978089"/>
                </a:lnTo>
                <a:lnTo>
                  <a:pt x="680139" y="237546"/>
                </a:lnTo>
                <a:cubicBezTo>
                  <a:pt x="680139" y="183534"/>
                  <a:pt x="716326" y="139748"/>
                  <a:pt x="760964" y="139748"/>
                </a:cubicBezTo>
                <a:cubicBezTo>
                  <a:pt x="805602" y="139748"/>
                  <a:pt x="841789" y="183534"/>
                  <a:pt x="841789" y="237546"/>
                </a:cubicBezTo>
                <a:close/>
                <a:moveTo>
                  <a:pt x="308085" y="1721436"/>
                </a:moveTo>
                <a:lnTo>
                  <a:pt x="146436" y="1721436"/>
                </a:lnTo>
                <a:lnTo>
                  <a:pt x="146436" y="234850"/>
                </a:lnTo>
                <a:cubicBezTo>
                  <a:pt x="146436" y="180838"/>
                  <a:pt x="182622" y="137052"/>
                  <a:pt x="227260" y="137052"/>
                </a:cubicBezTo>
                <a:cubicBezTo>
                  <a:pt x="271898" y="137052"/>
                  <a:pt x="308085" y="180838"/>
                  <a:pt x="308085" y="234850"/>
                </a:cubicBezTo>
                <a:close/>
                <a:moveTo>
                  <a:pt x="353617" y="1984286"/>
                </a:moveTo>
                <a:lnTo>
                  <a:pt x="353617" y="307247"/>
                </a:lnTo>
                <a:cubicBezTo>
                  <a:pt x="353617" y="195846"/>
                  <a:pt x="299337" y="105538"/>
                  <a:pt x="232380" y="105538"/>
                </a:cubicBezTo>
                <a:cubicBezTo>
                  <a:pt x="165422" y="105538"/>
                  <a:pt x="111143" y="195846"/>
                  <a:pt x="111143" y="307247"/>
                </a:cubicBezTo>
                <a:lnTo>
                  <a:pt x="111143" y="1984286"/>
                </a:lnTo>
                <a:close/>
                <a:moveTo>
                  <a:pt x="887320" y="1986981"/>
                </a:moveTo>
                <a:lnTo>
                  <a:pt x="887320" y="309942"/>
                </a:lnTo>
                <a:cubicBezTo>
                  <a:pt x="887320" y="198542"/>
                  <a:pt x="833041" y="108234"/>
                  <a:pt x="766083" y="108234"/>
                </a:cubicBezTo>
                <a:cubicBezTo>
                  <a:pt x="699126" y="108234"/>
                  <a:pt x="644846" y="198542"/>
                  <a:pt x="644846" y="309942"/>
                </a:cubicBezTo>
                <a:lnTo>
                  <a:pt x="644846" y="1986981"/>
                </a:lnTo>
                <a:close/>
                <a:moveTo>
                  <a:pt x="414419" y="2151795"/>
                </a:moveTo>
                <a:lnTo>
                  <a:pt x="50341" y="2151795"/>
                </a:lnTo>
                <a:cubicBezTo>
                  <a:pt x="22538" y="2151795"/>
                  <a:pt x="0" y="2114296"/>
                  <a:pt x="0" y="2068040"/>
                </a:cubicBezTo>
                <a:cubicBezTo>
                  <a:pt x="0" y="2021784"/>
                  <a:pt x="22538" y="1984286"/>
                  <a:pt x="50341" y="1984286"/>
                </a:cubicBezTo>
                <a:lnTo>
                  <a:pt x="54565" y="1984286"/>
                </a:lnTo>
                <a:lnTo>
                  <a:pt x="54565" y="295839"/>
                </a:lnTo>
                <a:cubicBezTo>
                  <a:pt x="54565" y="132451"/>
                  <a:pt x="134175" y="0"/>
                  <a:pt x="232379" y="0"/>
                </a:cubicBezTo>
                <a:cubicBezTo>
                  <a:pt x="330584" y="0"/>
                  <a:pt x="410194" y="132451"/>
                  <a:pt x="410194" y="295839"/>
                </a:cubicBezTo>
                <a:lnTo>
                  <a:pt x="410194" y="1984286"/>
                </a:lnTo>
                <a:lnTo>
                  <a:pt x="414419" y="1984286"/>
                </a:lnTo>
                <a:cubicBezTo>
                  <a:pt x="442221" y="1984286"/>
                  <a:pt x="464760" y="2021784"/>
                  <a:pt x="464760" y="2068040"/>
                </a:cubicBezTo>
                <a:cubicBezTo>
                  <a:pt x="464760" y="2114296"/>
                  <a:pt x="442221" y="2151795"/>
                  <a:pt x="414419" y="2151795"/>
                </a:cubicBezTo>
                <a:close/>
                <a:moveTo>
                  <a:pt x="948122" y="2154490"/>
                </a:moveTo>
                <a:lnTo>
                  <a:pt x="584044" y="2154490"/>
                </a:lnTo>
                <a:cubicBezTo>
                  <a:pt x="556242" y="2154490"/>
                  <a:pt x="533703" y="2116992"/>
                  <a:pt x="533703" y="2070736"/>
                </a:cubicBezTo>
                <a:cubicBezTo>
                  <a:pt x="533703" y="2024480"/>
                  <a:pt x="556242" y="1986981"/>
                  <a:pt x="584044" y="1986981"/>
                </a:cubicBezTo>
                <a:lnTo>
                  <a:pt x="588268" y="1986981"/>
                </a:lnTo>
                <a:lnTo>
                  <a:pt x="588268" y="298535"/>
                </a:lnTo>
                <a:cubicBezTo>
                  <a:pt x="588268" y="135147"/>
                  <a:pt x="667878" y="2696"/>
                  <a:pt x="766083" y="2696"/>
                </a:cubicBezTo>
                <a:cubicBezTo>
                  <a:pt x="864287" y="2696"/>
                  <a:pt x="943897" y="135147"/>
                  <a:pt x="943897" y="298535"/>
                </a:cubicBezTo>
                <a:lnTo>
                  <a:pt x="943897" y="1986981"/>
                </a:lnTo>
                <a:lnTo>
                  <a:pt x="948122" y="1986981"/>
                </a:lnTo>
                <a:cubicBezTo>
                  <a:pt x="975925" y="1986981"/>
                  <a:pt x="998463" y="2024480"/>
                  <a:pt x="998463" y="2070736"/>
                </a:cubicBezTo>
                <a:cubicBezTo>
                  <a:pt x="998463" y="2116992"/>
                  <a:pt x="975925" y="2154490"/>
                  <a:pt x="948122" y="215449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ko-KR" altLang="en-US" sz="3200">
              <a:solidFill>
                <a:prstClr val="white"/>
              </a:solidFill>
            </a:endParaRPr>
          </a:p>
        </p:txBody>
      </p:sp>
      <p:sp>
        <p:nvSpPr>
          <p:cNvPr id="63" name="Rectangle 110">
            <a:extLst/>
          </p:cNvPr>
          <p:cNvSpPr/>
          <p:nvPr userDrawn="1"/>
        </p:nvSpPr>
        <p:spPr>
          <a:xfrm>
            <a:off x="5801438" y="0"/>
            <a:ext cx="8828960" cy="8229600"/>
          </a:xfrm>
          <a:prstGeom prst="rect">
            <a:avLst/>
          </a:prstGeom>
          <a:gradFill flip="none" rotWithShape="1">
            <a:gsLst>
              <a:gs pos="53000">
                <a:srgbClr val="F3F3F3">
                  <a:alpha val="50000"/>
                </a:srgbClr>
              </a:gs>
              <a:gs pos="0">
                <a:schemeClr val="bg1">
                  <a:lumMod val="85000"/>
                </a:schemeClr>
              </a:gs>
              <a:gs pos="100000">
                <a:schemeClr val="bg1">
                  <a:lumMod val="90000"/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28" tIns="54864" rIns="109728" bIns="54864" anchor="ctr"/>
          <a:lstStyle/>
          <a:p>
            <a:pPr algn="ctr" defTabSz="1097280">
              <a:defRPr/>
            </a:pPr>
            <a:endParaRPr lang="en-US" sz="22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31371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53"/>
            <a:ext cx="12618720" cy="1590677"/>
          </a:xfrm>
          <a:prstGeom prst="rect">
            <a:avLst/>
          </a:prstGeom>
        </p:spPr>
        <p:txBody>
          <a:bodyPr lIns="109728" tIns="54864" rIns="109728" bIns="54864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lIns="109728" tIns="54864" rIns="109728" bIns="54864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fld id="{986C9218-FC81-4322-931D-EC134CAC899E}" type="datetimeFigureOut">
              <a:rPr lang="ru-RU" sz="2200" smtClean="0">
                <a:solidFill>
                  <a:prstClr val="black"/>
                </a:solidFill>
              </a:rPr>
              <a:pPr defTabSz="1097280"/>
              <a:t>25.01.2025</a:t>
            </a:fld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lIns="109728" tIns="54864" rIns="109728" bIns="54864"/>
          <a:lstStyle/>
          <a:p>
            <a:pPr defTabSz="1097280"/>
            <a:fld id="{E5699CFA-CC5C-4B76-9861-673B90B8358C}" type="slidenum">
              <a:rPr lang="ru-RU" sz="2200" smtClean="0">
                <a:solidFill>
                  <a:prstClr val="black"/>
                </a:solidFill>
              </a:rPr>
              <a:pPr defTabSz="1097280"/>
              <a:t>‹#›</a:t>
            </a:fld>
            <a:endParaRPr 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450796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lIns="109728" tIns="54864" rIns="109728" bIns="54864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 lIns="109728" tIns="54864" rIns="109728" bIns="54864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280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 lIns="109728" tIns="54864" rIns="109728" bIns="54864"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 defTabSz="1097280">
              <a:defRPr/>
            </a:pPr>
            <a:endParaRPr lang="ru-RU" sz="2200">
              <a:solidFill>
                <a:prstClr val="black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 lIns="109728" tIns="54864" rIns="109728" bIns="54864"/>
          <a:lstStyle>
            <a:lvl1pPr>
              <a:defRPr/>
            </a:lvl1pPr>
          </a:lstStyle>
          <a:p>
            <a:pPr defTabSz="1097280"/>
            <a:fld id="{7841B0F1-63EC-4273-8D7B-89E1BC063C2F}" type="slidenum">
              <a:rPr lang="ru-RU" altLang="en-US" sz="2200" smtClean="0">
                <a:solidFill>
                  <a:prstClr val="black"/>
                </a:solidFill>
              </a:rPr>
              <a:pPr defTabSz="1097280"/>
              <a:t>‹#›</a:t>
            </a:fld>
            <a:endParaRPr lang="en-US" altLang="ru-RU" sz="22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278429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7073729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00631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538024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470828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97570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3459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195764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20136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199295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70493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0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D6F5EE"/>
          </a:solidFill>
          <a:ln/>
        </p:spPr>
      </p:sp>
      <p:sp>
        <p:nvSpPr>
          <p:cNvPr id="3" name="Shape 1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FFFFF"/>
          </a:solidFill>
          <a:ln/>
        </p:spPr>
      </p:sp>
      <p:pic>
        <p:nvPicPr>
          <p:cNvPr id="4" name="Image 0" descr="preencoded.png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39216" y="7749543"/>
            <a:ext cx="1722605" cy="41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637308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 txBox="1">
            <a:spLocks noGrp="1"/>
          </p:cNvSpPr>
          <p:nvPr>
            <p:ph type="title"/>
          </p:nvPr>
        </p:nvSpPr>
        <p:spPr>
          <a:xfrm>
            <a:off x="4571982" y="858640"/>
            <a:ext cx="5486400" cy="769920"/>
          </a:xfrm>
          <a:prstGeom prst="rect">
            <a:avLst/>
          </a:prstGeom>
          <a:ln>
            <a:noFill/>
          </a:ln>
        </p:spPr>
        <p:txBody>
          <a:bodyPr spcFirstLastPara="1" wrap="square" lIns="91426" tIns="91426" rIns="91426" bIns="91426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8771570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776557" y="1876520"/>
            <a:ext cx="6816480" cy="3511200"/>
          </a:xfrm>
          <a:prstGeom prst="rect">
            <a:avLst/>
          </a:prstGeom>
        </p:spPr>
        <p:txBody>
          <a:bodyPr spcFirstLastPara="1" wrap="square" lIns="91426" tIns="91426" rIns="91426" bIns="91426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83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776557" y="5341720"/>
            <a:ext cx="5541120" cy="767520"/>
          </a:xfrm>
          <a:prstGeom prst="rect">
            <a:avLst/>
          </a:prstGeom>
        </p:spPr>
        <p:txBody>
          <a:bodyPr spcFirstLastPara="1" wrap="square" lIns="91426" tIns="91426" rIns="91426" bIns="91426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700">
                <a:solidFill>
                  <a:schemeClr val="dk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45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23753049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9E2DEE82-2B86-440B-8AA7-AA304A763A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lIns="91440" tIns="45720" rIns="91440" bIns="45720"/>
          <a:lstStyle/>
          <a:p>
            <a:pPr defTabSz="914400"/>
            <a:fld id="{93644AAD-8BE8-4F46-8A39-51D118541D8B}" type="datetimeFigureOut">
              <a:rPr lang="ru-RU" smtClean="0">
                <a:solidFill>
                  <a:prstClr val="black"/>
                </a:solidFill>
              </a:rPr>
              <a:pPr defTabSz="914400"/>
              <a:t>25.01.2025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8EEFD3E2-F7FF-48DA-8793-0577D7379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91440" tIns="45720" rIns="91440" bIns="45720"/>
          <a:lstStyle/>
          <a:p>
            <a:pPr defTabSz="914400"/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8DE88AFF-5EC0-42EE-AE07-88941F763E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91440" tIns="45720" rIns="91440" bIns="45720"/>
          <a:lstStyle/>
          <a:p>
            <a:pPr defTabSz="914400"/>
            <a:fld id="{8BD638FD-A492-4F5A-B2BF-7BFA36734FE4}" type="slidenum">
              <a:rPr lang="ru-RU" smtClean="0">
                <a:solidFill>
                  <a:prstClr val="black"/>
                </a:solidFill>
              </a:rPr>
              <a:pPr defTabSz="914400"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893105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C356C3E-D46F-4D4C-B438-6BAF5B20C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lIns="91440" tIns="45720" rIns="91440" bIns="45720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A2D271E2-7C46-499D-B997-F22D2A15C9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lIns="91440" tIns="45720" rIns="91440" bIns="4572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F365EA7-F824-44D4-B122-D217DA56F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lIns="91440" tIns="45720" rIns="91440" bIns="45720"/>
          <a:lstStyle/>
          <a:p>
            <a:pPr defTabSz="914400"/>
            <a:fld id="{93644AAD-8BE8-4F46-8A39-51D118541D8B}" type="datetimeFigureOut">
              <a:rPr lang="ru-RU" smtClean="0">
                <a:solidFill>
                  <a:prstClr val="black"/>
                </a:solidFill>
              </a:rPr>
              <a:pPr defTabSz="914400"/>
              <a:t>25.01.2025</a:t>
            </a:fld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CDAE0F6-A89C-451D-B282-0C7E97951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91440" tIns="45720" rIns="91440" bIns="45720"/>
          <a:lstStyle/>
          <a:p>
            <a:pPr defTabSz="914400"/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269102A-641D-40A4-BF14-39AFEE5B78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lIns="91440" tIns="45720" rIns="91440" bIns="45720"/>
          <a:lstStyle/>
          <a:p>
            <a:pPr defTabSz="914400"/>
            <a:fld id="{8BD638FD-A492-4F5A-B2BF-7BFA36734FE4}" type="slidenum">
              <a:rPr lang="ru-RU" smtClean="0">
                <a:solidFill>
                  <a:prstClr val="black"/>
                </a:solidFill>
              </a:rPr>
              <a:pPr defTabSz="914400"/>
              <a:t>‹#›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578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2" y="1346835"/>
            <a:ext cx="10972800" cy="2865120"/>
          </a:xfrm>
        </p:spPr>
        <p:txBody>
          <a:bodyPr anchor="b"/>
          <a:lstStyle>
            <a:lvl1pPr algn="ctr"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2" y="4322449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35510" indent="0" algn="ctr">
              <a:buNone/>
              <a:defRPr sz="2200"/>
            </a:lvl2pPr>
            <a:lvl3pPr marL="1071021" indent="0" algn="ctr">
              <a:buNone/>
              <a:defRPr sz="2100"/>
            </a:lvl3pPr>
            <a:lvl4pPr marL="1606531" indent="0" algn="ctr">
              <a:buNone/>
              <a:defRPr sz="1800"/>
            </a:lvl4pPr>
            <a:lvl5pPr marL="2142042" indent="0" algn="ctr">
              <a:buNone/>
              <a:defRPr sz="1800"/>
            </a:lvl5pPr>
            <a:lvl6pPr marL="2677552" indent="0" algn="ctr">
              <a:buNone/>
              <a:defRPr sz="1800"/>
            </a:lvl6pPr>
            <a:lvl7pPr marL="3213062" indent="0" algn="ctr">
              <a:buNone/>
              <a:defRPr sz="1800"/>
            </a:lvl7pPr>
            <a:lvl8pPr marL="3748573" indent="0" algn="ctr">
              <a:buNone/>
              <a:defRPr sz="1800"/>
            </a:lvl8pPr>
            <a:lvl9pPr marL="4284083" indent="0" algn="ctr">
              <a:buNone/>
              <a:defRPr sz="18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045263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245777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19" y="2051690"/>
            <a:ext cx="12618720" cy="3423285"/>
          </a:xfrm>
        </p:spPr>
        <p:txBody>
          <a:bodyPr anchor="b"/>
          <a:lstStyle>
            <a:lvl1pPr>
              <a:defRPr sz="7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19" y="5507358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3551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07102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653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14204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67755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2130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374857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284083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142002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4"/>
            <a:ext cx="6217920" cy="52216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4"/>
            <a:ext cx="6217920" cy="522160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84010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2"/>
            <a:ext cx="12618720" cy="159067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7" y="2017397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510" indent="0">
              <a:buNone/>
              <a:defRPr sz="2200" b="1"/>
            </a:lvl2pPr>
            <a:lvl3pPr marL="1071021" indent="0">
              <a:buNone/>
              <a:defRPr sz="2100" b="1"/>
            </a:lvl3pPr>
            <a:lvl4pPr marL="1606531" indent="0">
              <a:buNone/>
              <a:defRPr sz="1800" b="1"/>
            </a:lvl4pPr>
            <a:lvl5pPr marL="2142042" indent="0">
              <a:buNone/>
              <a:defRPr sz="1800" b="1"/>
            </a:lvl5pPr>
            <a:lvl6pPr marL="2677552" indent="0">
              <a:buNone/>
              <a:defRPr sz="1800" b="1"/>
            </a:lvl6pPr>
            <a:lvl7pPr marL="3213062" indent="0">
              <a:buNone/>
              <a:defRPr sz="1800" b="1"/>
            </a:lvl7pPr>
            <a:lvl8pPr marL="3748573" indent="0">
              <a:buNone/>
              <a:defRPr sz="1800" b="1"/>
            </a:lvl8pPr>
            <a:lvl9pPr marL="4284083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7" y="3006092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4" y="2017397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35510" indent="0">
              <a:buNone/>
              <a:defRPr sz="2200" b="1"/>
            </a:lvl2pPr>
            <a:lvl3pPr marL="1071021" indent="0">
              <a:buNone/>
              <a:defRPr sz="2100" b="1"/>
            </a:lvl3pPr>
            <a:lvl4pPr marL="1606531" indent="0">
              <a:buNone/>
              <a:defRPr sz="1800" b="1"/>
            </a:lvl4pPr>
            <a:lvl5pPr marL="2142042" indent="0">
              <a:buNone/>
              <a:defRPr sz="1800" b="1"/>
            </a:lvl5pPr>
            <a:lvl6pPr marL="2677552" indent="0">
              <a:buNone/>
              <a:defRPr sz="1800" b="1"/>
            </a:lvl6pPr>
            <a:lvl7pPr marL="3213062" indent="0">
              <a:buNone/>
              <a:defRPr sz="1800" b="1"/>
            </a:lvl7pPr>
            <a:lvl8pPr marL="3748573" indent="0">
              <a:buNone/>
              <a:defRPr sz="1800" b="1"/>
            </a:lvl8pPr>
            <a:lvl9pPr marL="4284083" indent="0">
              <a:buNone/>
              <a:defRPr sz="18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4" y="3006092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1664649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44517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698001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5"/>
            <a:ext cx="7406640" cy="5848350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9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510" indent="0">
              <a:buNone/>
              <a:defRPr sz="1600"/>
            </a:lvl2pPr>
            <a:lvl3pPr marL="1071021" indent="0">
              <a:buNone/>
              <a:defRPr sz="1400"/>
            </a:lvl3pPr>
            <a:lvl4pPr marL="1606531" indent="0">
              <a:buNone/>
              <a:defRPr sz="1100"/>
            </a:lvl4pPr>
            <a:lvl5pPr marL="2142042" indent="0">
              <a:buNone/>
              <a:defRPr sz="1100"/>
            </a:lvl5pPr>
            <a:lvl6pPr marL="2677552" indent="0">
              <a:buNone/>
              <a:defRPr sz="1100"/>
            </a:lvl6pPr>
            <a:lvl7pPr marL="3213062" indent="0">
              <a:buNone/>
              <a:defRPr sz="1100"/>
            </a:lvl7pPr>
            <a:lvl8pPr marL="3748573" indent="0">
              <a:buNone/>
              <a:defRPr sz="1100"/>
            </a:lvl8pPr>
            <a:lvl9pPr marL="428408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985851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7" y="548640"/>
            <a:ext cx="4718685" cy="192024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5"/>
            <a:ext cx="7406640" cy="5848350"/>
          </a:xfrm>
        </p:spPr>
        <p:txBody>
          <a:bodyPr/>
          <a:lstStyle>
            <a:lvl1pPr marL="0" indent="0">
              <a:buNone/>
              <a:defRPr sz="3700"/>
            </a:lvl1pPr>
            <a:lvl2pPr marL="535510" indent="0">
              <a:buNone/>
              <a:defRPr sz="3200"/>
            </a:lvl2pPr>
            <a:lvl3pPr marL="1071021" indent="0">
              <a:buNone/>
              <a:defRPr sz="2900"/>
            </a:lvl3pPr>
            <a:lvl4pPr marL="1606531" indent="0">
              <a:buNone/>
              <a:defRPr sz="2200"/>
            </a:lvl4pPr>
            <a:lvl5pPr marL="2142042" indent="0">
              <a:buNone/>
              <a:defRPr sz="2200"/>
            </a:lvl5pPr>
            <a:lvl6pPr marL="2677552" indent="0">
              <a:buNone/>
              <a:defRPr sz="2200"/>
            </a:lvl6pPr>
            <a:lvl7pPr marL="3213062" indent="0">
              <a:buNone/>
              <a:defRPr sz="2200"/>
            </a:lvl7pPr>
            <a:lvl8pPr marL="3748573" indent="0">
              <a:buNone/>
              <a:defRPr sz="2200"/>
            </a:lvl8pPr>
            <a:lvl9pPr marL="4284083" indent="0">
              <a:buNone/>
              <a:defRPr sz="22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7" y="2468882"/>
            <a:ext cx="4718685" cy="4573906"/>
          </a:xfrm>
        </p:spPr>
        <p:txBody>
          <a:bodyPr/>
          <a:lstStyle>
            <a:lvl1pPr marL="0" indent="0">
              <a:buNone/>
              <a:defRPr sz="1800"/>
            </a:lvl1pPr>
            <a:lvl2pPr marL="535510" indent="0">
              <a:buNone/>
              <a:defRPr sz="1600"/>
            </a:lvl2pPr>
            <a:lvl3pPr marL="1071021" indent="0">
              <a:buNone/>
              <a:defRPr sz="1400"/>
            </a:lvl3pPr>
            <a:lvl4pPr marL="1606531" indent="0">
              <a:buNone/>
              <a:defRPr sz="1100"/>
            </a:lvl4pPr>
            <a:lvl5pPr marL="2142042" indent="0">
              <a:buNone/>
              <a:defRPr sz="1100"/>
            </a:lvl5pPr>
            <a:lvl6pPr marL="2677552" indent="0">
              <a:buNone/>
              <a:defRPr sz="1100"/>
            </a:lvl6pPr>
            <a:lvl7pPr marL="3213062" indent="0">
              <a:buNone/>
              <a:defRPr sz="1100"/>
            </a:lvl7pPr>
            <a:lvl8pPr marL="3748573" indent="0">
              <a:buNone/>
              <a:defRPr sz="1100"/>
            </a:lvl8pPr>
            <a:lvl9pPr marL="4284083" indent="0">
              <a:buNone/>
              <a:defRPr sz="11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434982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40707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4" y="438153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4" y="438153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5792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theme" Target="../theme/theme4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5" Type="http://schemas.openxmlformats.org/officeDocument/2006/relationships/slideLayout" Target="../slideLayouts/slideLayout33.xml"/><Relationship Id="rId4" Type="http://schemas.openxmlformats.org/officeDocument/2006/relationships/slideLayout" Target="../slideLayouts/slideLayout3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slideLayout" Target="../slideLayouts/slideLayout48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17" Type="http://schemas.openxmlformats.org/officeDocument/2006/relationships/theme" Target="../theme/theme5.xml"/><Relationship Id="rId2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51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slideLayout" Target="../slideLayouts/slideLayout49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4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5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slideLayout" Target="../slideLayouts/slideLayout69.xml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8.xml"/><Relationship Id="rId16" Type="http://schemas.openxmlformats.org/officeDocument/2006/relationships/theme" Target="../theme/theme7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Relationship Id="rId14" Type="http://schemas.openxmlformats.org/officeDocument/2006/relationships/slideLayout" Target="../slideLayouts/slideLayout70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defTabSz="914256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46" indent="-342846" algn="l" defTabSz="914256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30" indent="-285702" algn="l" defTabSz="914256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818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944" indent="-228563" algn="l" defTabSz="914256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070" indent="-228563" algn="l" defTabSz="914256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198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325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450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76" indent="-228563" algn="l" defTabSz="914256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28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256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382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507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634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762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888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014" algn="l" defTabSz="91425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8"/>
            <a:ext cx="12618720" cy="1590677"/>
          </a:xfrm>
          <a:prstGeom prst="rect">
            <a:avLst/>
          </a:prstGeom>
        </p:spPr>
        <p:txBody>
          <a:bodyPr vert="horz" lIns="72550" tIns="36274" rIns="72550" bIns="36274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9"/>
            <a:ext cx="12618720" cy="5221606"/>
          </a:xfrm>
          <a:prstGeom prst="rect">
            <a:avLst/>
          </a:prstGeom>
        </p:spPr>
        <p:txBody>
          <a:bodyPr vert="horz" lIns="72550" tIns="36274" rIns="72550" bIns="36274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4"/>
            <a:ext cx="329184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25510"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4"/>
            <a:ext cx="493776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4"/>
            <a:ext cx="3291840" cy="438150"/>
          </a:xfrm>
          <a:prstGeom prst="rect">
            <a:avLst/>
          </a:prstGeom>
        </p:spPr>
        <p:txBody>
          <a:bodyPr vert="horz" lIns="72550" tIns="36274" rIns="72550" bIns="36274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510"/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 defTabSz="725510"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437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1070850" rtl="0" eaLnBrk="1" latinLnBrk="0" hangingPunct="1">
        <a:lnSpc>
          <a:spcPct val="90000"/>
        </a:lnSpc>
        <a:spcBef>
          <a:spcPct val="0"/>
        </a:spcBef>
        <a:buNone/>
        <a:defRPr sz="5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712" indent="-267712" algn="l" defTabSz="1070850" rtl="0" eaLnBrk="1" latinLnBrk="0" hangingPunct="1">
        <a:lnSpc>
          <a:spcPct val="90000"/>
        </a:lnSpc>
        <a:spcBef>
          <a:spcPts val="1171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03136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560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73987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414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944837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262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5682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51110" indent="-267712" algn="l" defTabSz="1070850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422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0850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274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1701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7125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2549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7973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3398" algn="l" defTabSz="107085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08131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</p:sldLayoutIdLst>
  <p:txStyles>
    <p:titleStyle>
      <a:lvl1pPr algn="l" defTabSz="1097104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77" indent="-274277" algn="l" defTabSz="1097104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829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382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933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486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038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589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142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2696" indent="-274277" algn="l" defTabSz="1097104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55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04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656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210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76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312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9866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8418" algn="l" defTabSz="1097104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9212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</p:sldLayoutIdLst>
  <p:txStyles>
    <p:titleStyle>
      <a:lvl1pPr algn="l" defTabSz="1096973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43" indent="-274243" algn="l" defTabSz="1096973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730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214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919702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186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6674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158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3646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2133" indent="-274243" algn="l" defTabSz="1096973" rtl="0" eaLnBrk="1" latinLnBrk="0" hangingPunct="1">
        <a:lnSpc>
          <a:spcPct val="90000"/>
        </a:lnSpc>
        <a:spcBef>
          <a:spcPts val="598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486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6973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458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3946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432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0915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39402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7888" algn="l" defTabSz="1096973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6219144-DA18-4E1B-8818-94F469E81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3"/>
            <a:ext cx="12618720" cy="1590677"/>
          </a:xfrm>
          <a:prstGeom prst="rect">
            <a:avLst/>
          </a:prstGeom>
        </p:spPr>
        <p:txBody>
          <a:bodyPr vert="horz" lIns="109718" tIns="54861" rIns="109718" bIns="54861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uz-Latn-UZ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576B77B-DCC2-41FB-86D2-F792A42E2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1"/>
            <a:ext cx="12618720" cy="5221606"/>
          </a:xfrm>
          <a:prstGeom prst="rect">
            <a:avLst/>
          </a:prstGeom>
        </p:spPr>
        <p:txBody>
          <a:bodyPr vert="horz" lIns="109718" tIns="54861" rIns="109718" bIns="54861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z-Latn-UZ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8E34793-4C04-46CF-9C29-B0224F828C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3"/>
            <a:ext cx="329184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fld id="{CF599754-54CF-4588-A338-EE8222DFA11C}" type="datetimeFigureOut">
              <a:rPr lang="uz-Latn-UZ" smtClean="0">
                <a:solidFill>
                  <a:prstClr val="black">
                    <a:tint val="75000"/>
                  </a:prstClr>
                </a:solidFill>
              </a:rPr>
              <a:pPr defTabSz="1097192"/>
              <a:t>25/01/2025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EE81F4C-5E2E-44C4-8C01-7E401CDA2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3"/>
            <a:ext cx="493776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6A8C63E-48EA-4746-9BAD-F607A11244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3"/>
            <a:ext cx="3291840" cy="438150"/>
          </a:xfrm>
          <a:prstGeom prst="rect">
            <a:avLst/>
          </a:prstGeom>
        </p:spPr>
        <p:txBody>
          <a:bodyPr vert="horz" lIns="109718" tIns="54861" rIns="109718" bIns="54861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7192"/>
            <a:fld id="{68696B6E-649B-4EC9-8E10-EF1C4036527D}" type="slidenum">
              <a:rPr lang="uz-Latn-UZ" smtClean="0">
                <a:solidFill>
                  <a:prstClr val="black">
                    <a:tint val="75000"/>
                  </a:prstClr>
                </a:solidFill>
              </a:rPr>
              <a:pPr defTabSz="1097192"/>
              <a:t>‹#›</a:t>
            </a:fld>
            <a:endParaRPr lang="uz-Latn-U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2260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</p:sldLayoutIdLst>
  <p:txStyles>
    <p:titleStyle>
      <a:lvl1pPr algn="l" defTabSz="1097192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298" indent="-274298" algn="l" defTabSz="1097192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894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490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086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683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278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5874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470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069" indent="-274298" algn="l" defTabSz="1097192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z-Latn-UZ"/>
      </a:defPPr>
      <a:lvl1pPr marL="0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597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192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789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386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2982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576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173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8770" algn="l" defTabSz="1097192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5526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</p:sldLayoutIdLst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5173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5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1" indent="-342901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2"/>
            <a:ext cx="12618720" cy="1590675"/>
          </a:xfrm>
          <a:prstGeom prst="rect">
            <a:avLst/>
          </a:prstGeom>
        </p:spPr>
        <p:txBody>
          <a:bodyPr vert="horz" lIns="72563" tIns="36280" rIns="72563" bIns="3628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4"/>
            <a:ext cx="12618720" cy="5221605"/>
          </a:xfrm>
          <a:prstGeom prst="rect">
            <a:avLst/>
          </a:prstGeom>
        </p:spPr>
        <p:txBody>
          <a:bodyPr vert="horz" lIns="72563" tIns="36280" rIns="72563" bIns="3628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3"/>
            <a:ext cx="329184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>
              <a:defRPr/>
            </a:pPr>
            <a:fld id="{7E2AA7FE-B9FD-4897-A067-9F4369E0D04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725626">
                <a:defRPr/>
              </a:pPr>
              <a:t>1/25/2025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3"/>
            <a:ext cx="493776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3"/>
            <a:ext cx="3291840" cy="438150"/>
          </a:xfrm>
          <a:prstGeom prst="rect">
            <a:avLst/>
          </a:prstGeom>
        </p:spPr>
        <p:txBody>
          <a:bodyPr vert="horz" lIns="72563" tIns="36280" rIns="72563" bIns="3628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725626"/>
            <a:fld id="{31376E9D-FCC9-42A9-BD70-042CEED4A9B2}" type="slidenum">
              <a:rPr lang="en-US" altLang="en-US" smtClean="0">
                <a:solidFill>
                  <a:prstClr val="black">
                    <a:tint val="75000"/>
                  </a:prstClr>
                </a:solidFill>
              </a:rPr>
              <a:pPr defTabSz="725626"/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083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1071021" rtl="0" eaLnBrk="1" latinLnBrk="0" hangingPunct="1">
        <a:lnSpc>
          <a:spcPct val="90000"/>
        </a:lnSpc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755" indent="-267755" algn="l" defTabSz="1071021" rtl="0" eaLnBrk="1" latinLnBrk="0" hangingPunct="1">
        <a:lnSpc>
          <a:spcPct val="90000"/>
        </a:lnSpc>
        <a:spcBef>
          <a:spcPts val="1171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03264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33877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87428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40979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945307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8081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6326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51838" indent="-267755" algn="l" defTabSz="1071021" rtl="0" eaLnBrk="1" latinLnBrk="0" hangingPunct="1">
        <a:lnSpc>
          <a:spcPct val="90000"/>
        </a:lnSpc>
        <a:spcBef>
          <a:spcPts val="586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5510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71021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6531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4204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755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13062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8573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84083" algn="l" defTabSz="1071021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2.jpe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7.xml"/><Relationship Id="rId6" Type="http://schemas.openxmlformats.org/officeDocument/2006/relationships/hyperlink" Target="https://create.kahoot.it/share/pedagogik-dasturiy-vositalar/80468b15-ed53-4c02-86d3-e8fd0479b84a" TargetMode="External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2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11" Type="http://schemas.openxmlformats.org/officeDocument/2006/relationships/image" Target="../media/image17.png"/><Relationship Id="rId10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12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11" Type="http://schemas.openxmlformats.org/officeDocument/2006/relationships/image" Target="../media/image19.png"/><Relationship Id="rId10" Type="http://schemas.openxmlformats.org/officeDocument/2006/relationships/image" Target="../media/image6.png"/><Relationship Id="rId9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svg"/><Relationship Id="rId4" Type="http://schemas.openxmlformats.org/officeDocument/2006/relationships/image" Target="../media/image4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3.sv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.png"/><Relationship Id="rId5" Type="http://schemas.openxmlformats.org/officeDocument/2006/relationships/image" Target="../media/image3.sv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30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10" Type="http://schemas.openxmlformats.org/officeDocument/2006/relationships/image" Target="../media/image6.png"/><Relationship Id="rId4" Type="http://schemas.openxmlformats.org/officeDocument/2006/relationships/image" Target="../media/image31.png"/><Relationship Id="rId9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2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.sv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6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.sv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37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39.png"/><Relationship Id="rId10" Type="http://schemas.openxmlformats.org/officeDocument/2006/relationships/image" Target="../media/image6.png"/><Relationship Id="rId4" Type="http://schemas.openxmlformats.org/officeDocument/2006/relationships/image" Target="../media/image38.png"/><Relationship Id="rId9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40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3.png"/><Relationship Id="rId11" Type="http://schemas.openxmlformats.org/officeDocument/2006/relationships/image" Target="../media/image6.png"/><Relationship Id="rId5" Type="http://schemas.openxmlformats.org/officeDocument/2006/relationships/image" Target="../media/image42.png"/><Relationship Id="rId10" Type="http://schemas.openxmlformats.org/officeDocument/2006/relationships/image" Target="../media/image5.png"/><Relationship Id="rId4" Type="http://schemas.openxmlformats.org/officeDocument/2006/relationships/image" Target="../media/image41.png"/><Relationship Id="rId9" Type="http://schemas.openxmlformats.org/officeDocument/2006/relationships/image" Target="../media/image3.sv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3.sv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svg"/><Relationship Id="rId3" Type="http://schemas.openxmlformats.org/officeDocument/2006/relationships/image" Target="../media/image44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8.png"/><Relationship Id="rId5" Type="http://schemas.openxmlformats.org/officeDocument/2006/relationships/image" Target="../media/image46.png"/><Relationship Id="rId10" Type="http://schemas.openxmlformats.org/officeDocument/2006/relationships/image" Target="../media/image6.png"/><Relationship Id="rId4" Type="http://schemas.openxmlformats.org/officeDocument/2006/relationships/image" Target="../media/image45.png"/><Relationship Id="rId9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47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3.svg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793794" y="3020764"/>
            <a:ext cx="7684288" cy="228449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Ta’limda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pedagogik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dasturiy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vositalar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va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immersiv</a:t>
            </a: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</a:t>
            </a:r>
            <a:r>
              <a:rPr lang="en-US" sz="4500" b="1" dirty="0" err="1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texnologiyalar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5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7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" y="823110"/>
            <a:ext cx="14630398" cy="9787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lIns="91426" tIns="45712" rIns="91426" bIns="45712">
            <a:spAutoFit/>
          </a:bodyPr>
          <a:lstStyle/>
          <a:p>
            <a:pPr algn="ctr"/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2.4.Ta’limda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texnologiyalar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sun’iy</a:t>
            </a:r>
            <a:r>
              <a:rPr lang="en-US" sz="29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intellekt</a:t>
            </a:r>
            <a:endParaRPr lang="ru-RU" sz="29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53553" y="2403856"/>
            <a:ext cx="4947066" cy="35183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" y="-19071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3"/>
            <a:ext cx="2703328" cy="70329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25"/>
            <a:ext cx="1920432" cy="703299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xmlns="" id="{7C6AC182-0772-4015-AA4E-4054DE749E6A}"/>
              </a:ext>
            </a:extLst>
          </p:cNvPr>
          <p:cNvSpPr/>
          <p:nvPr/>
        </p:nvSpPr>
        <p:spPr>
          <a:xfrm>
            <a:off x="6" y="8136431"/>
            <a:ext cx="14630395" cy="73150"/>
          </a:xfrm>
          <a:prstGeom prst="rect">
            <a:avLst/>
          </a:prstGeom>
          <a:solidFill>
            <a:srgbClr val="D9B0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6286" tIns="73144" rIns="146286" bIns="73144" rtlCol="0" anchor="ctr"/>
          <a:lstStyle/>
          <a:p>
            <a:pPr algn="ctr" defTabSz="1462288"/>
            <a:endParaRPr lang="ru-RU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683552" y="1368226"/>
            <a:ext cx="2060051" cy="1034130"/>
          </a:xfrm>
          <a:prstGeom prst="rect">
            <a:avLst/>
          </a:prstGeom>
        </p:spPr>
        <p:txBody>
          <a:bodyPr wrap="none" lIns="146286" tIns="73144" rIns="146286" bIns="73144">
            <a:spAutoFit/>
          </a:bodyPr>
          <a:lstStyle/>
          <a:p>
            <a:pPr defTabSz="1462288"/>
            <a:r>
              <a:rPr lang="en-US" sz="58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8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Reja</a:t>
            </a:r>
            <a:endParaRPr lang="ru-RU" sz="5800" dirty="0">
              <a:solidFill>
                <a:prstClr val="black"/>
              </a:solidFill>
            </a:endParaRPr>
          </a:p>
        </p:txBody>
      </p:sp>
      <p:grpSp>
        <p:nvGrpSpPr>
          <p:cNvPr id="35" name="Google Shape;118;p26"/>
          <p:cNvGrpSpPr/>
          <p:nvPr/>
        </p:nvGrpSpPr>
        <p:grpSpPr>
          <a:xfrm>
            <a:off x="5356582" y="2531779"/>
            <a:ext cx="8064896" cy="1295482"/>
            <a:chOff x="4329485" y="1582873"/>
            <a:chExt cx="3997017" cy="809676"/>
          </a:xfrm>
        </p:grpSpPr>
        <p:grpSp>
          <p:nvGrpSpPr>
            <p:cNvPr id="36" name="Google Shape;119;p26"/>
            <p:cNvGrpSpPr/>
            <p:nvPr/>
          </p:nvGrpSpPr>
          <p:grpSpPr>
            <a:xfrm>
              <a:off x="4329485" y="1582873"/>
              <a:ext cx="3997017" cy="809676"/>
              <a:chOff x="4572000" y="1763225"/>
              <a:chExt cx="3997017" cy="809676"/>
            </a:xfrm>
          </p:grpSpPr>
          <p:sp>
            <p:nvSpPr>
              <p:cNvPr id="39" name="Google Shape;120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7459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0" name="Google Shape;121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503E5B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1" name="Google Shape;122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74598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2" name="Google Shape;123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37" name="Google Shape;124;p26"/>
            <p:cNvSpPr txBox="1"/>
            <p:nvPr/>
          </p:nvSpPr>
          <p:spPr>
            <a:xfrm>
              <a:off x="4400329" y="17013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01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38" name="Google Shape;125;p26"/>
            <p:cNvSpPr txBox="1"/>
            <p:nvPr/>
          </p:nvSpPr>
          <p:spPr>
            <a:xfrm>
              <a:off x="5335776" y="1701361"/>
              <a:ext cx="2819425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buClr>
                  <a:srgbClr val="000000"/>
                </a:buClr>
                <a:buSzPts val="1100"/>
              </a:pP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Ta’limda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pedagogik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dasturiy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vositalar</a:t>
              </a:r>
              <a:r>
                <a:rPr lang="en-US" sz="2600" kern="0" dirty="0">
                  <a:solidFill>
                    <a:srgbClr val="FFFFFF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</a:p>
          </p:txBody>
        </p:sp>
      </p:grpSp>
      <p:grpSp>
        <p:nvGrpSpPr>
          <p:cNvPr id="43" name="Google Shape;126;p26"/>
          <p:cNvGrpSpPr/>
          <p:nvPr/>
        </p:nvGrpSpPr>
        <p:grpSpPr>
          <a:xfrm>
            <a:off x="5356582" y="4006739"/>
            <a:ext cx="8064896" cy="1295482"/>
            <a:chOff x="4329485" y="2504723"/>
            <a:chExt cx="3997017" cy="809676"/>
          </a:xfrm>
        </p:grpSpPr>
        <p:grpSp>
          <p:nvGrpSpPr>
            <p:cNvPr id="44" name="Google Shape;127;p26"/>
            <p:cNvGrpSpPr/>
            <p:nvPr/>
          </p:nvGrpSpPr>
          <p:grpSpPr>
            <a:xfrm>
              <a:off x="4329485" y="2504723"/>
              <a:ext cx="3997017" cy="809676"/>
              <a:chOff x="4572000" y="1763225"/>
              <a:chExt cx="3997017" cy="809676"/>
            </a:xfrm>
          </p:grpSpPr>
          <p:sp>
            <p:nvSpPr>
              <p:cNvPr id="47" name="Google Shape;128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F68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8" name="Google Shape;129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BA4F5E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49" name="Google Shape;130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F687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0" name="Google Shape;131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45" name="Google Shape;132;p26"/>
            <p:cNvSpPr txBox="1"/>
            <p:nvPr/>
          </p:nvSpPr>
          <p:spPr>
            <a:xfrm>
              <a:off x="4400329" y="262321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02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46" name="Google Shape;133;p26"/>
            <p:cNvSpPr txBox="1"/>
            <p:nvPr/>
          </p:nvSpPr>
          <p:spPr>
            <a:xfrm>
              <a:off x="5335776" y="2623211"/>
              <a:ext cx="2819425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defRPr/>
              </a:pP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Pedagogik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dasturiy</a:t>
              </a:r>
              <a:r>
                <a:rPr lang="en-US" sz="2600" kern="0" dirty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vositalar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orqali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ta’lim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resurslarini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yaratish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 </a:t>
              </a:r>
              <a:endParaRPr lang="en-US" sz="2600" kern="0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grpSp>
        <p:nvGrpSpPr>
          <p:cNvPr id="51" name="Google Shape;134;p26"/>
          <p:cNvGrpSpPr/>
          <p:nvPr/>
        </p:nvGrpSpPr>
        <p:grpSpPr>
          <a:xfrm>
            <a:off x="5356582" y="5481699"/>
            <a:ext cx="8064896" cy="1295482"/>
            <a:chOff x="4329485" y="3426573"/>
            <a:chExt cx="3997017" cy="809676"/>
          </a:xfrm>
        </p:grpSpPr>
        <p:grpSp>
          <p:nvGrpSpPr>
            <p:cNvPr id="52" name="Google Shape;135;p26"/>
            <p:cNvGrpSpPr/>
            <p:nvPr/>
          </p:nvGrpSpPr>
          <p:grpSpPr>
            <a:xfrm>
              <a:off x="4329485" y="3426573"/>
              <a:ext cx="3997017" cy="809676"/>
              <a:chOff x="4572000" y="1763225"/>
              <a:chExt cx="3997017" cy="809676"/>
            </a:xfrm>
          </p:grpSpPr>
          <p:sp>
            <p:nvSpPr>
              <p:cNvPr id="55" name="Google Shape;136;p26"/>
              <p:cNvSpPr/>
              <p:nvPr/>
            </p:nvSpPr>
            <p:spPr>
              <a:xfrm>
                <a:off x="5040475" y="1884473"/>
                <a:ext cx="3528542" cy="572701"/>
              </a:xfrm>
              <a:custGeom>
                <a:avLst/>
                <a:gdLst/>
                <a:ahLst/>
                <a:cxnLst/>
                <a:rect l="l" t="t" r="r" b="b"/>
                <a:pathLst>
                  <a:path w="16741" h="3413" extrusionOk="0">
                    <a:moveTo>
                      <a:pt x="1" y="1"/>
                    </a:moveTo>
                    <a:lnTo>
                      <a:pt x="1" y="3413"/>
                    </a:lnTo>
                    <a:lnTo>
                      <a:pt x="14814" y="3413"/>
                    </a:lnTo>
                    <a:cubicBezTo>
                      <a:pt x="15871" y="3413"/>
                      <a:pt x="16741" y="2543"/>
                      <a:pt x="16741" y="1486"/>
                    </a:cubicBezTo>
                    <a:lnTo>
                      <a:pt x="16741" y="1"/>
                    </a:lnTo>
                    <a:close/>
                  </a:path>
                </a:pathLst>
              </a:custGeom>
              <a:solidFill>
                <a:srgbClr val="FEAF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6" name="Google Shape;137;p26"/>
              <p:cNvSpPr/>
              <p:nvPr/>
            </p:nvSpPr>
            <p:spPr>
              <a:xfrm>
                <a:off x="4987575" y="1886882"/>
                <a:ext cx="537173" cy="565278"/>
              </a:xfrm>
              <a:custGeom>
                <a:avLst/>
                <a:gdLst/>
                <a:ahLst/>
                <a:cxnLst/>
                <a:rect l="l" t="t" r="r" b="b"/>
                <a:pathLst>
                  <a:path w="3252" h="3413" extrusionOk="0">
                    <a:moveTo>
                      <a:pt x="0" y="1"/>
                    </a:moveTo>
                    <a:lnTo>
                      <a:pt x="14" y="3413"/>
                    </a:lnTo>
                    <a:lnTo>
                      <a:pt x="1927" y="3413"/>
                    </a:lnTo>
                    <a:lnTo>
                      <a:pt x="2810" y="2516"/>
                    </a:lnTo>
                    <a:cubicBezTo>
                      <a:pt x="3252" y="2088"/>
                      <a:pt x="3252" y="1392"/>
                      <a:pt x="2810" y="951"/>
                    </a:cubicBezTo>
                    <a:lnTo>
                      <a:pt x="1860" y="1"/>
                    </a:lnTo>
                    <a:close/>
                  </a:path>
                </a:pathLst>
              </a:custGeom>
              <a:solidFill>
                <a:srgbClr val="AD775D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7" name="Google Shape;138;p26"/>
              <p:cNvSpPr/>
              <p:nvPr/>
            </p:nvSpPr>
            <p:spPr>
              <a:xfrm>
                <a:off x="4572000" y="1763225"/>
                <a:ext cx="837958" cy="809676"/>
              </a:xfrm>
              <a:custGeom>
                <a:avLst/>
                <a:gdLst/>
                <a:ahLst/>
                <a:cxnLst/>
                <a:rect l="l" t="t" r="r" b="b"/>
                <a:pathLst>
                  <a:path w="5073" h="4902" extrusionOk="0">
                    <a:moveTo>
                      <a:pt x="2536" y="1"/>
                    </a:moveTo>
                    <a:cubicBezTo>
                      <a:pt x="2316" y="1"/>
                      <a:pt x="2095" y="88"/>
                      <a:pt x="1927" y="262"/>
                    </a:cubicBezTo>
                    <a:lnTo>
                      <a:pt x="348" y="1841"/>
                    </a:lnTo>
                    <a:cubicBezTo>
                      <a:pt x="1" y="2175"/>
                      <a:pt x="1" y="2724"/>
                      <a:pt x="348" y="3072"/>
                    </a:cubicBezTo>
                    <a:lnTo>
                      <a:pt x="1927" y="4651"/>
                    </a:lnTo>
                    <a:cubicBezTo>
                      <a:pt x="2095" y="4818"/>
                      <a:pt x="2316" y="4902"/>
                      <a:pt x="2536" y="4902"/>
                    </a:cubicBezTo>
                    <a:cubicBezTo>
                      <a:pt x="2757" y="4902"/>
                      <a:pt x="2978" y="4818"/>
                      <a:pt x="3145" y="4651"/>
                    </a:cubicBezTo>
                    <a:lnTo>
                      <a:pt x="4724" y="3072"/>
                    </a:lnTo>
                    <a:cubicBezTo>
                      <a:pt x="5072" y="2724"/>
                      <a:pt x="5072" y="2175"/>
                      <a:pt x="4724" y="1841"/>
                    </a:cubicBezTo>
                    <a:lnTo>
                      <a:pt x="3145" y="262"/>
                    </a:lnTo>
                    <a:cubicBezTo>
                      <a:pt x="2978" y="88"/>
                      <a:pt x="2757" y="1"/>
                      <a:pt x="2536" y="1"/>
                    </a:cubicBezTo>
                    <a:close/>
                  </a:path>
                </a:pathLst>
              </a:custGeom>
              <a:solidFill>
                <a:srgbClr val="FEAF8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58" name="Google Shape;139;p26"/>
              <p:cNvSpPr/>
              <p:nvPr/>
            </p:nvSpPr>
            <p:spPr>
              <a:xfrm>
                <a:off x="4693570" y="1880500"/>
                <a:ext cx="594813" cy="576452"/>
              </a:xfrm>
              <a:custGeom>
                <a:avLst/>
                <a:gdLst/>
                <a:ahLst/>
                <a:cxnLst/>
                <a:rect l="l" t="t" r="r" b="b"/>
                <a:pathLst>
                  <a:path w="3601" h="3490" extrusionOk="0">
                    <a:moveTo>
                      <a:pt x="1800" y="0"/>
                    </a:moveTo>
                    <a:cubicBezTo>
                      <a:pt x="1643" y="0"/>
                      <a:pt x="1486" y="60"/>
                      <a:pt x="1365" y="181"/>
                    </a:cubicBezTo>
                    <a:lnTo>
                      <a:pt x="241" y="1305"/>
                    </a:lnTo>
                    <a:cubicBezTo>
                      <a:pt x="1" y="1546"/>
                      <a:pt x="1" y="1934"/>
                      <a:pt x="241" y="2188"/>
                    </a:cubicBezTo>
                    <a:lnTo>
                      <a:pt x="1365" y="3299"/>
                    </a:lnTo>
                    <a:cubicBezTo>
                      <a:pt x="1486" y="3426"/>
                      <a:pt x="1643" y="3489"/>
                      <a:pt x="1800" y="3489"/>
                    </a:cubicBezTo>
                    <a:cubicBezTo>
                      <a:pt x="1958" y="3489"/>
                      <a:pt x="2115" y="3426"/>
                      <a:pt x="2235" y="3299"/>
                    </a:cubicBezTo>
                    <a:lnTo>
                      <a:pt x="3359" y="2188"/>
                    </a:lnTo>
                    <a:cubicBezTo>
                      <a:pt x="3600" y="1934"/>
                      <a:pt x="3600" y="1546"/>
                      <a:pt x="3359" y="1305"/>
                    </a:cubicBezTo>
                    <a:lnTo>
                      <a:pt x="2235" y="181"/>
                    </a:lnTo>
                    <a:cubicBezTo>
                      <a:pt x="2115" y="60"/>
                      <a:pt x="1958" y="0"/>
                      <a:pt x="180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defTabSz="1462864">
                  <a:defRPr/>
                </a:pPr>
                <a:endParaRPr kern="0">
                  <a:solidFill>
                    <a:sysClr val="windowText" lastClr="000000"/>
                  </a:solidFill>
                </a:endParaRPr>
              </a:p>
            </p:txBody>
          </p:sp>
        </p:grpSp>
        <p:sp>
          <p:nvSpPr>
            <p:cNvPr id="53" name="Google Shape;140;p26"/>
            <p:cNvSpPr txBox="1"/>
            <p:nvPr/>
          </p:nvSpPr>
          <p:spPr>
            <a:xfrm>
              <a:off x="4400329" y="3545061"/>
              <a:ext cx="673800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1462864">
                <a:defRPr/>
              </a:pPr>
              <a:r>
                <a:rPr lang="en" sz="3200" b="1" kern="0" dirty="0">
                  <a:solidFill>
                    <a:sysClr val="windowText" lastClr="000000"/>
                  </a:solidFill>
                  <a:latin typeface="Fira Sans"/>
                  <a:ea typeface="Fira Sans"/>
                  <a:cs typeface="Fira Sans"/>
                  <a:sym typeface="Fira Sans"/>
                </a:rPr>
                <a:t>03</a:t>
              </a:r>
              <a:endParaRPr sz="3200" b="1" kern="0" dirty="0">
                <a:solidFill>
                  <a:sysClr val="windowText" lastClr="000000"/>
                </a:solidFill>
                <a:latin typeface="Fira Sans"/>
                <a:ea typeface="Fira Sans"/>
                <a:cs typeface="Fira Sans"/>
                <a:sym typeface="Fira Sans"/>
              </a:endParaRPr>
            </a:p>
          </p:txBody>
        </p:sp>
        <p:sp>
          <p:nvSpPr>
            <p:cNvPr id="54" name="Google Shape;141;p26"/>
            <p:cNvSpPr txBox="1"/>
            <p:nvPr/>
          </p:nvSpPr>
          <p:spPr>
            <a:xfrm>
              <a:off x="5335776" y="3545061"/>
              <a:ext cx="2990726" cy="572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462864">
                <a:defRPr/>
              </a:pP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Immersiv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texnologiyalardan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foydalanish</a:t>
              </a:r>
              <a:r>
                <a:rPr lang="en-US" sz="2600" kern="0" dirty="0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 </a:t>
              </a:r>
              <a:r>
                <a:rPr lang="en-US" sz="2600" kern="0" dirty="0" err="1" smtClean="0">
                  <a:solidFill>
                    <a:srgbClr val="002060"/>
                  </a:solidFill>
                  <a:latin typeface="Arial" pitchFamily="34" charset="0"/>
                  <a:ea typeface="Roboto"/>
                  <a:cs typeface="Arial" pitchFamily="34" charset="0"/>
                  <a:sym typeface="Roboto"/>
                </a:rPr>
                <a:t>usullari</a:t>
              </a:r>
              <a:endParaRPr lang="en-US" sz="2600" kern="0" dirty="0">
                <a:solidFill>
                  <a:srgbClr val="002060"/>
                </a:solidFill>
                <a:latin typeface="Arial" pitchFamily="34" charset="0"/>
                <a:ea typeface="Roboto"/>
                <a:cs typeface="Arial" pitchFamily="34" charset="0"/>
                <a:sym typeface="Roboto"/>
              </a:endParaRPr>
            </a:p>
          </p:txBody>
        </p:sp>
      </p:grp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810" y="3105302"/>
            <a:ext cx="4437856" cy="2852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283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p27"/>
          <p:cNvSpPr/>
          <p:nvPr/>
        </p:nvSpPr>
        <p:spPr>
          <a:xfrm>
            <a:off x="2245703" y="3361199"/>
            <a:ext cx="5078696" cy="2780459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585104" tIns="146256" rIns="585104" bIns="146256" anchor="ctr" anchorCtr="0">
            <a:noAutofit/>
          </a:bodyPr>
          <a:lstStyle/>
          <a:p>
            <a:pPr>
              <a:lnSpc>
                <a:spcPts val="2850"/>
              </a:lnSpc>
            </a:pPr>
            <a:endParaRPr lang="en-US" sz="2400" dirty="0">
              <a:solidFill>
                <a:srgbClr val="15213F"/>
              </a:solidFill>
              <a:latin typeface="Arial" panose="020B0604020202020204" pitchFamily="34" charset="0"/>
              <a:ea typeface="Roboto" pitchFamily="34" charset="-122"/>
              <a:cs typeface="Arial" panose="020B0604020202020204" pitchFamily="34" charset="0"/>
            </a:endParaRPr>
          </a:p>
          <a:p>
            <a:pPr algn="ctr">
              <a:lnSpc>
                <a:spcPts val="2850"/>
              </a:lnSpc>
            </a:pP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platformasi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o'quvchilarga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onlayn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tarzda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olish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imkonini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beruvchi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dasturiy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ta'minot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yoki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xizmatdir</a:t>
            </a:r>
            <a:r>
              <a:rPr lang="en-US" sz="2400" dirty="0">
                <a:solidFill>
                  <a:srgbClr val="15213F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5" name="Google Shape;385;p27"/>
          <p:cNvSpPr/>
          <p:nvPr/>
        </p:nvSpPr>
        <p:spPr>
          <a:xfrm>
            <a:off x="2245697" y="2773017"/>
            <a:ext cx="5078698" cy="9161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Ta'lim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platformasi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nima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?</a:t>
            </a:r>
            <a:endParaRPr sz="2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6" name="Google Shape;386;p27"/>
          <p:cNvSpPr/>
          <p:nvPr/>
        </p:nvSpPr>
        <p:spPr>
          <a:xfrm>
            <a:off x="775438" y="3361189"/>
            <a:ext cx="1172160" cy="107328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/>
            <a:r>
              <a:rPr lang="en" sz="66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660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390" name="Google Shape;390;p27"/>
          <p:cNvSpPr/>
          <p:nvPr/>
        </p:nvSpPr>
        <p:spPr>
          <a:xfrm>
            <a:off x="7696699" y="3438943"/>
            <a:ext cx="5075934" cy="2702710"/>
          </a:xfrm>
          <a:prstGeom prst="roundRect">
            <a:avLst>
              <a:gd name="adj" fmla="val 16667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585104" tIns="146256" rIns="585104" bIns="146256" anchor="ctr" anchorCtr="0">
            <a:noAutofit/>
          </a:bodyPr>
          <a:lstStyle/>
          <a:p>
            <a:pPr algn="ctr">
              <a:lnSpc>
                <a:spcPts val="2850"/>
              </a:lnSpc>
            </a:pPr>
            <a:endParaRPr lang="en-US" sz="2400" dirty="0">
              <a:solidFill>
                <a:srgbClr val="15213F"/>
              </a:solidFill>
              <a:latin typeface="Roboto" pitchFamily="34" charset="0"/>
              <a:ea typeface="Roboto" pitchFamily="34" charset="-122"/>
              <a:cs typeface="Roboto" pitchFamily="34" charset="-120"/>
            </a:endParaRPr>
          </a:p>
          <a:p>
            <a:pPr algn="ctr">
              <a:lnSpc>
                <a:spcPts val="2850"/>
              </a:lnSpc>
            </a:pP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Ta'lim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platformalari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turli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xil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bo'ladi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masalan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o'quv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kurslari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o'quvchilarning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progressini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kuzatish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,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bilan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aloqa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 </a:t>
            </a:r>
            <a:r>
              <a:rPr lang="en-US" sz="2400" dirty="0" err="1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boshqalar</a:t>
            </a:r>
            <a:r>
              <a:rPr lang="en-US" sz="2400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.</a:t>
            </a:r>
            <a:endParaRPr lang="en-US" sz="2400" dirty="0"/>
          </a:p>
        </p:txBody>
      </p:sp>
      <p:sp>
        <p:nvSpPr>
          <p:cNvPr id="391" name="Google Shape;391;p27"/>
          <p:cNvSpPr/>
          <p:nvPr/>
        </p:nvSpPr>
        <p:spPr>
          <a:xfrm>
            <a:off x="7696699" y="2773017"/>
            <a:ext cx="5075934" cy="916170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lnSpc>
                <a:spcPts val="2750"/>
              </a:lnSpc>
            </a:pP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Ta'lim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platformalarining</a:t>
            </a:r>
            <a:r>
              <a:rPr lang="en-US" sz="2900" dirty="0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 </a:t>
            </a:r>
            <a:r>
              <a:rPr lang="en-US" sz="2900" dirty="0" err="1">
                <a:solidFill>
                  <a:schemeClr val="bg1"/>
                </a:solidFill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turlari</a:t>
            </a:r>
            <a:endParaRPr lang="en-US" sz="2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2" name="Google Shape;392;p27"/>
          <p:cNvSpPr/>
          <p:nvPr/>
        </p:nvSpPr>
        <p:spPr>
          <a:xfrm>
            <a:off x="13001224" y="3302069"/>
            <a:ext cx="1176960" cy="1069920"/>
          </a:xfrm>
          <a:prstGeom prst="roundRect">
            <a:avLst>
              <a:gd name="adj" fmla="val 16667"/>
            </a:avLst>
          </a:prstGeom>
          <a:solidFill>
            <a:schemeClr val="accent2"/>
          </a:solidFill>
          <a:ln>
            <a:noFill/>
          </a:ln>
        </p:spPr>
        <p:txBody>
          <a:bodyPr spcFirstLastPara="1" wrap="square" lIns="146256" tIns="146256" rIns="146256" bIns="146256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6600" dirty="0">
                <a:solidFill>
                  <a:srgbClr val="FFFFFF"/>
                </a:solidFill>
                <a:latin typeface="Fira Sans Extra Condensed Medium"/>
                <a:sym typeface="Fira Sans Extra Condensed Medium"/>
              </a:rPr>
              <a:t>2</a:t>
            </a:r>
            <a:endParaRPr sz="4800" dirty="0"/>
          </a:p>
        </p:txBody>
      </p:sp>
      <p:sp>
        <p:nvSpPr>
          <p:cNvPr id="16" name="Text 0"/>
          <p:cNvSpPr/>
          <p:nvPr/>
        </p:nvSpPr>
        <p:spPr>
          <a:xfrm>
            <a:off x="1361523" y="1192642"/>
            <a:ext cx="13667645" cy="85752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3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Asosiy tushunchalar va ta'lim platformalari haqida</a:t>
            </a:r>
            <a:endParaRPr lang="en-US" sz="3500" b="1" dirty="0">
              <a:solidFill>
                <a:srgbClr val="002060"/>
              </a:solidFill>
            </a:endParaRPr>
          </a:p>
        </p:txBody>
      </p:sp>
      <p:pic>
        <p:nvPicPr>
          <p:cNvPr id="9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1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2494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32857" y="3538739"/>
            <a:ext cx="8871386" cy="1255126"/>
          </a:xfrm>
          <a:prstGeom prst="rect">
            <a:avLst/>
          </a:prstGeom>
        </p:spPr>
        <p:txBody>
          <a:bodyPr wrap="square" lIns="72544" tIns="36272" rIns="72544" bIns="36272">
            <a:spAutoFit/>
          </a:bodyPr>
          <a:lstStyle/>
          <a:p>
            <a:pPr algn="ctr" defTabSz="725426"/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Fanni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o‘qitishga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qanday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ta'lim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platformalarini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8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bilasiz</a:t>
            </a:r>
            <a:r>
              <a:rPr lang="en-US" sz="3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?</a:t>
            </a:r>
          </a:p>
        </p:txBody>
      </p:sp>
      <p:pic>
        <p:nvPicPr>
          <p:cNvPr id="8" name="Picture 2" descr="D:\Avloniy ITI\Kafedra\DASTUR VA UMK\Informatika\do-you-know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941" y="2640360"/>
            <a:ext cx="3896003" cy="38960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3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164311" y="1309729"/>
            <a:ext cx="11136574" cy="1121962"/>
          </a:xfrm>
        </p:spPr>
        <p:txBody>
          <a:bodyPr anchor="ctr"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Fanni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o‘qitishga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doir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ta'lim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platformalarini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yozing</a:t>
            </a:r>
            <a: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?</a:t>
            </a:r>
            <a:br>
              <a:rPr lang="en-US" sz="37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r>
              <a:rPr lang="en-US" sz="29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Mentimeterda</a:t>
            </a:r>
            <a:r>
              <a:rPr lang="en-US" sz="29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9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ishlash</a:t>
            </a:r>
            <a:endParaRPr lang="ru-RU" sz="1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53800" y="2942895"/>
            <a:ext cx="8674141" cy="602011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lvl="0" algn="ctr">
              <a:lnSpc>
                <a:spcPct val="90000"/>
              </a:lnSpc>
              <a:spcBef>
                <a:spcPct val="0"/>
              </a:spcBef>
            </a:pPr>
            <a:r>
              <a:rPr lang="en-US" sz="37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https://www.menti.com/aldz9kg1vnuv</a:t>
            </a:r>
            <a:endParaRPr lang="ru-RU" sz="45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4001" y="3697647"/>
            <a:ext cx="6495666" cy="3709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306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0482" y="438152"/>
            <a:ext cx="12618720" cy="1071978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en-US" sz="7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Diagnostik</a:t>
            </a:r>
            <a:r>
              <a:rPr lang="en-US" sz="7800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7800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topshiriq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9529" y="3739061"/>
            <a:ext cx="6115050" cy="11772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7180" y="2608086"/>
            <a:ext cx="2827979" cy="2818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002" y="2025159"/>
            <a:ext cx="3748149" cy="121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74360" y="5830300"/>
            <a:ext cx="10732957" cy="369333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r>
              <a:rPr lang="en-US" dirty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create.kahoot.it/share/pedagogik-dasturiy-vositalar/80468b15-ed53-4c02-86d3-e8fd0479b84a</a:t>
            </a:r>
            <a:r>
              <a:rPr lang="en-US" dirty="0" smtClean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0414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4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200118" y="872618"/>
            <a:ext cx="7229893" cy="830998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4800" b="1" dirty="0">
                <a:solidFill>
                  <a:srgbClr val="002060"/>
                </a:solidFill>
              </a:rPr>
              <a:t>KAHOOT! PLATFORMASI</a:t>
            </a:r>
            <a:endParaRPr lang="ru-RU" sz="4800" b="1" dirty="0">
              <a:solidFill>
                <a:srgbClr val="00206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82675" y="1847686"/>
            <a:ext cx="14154150" cy="2382186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700" dirty="0" err="1">
                <a:solidFill>
                  <a:prstClr val="black"/>
                </a:solidFill>
              </a:rPr>
              <a:t>Ta'lim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oluvchilar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ushbu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platforma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orqali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yaratilgan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interfaol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ta'lim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resurslarini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har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qanday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qurilma</a:t>
            </a:r>
            <a:r>
              <a:rPr lang="en-US" sz="3700" dirty="0">
                <a:solidFill>
                  <a:prstClr val="black"/>
                </a:solidFill>
              </a:rPr>
              <a:t> (</a:t>
            </a:r>
            <a:r>
              <a:rPr lang="en-US" sz="3700" dirty="0" err="1">
                <a:solidFill>
                  <a:prstClr val="black"/>
                </a:solidFill>
              </a:rPr>
              <a:t>kompyuter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planshet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smartfon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va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h.k</a:t>
            </a:r>
            <a:r>
              <a:rPr lang="en-US" sz="3700" dirty="0">
                <a:solidFill>
                  <a:prstClr val="black"/>
                </a:solidFill>
              </a:rPr>
              <a:t>.) </a:t>
            </a:r>
            <a:r>
              <a:rPr lang="en-US" sz="3700" dirty="0" err="1">
                <a:solidFill>
                  <a:prstClr val="black"/>
                </a:solidFill>
              </a:rPr>
              <a:t>yordamida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sinfda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yoki</a:t>
            </a:r>
            <a:r>
              <a:rPr lang="en-US" sz="3700" dirty="0">
                <a:solidFill>
                  <a:prstClr val="black"/>
                </a:solidFill>
              </a:rPr>
              <a:t> virtual </a:t>
            </a:r>
            <a:r>
              <a:rPr lang="en-US" sz="3700" dirty="0" err="1">
                <a:solidFill>
                  <a:prstClr val="black"/>
                </a:solidFill>
              </a:rPr>
              <a:t>muhitda</a:t>
            </a:r>
            <a:r>
              <a:rPr lang="en-US" sz="3700" dirty="0">
                <a:solidFill>
                  <a:prstClr val="black"/>
                </a:solidFill>
              </a:rPr>
              <a:t>, </a:t>
            </a:r>
            <a:r>
              <a:rPr lang="en-US" sz="3700" dirty="0" err="1">
                <a:solidFill>
                  <a:prstClr val="black"/>
                </a:solidFill>
              </a:rPr>
              <a:t>onlayn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yoki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uyda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mustaqil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vazifalarni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bajarishda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foydalanishlari</a:t>
            </a:r>
            <a:r>
              <a:rPr lang="en-US" sz="3700" dirty="0">
                <a:solidFill>
                  <a:prstClr val="black"/>
                </a:solidFill>
              </a:rPr>
              <a:t> </a:t>
            </a:r>
            <a:r>
              <a:rPr lang="en-US" sz="3700" dirty="0" err="1">
                <a:solidFill>
                  <a:prstClr val="black"/>
                </a:solidFill>
              </a:rPr>
              <a:t>mumkin</a:t>
            </a:r>
            <a:r>
              <a:rPr lang="en-US" sz="3700" dirty="0">
                <a:solidFill>
                  <a:prstClr val="black"/>
                </a:solidFill>
              </a:rPr>
              <a:t>.</a:t>
            </a:r>
            <a:endParaRPr lang="ru-RU" sz="3700" dirty="0">
              <a:solidFill>
                <a:prstClr val="black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09066" y="4300084"/>
            <a:ext cx="11212277" cy="3777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420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168550" y="1339338"/>
            <a:ext cx="7059754" cy="923330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</a:rPr>
              <a:t>PLICKERS PLATFORMASI</a:t>
            </a:r>
            <a:endParaRPr lang="ru-RU" sz="5400" b="1" dirty="0">
              <a:solidFill>
                <a:srgbClr val="002060"/>
              </a:solidFill>
            </a:endParaRPr>
          </a:p>
        </p:txBody>
      </p:sp>
      <p:pic>
        <p:nvPicPr>
          <p:cNvPr id="4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6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85309" y="2581189"/>
            <a:ext cx="14459782" cy="2086722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Plickers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platformasi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2011-yilda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yaratilgan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boʻlib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u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dunyo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boʻylab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millionlab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beruvchilar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tomonidan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oluvchilarni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baholash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sinfda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tezkor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natijalarni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yigʻish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foydalaniladigan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bepul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qiziqarli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taʼlim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vositasi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hisoblanadi</a:t>
            </a:r>
            <a:r>
              <a:rPr lang="en-US" sz="3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3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08795" y="4570685"/>
            <a:ext cx="9973662" cy="36378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828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2565" y="7477126"/>
            <a:ext cx="1847850" cy="752477"/>
          </a:xfrm>
          <a:prstGeom prst="rect">
            <a:avLst/>
          </a:prstGeom>
        </p:spPr>
      </p:pic>
      <p:pic>
        <p:nvPicPr>
          <p:cNvPr id="23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25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3605950" y="1192770"/>
            <a:ext cx="9315114" cy="923330"/>
          </a:xfrm>
          <a:prstGeom prst="rect">
            <a:avLst/>
          </a:prstGeom>
        </p:spPr>
        <p:txBody>
          <a:bodyPr wrap="none" lIns="91426" tIns="45712" rIns="91426" bIns="45712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SOCRATIVE PLATFORMASI</a:t>
            </a:r>
            <a:endParaRPr lang="ru-RU" sz="5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1187315" y="2473984"/>
            <a:ext cx="13373101" cy="1588122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r>
              <a:rPr lang="en-US" sz="3200" dirty="0" err="1">
                <a:solidFill>
                  <a:prstClr val="black"/>
                </a:solidFill>
              </a:rPr>
              <a:t>Bugungi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kunda</a:t>
            </a:r>
            <a:r>
              <a:rPr lang="en-US" sz="3200" dirty="0">
                <a:solidFill>
                  <a:prstClr val="black"/>
                </a:solidFill>
              </a:rPr>
              <a:t> Socrative.com </a:t>
            </a:r>
            <a:r>
              <a:rPr lang="en-US" sz="3200" dirty="0" err="1">
                <a:solidFill>
                  <a:prstClr val="black"/>
                </a:solidFill>
              </a:rPr>
              <a:t>onlayn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platformasida</a:t>
            </a:r>
            <a:r>
              <a:rPr lang="en-US" sz="3200" dirty="0">
                <a:solidFill>
                  <a:prstClr val="black"/>
                </a:solidFill>
              </a:rPr>
              <a:t> 5 ta </a:t>
            </a:r>
            <a:r>
              <a:rPr lang="en-US" sz="3200" dirty="0" err="1">
                <a:solidFill>
                  <a:prstClr val="black"/>
                </a:solidFill>
              </a:rPr>
              <a:t>yoʻnalish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boʻyicha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tayyor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yuklangan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topshiriq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va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taʼlim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resurslari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mavjud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boʻlib</a:t>
            </a:r>
            <a:r>
              <a:rPr lang="en-US" sz="3200" dirty="0">
                <a:solidFill>
                  <a:prstClr val="black"/>
                </a:solidFill>
              </a:rPr>
              <a:t>, </a:t>
            </a:r>
            <a:r>
              <a:rPr lang="en-US" sz="3200" dirty="0" err="1">
                <a:solidFill>
                  <a:prstClr val="black"/>
                </a:solidFill>
              </a:rPr>
              <a:t>siz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ulardan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roʻyxatdan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oʻtish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orqali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pedagogik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faoliyatingizda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foydalanishingiz</a:t>
            </a:r>
            <a:r>
              <a:rPr lang="en-US" sz="3200" dirty="0">
                <a:solidFill>
                  <a:prstClr val="black"/>
                </a:solidFill>
              </a:rPr>
              <a:t> </a:t>
            </a:r>
            <a:r>
              <a:rPr lang="en-US" sz="3200" dirty="0" err="1">
                <a:solidFill>
                  <a:prstClr val="black"/>
                </a:solidFill>
              </a:rPr>
              <a:t>mumkin</a:t>
            </a:r>
            <a:r>
              <a:rPr lang="en-US" sz="3200" dirty="0">
                <a:solidFill>
                  <a:prstClr val="black"/>
                </a:solidFill>
              </a:rPr>
              <a:t>.</a:t>
            </a:r>
            <a:endParaRPr lang="ru-RU" sz="3200" dirty="0">
              <a:solidFill>
                <a:prstClr val="black"/>
              </a:solidFill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0219" y="4043643"/>
            <a:ext cx="11773715" cy="3766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1058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131" y="241402"/>
            <a:ext cx="13595299" cy="7616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0337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xmlns="" id="{5F3F6C66-D6D7-4A72-9928-967AEA400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9456" y="179390"/>
            <a:ext cx="14111021" cy="1537069"/>
          </a:xfrm>
        </p:spPr>
        <p:txBody>
          <a:bodyPr rtlCol="0">
            <a:normAutofit/>
          </a:bodyPr>
          <a:lstStyle/>
          <a:p>
            <a:pPr algn="ctr" rtl="0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Wordwall.net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sayti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imkoniyatlari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Объект 3">
            <a:extLst>
              <a:ext uri="{FF2B5EF4-FFF2-40B4-BE49-F238E27FC236}">
                <a16:creationId xmlns:a16="http://schemas.microsoft.com/office/drawing/2014/main" xmlns="" id="{7755BC38-5B6D-477E-8B1A-0E6A0DFC7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100897" y="2190751"/>
            <a:ext cx="12428613" cy="5221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7402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450" y="223466"/>
            <a:ext cx="13419734" cy="1322886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MASHQ TURLARI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214" y="1305763"/>
            <a:ext cx="14143941" cy="667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4128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7782"/>
            <a:ext cx="14440205" cy="814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1923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6664" y="109730"/>
            <a:ext cx="8262518" cy="1590677"/>
          </a:xfrm>
        </p:spPr>
        <p:txBody>
          <a:bodyPr>
            <a:normAutofit/>
          </a:bodyPr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DASTUR INTERFEYSI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/>
          <a:srcRect l="14191" t="9911" r="16233" b="8124"/>
          <a:stretch/>
        </p:blipFill>
        <p:spPr>
          <a:xfrm>
            <a:off x="1896728" y="1454523"/>
            <a:ext cx="9844170" cy="652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888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-8979"/>
            <a:ext cx="12618720" cy="1590677"/>
          </a:xfrm>
        </p:spPr>
        <p:txBody>
          <a:bodyPr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INTERFAOL MASHQLAR TURLARI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4793" t="16696" r="15631" b="7946"/>
          <a:stretch/>
        </p:blipFill>
        <p:spPr>
          <a:xfrm>
            <a:off x="1818349" y="1191335"/>
            <a:ext cx="10863072" cy="6615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7752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20" y="395021"/>
            <a:ext cx="14012266" cy="750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4424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4" y="2660462"/>
            <a:ext cx="10902434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Immersiv texnologiyalar nima?</a:t>
            </a:r>
            <a:endParaRPr lang="en-US" sz="4500" dirty="0">
              <a:solidFill>
                <a:prstClr val="black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793798" y="3913469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Virtual Reallik (VR): 3D-muhitni yaratish va foydalanuvchilarga bu muhitda o'zaro aloqada bo'lish imkonini beradi. VR-shlyapa va boshqa qurilmalar foydalanuvchilarni boshqa dunyoga olib boradi.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 2"/>
          <p:cNvSpPr/>
          <p:nvPr/>
        </p:nvSpPr>
        <p:spPr>
          <a:xfrm>
            <a:off x="7599527" y="3913466"/>
            <a:ext cx="6244709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Kengaytirilgan Reallik (AR): haqiqiy dunyoni raqamli kontent bilan birlashtiradi. Masalan, telefon orqali ko'rilgan 3D-model yoki o'yin.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7639" y="7342543"/>
            <a:ext cx="2019301" cy="800101"/>
          </a:xfrm>
          <a:prstGeom prst="rect">
            <a:avLst/>
          </a:prstGeom>
        </p:spPr>
      </p:pic>
      <p:pic>
        <p:nvPicPr>
          <p:cNvPr id="6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8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498338" y="6546243"/>
            <a:ext cx="11842914" cy="732509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/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PhET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Interfaol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simulyatsiyalari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The Physics Aviary, Physics: Interactive Physics Simulations, Khan academy,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ChemCollective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Vascak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1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GeoGebra</a:t>
            </a:r>
            <a:r>
              <a:rPr lang="en-US" sz="21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, Microsoft Math Solver ... )</a:t>
            </a:r>
            <a:endParaRPr lang="ru-RU" sz="21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2471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834886"/>
            <a:ext cx="5486400" cy="739471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85815" y="1137979"/>
            <a:ext cx="7572374" cy="28065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501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Immersiv texnologiyalardan foydalanishning afzalliklari</a:t>
            </a:r>
            <a:endParaRPr lang="en-US" sz="4500" dirty="0">
              <a:solidFill>
                <a:prstClr val="black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785820" y="4015387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950844" y="4099566"/>
            <a:ext cx="175141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1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1515430" y="4015383"/>
            <a:ext cx="2944416" cy="7015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O'qishni qiziqarli qiladi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515430" y="4851565"/>
            <a:ext cx="2944416" cy="107763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O'quvchilarni jalb qiladi va o'qishga bo'lgan qiziqishni oshiradi.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hape 5"/>
          <p:cNvSpPr/>
          <p:nvPr/>
        </p:nvSpPr>
        <p:spPr>
          <a:xfrm>
            <a:off x="4684276" y="4015387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4796195" y="4099566"/>
            <a:ext cx="281226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2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10" name="Text 7"/>
          <p:cNvSpPr/>
          <p:nvPr/>
        </p:nvSpPr>
        <p:spPr>
          <a:xfrm>
            <a:off x="5413891" y="4015383"/>
            <a:ext cx="2944416" cy="70151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Tushunishni osonlashtiradi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11" name="Text 8"/>
          <p:cNvSpPr/>
          <p:nvPr/>
        </p:nvSpPr>
        <p:spPr>
          <a:xfrm>
            <a:off x="5413891" y="4851562"/>
            <a:ext cx="2944416" cy="7184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Ma'lumotni o'zlashtirish va tushunishni osonlashtiradi.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Shape 9"/>
          <p:cNvSpPr/>
          <p:nvPr/>
        </p:nvSpPr>
        <p:spPr>
          <a:xfrm>
            <a:off x="785820" y="6406164"/>
            <a:ext cx="505182" cy="505182"/>
          </a:xfrm>
          <a:prstGeom prst="roundRect">
            <a:avLst>
              <a:gd name="adj" fmla="val 18668"/>
            </a:avLst>
          </a:prstGeom>
          <a:solidFill>
            <a:srgbClr val="D6F5EE"/>
          </a:solidFill>
          <a:ln w="7620">
            <a:solidFill>
              <a:srgbClr val="BCDBD4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897143" y="6490339"/>
            <a:ext cx="282534" cy="33682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</a:t>
            </a:r>
            <a:endParaRPr lang="en-US" sz="2600" dirty="0">
              <a:solidFill>
                <a:prstClr val="black"/>
              </a:solidFill>
            </a:endParaRPr>
          </a:p>
        </p:txBody>
      </p:sp>
      <p:sp>
        <p:nvSpPr>
          <p:cNvPr id="14" name="Text 11"/>
          <p:cNvSpPr/>
          <p:nvPr/>
        </p:nvSpPr>
        <p:spPr>
          <a:xfrm>
            <a:off x="1515428" y="6406159"/>
            <a:ext cx="5992894" cy="35075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Amaliy ko'nikmalarni rivojlantiradi</a:t>
            </a:r>
            <a:endParaRPr lang="en-US" sz="2200" dirty="0">
              <a:solidFill>
                <a:prstClr val="black"/>
              </a:solidFill>
            </a:endParaRPr>
          </a:p>
        </p:txBody>
      </p:sp>
      <p:sp>
        <p:nvSpPr>
          <p:cNvPr id="15" name="Text 12"/>
          <p:cNvSpPr/>
          <p:nvPr/>
        </p:nvSpPr>
        <p:spPr>
          <a:xfrm>
            <a:off x="1515431" y="6891579"/>
            <a:ext cx="6842760" cy="71842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0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Real hayot sharoitlarini simulyatsiya qiladi va amaliy ko'nikmalarni oshiradi.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6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8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2176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864706"/>
            <a:ext cx="5486400" cy="7364896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73683" y="1101550"/>
            <a:ext cx="8748614" cy="13804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5400"/>
              </a:lnSpc>
            </a:pPr>
            <a:r>
              <a:rPr lang="en-US" sz="43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3D Modelalr va Simulyatsiyalar</a:t>
            </a:r>
            <a:endParaRPr lang="en-US" sz="4300" dirty="0">
              <a:solidFill>
                <a:prstClr val="black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8" y="2319935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30" y="2540798"/>
            <a:ext cx="6162198" cy="70675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3D-modellar o'quvchilarga murakkab tushunchalarni yaxshiroq tushunishga yordam beradi.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78" y="4087059"/>
            <a:ext cx="1104424" cy="1767126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2208730" y="4307926"/>
            <a:ext cx="6162198" cy="1060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Simulyatsiyalar amaliy ko'nikmalarni rivojlantirish va xavfli tajribalarni xavfsiz sharoitda simulyatsiya qilish imkonini beradi.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78" y="5854186"/>
            <a:ext cx="1104424" cy="1767126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2208730" y="6075052"/>
            <a:ext cx="6162198" cy="10601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Masalan, o'quvchilar 3D-model orqali inson tanasining tuzilishini o'rganishlari yoki simulyatsiya yordamida jarrohlik operatsiyasini mashq qilishlari mumkin.</a:t>
            </a:r>
            <a:endParaRPr lang="en-US" dirty="0">
              <a:solidFill>
                <a:prstClr val="black"/>
              </a:solidFill>
            </a:endParaRPr>
          </a:p>
        </p:txBody>
      </p:sp>
      <p:pic>
        <p:nvPicPr>
          <p:cNvPr id="10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2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6629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>
          <a:xfrm>
            <a:off x="149901" y="1185488"/>
            <a:ext cx="3537682" cy="1572701"/>
          </a:xfrm>
        </p:spPr>
        <p:txBody>
          <a:bodyPr/>
          <a:lstStyle/>
          <a:p>
            <a:pPr algn="ctr" eaLnBrk="1" hangingPunct="1"/>
            <a:r>
              <a:rPr lang="en-US" altLang="ru-RU" sz="4800" b="1" dirty="0" err="1">
                <a:solidFill>
                  <a:srgbClr val="6600FF"/>
                </a:solidFill>
                <a:cs typeface="Arial" panose="020B0604020202020204" pitchFamily="34" charset="0"/>
              </a:rPr>
              <a:t>Amaliy</a:t>
            </a:r>
            <a:r>
              <a:rPr lang="en-US" altLang="ru-RU" sz="4800" b="1" dirty="0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  <a:r>
              <a:rPr lang="en-US" altLang="ru-RU" sz="4800" b="1" dirty="0" err="1">
                <a:solidFill>
                  <a:srgbClr val="6600FF"/>
                </a:solidFill>
                <a:cs typeface="Arial" panose="020B0604020202020204" pitchFamily="34" charset="0"/>
              </a:rPr>
              <a:t>topshiriq</a:t>
            </a:r>
            <a:endParaRPr lang="uz-Cyrl-UZ" altLang="ru-RU" sz="4800" b="1" dirty="0">
              <a:solidFill>
                <a:srgbClr val="6600FF"/>
              </a:solidFill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417759" y="1185493"/>
            <a:ext cx="11032760" cy="1828186"/>
          </a:xfrm>
          <a:prstGeom prst="rect">
            <a:avLst/>
          </a:prstGeom>
        </p:spPr>
        <p:txBody>
          <a:bodyPr wrap="square" lIns="109706" tIns="54854" rIns="109706" bIns="54854">
            <a:spAutoFit/>
          </a:bodyPr>
          <a:lstStyle/>
          <a:p>
            <a:pPr algn="ctr" defTabSz="1097062"/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Guruhlarda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ta’lim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platformalari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(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kahoot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, quizizz.com,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google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 form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va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dirty="0" err="1">
                <a:solidFill>
                  <a:srgbClr val="002060"/>
                </a:solidFill>
                <a:cs typeface="Arial" panose="020B0604020202020204" pitchFamily="34" charset="0"/>
              </a:rPr>
              <a:t>boshqa</a:t>
            </a:r>
            <a:r>
              <a:rPr lang="en-US" sz="3700" dirty="0">
                <a:solidFill>
                  <a:srgbClr val="002060"/>
                </a:solidFill>
                <a:cs typeface="Arial" panose="020B0604020202020204" pitchFamily="34" charset="0"/>
              </a:rPr>
              <a:t>)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yordamida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fan 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mavzusi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doirasida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topshiriqlar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n-US" sz="3700" b="1" dirty="0" err="1">
                <a:solidFill>
                  <a:srgbClr val="002060"/>
                </a:solidFill>
                <a:cs typeface="Arial" panose="020B0604020202020204" pitchFamily="34" charset="0"/>
              </a:rPr>
              <a:t>tayyorlash</a:t>
            </a:r>
            <a:r>
              <a:rPr lang="en-US" sz="3700" b="1" dirty="0">
                <a:solidFill>
                  <a:srgbClr val="002060"/>
                </a:solidFill>
                <a:cs typeface="Arial" panose="020B0604020202020204" pitchFamily="34" charset="0"/>
              </a:rPr>
              <a:t>.</a:t>
            </a:r>
            <a:endParaRPr lang="ru-RU" sz="1600" b="1" dirty="0">
              <a:solidFill>
                <a:prstClr val="black"/>
              </a:solidFill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503854" y="3757119"/>
            <a:ext cx="8558144" cy="223895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54406" tIns="27200" rIns="54406" bIns="27200" rtlCol="0" anchor="ctr">
            <a:normAutofit lnSpcReduction="10000"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lnSpc>
                <a:spcPct val="170000"/>
              </a:lnSpc>
            </a:pPr>
            <a:r>
              <a:rPr lang="en-US" sz="3700" b="1" dirty="0">
                <a:solidFill>
                  <a:srgbClr val="002060"/>
                </a:solidFill>
                <a:cs typeface="Arial" pitchFamily="34" charset="0"/>
              </a:rPr>
              <a:t>4-5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ta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guruhda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fan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bo‘yicha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ta’lim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platformalarida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elektron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topshiriqlar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(test,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krosvord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tarqatma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material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boshqalar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)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ni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cs typeface="Arial" pitchFamily="34" charset="0"/>
              </a:rPr>
              <a:t>tayyorlang</a:t>
            </a:r>
            <a:r>
              <a:rPr lang="en-US" sz="2400" b="1" dirty="0">
                <a:solidFill>
                  <a:srgbClr val="002060"/>
                </a:solidFill>
                <a:cs typeface="Arial" pitchFamily="34" charset="0"/>
              </a:rPr>
              <a:t>.</a:t>
            </a:r>
            <a:endParaRPr lang="ru-RU" sz="2400" b="1" dirty="0">
              <a:solidFill>
                <a:srgbClr val="002060"/>
              </a:solidFill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75727" y="4449019"/>
            <a:ext cx="1592680" cy="86746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lIns="54406" tIns="27200" rIns="54406" bIns="27200">
            <a:spAutoFit/>
          </a:bodyPr>
          <a:lstStyle/>
          <a:p>
            <a:pPr algn="ctr" defTabSz="544051"/>
            <a:r>
              <a:rPr lang="en-US" sz="2600" b="1" dirty="0" err="1">
                <a:solidFill>
                  <a:prstClr val="white"/>
                </a:solidFill>
                <a:cs typeface="Arial" pitchFamily="34" charset="0"/>
              </a:rPr>
              <a:t>Guruhda</a:t>
            </a:r>
            <a:r>
              <a:rPr lang="en-US" sz="2600" b="1" dirty="0">
                <a:solidFill>
                  <a:prstClr val="white"/>
                </a:solidFill>
                <a:cs typeface="Arial" pitchFamily="34" charset="0"/>
              </a:rPr>
              <a:t> </a:t>
            </a:r>
            <a:r>
              <a:rPr lang="en-US" sz="2600" b="1" dirty="0" err="1">
                <a:solidFill>
                  <a:prstClr val="white"/>
                </a:solidFill>
                <a:cs typeface="Arial" pitchFamily="34" charset="0"/>
              </a:rPr>
              <a:t>ishlash</a:t>
            </a:r>
            <a:endParaRPr lang="en-US" sz="2600" b="1" dirty="0">
              <a:solidFill>
                <a:prstClr val="white"/>
              </a:solidFill>
              <a:cs typeface="Arial" pitchFamily="34" charset="0"/>
            </a:endParaRPr>
          </a:p>
        </p:txBody>
      </p:sp>
      <p:pic>
        <p:nvPicPr>
          <p:cNvPr id="7" name="Picture 2" descr="D:\Avloniy ITI\Kafedra\DASTUR VA UMK\Informatika\teams_graphic-300x2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51" y="4353616"/>
            <a:ext cx="1245307" cy="917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0" y="141930"/>
            <a:ext cx="1920432" cy="70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70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35287" y="1580122"/>
            <a:ext cx="9359851" cy="92170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5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Guruh</a:t>
            </a:r>
            <a:r>
              <a:rPr lang="en-US" sz="5000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000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taqdimotlari</a:t>
            </a:r>
            <a:endParaRPr lang="ru-RU" sz="5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7" y="-65308"/>
            <a:ext cx="14630398" cy="11030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8051" y="165405"/>
            <a:ext cx="2703328" cy="7033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811" y="141926"/>
            <a:ext cx="1920432" cy="70330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957810" y="2847464"/>
            <a:ext cx="10714790" cy="2275085"/>
          </a:xfrm>
          <a:prstGeom prst="rect">
            <a:avLst/>
          </a:prstGeom>
        </p:spPr>
        <p:txBody>
          <a:bodyPr wrap="square" lIns="146280" tIns="73141" rIns="146280" bIns="73141">
            <a:spAutoFit/>
          </a:bodyPr>
          <a:lstStyle/>
          <a:p>
            <a:pPr algn="ctr" defTabSz="1096973">
              <a:lnSpc>
                <a:spcPct val="90000"/>
              </a:lnSpc>
              <a:spcBef>
                <a:spcPts val="1200"/>
              </a:spcBef>
            </a:pP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Guruhlar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tomonidan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tayyorlangan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topshiriqlar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muhokama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qilinadi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sz="5000" dirty="0" err="1">
                <a:solidFill>
                  <a:prstClr val="black"/>
                </a:solidFill>
                <a:cs typeface="Arial" pitchFamily="34" charset="0"/>
              </a:rPr>
              <a:t>baholanadi</a:t>
            </a:r>
            <a:r>
              <a:rPr lang="en-US" sz="50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ru-RU" sz="5000" dirty="0">
              <a:solidFill>
                <a:prstClr val="black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043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813239"/>
            <a:ext cx="5486400" cy="739471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2215286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Khan Academy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1" y="3264221"/>
            <a:ext cx="3664862" cy="2749987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sp>
      <p:sp>
        <p:nvSpPr>
          <p:cNvPr id="5" name="Text 2"/>
          <p:cNvSpPr/>
          <p:nvPr/>
        </p:nvSpPr>
        <p:spPr>
          <a:xfrm>
            <a:off x="6507008" y="349103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O'quv materiallari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07011" y="3981451"/>
            <a:ext cx="3211235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Matematika, fan, tarix, iqtisod va boshqa fanlar bo'yicha bepul o'quv materiallari taqdim etiladi.</a:t>
            </a:r>
            <a:endParaRPr lang="en-US" dirty="0"/>
          </a:p>
        </p:txBody>
      </p:sp>
      <p:sp>
        <p:nvSpPr>
          <p:cNvPr id="7" name="Shape 4"/>
          <p:cNvSpPr/>
          <p:nvPr/>
        </p:nvSpPr>
        <p:spPr>
          <a:xfrm>
            <a:off x="10171871" y="3264221"/>
            <a:ext cx="3664862" cy="2749987"/>
          </a:xfrm>
          <a:prstGeom prst="roundRect">
            <a:avLst>
              <a:gd name="adj" fmla="val 1237"/>
            </a:avLst>
          </a:prstGeom>
          <a:solidFill>
            <a:srgbClr val="E9ECF2"/>
          </a:solidFill>
          <a:ln/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0398688" y="3491041"/>
            <a:ext cx="3211235" cy="70866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O'qituvchilar uchun resurslar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398688" y="4335784"/>
            <a:ext cx="3211235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uchun o'quv rejalarini tayyorlashga va darslarni o'tkazishga yordam beruvchi vositalar mavjud.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85997" y="737628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Скругленный прямоугольник 21"/>
          <p:cNvSpPr/>
          <p:nvPr/>
        </p:nvSpPr>
        <p:spPr>
          <a:xfrm>
            <a:off x="6853963" y="5824332"/>
            <a:ext cx="6890267" cy="162633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6832289" y="1938133"/>
            <a:ext cx="3191957" cy="36635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10682168" y="1938130"/>
            <a:ext cx="3302189" cy="2405270"/>
          </a:xfrm>
          <a:prstGeom prst="round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6" tIns="45712" rIns="91426" bIns="45712" rtlCol="0" anchor="ctr"/>
          <a:lstStyle/>
          <a:p>
            <a:pPr algn="ctr"/>
            <a:endParaRPr lang="ru-RU"/>
          </a:p>
        </p:txBody>
      </p:sp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15015"/>
            <a:ext cx="5486400" cy="741459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92965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Coursera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Shape 1"/>
          <p:cNvSpPr/>
          <p:nvPr/>
        </p:nvSpPr>
        <p:spPr>
          <a:xfrm>
            <a:off x="6280191" y="2233732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5" name="Text 2"/>
          <p:cNvSpPr/>
          <p:nvPr/>
        </p:nvSpPr>
        <p:spPr>
          <a:xfrm>
            <a:off x="6465214" y="2318742"/>
            <a:ext cx="140256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7017312" y="2233732"/>
            <a:ext cx="2927747" cy="14173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Tanlangan universitetlar va muassasalarning kurslari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7017306" y="3787146"/>
            <a:ext cx="3154562" cy="181451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Dunyoning eng yaxshi universitetlari va muassasalari tomonidan taqdim etilgan kurslarni o'rganing.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10106268" y="2233732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9" name="Text 6"/>
          <p:cNvSpPr/>
          <p:nvPr/>
        </p:nvSpPr>
        <p:spPr>
          <a:xfrm>
            <a:off x="10260073" y="2372497"/>
            <a:ext cx="187882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2600" dirty="0"/>
          </a:p>
        </p:txBody>
      </p:sp>
      <p:sp>
        <p:nvSpPr>
          <p:cNvPr id="10" name="Text 7"/>
          <p:cNvSpPr/>
          <p:nvPr/>
        </p:nvSpPr>
        <p:spPr>
          <a:xfrm>
            <a:off x="11370128" y="22337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Sertifikatlar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10908989" y="2724151"/>
            <a:ext cx="2927747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Kurslarni muvaffaqiyatli yakunlashingiz mumkin bo'lgan sertifikatlarni oling.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2" name="Shape 9"/>
          <p:cNvSpPr/>
          <p:nvPr/>
        </p:nvSpPr>
        <p:spPr>
          <a:xfrm>
            <a:off x="6280191" y="6083620"/>
            <a:ext cx="510302" cy="510302"/>
          </a:xfrm>
          <a:prstGeom prst="roundRect">
            <a:avLst>
              <a:gd name="adj" fmla="val 6667"/>
            </a:avLst>
          </a:prstGeom>
          <a:solidFill>
            <a:schemeClr val="accent6"/>
          </a:solidFill>
          <a:ln/>
        </p:spPr>
      </p:sp>
      <p:sp>
        <p:nvSpPr>
          <p:cNvPr id="13" name="Text 10"/>
          <p:cNvSpPr/>
          <p:nvPr/>
        </p:nvSpPr>
        <p:spPr>
          <a:xfrm>
            <a:off x="6443429" y="6168629"/>
            <a:ext cx="183714" cy="3402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650"/>
              </a:lnSpc>
            </a:pPr>
            <a:r>
              <a:rPr lang="en-US" sz="26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1"/>
          <p:cNvSpPr/>
          <p:nvPr/>
        </p:nvSpPr>
        <p:spPr>
          <a:xfrm>
            <a:off x="7826286" y="6074549"/>
            <a:ext cx="4464248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latin typeface="Arial" panose="020B0604020202020204" pitchFamily="34" charset="0"/>
                <a:ea typeface="Roboto Slab" pitchFamily="34" charset="-122"/>
                <a:cs typeface="Arial" panose="020B0604020202020204" pitchFamily="34" charset="0"/>
              </a:rPr>
              <a:t>Keng miqyosdagi o'quv dasturlari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2"/>
          <p:cNvSpPr/>
          <p:nvPr/>
        </p:nvSpPr>
        <p:spPr>
          <a:xfrm>
            <a:off x="7017305" y="6574039"/>
            <a:ext cx="6819306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Biznes, texnologiya, san'at, gumanitar fanlar va boshqa ko'plab sohalarda kurslar mavjud.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71174" y="7658607"/>
            <a:ext cx="1759226" cy="529798"/>
          </a:xfrm>
          <a:prstGeom prst="rect">
            <a:avLst/>
          </a:prstGeom>
        </p:spPr>
      </p:pic>
      <p:pic>
        <p:nvPicPr>
          <p:cNvPr id="17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9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1535"/>
            <a:ext cx="5486400" cy="74580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2585334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Udemy va edX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0" y="363426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280190" y="442805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Udemy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6280192" y="4918475"/>
            <a:ext cx="3608070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Keng miqyosdagi o'quv kurslari, turli sohalarda.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421" y="363426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10228424" y="442805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edX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10228424" y="4918475"/>
            <a:ext cx="3608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Nufuzli universitetlar tomonidan taqdim etilgan o'quv kurslari.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782553" y="747712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=""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grpSp>
        <p:nvGrpSpPr>
          <p:cNvPr id="14" name="Google Shape;62;p17"/>
          <p:cNvGrpSpPr/>
          <p:nvPr/>
        </p:nvGrpSpPr>
        <p:grpSpPr>
          <a:xfrm>
            <a:off x="11950790" y="970977"/>
            <a:ext cx="2399605" cy="3768650"/>
            <a:chOff x="-218277" y="-1843944"/>
            <a:chExt cx="4794012" cy="7350167"/>
          </a:xfrm>
        </p:grpSpPr>
        <p:grpSp>
          <p:nvGrpSpPr>
            <p:cNvPr id="15" name="Google Shape;63;p17"/>
            <p:cNvGrpSpPr/>
            <p:nvPr/>
          </p:nvGrpSpPr>
          <p:grpSpPr>
            <a:xfrm>
              <a:off x="-218277" y="-167906"/>
              <a:ext cx="4794012" cy="5674129"/>
              <a:chOff x="-104469" y="-187944"/>
              <a:chExt cx="4651671" cy="5505656"/>
            </a:xfrm>
          </p:grpSpPr>
          <p:sp>
            <p:nvSpPr>
              <p:cNvPr id="17" name="Google Shape;64;p17"/>
              <p:cNvSpPr/>
              <p:nvPr/>
            </p:nvSpPr>
            <p:spPr>
              <a:xfrm rot="10800000">
                <a:off x="584999" y="4551947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8" name="Google Shape;65;p17"/>
              <p:cNvSpPr/>
              <p:nvPr/>
            </p:nvSpPr>
            <p:spPr>
              <a:xfrm rot="5400000">
                <a:off x="530406" y="54915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" name="Google Shape;66;p17"/>
              <p:cNvSpPr/>
              <p:nvPr/>
            </p:nvSpPr>
            <p:spPr>
              <a:xfrm>
                <a:off x="2320101" y="972023"/>
                <a:ext cx="107948" cy="2304013"/>
              </a:xfrm>
              <a:custGeom>
                <a:avLst/>
                <a:gdLst/>
                <a:ahLst/>
                <a:cxnLst/>
                <a:rect l="l" t="t" r="r" b="b"/>
                <a:pathLst>
                  <a:path w="2269" h="162283" extrusionOk="0">
                    <a:moveTo>
                      <a:pt x="1" y="0"/>
                    </a:moveTo>
                    <a:lnTo>
                      <a:pt x="1" y="162283"/>
                    </a:lnTo>
                    <a:lnTo>
                      <a:pt x="2269" y="162283"/>
                    </a:lnTo>
                    <a:lnTo>
                      <a:pt x="2269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" name="Google Shape;67;p17"/>
              <p:cNvSpPr/>
              <p:nvPr/>
            </p:nvSpPr>
            <p:spPr>
              <a:xfrm>
                <a:off x="2708655" y="1180829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1" name="Google Shape;68;p17"/>
              <p:cNvSpPr/>
              <p:nvPr/>
            </p:nvSpPr>
            <p:spPr>
              <a:xfrm>
                <a:off x="2732182" y="376224"/>
                <a:ext cx="1274401" cy="1274401"/>
              </a:xfrm>
              <a:custGeom>
                <a:avLst/>
                <a:gdLst/>
                <a:ahLst/>
                <a:cxnLst/>
                <a:rect l="l" t="t" r="r" b="b"/>
                <a:pathLst>
                  <a:path w="21850" h="21850" extrusionOk="0">
                    <a:moveTo>
                      <a:pt x="10942" y="0"/>
                    </a:moveTo>
                    <a:cubicBezTo>
                      <a:pt x="4904" y="0"/>
                      <a:pt x="1" y="4904"/>
                      <a:pt x="1" y="10942"/>
                    </a:cubicBezTo>
                    <a:cubicBezTo>
                      <a:pt x="1" y="16979"/>
                      <a:pt x="4904" y="21849"/>
                      <a:pt x="10942" y="21849"/>
                    </a:cubicBezTo>
                    <a:cubicBezTo>
                      <a:pt x="16980" y="21849"/>
                      <a:pt x="21850" y="16979"/>
                      <a:pt x="21850" y="10942"/>
                    </a:cubicBezTo>
                    <a:cubicBezTo>
                      <a:pt x="21850" y="4904"/>
                      <a:pt x="16980" y="0"/>
                      <a:pt x="10942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2" name="Google Shape;69;p17"/>
              <p:cNvSpPr/>
              <p:nvPr/>
            </p:nvSpPr>
            <p:spPr>
              <a:xfrm>
                <a:off x="2998070" y="711829"/>
                <a:ext cx="764375" cy="560271"/>
              </a:xfrm>
              <a:custGeom>
                <a:avLst/>
                <a:gdLst/>
                <a:ahLst/>
                <a:cxnLst/>
                <a:rect l="l" t="t" r="r" b="b"/>
                <a:pathLst>
                  <a:path w="15879" h="11642" extrusionOk="0">
                    <a:moveTo>
                      <a:pt x="6305" y="3336"/>
                    </a:moveTo>
                    <a:lnTo>
                      <a:pt x="10608" y="5671"/>
                    </a:lnTo>
                    <a:lnTo>
                      <a:pt x="6305" y="7973"/>
                    </a:lnTo>
                    <a:lnTo>
                      <a:pt x="6305" y="3336"/>
                    </a:lnTo>
                    <a:close/>
                    <a:moveTo>
                      <a:pt x="7940" y="0"/>
                    </a:moveTo>
                    <a:cubicBezTo>
                      <a:pt x="7940" y="0"/>
                      <a:pt x="4604" y="0"/>
                      <a:pt x="2402" y="167"/>
                    </a:cubicBezTo>
                    <a:cubicBezTo>
                      <a:pt x="2069" y="234"/>
                      <a:pt x="1402" y="234"/>
                      <a:pt x="801" y="867"/>
                    </a:cubicBezTo>
                    <a:cubicBezTo>
                      <a:pt x="334" y="1368"/>
                      <a:pt x="167" y="2535"/>
                      <a:pt x="167" y="2535"/>
                    </a:cubicBezTo>
                    <a:cubicBezTo>
                      <a:pt x="167" y="2535"/>
                      <a:pt x="1" y="3870"/>
                      <a:pt x="1" y="5204"/>
                    </a:cubicBezTo>
                    <a:lnTo>
                      <a:pt x="1" y="6471"/>
                    </a:lnTo>
                    <a:cubicBezTo>
                      <a:pt x="1" y="7806"/>
                      <a:pt x="167" y="9140"/>
                      <a:pt x="167" y="9140"/>
                    </a:cubicBezTo>
                    <a:cubicBezTo>
                      <a:pt x="167" y="9140"/>
                      <a:pt x="334" y="10274"/>
                      <a:pt x="801" y="10775"/>
                    </a:cubicBezTo>
                    <a:cubicBezTo>
                      <a:pt x="1402" y="11442"/>
                      <a:pt x="2202" y="11408"/>
                      <a:pt x="2536" y="11475"/>
                    </a:cubicBezTo>
                    <a:cubicBezTo>
                      <a:pt x="3837" y="11608"/>
                      <a:pt x="7940" y="11642"/>
                      <a:pt x="7940" y="11642"/>
                    </a:cubicBezTo>
                    <a:cubicBezTo>
                      <a:pt x="7940" y="11642"/>
                      <a:pt x="11275" y="11642"/>
                      <a:pt x="13510" y="11475"/>
                    </a:cubicBezTo>
                    <a:cubicBezTo>
                      <a:pt x="13810" y="11442"/>
                      <a:pt x="14478" y="11442"/>
                      <a:pt x="15078" y="10775"/>
                    </a:cubicBezTo>
                    <a:cubicBezTo>
                      <a:pt x="15578" y="10274"/>
                      <a:pt x="15712" y="9140"/>
                      <a:pt x="15712" y="9140"/>
                    </a:cubicBezTo>
                    <a:cubicBezTo>
                      <a:pt x="15712" y="9140"/>
                      <a:pt x="15879" y="7806"/>
                      <a:pt x="15879" y="6438"/>
                    </a:cubicBezTo>
                    <a:lnTo>
                      <a:pt x="15879" y="5204"/>
                    </a:lnTo>
                    <a:cubicBezTo>
                      <a:pt x="15879" y="3870"/>
                      <a:pt x="15712" y="2535"/>
                      <a:pt x="15712" y="2535"/>
                    </a:cubicBezTo>
                    <a:cubicBezTo>
                      <a:pt x="15712" y="2535"/>
                      <a:pt x="15578" y="1401"/>
                      <a:pt x="15078" y="867"/>
                    </a:cubicBezTo>
                    <a:cubicBezTo>
                      <a:pt x="14478" y="234"/>
                      <a:pt x="13810" y="234"/>
                      <a:pt x="13510" y="167"/>
                    </a:cubicBezTo>
                    <a:cubicBezTo>
                      <a:pt x="11275" y="0"/>
                      <a:pt x="7940" y="0"/>
                      <a:pt x="794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3" name="Google Shape;70;p17"/>
              <p:cNvSpPr/>
              <p:nvPr/>
            </p:nvSpPr>
            <p:spPr>
              <a:xfrm rot="5400000" flipH="1">
                <a:off x="2520662" y="1806442"/>
                <a:ext cx="792982" cy="671296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4" name="Google Shape;71;p17"/>
              <p:cNvSpPr/>
              <p:nvPr/>
            </p:nvSpPr>
            <p:spPr>
              <a:xfrm rot="10800000" flipH="1">
                <a:off x="2852725" y="2399775"/>
                <a:ext cx="711010" cy="641168"/>
              </a:xfrm>
              <a:custGeom>
                <a:avLst/>
                <a:gdLst/>
                <a:ahLst/>
                <a:cxnLst/>
                <a:rect l="l" t="t" r="r" b="b"/>
                <a:pathLst>
                  <a:path w="15612" h="13477" extrusionOk="0">
                    <a:moveTo>
                      <a:pt x="1" y="0"/>
                    </a:moveTo>
                    <a:lnTo>
                      <a:pt x="1" y="10474"/>
                    </a:lnTo>
                    <a:cubicBezTo>
                      <a:pt x="1" y="12142"/>
                      <a:pt x="1535" y="13476"/>
                      <a:pt x="3437" y="13476"/>
                    </a:cubicBezTo>
                    <a:lnTo>
                      <a:pt x="15612" y="13410"/>
                    </a:lnTo>
                    <a:lnTo>
                      <a:pt x="15612" y="11408"/>
                    </a:lnTo>
                    <a:lnTo>
                      <a:pt x="3437" y="11475"/>
                    </a:lnTo>
                    <a:cubicBezTo>
                      <a:pt x="2803" y="11475"/>
                      <a:pt x="2269" y="11041"/>
                      <a:pt x="2269" y="10474"/>
                    </a:cubicBezTo>
                    <a:lnTo>
                      <a:pt x="2269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5" name="Google Shape;72;p17"/>
              <p:cNvSpPr/>
              <p:nvPr/>
            </p:nvSpPr>
            <p:spPr>
              <a:xfrm rot="-5400000">
                <a:off x="2509558" y="3240771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6" name="Google Shape;73;p17"/>
              <p:cNvSpPr/>
              <p:nvPr/>
            </p:nvSpPr>
            <p:spPr>
              <a:xfrm>
                <a:off x="3068500" y="3146350"/>
                <a:ext cx="1478702" cy="1478702"/>
              </a:xfrm>
              <a:custGeom>
                <a:avLst/>
                <a:gdLst/>
                <a:ahLst/>
                <a:cxnLst/>
                <a:rect l="l" t="t" r="r" b="b"/>
                <a:pathLst>
                  <a:path w="32123" h="32123" extrusionOk="0">
                    <a:moveTo>
                      <a:pt x="16078" y="0"/>
                    </a:moveTo>
                    <a:cubicBezTo>
                      <a:pt x="7205" y="0"/>
                      <a:pt x="0" y="7205"/>
                      <a:pt x="0" y="16078"/>
                    </a:cubicBezTo>
                    <a:cubicBezTo>
                      <a:pt x="0" y="24951"/>
                      <a:pt x="7205" y="32123"/>
                      <a:pt x="16078" y="32123"/>
                    </a:cubicBezTo>
                    <a:cubicBezTo>
                      <a:pt x="24951" y="32123"/>
                      <a:pt x="32123" y="24951"/>
                      <a:pt x="32123" y="16078"/>
                    </a:cubicBezTo>
                    <a:cubicBezTo>
                      <a:pt x="32123" y="7205"/>
                      <a:pt x="24951" y="0"/>
                      <a:pt x="16078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7" name="Google Shape;74;p17"/>
              <p:cNvSpPr/>
              <p:nvPr/>
            </p:nvSpPr>
            <p:spPr>
              <a:xfrm>
                <a:off x="1690355" y="3060779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8" name="Google Shape;75;p17"/>
              <p:cNvSpPr/>
              <p:nvPr/>
            </p:nvSpPr>
            <p:spPr>
              <a:xfrm>
                <a:off x="3133257" y="1893302"/>
                <a:ext cx="1110924" cy="1110924"/>
              </a:xfrm>
              <a:custGeom>
                <a:avLst/>
                <a:gdLst/>
                <a:ahLst/>
                <a:cxnLst/>
                <a:rect l="l" t="t" r="r" b="b"/>
                <a:pathLst>
                  <a:path w="23351" h="23351" extrusionOk="0">
                    <a:moveTo>
                      <a:pt x="11676" y="1"/>
                    </a:moveTo>
                    <a:cubicBezTo>
                      <a:pt x="5238" y="1"/>
                      <a:pt x="1" y="5204"/>
                      <a:pt x="1" y="11676"/>
                    </a:cubicBezTo>
                    <a:cubicBezTo>
                      <a:pt x="1" y="18114"/>
                      <a:pt x="5238" y="23351"/>
                      <a:pt x="11676" y="23351"/>
                    </a:cubicBezTo>
                    <a:cubicBezTo>
                      <a:pt x="18147" y="23351"/>
                      <a:pt x="23351" y="18114"/>
                      <a:pt x="23351" y="11676"/>
                    </a:cubicBezTo>
                    <a:cubicBezTo>
                      <a:pt x="23351" y="5204"/>
                      <a:pt x="18147" y="1"/>
                      <a:pt x="11676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9" name="Google Shape;76;p17"/>
              <p:cNvSpPr/>
              <p:nvPr/>
            </p:nvSpPr>
            <p:spPr>
              <a:xfrm>
                <a:off x="778635" y="3343880"/>
                <a:ext cx="1234714" cy="1234666"/>
              </a:xfrm>
              <a:custGeom>
                <a:avLst/>
                <a:gdLst/>
                <a:ahLst/>
                <a:cxnLst/>
                <a:rect l="l" t="t" r="r" b="b"/>
                <a:pathLst>
                  <a:path w="25953" h="25952" extrusionOk="0">
                    <a:moveTo>
                      <a:pt x="12977" y="0"/>
                    </a:moveTo>
                    <a:cubicBezTo>
                      <a:pt x="5805" y="0"/>
                      <a:pt x="1" y="5804"/>
                      <a:pt x="1" y="12976"/>
                    </a:cubicBezTo>
                    <a:cubicBezTo>
                      <a:pt x="1" y="20148"/>
                      <a:pt x="5805" y="25952"/>
                      <a:pt x="12977" y="25952"/>
                    </a:cubicBezTo>
                    <a:cubicBezTo>
                      <a:pt x="20115" y="25952"/>
                      <a:pt x="25953" y="20148"/>
                      <a:pt x="25953" y="12976"/>
                    </a:cubicBezTo>
                    <a:cubicBezTo>
                      <a:pt x="25953" y="5804"/>
                      <a:pt x="20115" y="0"/>
                      <a:pt x="12977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0" name="Google Shape;77;p17"/>
              <p:cNvSpPr/>
              <p:nvPr/>
            </p:nvSpPr>
            <p:spPr>
              <a:xfrm>
                <a:off x="3366450" y="2190900"/>
                <a:ext cx="644515" cy="515762"/>
              </a:xfrm>
              <a:custGeom>
                <a:avLst/>
                <a:gdLst/>
                <a:ahLst/>
                <a:cxnLst/>
                <a:rect l="l" t="t" r="r" b="b"/>
                <a:pathLst>
                  <a:path w="12510" h="10008" extrusionOk="0">
                    <a:moveTo>
                      <a:pt x="8674" y="1"/>
                    </a:moveTo>
                    <a:cubicBezTo>
                      <a:pt x="7239" y="1"/>
                      <a:pt x="6105" y="1135"/>
                      <a:pt x="6105" y="2536"/>
                    </a:cubicBezTo>
                    <a:cubicBezTo>
                      <a:pt x="6105" y="2736"/>
                      <a:pt x="6105" y="2936"/>
                      <a:pt x="6172" y="3103"/>
                    </a:cubicBezTo>
                    <a:cubicBezTo>
                      <a:pt x="4037" y="3003"/>
                      <a:pt x="2136" y="2002"/>
                      <a:pt x="868" y="468"/>
                    </a:cubicBezTo>
                    <a:cubicBezTo>
                      <a:pt x="635" y="835"/>
                      <a:pt x="501" y="1269"/>
                      <a:pt x="501" y="1736"/>
                    </a:cubicBezTo>
                    <a:cubicBezTo>
                      <a:pt x="501" y="2603"/>
                      <a:pt x="968" y="3403"/>
                      <a:pt x="1669" y="3837"/>
                    </a:cubicBezTo>
                    <a:cubicBezTo>
                      <a:pt x="1235" y="3837"/>
                      <a:pt x="835" y="3704"/>
                      <a:pt x="501" y="3537"/>
                    </a:cubicBezTo>
                    <a:lnTo>
                      <a:pt x="501" y="3570"/>
                    </a:lnTo>
                    <a:cubicBezTo>
                      <a:pt x="501" y="4771"/>
                      <a:pt x="1368" y="5805"/>
                      <a:pt x="2569" y="6039"/>
                    </a:cubicBezTo>
                    <a:cubicBezTo>
                      <a:pt x="2336" y="6105"/>
                      <a:pt x="2102" y="6139"/>
                      <a:pt x="1869" y="6139"/>
                    </a:cubicBezTo>
                    <a:cubicBezTo>
                      <a:pt x="1702" y="6139"/>
                      <a:pt x="1569" y="6105"/>
                      <a:pt x="1402" y="6072"/>
                    </a:cubicBezTo>
                    <a:lnTo>
                      <a:pt x="1402" y="6072"/>
                    </a:lnTo>
                    <a:cubicBezTo>
                      <a:pt x="1735" y="7073"/>
                      <a:pt x="2669" y="7807"/>
                      <a:pt x="3803" y="7840"/>
                    </a:cubicBezTo>
                    <a:cubicBezTo>
                      <a:pt x="2903" y="8507"/>
                      <a:pt x="1802" y="8907"/>
                      <a:pt x="601" y="8907"/>
                    </a:cubicBezTo>
                    <a:cubicBezTo>
                      <a:pt x="401" y="8907"/>
                      <a:pt x="201" y="8907"/>
                      <a:pt x="1" y="8874"/>
                    </a:cubicBezTo>
                    <a:lnTo>
                      <a:pt x="1" y="8874"/>
                    </a:lnTo>
                    <a:cubicBezTo>
                      <a:pt x="1135" y="9608"/>
                      <a:pt x="2469" y="10008"/>
                      <a:pt x="3937" y="10008"/>
                    </a:cubicBezTo>
                    <a:cubicBezTo>
                      <a:pt x="8674" y="10008"/>
                      <a:pt x="11242" y="6172"/>
                      <a:pt x="11242" y="2836"/>
                    </a:cubicBezTo>
                    <a:cubicBezTo>
                      <a:pt x="11242" y="2703"/>
                      <a:pt x="11242" y="2603"/>
                      <a:pt x="11242" y="2503"/>
                    </a:cubicBezTo>
                    <a:cubicBezTo>
                      <a:pt x="11742" y="2136"/>
                      <a:pt x="12176" y="1702"/>
                      <a:pt x="12510" y="1202"/>
                    </a:cubicBezTo>
                    <a:lnTo>
                      <a:pt x="12510" y="1202"/>
                    </a:lnTo>
                    <a:cubicBezTo>
                      <a:pt x="12043" y="1369"/>
                      <a:pt x="11576" y="1535"/>
                      <a:pt x="11042" y="1569"/>
                    </a:cubicBezTo>
                    <a:cubicBezTo>
                      <a:pt x="11576" y="1269"/>
                      <a:pt x="11976" y="768"/>
                      <a:pt x="12176" y="201"/>
                    </a:cubicBezTo>
                    <a:lnTo>
                      <a:pt x="12176" y="201"/>
                    </a:lnTo>
                    <a:cubicBezTo>
                      <a:pt x="11676" y="468"/>
                      <a:pt x="11109" y="701"/>
                      <a:pt x="10542" y="802"/>
                    </a:cubicBezTo>
                    <a:cubicBezTo>
                      <a:pt x="10075" y="301"/>
                      <a:pt x="9407" y="1"/>
                      <a:pt x="867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1" name="Google Shape;78;p17"/>
              <p:cNvSpPr/>
              <p:nvPr/>
            </p:nvSpPr>
            <p:spPr>
              <a:xfrm>
                <a:off x="3451276" y="3489024"/>
                <a:ext cx="713209" cy="713209"/>
              </a:xfrm>
              <a:custGeom>
                <a:avLst/>
                <a:gdLst/>
                <a:ahLst/>
                <a:cxnLst/>
                <a:rect l="l" t="t" r="r" b="b"/>
                <a:pathLst>
                  <a:path w="17313" h="17313" extrusionOk="0">
                    <a:moveTo>
                      <a:pt x="15311" y="1969"/>
                    </a:moveTo>
                    <a:lnTo>
                      <a:pt x="15311" y="2369"/>
                    </a:lnTo>
                    <a:lnTo>
                      <a:pt x="15311" y="4904"/>
                    </a:lnTo>
                    <a:lnTo>
                      <a:pt x="12376" y="4937"/>
                    </a:lnTo>
                    <a:lnTo>
                      <a:pt x="12376" y="2002"/>
                    </a:lnTo>
                    <a:lnTo>
                      <a:pt x="14911" y="1969"/>
                    </a:lnTo>
                    <a:close/>
                    <a:moveTo>
                      <a:pt x="8640" y="5605"/>
                    </a:moveTo>
                    <a:cubicBezTo>
                      <a:pt x="9674" y="5605"/>
                      <a:pt x="10574" y="6105"/>
                      <a:pt x="11142" y="6872"/>
                    </a:cubicBezTo>
                    <a:cubicBezTo>
                      <a:pt x="11475" y="7373"/>
                      <a:pt x="11709" y="7973"/>
                      <a:pt x="11709" y="8640"/>
                    </a:cubicBezTo>
                    <a:cubicBezTo>
                      <a:pt x="11709" y="10308"/>
                      <a:pt x="10341" y="11676"/>
                      <a:pt x="8640" y="11676"/>
                    </a:cubicBezTo>
                    <a:cubicBezTo>
                      <a:pt x="6972" y="11676"/>
                      <a:pt x="5604" y="10308"/>
                      <a:pt x="5604" y="8640"/>
                    </a:cubicBezTo>
                    <a:cubicBezTo>
                      <a:pt x="5604" y="7973"/>
                      <a:pt x="5838" y="7373"/>
                      <a:pt x="6171" y="6872"/>
                    </a:cubicBezTo>
                    <a:cubicBezTo>
                      <a:pt x="6738" y="6105"/>
                      <a:pt x="7639" y="5605"/>
                      <a:pt x="8640" y="5605"/>
                    </a:cubicBezTo>
                    <a:close/>
                    <a:moveTo>
                      <a:pt x="15611" y="6872"/>
                    </a:moveTo>
                    <a:lnTo>
                      <a:pt x="15611" y="13944"/>
                    </a:lnTo>
                    <a:cubicBezTo>
                      <a:pt x="15611" y="14878"/>
                      <a:pt x="14878" y="15612"/>
                      <a:pt x="13977" y="15612"/>
                    </a:cubicBezTo>
                    <a:lnTo>
                      <a:pt x="3336" y="15612"/>
                    </a:lnTo>
                    <a:cubicBezTo>
                      <a:pt x="2435" y="15612"/>
                      <a:pt x="1701" y="14878"/>
                      <a:pt x="1701" y="13944"/>
                    </a:cubicBezTo>
                    <a:lnTo>
                      <a:pt x="1701" y="6872"/>
                    </a:lnTo>
                    <a:lnTo>
                      <a:pt x="4270" y="6872"/>
                    </a:lnTo>
                    <a:cubicBezTo>
                      <a:pt x="4036" y="7406"/>
                      <a:pt x="3936" y="8006"/>
                      <a:pt x="3936" y="8640"/>
                    </a:cubicBezTo>
                    <a:cubicBezTo>
                      <a:pt x="3936" y="11242"/>
                      <a:pt x="6038" y="13377"/>
                      <a:pt x="8640" y="13377"/>
                    </a:cubicBezTo>
                    <a:cubicBezTo>
                      <a:pt x="11275" y="13377"/>
                      <a:pt x="13376" y="11242"/>
                      <a:pt x="13376" y="8640"/>
                    </a:cubicBezTo>
                    <a:cubicBezTo>
                      <a:pt x="13376" y="8006"/>
                      <a:pt x="13243" y="7406"/>
                      <a:pt x="13043" y="6872"/>
                    </a:cubicBezTo>
                    <a:close/>
                    <a:moveTo>
                      <a:pt x="3336" y="1"/>
                    </a:moveTo>
                    <a:cubicBezTo>
                      <a:pt x="1501" y="1"/>
                      <a:pt x="0" y="1502"/>
                      <a:pt x="0" y="3336"/>
                    </a:cubicBezTo>
                    <a:lnTo>
                      <a:pt x="0" y="6872"/>
                    </a:lnTo>
                    <a:lnTo>
                      <a:pt x="0" y="13944"/>
                    </a:lnTo>
                    <a:cubicBezTo>
                      <a:pt x="0" y="15812"/>
                      <a:pt x="1501" y="17313"/>
                      <a:pt x="3336" y="17313"/>
                    </a:cubicBezTo>
                    <a:lnTo>
                      <a:pt x="13977" y="17313"/>
                    </a:lnTo>
                    <a:cubicBezTo>
                      <a:pt x="15812" y="17313"/>
                      <a:pt x="17313" y="15812"/>
                      <a:pt x="17313" y="13944"/>
                    </a:cubicBezTo>
                    <a:lnTo>
                      <a:pt x="17313" y="6872"/>
                    </a:lnTo>
                    <a:lnTo>
                      <a:pt x="17313" y="3336"/>
                    </a:lnTo>
                    <a:cubicBezTo>
                      <a:pt x="17313" y="1502"/>
                      <a:pt x="15812" y="1"/>
                      <a:pt x="13977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2" name="Google Shape;79;p17"/>
              <p:cNvSpPr/>
              <p:nvPr/>
            </p:nvSpPr>
            <p:spPr>
              <a:xfrm>
                <a:off x="1043221" y="3609083"/>
                <a:ext cx="705541" cy="704244"/>
              </a:xfrm>
              <a:custGeom>
                <a:avLst/>
                <a:gdLst/>
                <a:ahLst/>
                <a:cxnLst/>
                <a:rect l="l" t="t" r="r" b="b"/>
                <a:pathLst>
                  <a:path w="17947" h="17914" extrusionOk="0">
                    <a:moveTo>
                      <a:pt x="6171" y="4737"/>
                    </a:moveTo>
                    <a:cubicBezTo>
                      <a:pt x="6038" y="4737"/>
                      <a:pt x="5804" y="4804"/>
                      <a:pt x="5604" y="5004"/>
                    </a:cubicBezTo>
                    <a:cubicBezTo>
                      <a:pt x="5404" y="5204"/>
                      <a:pt x="4837" y="5738"/>
                      <a:pt x="4837" y="6805"/>
                    </a:cubicBezTo>
                    <a:cubicBezTo>
                      <a:pt x="4837" y="7839"/>
                      <a:pt x="5604" y="8873"/>
                      <a:pt x="5738" y="9007"/>
                    </a:cubicBezTo>
                    <a:cubicBezTo>
                      <a:pt x="5838" y="9140"/>
                      <a:pt x="7205" y="11375"/>
                      <a:pt x="9407" y="12242"/>
                    </a:cubicBezTo>
                    <a:cubicBezTo>
                      <a:pt x="10669" y="12740"/>
                      <a:pt x="11208" y="12853"/>
                      <a:pt x="11513" y="12853"/>
                    </a:cubicBezTo>
                    <a:cubicBezTo>
                      <a:pt x="11740" y="12853"/>
                      <a:pt x="11838" y="12790"/>
                      <a:pt x="12009" y="12776"/>
                    </a:cubicBezTo>
                    <a:cubicBezTo>
                      <a:pt x="12409" y="12743"/>
                      <a:pt x="13276" y="12242"/>
                      <a:pt x="13443" y="11742"/>
                    </a:cubicBezTo>
                    <a:cubicBezTo>
                      <a:pt x="13643" y="11275"/>
                      <a:pt x="13643" y="10841"/>
                      <a:pt x="13576" y="10741"/>
                    </a:cubicBezTo>
                    <a:cubicBezTo>
                      <a:pt x="13510" y="10641"/>
                      <a:pt x="13376" y="10608"/>
                      <a:pt x="13176" y="10475"/>
                    </a:cubicBezTo>
                    <a:cubicBezTo>
                      <a:pt x="12943" y="10374"/>
                      <a:pt x="11875" y="9874"/>
                      <a:pt x="11675" y="9774"/>
                    </a:cubicBezTo>
                    <a:cubicBezTo>
                      <a:pt x="11607" y="9747"/>
                      <a:pt x="11538" y="9725"/>
                      <a:pt x="11472" y="9725"/>
                    </a:cubicBezTo>
                    <a:cubicBezTo>
                      <a:pt x="11377" y="9725"/>
                      <a:pt x="11287" y="9770"/>
                      <a:pt x="11208" y="9907"/>
                    </a:cubicBezTo>
                    <a:cubicBezTo>
                      <a:pt x="11075" y="10108"/>
                      <a:pt x="10641" y="10608"/>
                      <a:pt x="10508" y="10741"/>
                    </a:cubicBezTo>
                    <a:cubicBezTo>
                      <a:pt x="10447" y="10822"/>
                      <a:pt x="10374" y="10866"/>
                      <a:pt x="10274" y="10866"/>
                    </a:cubicBezTo>
                    <a:cubicBezTo>
                      <a:pt x="10209" y="10866"/>
                      <a:pt x="10133" y="10848"/>
                      <a:pt x="10041" y="10808"/>
                    </a:cubicBezTo>
                    <a:cubicBezTo>
                      <a:pt x="9840" y="10675"/>
                      <a:pt x="9140" y="10475"/>
                      <a:pt x="8306" y="9741"/>
                    </a:cubicBezTo>
                    <a:cubicBezTo>
                      <a:pt x="7672" y="9174"/>
                      <a:pt x="7239" y="8473"/>
                      <a:pt x="7105" y="8240"/>
                    </a:cubicBezTo>
                    <a:cubicBezTo>
                      <a:pt x="7005" y="8039"/>
                      <a:pt x="7105" y="7906"/>
                      <a:pt x="7205" y="7806"/>
                    </a:cubicBezTo>
                    <a:cubicBezTo>
                      <a:pt x="7305" y="7706"/>
                      <a:pt x="7439" y="7539"/>
                      <a:pt x="7539" y="7439"/>
                    </a:cubicBezTo>
                    <a:cubicBezTo>
                      <a:pt x="7639" y="7306"/>
                      <a:pt x="7672" y="7206"/>
                      <a:pt x="7772" y="7072"/>
                    </a:cubicBezTo>
                    <a:cubicBezTo>
                      <a:pt x="7839" y="6939"/>
                      <a:pt x="7806" y="6805"/>
                      <a:pt x="7739" y="6705"/>
                    </a:cubicBezTo>
                    <a:cubicBezTo>
                      <a:pt x="7672" y="6605"/>
                      <a:pt x="7272" y="5538"/>
                      <a:pt x="7072" y="5104"/>
                    </a:cubicBezTo>
                    <a:cubicBezTo>
                      <a:pt x="6958" y="4807"/>
                      <a:pt x="6828" y="4760"/>
                      <a:pt x="6725" y="4760"/>
                    </a:cubicBezTo>
                    <a:cubicBezTo>
                      <a:pt x="6678" y="4760"/>
                      <a:pt x="6636" y="4770"/>
                      <a:pt x="6605" y="4770"/>
                    </a:cubicBezTo>
                    <a:cubicBezTo>
                      <a:pt x="6471" y="4770"/>
                      <a:pt x="6305" y="4737"/>
                      <a:pt x="6171" y="4737"/>
                    </a:cubicBezTo>
                    <a:close/>
                    <a:moveTo>
                      <a:pt x="9140" y="1401"/>
                    </a:moveTo>
                    <a:cubicBezTo>
                      <a:pt x="13210" y="1401"/>
                      <a:pt x="16545" y="4670"/>
                      <a:pt x="16545" y="8740"/>
                    </a:cubicBezTo>
                    <a:cubicBezTo>
                      <a:pt x="16545" y="12776"/>
                      <a:pt x="13210" y="16079"/>
                      <a:pt x="9140" y="16079"/>
                    </a:cubicBezTo>
                    <a:cubicBezTo>
                      <a:pt x="7639" y="16079"/>
                      <a:pt x="6238" y="15612"/>
                      <a:pt x="5070" y="14844"/>
                    </a:cubicBezTo>
                    <a:lnTo>
                      <a:pt x="2202" y="15778"/>
                    </a:lnTo>
                    <a:lnTo>
                      <a:pt x="3136" y="13043"/>
                    </a:lnTo>
                    <a:cubicBezTo>
                      <a:pt x="2268" y="11842"/>
                      <a:pt x="1735" y="10341"/>
                      <a:pt x="1735" y="8740"/>
                    </a:cubicBezTo>
                    <a:cubicBezTo>
                      <a:pt x="1735" y="4670"/>
                      <a:pt x="5037" y="1401"/>
                      <a:pt x="9140" y="1401"/>
                    </a:cubicBezTo>
                    <a:close/>
                    <a:moveTo>
                      <a:pt x="9140" y="0"/>
                    </a:moveTo>
                    <a:cubicBezTo>
                      <a:pt x="4270" y="0"/>
                      <a:pt x="334" y="3903"/>
                      <a:pt x="334" y="8740"/>
                    </a:cubicBezTo>
                    <a:cubicBezTo>
                      <a:pt x="334" y="10374"/>
                      <a:pt x="801" y="11909"/>
                      <a:pt x="1601" y="13243"/>
                    </a:cubicBezTo>
                    <a:lnTo>
                      <a:pt x="0" y="17913"/>
                    </a:lnTo>
                    <a:lnTo>
                      <a:pt x="0" y="17913"/>
                    </a:lnTo>
                    <a:lnTo>
                      <a:pt x="4870" y="16379"/>
                    </a:lnTo>
                    <a:cubicBezTo>
                      <a:pt x="6138" y="17079"/>
                      <a:pt x="7606" y="17480"/>
                      <a:pt x="9140" y="17480"/>
                    </a:cubicBezTo>
                    <a:cubicBezTo>
                      <a:pt x="14010" y="17480"/>
                      <a:pt x="17946" y="13543"/>
                      <a:pt x="17946" y="8740"/>
                    </a:cubicBezTo>
                    <a:cubicBezTo>
                      <a:pt x="17946" y="3903"/>
                      <a:pt x="14010" y="0"/>
                      <a:pt x="9140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3" name="Google Shape;80;p17"/>
              <p:cNvGrpSpPr/>
              <p:nvPr/>
            </p:nvGrpSpPr>
            <p:grpSpPr>
              <a:xfrm>
                <a:off x="248046" y="1412035"/>
                <a:ext cx="1921861" cy="1561649"/>
                <a:chOff x="324246" y="994683"/>
                <a:chExt cx="1921861" cy="1561649"/>
              </a:xfrm>
            </p:grpSpPr>
            <p:sp>
              <p:nvSpPr>
                <p:cNvPr id="49" name="Google Shape;81;p17"/>
                <p:cNvSpPr/>
                <p:nvPr/>
              </p:nvSpPr>
              <p:spPr>
                <a:xfrm>
                  <a:off x="1574777" y="1725829"/>
                  <a:ext cx="671331" cy="642738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4111" h="13510" extrusionOk="0">
                      <a:moveTo>
                        <a:pt x="1" y="0"/>
                      </a:moveTo>
                      <a:lnTo>
                        <a:pt x="1" y="2002"/>
                      </a:lnTo>
                      <a:lnTo>
                        <a:pt x="10675" y="2002"/>
                      </a:lnTo>
                      <a:cubicBezTo>
                        <a:pt x="11309" y="2002"/>
                        <a:pt x="11843" y="2469"/>
                        <a:pt x="11843" y="3003"/>
                      </a:cubicBezTo>
                      <a:lnTo>
                        <a:pt x="11843" y="13510"/>
                      </a:lnTo>
                      <a:lnTo>
                        <a:pt x="14111" y="13510"/>
                      </a:lnTo>
                      <a:lnTo>
                        <a:pt x="14111" y="3003"/>
                      </a:lnTo>
                      <a:cubicBezTo>
                        <a:pt x="14111" y="1368"/>
                        <a:pt x="12576" y="0"/>
                        <a:pt x="10675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50" name="Google Shape;82;p17"/>
                <p:cNvSpPr/>
                <p:nvPr/>
              </p:nvSpPr>
              <p:spPr>
                <a:xfrm>
                  <a:off x="324246" y="994683"/>
                  <a:ext cx="1712367" cy="156164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993" h="32825" extrusionOk="0">
                      <a:moveTo>
                        <a:pt x="17997" y="1"/>
                      </a:moveTo>
                      <a:cubicBezTo>
                        <a:pt x="13802" y="1"/>
                        <a:pt x="9607" y="1602"/>
                        <a:pt x="6405" y="4804"/>
                      </a:cubicBezTo>
                      <a:cubicBezTo>
                        <a:pt x="0" y="11209"/>
                        <a:pt x="0" y="21616"/>
                        <a:pt x="6405" y="28021"/>
                      </a:cubicBezTo>
                      <a:cubicBezTo>
                        <a:pt x="9607" y="31223"/>
                        <a:pt x="13802" y="32824"/>
                        <a:pt x="17997" y="32824"/>
                      </a:cubicBezTo>
                      <a:cubicBezTo>
                        <a:pt x="22191" y="32824"/>
                        <a:pt x="26386" y="31223"/>
                        <a:pt x="29588" y="28021"/>
                      </a:cubicBezTo>
                      <a:cubicBezTo>
                        <a:pt x="35993" y="21616"/>
                        <a:pt x="35993" y="11209"/>
                        <a:pt x="29588" y="4804"/>
                      </a:cubicBezTo>
                      <a:cubicBezTo>
                        <a:pt x="26386" y="1602"/>
                        <a:pt x="22191" y="1"/>
                        <a:pt x="17997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51" name="Google Shape;83;p17"/>
                <p:cNvSpPr/>
                <p:nvPr/>
              </p:nvSpPr>
              <p:spPr>
                <a:xfrm>
                  <a:off x="949369" y="1356967"/>
                  <a:ext cx="444045" cy="95154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6305" h="13511" extrusionOk="0">
                      <a:moveTo>
                        <a:pt x="4170" y="1"/>
                      </a:moveTo>
                      <a:cubicBezTo>
                        <a:pt x="1868" y="1"/>
                        <a:pt x="1335" y="1735"/>
                        <a:pt x="1335" y="2836"/>
                      </a:cubicBezTo>
                      <a:lnTo>
                        <a:pt x="1335" y="4037"/>
                      </a:lnTo>
                      <a:lnTo>
                        <a:pt x="0" y="4037"/>
                      </a:lnTo>
                      <a:lnTo>
                        <a:pt x="0" y="6739"/>
                      </a:lnTo>
                      <a:lnTo>
                        <a:pt x="1335" y="6739"/>
                      </a:lnTo>
                      <a:lnTo>
                        <a:pt x="1335" y="13510"/>
                      </a:lnTo>
                      <a:lnTo>
                        <a:pt x="4036" y="13510"/>
                      </a:lnTo>
                      <a:lnTo>
                        <a:pt x="4036" y="6739"/>
                      </a:lnTo>
                      <a:lnTo>
                        <a:pt x="6038" y="6739"/>
                      </a:lnTo>
                      <a:lnTo>
                        <a:pt x="6305" y="4037"/>
                      </a:lnTo>
                      <a:lnTo>
                        <a:pt x="4137" y="4037"/>
                      </a:lnTo>
                      <a:lnTo>
                        <a:pt x="4137" y="2969"/>
                      </a:lnTo>
                      <a:cubicBezTo>
                        <a:pt x="4137" y="2436"/>
                        <a:pt x="4503" y="2336"/>
                        <a:pt x="4737" y="2336"/>
                      </a:cubicBezTo>
                      <a:lnTo>
                        <a:pt x="6271" y="2336"/>
                      </a:lnTo>
                      <a:lnTo>
                        <a:pt x="6271" y="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34" name="Google Shape;84;p17"/>
              <p:cNvSpPr/>
              <p:nvPr/>
            </p:nvSpPr>
            <p:spPr>
              <a:xfrm>
                <a:off x="1930551" y="2335075"/>
                <a:ext cx="1116644" cy="1116644"/>
              </a:xfrm>
              <a:custGeom>
                <a:avLst/>
                <a:gdLst/>
                <a:ahLst/>
                <a:cxnLst/>
                <a:rect l="l" t="t" r="r" b="b"/>
                <a:pathLst>
                  <a:path w="21850" h="21850" extrusionOk="0">
                    <a:moveTo>
                      <a:pt x="10942" y="0"/>
                    </a:moveTo>
                    <a:cubicBezTo>
                      <a:pt x="4904" y="0"/>
                      <a:pt x="1" y="4904"/>
                      <a:pt x="1" y="10942"/>
                    </a:cubicBezTo>
                    <a:cubicBezTo>
                      <a:pt x="1" y="16979"/>
                      <a:pt x="4904" y="21849"/>
                      <a:pt x="10942" y="21849"/>
                    </a:cubicBezTo>
                    <a:cubicBezTo>
                      <a:pt x="16980" y="21849"/>
                      <a:pt x="21850" y="16979"/>
                      <a:pt x="21850" y="10942"/>
                    </a:cubicBezTo>
                    <a:cubicBezTo>
                      <a:pt x="21850" y="4904"/>
                      <a:pt x="16980" y="0"/>
                      <a:pt x="10942" y="0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5" name="Google Shape;85;p17"/>
              <p:cNvGrpSpPr/>
              <p:nvPr/>
            </p:nvGrpSpPr>
            <p:grpSpPr>
              <a:xfrm>
                <a:off x="2118434" y="2560260"/>
                <a:ext cx="659878" cy="639551"/>
                <a:chOff x="1625000" y="2415175"/>
                <a:chExt cx="584325" cy="566325"/>
              </a:xfrm>
            </p:grpSpPr>
            <p:sp>
              <p:nvSpPr>
                <p:cNvPr id="44" name="Google Shape;86;p17"/>
                <p:cNvSpPr/>
                <p:nvPr/>
              </p:nvSpPr>
              <p:spPr>
                <a:xfrm>
                  <a:off x="2011925" y="2415175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5" name="Google Shape;87;p17"/>
                <p:cNvSpPr/>
                <p:nvPr/>
              </p:nvSpPr>
              <p:spPr>
                <a:xfrm>
                  <a:off x="2011925" y="2784100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6" name="Google Shape;88;p17"/>
                <p:cNvSpPr/>
                <p:nvPr/>
              </p:nvSpPr>
              <p:spPr>
                <a:xfrm>
                  <a:off x="1625000" y="2613125"/>
                  <a:ext cx="197400" cy="197400"/>
                </a:xfrm>
                <a:prstGeom prst="ellipse">
                  <a:avLst/>
                </a:pr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cxnSp>
              <p:nvCxnSpPr>
                <p:cNvPr id="47" name="Google Shape;89;p17"/>
                <p:cNvCxnSpPr/>
                <p:nvPr/>
              </p:nvCxnSpPr>
              <p:spPr>
                <a:xfrm>
                  <a:off x="1788346" y="2730108"/>
                  <a:ext cx="249900" cy="1710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48" name="Google Shape;90;p17"/>
                <p:cNvCxnSpPr/>
                <p:nvPr/>
              </p:nvCxnSpPr>
              <p:spPr>
                <a:xfrm rot="10800000" flipH="1">
                  <a:off x="1788346" y="2522534"/>
                  <a:ext cx="288000" cy="128100"/>
                </a:xfrm>
                <a:prstGeom prst="straightConnector1">
                  <a:avLst/>
                </a:prstGeom>
                <a:noFill/>
                <a:ln w="38100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36" name="Google Shape;91;p17"/>
              <p:cNvSpPr/>
              <p:nvPr/>
            </p:nvSpPr>
            <p:spPr>
              <a:xfrm>
                <a:off x="1114636" y="192945"/>
                <a:ext cx="948753" cy="948753"/>
              </a:xfrm>
              <a:custGeom>
                <a:avLst/>
                <a:gdLst/>
                <a:ahLst/>
                <a:cxnLst/>
                <a:rect l="l" t="t" r="r" b="b"/>
                <a:pathLst>
                  <a:path w="32123" h="32123" extrusionOk="0">
                    <a:moveTo>
                      <a:pt x="16078" y="0"/>
                    </a:moveTo>
                    <a:cubicBezTo>
                      <a:pt x="7205" y="0"/>
                      <a:pt x="0" y="7205"/>
                      <a:pt x="0" y="16078"/>
                    </a:cubicBezTo>
                    <a:cubicBezTo>
                      <a:pt x="0" y="24951"/>
                      <a:pt x="7205" y="32123"/>
                      <a:pt x="16078" y="32123"/>
                    </a:cubicBezTo>
                    <a:cubicBezTo>
                      <a:pt x="24951" y="32123"/>
                      <a:pt x="32123" y="24951"/>
                      <a:pt x="32123" y="16078"/>
                    </a:cubicBezTo>
                    <a:cubicBezTo>
                      <a:pt x="32123" y="7205"/>
                      <a:pt x="24951" y="0"/>
                      <a:pt x="16078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" name="Google Shape;92;p17"/>
              <p:cNvSpPr/>
              <p:nvPr/>
            </p:nvSpPr>
            <p:spPr>
              <a:xfrm>
                <a:off x="1757513" y="646732"/>
                <a:ext cx="671331" cy="642738"/>
              </a:xfrm>
              <a:custGeom>
                <a:avLst/>
                <a:gdLst/>
                <a:ahLst/>
                <a:cxnLst/>
                <a:rect l="l" t="t" r="r" b="b"/>
                <a:pathLst>
                  <a:path w="14111" h="13510" extrusionOk="0">
                    <a:moveTo>
                      <a:pt x="1" y="0"/>
                    </a:moveTo>
                    <a:lnTo>
                      <a:pt x="1" y="2002"/>
                    </a:lnTo>
                    <a:lnTo>
                      <a:pt x="10675" y="2002"/>
                    </a:lnTo>
                    <a:cubicBezTo>
                      <a:pt x="11309" y="2002"/>
                      <a:pt x="11843" y="2469"/>
                      <a:pt x="11843" y="3003"/>
                    </a:cubicBezTo>
                    <a:lnTo>
                      <a:pt x="11843" y="13510"/>
                    </a:lnTo>
                    <a:lnTo>
                      <a:pt x="14111" y="13510"/>
                    </a:lnTo>
                    <a:lnTo>
                      <a:pt x="14111" y="3003"/>
                    </a:lnTo>
                    <a:cubicBezTo>
                      <a:pt x="14111" y="1368"/>
                      <a:pt x="12576" y="0"/>
                      <a:pt x="10675" y="0"/>
                    </a:cubicBez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grpSp>
            <p:nvGrpSpPr>
              <p:cNvPr id="38" name="Google Shape;93;p17"/>
              <p:cNvGrpSpPr/>
              <p:nvPr/>
            </p:nvGrpSpPr>
            <p:grpSpPr>
              <a:xfrm>
                <a:off x="1346264" y="425319"/>
                <a:ext cx="485437" cy="484006"/>
                <a:chOff x="1333400" y="96143"/>
                <a:chExt cx="519795" cy="518263"/>
              </a:xfrm>
            </p:grpSpPr>
            <p:sp>
              <p:nvSpPr>
                <p:cNvPr id="42" name="Google Shape;94;p17"/>
                <p:cNvSpPr/>
                <p:nvPr/>
              </p:nvSpPr>
              <p:spPr>
                <a:xfrm>
                  <a:off x="1333400" y="96143"/>
                  <a:ext cx="125377" cy="51826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6" h="11309" extrusionOk="0">
                      <a:moveTo>
                        <a:pt x="1368" y="1"/>
                      </a:moveTo>
                      <a:cubicBezTo>
                        <a:pt x="601" y="1"/>
                        <a:pt x="1" y="601"/>
                        <a:pt x="1" y="1335"/>
                      </a:cubicBezTo>
                      <a:cubicBezTo>
                        <a:pt x="1" y="2102"/>
                        <a:pt x="601" y="2703"/>
                        <a:pt x="1368" y="2703"/>
                      </a:cubicBezTo>
                      <a:cubicBezTo>
                        <a:pt x="2136" y="2703"/>
                        <a:pt x="2736" y="2102"/>
                        <a:pt x="2736" y="1335"/>
                      </a:cubicBezTo>
                      <a:cubicBezTo>
                        <a:pt x="2736" y="601"/>
                        <a:pt x="2136" y="1"/>
                        <a:pt x="1368" y="1"/>
                      </a:cubicBezTo>
                      <a:close/>
                      <a:moveTo>
                        <a:pt x="201" y="3737"/>
                      </a:moveTo>
                      <a:lnTo>
                        <a:pt x="201" y="11309"/>
                      </a:lnTo>
                      <a:lnTo>
                        <a:pt x="2536" y="11309"/>
                      </a:lnTo>
                      <a:lnTo>
                        <a:pt x="2536" y="3737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  <p:sp>
              <p:nvSpPr>
                <p:cNvPr id="43" name="Google Shape;95;p17"/>
                <p:cNvSpPr/>
                <p:nvPr/>
              </p:nvSpPr>
              <p:spPr>
                <a:xfrm>
                  <a:off x="1518352" y="259743"/>
                  <a:ext cx="334843" cy="354659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7307" h="7739" extrusionOk="0">
                      <a:moveTo>
                        <a:pt x="4504" y="0"/>
                      </a:moveTo>
                      <a:cubicBezTo>
                        <a:pt x="3337" y="0"/>
                        <a:pt x="2569" y="601"/>
                        <a:pt x="2269" y="1201"/>
                      </a:cubicBezTo>
                      <a:lnTo>
                        <a:pt x="2236" y="1201"/>
                      </a:lnTo>
                      <a:lnTo>
                        <a:pt x="2236" y="167"/>
                      </a:lnTo>
                      <a:lnTo>
                        <a:pt x="1" y="167"/>
                      </a:lnTo>
                      <a:lnTo>
                        <a:pt x="1" y="7739"/>
                      </a:lnTo>
                      <a:lnTo>
                        <a:pt x="2336" y="7739"/>
                      </a:lnTo>
                      <a:lnTo>
                        <a:pt x="2336" y="4003"/>
                      </a:lnTo>
                      <a:cubicBezTo>
                        <a:pt x="2336" y="3002"/>
                        <a:pt x="2536" y="2068"/>
                        <a:pt x="3737" y="2068"/>
                      </a:cubicBezTo>
                      <a:cubicBezTo>
                        <a:pt x="4938" y="2068"/>
                        <a:pt x="4971" y="3202"/>
                        <a:pt x="4971" y="4070"/>
                      </a:cubicBezTo>
                      <a:lnTo>
                        <a:pt x="4971" y="7739"/>
                      </a:lnTo>
                      <a:lnTo>
                        <a:pt x="7306" y="7739"/>
                      </a:lnTo>
                      <a:lnTo>
                        <a:pt x="7306" y="3603"/>
                      </a:lnTo>
                      <a:cubicBezTo>
                        <a:pt x="7306" y="1568"/>
                        <a:pt x="6872" y="0"/>
                        <a:pt x="4504" y="0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</p:spPr>
              <p:txBody>
                <a:bodyPr spcFirstLastPara="1" wrap="square" lIns="91425" tIns="91425" rIns="91425" bIns="91425" anchor="ctr" anchorCtr="0">
                  <a:no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39" name="Google Shape;96;p17"/>
              <p:cNvSpPr/>
              <p:nvPr/>
            </p:nvSpPr>
            <p:spPr>
              <a:xfrm>
                <a:off x="-104469" y="2642404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0" name="Google Shape;97;p17"/>
              <p:cNvSpPr/>
              <p:nvPr/>
            </p:nvSpPr>
            <p:spPr>
              <a:xfrm rot="-5400000">
                <a:off x="3648317" y="4551945"/>
                <a:ext cx="860204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8081" h="14111" extrusionOk="0">
                    <a:moveTo>
                      <a:pt x="2970" y="1"/>
                    </a:moveTo>
                    <a:cubicBezTo>
                      <a:pt x="1335" y="1"/>
                      <a:pt x="1" y="1535"/>
                      <a:pt x="1" y="3437"/>
                    </a:cubicBezTo>
                    <a:lnTo>
                      <a:pt x="1" y="14111"/>
                    </a:lnTo>
                    <a:lnTo>
                      <a:pt x="1969" y="14111"/>
                    </a:lnTo>
                    <a:lnTo>
                      <a:pt x="1969" y="3437"/>
                    </a:lnTo>
                    <a:cubicBezTo>
                      <a:pt x="1969" y="2803"/>
                      <a:pt x="2436" y="2303"/>
                      <a:pt x="2970" y="2303"/>
                    </a:cubicBezTo>
                    <a:lnTo>
                      <a:pt x="18080" y="2303"/>
                    </a:lnTo>
                    <a:lnTo>
                      <a:pt x="1791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41" name="Google Shape;98;p17"/>
              <p:cNvSpPr/>
              <p:nvPr/>
            </p:nvSpPr>
            <p:spPr>
              <a:xfrm rot="5400000" flipH="1">
                <a:off x="3301142" y="-168105"/>
                <a:ext cx="711008" cy="671331"/>
              </a:xfrm>
              <a:custGeom>
                <a:avLst/>
                <a:gdLst/>
                <a:ahLst/>
                <a:cxnLst/>
                <a:rect l="l" t="t" r="r" b="b"/>
                <a:pathLst>
                  <a:path w="14945" h="14111" extrusionOk="0">
                    <a:moveTo>
                      <a:pt x="12943" y="1"/>
                    </a:moveTo>
                    <a:lnTo>
                      <a:pt x="12943" y="10675"/>
                    </a:lnTo>
                    <a:cubicBezTo>
                      <a:pt x="12943" y="11309"/>
                      <a:pt x="12509" y="11842"/>
                      <a:pt x="11976" y="11842"/>
                    </a:cubicBezTo>
                    <a:lnTo>
                      <a:pt x="0" y="11976"/>
                    </a:lnTo>
                    <a:lnTo>
                      <a:pt x="267" y="14111"/>
                    </a:lnTo>
                    <a:lnTo>
                      <a:pt x="11976" y="14111"/>
                    </a:lnTo>
                    <a:cubicBezTo>
                      <a:pt x="13610" y="14111"/>
                      <a:pt x="14944" y="12576"/>
                      <a:pt x="14944" y="10675"/>
                    </a:cubicBezTo>
                    <a:lnTo>
                      <a:pt x="14944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sp>
          <p:nvSpPr>
            <p:cNvPr id="16" name="Google Shape;99;p17"/>
            <p:cNvSpPr/>
            <p:nvPr/>
          </p:nvSpPr>
          <p:spPr>
            <a:xfrm>
              <a:off x="452509" y="-1843944"/>
              <a:ext cx="111249" cy="2374606"/>
            </a:xfrm>
            <a:custGeom>
              <a:avLst/>
              <a:gdLst/>
              <a:ahLst/>
              <a:cxnLst/>
              <a:rect l="l" t="t" r="r" b="b"/>
              <a:pathLst>
                <a:path w="2269" h="162283" extrusionOk="0">
                  <a:moveTo>
                    <a:pt x="1" y="0"/>
                  </a:moveTo>
                  <a:lnTo>
                    <a:pt x="1" y="162283"/>
                  </a:lnTo>
                  <a:lnTo>
                    <a:pt x="2269" y="162283"/>
                  </a:lnTo>
                  <a:lnTo>
                    <a:pt x="2269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71535"/>
            <a:ext cx="5486400" cy="745807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1" y="868572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Google Classroom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0191" y="1917509"/>
            <a:ext cx="1134070" cy="181451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754427" y="2144319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uchun o'quvchilar bilan aloqa qilish uchun vosita.</a:t>
            </a:r>
            <a:endParaRPr lang="en-US" dirty="0"/>
          </a:p>
        </p:txBody>
      </p:sp>
      <p:pic>
        <p:nvPicPr>
          <p:cNvPr id="6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0191" y="3732018"/>
            <a:ext cx="1134070" cy="1814514"/>
          </a:xfrm>
          <a:prstGeom prst="rect">
            <a:avLst/>
          </a:prstGeom>
        </p:spPr>
      </p:pic>
      <p:sp>
        <p:nvSpPr>
          <p:cNvPr id="7" name="Text 2"/>
          <p:cNvSpPr/>
          <p:nvPr/>
        </p:nvSpPr>
        <p:spPr>
          <a:xfrm>
            <a:off x="7754427" y="3958831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Vazifalar va topshiriqlarni topshirish va baholash uchun vosita.</a:t>
            </a:r>
            <a:endParaRPr lang="en-US" dirty="0"/>
          </a:p>
        </p:txBody>
      </p:sp>
      <p:pic>
        <p:nvPicPr>
          <p:cNvPr id="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80191" y="5546530"/>
            <a:ext cx="1134070" cy="1814514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7754427" y="5773343"/>
            <a:ext cx="6082189" cy="72580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15213F"/>
                </a:solidFill>
                <a:latin typeface="Roboto" pitchFamily="34" charset="0"/>
                <a:ea typeface="Roboto" pitchFamily="34" charset="-122"/>
                <a:cs typeface="Roboto" pitchFamily="34" charset="-120"/>
              </a:rPr>
              <a:t>O'qituvchilar va o'quvchilar uchun resurslarni almashish uchun platforma.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12565" y="7477126"/>
            <a:ext cx="1847850" cy="752477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=""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7"/>
          <p:cNvSpPr txBox="1"/>
          <p:nvPr/>
        </p:nvSpPr>
        <p:spPr>
          <a:xfrm flipH="1">
            <a:off x="5862077" y="4369424"/>
            <a:ext cx="6353114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Jamoaviy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Hamkorlik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Platformasi</a:t>
            </a:r>
            <a:endParaRPr sz="3200" b="1" dirty="0">
              <a:solidFill>
                <a:schemeClr val="accent4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sp>
        <p:nvSpPr>
          <p:cNvPr id="169" name="Google Shape;169;p17"/>
          <p:cNvSpPr txBox="1"/>
          <p:nvPr/>
        </p:nvSpPr>
        <p:spPr>
          <a:xfrm flipH="1">
            <a:off x="5856674" y="2489941"/>
            <a:ext cx="5483878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Office 365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Bilan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Integratsiya</a:t>
            </a:r>
            <a:endParaRPr sz="3200" b="1" dirty="0">
              <a:solidFill>
                <a:schemeClr val="accent1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sp>
        <p:nvSpPr>
          <p:cNvPr id="171" name="Google Shape;171;p17"/>
          <p:cNvSpPr txBox="1"/>
          <p:nvPr/>
        </p:nvSpPr>
        <p:spPr>
          <a:xfrm flipH="1">
            <a:off x="6227350" y="6268250"/>
            <a:ext cx="5113205" cy="76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46256" tIns="146256" rIns="146256" bIns="146256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2560"/>
              </a:spcAft>
            </a:pP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Kengaytirilgan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dirty="0" err="1">
                <a:latin typeface="Cambria" panose="02040503050406030204" pitchFamily="18" charset="0"/>
                <a:ea typeface="Cambria" panose="02040503050406030204" pitchFamily="18" charset="0"/>
              </a:rPr>
              <a:t>Xususiyatlar</a:t>
            </a:r>
            <a:endParaRPr sz="3200" b="1" dirty="0">
              <a:solidFill>
                <a:schemeClr val="accent6"/>
              </a:solidFill>
              <a:latin typeface="Cambria" panose="02040503050406030204" pitchFamily="18" charset="0"/>
              <a:ea typeface="Cambria" panose="02040503050406030204" pitchFamily="18" charset="0"/>
              <a:cs typeface="Fira Sans Extra Condensed"/>
              <a:sym typeface="Fira Sans Extra Condensed"/>
            </a:endParaRPr>
          </a:p>
        </p:txBody>
      </p:sp>
      <p:grpSp>
        <p:nvGrpSpPr>
          <p:cNvPr id="173" name="Google Shape;173;p17"/>
          <p:cNvGrpSpPr/>
          <p:nvPr/>
        </p:nvGrpSpPr>
        <p:grpSpPr>
          <a:xfrm flipH="1">
            <a:off x="835646" y="3119840"/>
            <a:ext cx="3867229" cy="2314150"/>
            <a:chOff x="6016130" y="1946125"/>
            <a:chExt cx="2417018" cy="1446344"/>
          </a:xfrm>
        </p:grpSpPr>
        <p:sp>
          <p:nvSpPr>
            <p:cNvPr id="174" name="Google Shape;174;p17"/>
            <p:cNvSpPr/>
            <p:nvPr/>
          </p:nvSpPr>
          <p:spPr>
            <a:xfrm>
              <a:off x="6016130" y="1946125"/>
              <a:ext cx="2417018" cy="1446344"/>
            </a:xfrm>
            <a:custGeom>
              <a:avLst/>
              <a:gdLst/>
              <a:ahLst/>
              <a:cxnLst/>
              <a:rect l="l" t="t" r="r" b="b"/>
              <a:pathLst>
                <a:path w="60752" h="36354" extrusionOk="0">
                  <a:moveTo>
                    <a:pt x="54112" y="1"/>
                  </a:moveTo>
                  <a:lnTo>
                    <a:pt x="53929" y="21"/>
                  </a:lnTo>
                  <a:lnTo>
                    <a:pt x="53624" y="164"/>
                  </a:lnTo>
                  <a:lnTo>
                    <a:pt x="53542" y="327"/>
                  </a:lnTo>
                  <a:lnTo>
                    <a:pt x="49999" y="10204"/>
                  </a:lnTo>
                  <a:lnTo>
                    <a:pt x="2995" y="10204"/>
                  </a:lnTo>
                  <a:lnTo>
                    <a:pt x="2710" y="10224"/>
                  </a:lnTo>
                  <a:lnTo>
                    <a:pt x="2119" y="10346"/>
                  </a:lnTo>
                  <a:lnTo>
                    <a:pt x="1589" y="10591"/>
                  </a:lnTo>
                  <a:lnTo>
                    <a:pt x="1101" y="10937"/>
                  </a:lnTo>
                  <a:lnTo>
                    <a:pt x="693" y="11365"/>
                  </a:lnTo>
                  <a:lnTo>
                    <a:pt x="368" y="11854"/>
                  </a:lnTo>
                  <a:lnTo>
                    <a:pt x="123" y="12403"/>
                  </a:lnTo>
                  <a:lnTo>
                    <a:pt x="1" y="12994"/>
                  </a:lnTo>
                  <a:lnTo>
                    <a:pt x="1" y="13279"/>
                  </a:lnTo>
                  <a:lnTo>
                    <a:pt x="1" y="33360"/>
                  </a:lnTo>
                  <a:lnTo>
                    <a:pt x="1" y="33665"/>
                  </a:lnTo>
                  <a:lnTo>
                    <a:pt x="123" y="34235"/>
                  </a:lnTo>
                  <a:lnTo>
                    <a:pt x="368" y="34765"/>
                  </a:lnTo>
                  <a:lnTo>
                    <a:pt x="693" y="35254"/>
                  </a:lnTo>
                  <a:lnTo>
                    <a:pt x="1101" y="35661"/>
                  </a:lnTo>
                  <a:lnTo>
                    <a:pt x="1589" y="35987"/>
                  </a:lnTo>
                  <a:lnTo>
                    <a:pt x="2119" y="36211"/>
                  </a:lnTo>
                  <a:lnTo>
                    <a:pt x="2710" y="36333"/>
                  </a:lnTo>
                  <a:lnTo>
                    <a:pt x="2995" y="36353"/>
                  </a:lnTo>
                  <a:lnTo>
                    <a:pt x="57982" y="36353"/>
                  </a:lnTo>
                  <a:lnTo>
                    <a:pt x="58287" y="36333"/>
                  </a:lnTo>
                  <a:lnTo>
                    <a:pt x="58837" y="36211"/>
                  </a:lnTo>
                  <a:lnTo>
                    <a:pt x="59346" y="35987"/>
                  </a:lnTo>
                  <a:lnTo>
                    <a:pt x="59774" y="35661"/>
                  </a:lnTo>
                  <a:lnTo>
                    <a:pt x="60141" y="35254"/>
                  </a:lnTo>
                  <a:lnTo>
                    <a:pt x="60426" y="34765"/>
                  </a:lnTo>
                  <a:lnTo>
                    <a:pt x="60629" y="34235"/>
                  </a:lnTo>
                  <a:lnTo>
                    <a:pt x="60752" y="33665"/>
                  </a:lnTo>
                  <a:lnTo>
                    <a:pt x="60752" y="33360"/>
                  </a:lnTo>
                  <a:lnTo>
                    <a:pt x="60752" y="13279"/>
                  </a:lnTo>
                  <a:lnTo>
                    <a:pt x="60752" y="12994"/>
                  </a:lnTo>
                  <a:lnTo>
                    <a:pt x="60629" y="12403"/>
                  </a:lnTo>
                  <a:lnTo>
                    <a:pt x="60426" y="11854"/>
                  </a:lnTo>
                  <a:lnTo>
                    <a:pt x="60141" y="11365"/>
                  </a:lnTo>
                  <a:lnTo>
                    <a:pt x="59774" y="10937"/>
                  </a:lnTo>
                  <a:lnTo>
                    <a:pt x="59346" y="10591"/>
                  </a:lnTo>
                  <a:lnTo>
                    <a:pt x="58837" y="10346"/>
                  </a:lnTo>
                  <a:lnTo>
                    <a:pt x="58287" y="10224"/>
                  </a:lnTo>
                  <a:lnTo>
                    <a:pt x="57982" y="10204"/>
                  </a:lnTo>
                  <a:lnTo>
                    <a:pt x="57636" y="10204"/>
                  </a:lnTo>
                  <a:lnTo>
                    <a:pt x="54642" y="367"/>
                  </a:lnTo>
                  <a:lnTo>
                    <a:pt x="54581" y="204"/>
                  </a:lnTo>
                  <a:lnTo>
                    <a:pt x="54296" y="21"/>
                  </a:lnTo>
                  <a:lnTo>
                    <a:pt x="5411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5" name="Google Shape;175;p17"/>
            <p:cNvSpPr/>
            <p:nvPr/>
          </p:nvSpPr>
          <p:spPr>
            <a:xfrm>
              <a:off x="6257297" y="2796913"/>
              <a:ext cx="1945545" cy="117645"/>
            </a:xfrm>
            <a:custGeom>
              <a:avLst/>
              <a:gdLst/>
              <a:ahLst/>
              <a:cxnLst/>
              <a:rect l="l" t="t" r="r" b="b"/>
              <a:pathLst>
                <a:path w="44805" h="2709" extrusionOk="0">
                  <a:moveTo>
                    <a:pt x="570" y="0"/>
                  </a:moveTo>
                  <a:lnTo>
                    <a:pt x="346" y="41"/>
                  </a:lnTo>
                  <a:lnTo>
                    <a:pt x="41" y="367"/>
                  </a:lnTo>
                  <a:lnTo>
                    <a:pt x="0" y="591"/>
                  </a:lnTo>
                  <a:lnTo>
                    <a:pt x="0" y="1996"/>
                  </a:lnTo>
                  <a:lnTo>
                    <a:pt x="41" y="2240"/>
                  </a:lnTo>
                  <a:lnTo>
                    <a:pt x="244" y="2566"/>
                  </a:lnTo>
                  <a:lnTo>
                    <a:pt x="448" y="2709"/>
                  </a:lnTo>
                  <a:lnTo>
                    <a:pt x="44234" y="2709"/>
                  </a:lnTo>
                  <a:lnTo>
                    <a:pt x="44458" y="2566"/>
                  </a:lnTo>
                  <a:lnTo>
                    <a:pt x="44682" y="2363"/>
                  </a:lnTo>
                  <a:lnTo>
                    <a:pt x="44804" y="2118"/>
                  </a:lnTo>
                  <a:lnTo>
                    <a:pt x="44804" y="1996"/>
                  </a:lnTo>
                  <a:lnTo>
                    <a:pt x="44804" y="591"/>
                  </a:lnTo>
                  <a:lnTo>
                    <a:pt x="44804" y="469"/>
                  </a:lnTo>
                  <a:lnTo>
                    <a:pt x="44682" y="265"/>
                  </a:lnTo>
                  <a:lnTo>
                    <a:pt x="44356" y="41"/>
                  </a:lnTo>
                  <a:lnTo>
                    <a:pt x="44112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6" name="Google Shape;176;p17"/>
            <p:cNvSpPr/>
            <p:nvPr/>
          </p:nvSpPr>
          <p:spPr>
            <a:xfrm>
              <a:off x="6257297" y="2944605"/>
              <a:ext cx="1960569" cy="117645"/>
            </a:xfrm>
            <a:custGeom>
              <a:avLst/>
              <a:gdLst/>
              <a:ahLst/>
              <a:cxnLst/>
              <a:rect l="l" t="t" r="r" b="b"/>
              <a:pathLst>
                <a:path w="45151" h="2709" extrusionOk="0">
                  <a:moveTo>
                    <a:pt x="611" y="0"/>
                  </a:moveTo>
                  <a:lnTo>
                    <a:pt x="387" y="21"/>
                  </a:lnTo>
                  <a:lnTo>
                    <a:pt x="122" y="184"/>
                  </a:lnTo>
                  <a:lnTo>
                    <a:pt x="20" y="346"/>
                  </a:lnTo>
                  <a:lnTo>
                    <a:pt x="0" y="448"/>
                  </a:lnTo>
                  <a:lnTo>
                    <a:pt x="0" y="1955"/>
                  </a:lnTo>
                  <a:lnTo>
                    <a:pt x="41" y="2200"/>
                  </a:lnTo>
                  <a:lnTo>
                    <a:pt x="285" y="2566"/>
                  </a:lnTo>
                  <a:lnTo>
                    <a:pt x="489" y="2688"/>
                  </a:lnTo>
                  <a:lnTo>
                    <a:pt x="611" y="2709"/>
                  </a:lnTo>
                  <a:lnTo>
                    <a:pt x="44397" y="2709"/>
                  </a:lnTo>
                  <a:lnTo>
                    <a:pt x="44519" y="2688"/>
                  </a:lnTo>
                  <a:lnTo>
                    <a:pt x="44784" y="2566"/>
                  </a:lnTo>
                  <a:lnTo>
                    <a:pt x="45008" y="2342"/>
                  </a:lnTo>
                  <a:lnTo>
                    <a:pt x="45130" y="2078"/>
                  </a:lnTo>
                  <a:lnTo>
                    <a:pt x="45151" y="1955"/>
                  </a:lnTo>
                  <a:lnTo>
                    <a:pt x="45151" y="448"/>
                  </a:lnTo>
                  <a:lnTo>
                    <a:pt x="45130" y="346"/>
                  </a:lnTo>
                  <a:lnTo>
                    <a:pt x="45008" y="184"/>
                  </a:lnTo>
                  <a:lnTo>
                    <a:pt x="44641" y="21"/>
                  </a:lnTo>
                  <a:lnTo>
                    <a:pt x="44397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7" name="Google Shape;177;p17"/>
            <p:cNvSpPr/>
            <p:nvPr/>
          </p:nvSpPr>
          <p:spPr>
            <a:xfrm>
              <a:off x="7200922" y="3106455"/>
              <a:ext cx="1016998" cy="103488"/>
            </a:xfrm>
            <a:custGeom>
              <a:avLst/>
              <a:gdLst/>
              <a:ahLst/>
              <a:cxnLst/>
              <a:rect l="l" t="t" r="r" b="b"/>
              <a:pathLst>
                <a:path w="23421" h="2383" extrusionOk="0">
                  <a:moveTo>
                    <a:pt x="550" y="0"/>
                  </a:moveTo>
                  <a:lnTo>
                    <a:pt x="326" y="41"/>
                  </a:lnTo>
                  <a:lnTo>
                    <a:pt x="41" y="326"/>
                  </a:lnTo>
                  <a:lnTo>
                    <a:pt x="0" y="550"/>
                  </a:lnTo>
                  <a:lnTo>
                    <a:pt x="0" y="1833"/>
                  </a:lnTo>
                  <a:lnTo>
                    <a:pt x="41" y="2057"/>
                  </a:lnTo>
                  <a:lnTo>
                    <a:pt x="326" y="2342"/>
                  </a:lnTo>
                  <a:lnTo>
                    <a:pt x="550" y="2383"/>
                  </a:lnTo>
                  <a:lnTo>
                    <a:pt x="22871" y="2383"/>
                  </a:lnTo>
                  <a:lnTo>
                    <a:pt x="23095" y="2342"/>
                  </a:lnTo>
                  <a:lnTo>
                    <a:pt x="23380" y="2057"/>
                  </a:lnTo>
                  <a:lnTo>
                    <a:pt x="23421" y="1833"/>
                  </a:lnTo>
                  <a:lnTo>
                    <a:pt x="23421" y="550"/>
                  </a:lnTo>
                  <a:lnTo>
                    <a:pt x="23380" y="326"/>
                  </a:lnTo>
                  <a:lnTo>
                    <a:pt x="23095" y="41"/>
                  </a:lnTo>
                  <a:lnTo>
                    <a:pt x="22871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8" name="Google Shape;178;p17"/>
            <p:cNvSpPr/>
            <p:nvPr/>
          </p:nvSpPr>
          <p:spPr>
            <a:xfrm>
              <a:off x="7435287" y="2521663"/>
              <a:ext cx="98178" cy="92935"/>
            </a:xfrm>
            <a:custGeom>
              <a:avLst/>
              <a:gdLst/>
              <a:ahLst/>
              <a:cxnLst/>
              <a:rect l="l" t="t" r="r" b="b"/>
              <a:pathLst>
                <a:path w="2261" h="2140" extrusionOk="0">
                  <a:moveTo>
                    <a:pt x="1140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448" y="2139"/>
                  </a:lnTo>
                  <a:lnTo>
                    <a:pt x="1140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0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79" name="Google Shape;179;p17"/>
            <p:cNvSpPr/>
            <p:nvPr/>
          </p:nvSpPr>
          <p:spPr>
            <a:xfrm>
              <a:off x="7282257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0" name="Google Shape;180;p17"/>
            <p:cNvSpPr/>
            <p:nvPr/>
          </p:nvSpPr>
          <p:spPr>
            <a:xfrm>
              <a:off x="7129271" y="2521663"/>
              <a:ext cx="97310" cy="92935"/>
            </a:xfrm>
            <a:custGeom>
              <a:avLst/>
              <a:gdLst/>
              <a:ahLst/>
              <a:cxnLst/>
              <a:rect l="l" t="t" r="r" b="b"/>
              <a:pathLst>
                <a:path w="2241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41" y="815"/>
                  </a:lnTo>
                  <a:lnTo>
                    <a:pt x="1385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1" name="Google Shape;181;p17"/>
            <p:cNvSpPr/>
            <p:nvPr/>
          </p:nvSpPr>
          <p:spPr>
            <a:xfrm>
              <a:off x="6975373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41" y="1"/>
                  </a:moveTo>
                  <a:lnTo>
                    <a:pt x="877" y="815"/>
                  </a:lnTo>
                  <a:lnTo>
                    <a:pt x="1" y="815"/>
                  </a:lnTo>
                  <a:lnTo>
                    <a:pt x="714" y="1324"/>
                  </a:lnTo>
                  <a:lnTo>
                    <a:pt x="429" y="2139"/>
                  </a:lnTo>
                  <a:lnTo>
                    <a:pt x="114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82" name="Google Shape;182;p17"/>
            <p:cNvSpPr/>
            <p:nvPr/>
          </p:nvSpPr>
          <p:spPr>
            <a:xfrm>
              <a:off x="6822387" y="2521663"/>
              <a:ext cx="98222" cy="92935"/>
            </a:xfrm>
            <a:custGeom>
              <a:avLst/>
              <a:gdLst/>
              <a:ahLst/>
              <a:cxnLst/>
              <a:rect l="l" t="t" r="r" b="b"/>
              <a:pathLst>
                <a:path w="2262" h="2140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548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183" name="Google Shape;183;p17"/>
            <p:cNvGrpSpPr/>
            <p:nvPr/>
          </p:nvGrpSpPr>
          <p:grpSpPr>
            <a:xfrm>
              <a:off x="7742264" y="2423977"/>
              <a:ext cx="319234" cy="319217"/>
              <a:chOff x="4159547" y="1254309"/>
              <a:chExt cx="824254" cy="824211"/>
            </a:xfrm>
          </p:grpSpPr>
          <p:grpSp>
            <p:nvGrpSpPr>
              <p:cNvPr id="184" name="Google Shape;184;p17"/>
              <p:cNvGrpSpPr/>
              <p:nvPr/>
            </p:nvGrpSpPr>
            <p:grpSpPr>
              <a:xfrm>
                <a:off x="4159547" y="1254309"/>
                <a:ext cx="824254" cy="824211"/>
                <a:chOff x="5053900" y="3804850"/>
                <a:chExt cx="483150" cy="483125"/>
              </a:xfrm>
            </p:grpSpPr>
            <p:sp>
              <p:nvSpPr>
                <p:cNvPr id="185" name="Google Shape;185;p17"/>
                <p:cNvSpPr/>
                <p:nvPr/>
              </p:nvSpPr>
              <p:spPr>
                <a:xfrm>
                  <a:off x="5053900" y="3804850"/>
                  <a:ext cx="483150" cy="48312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326" h="19325" extrusionOk="0">
                      <a:moveTo>
                        <a:pt x="9663" y="1132"/>
                      </a:moveTo>
                      <a:cubicBezTo>
                        <a:pt x="14367" y="1132"/>
                        <a:pt x="18193" y="4958"/>
                        <a:pt x="18193" y="9662"/>
                      </a:cubicBezTo>
                      <a:cubicBezTo>
                        <a:pt x="18193" y="14367"/>
                        <a:pt x="14367" y="18192"/>
                        <a:pt x="9663" y="18192"/>
                      </a:cubicBezTo>
                      <a:cubicBezTo>
                        <a:pt x="4959" y="18192"/>
                        <a:pt x="1133" y="14367"/>
                        <a:pt x="1133" y="9662"/>
                      </a:cubicBezTo>
                      <a:cubicBezTo>
                        <a:pt x="1133" y="4958"/>
                        <a:pt x="4959" y="1132"/>
                        <a:pt x="9663" y="1132"/>
                      </a:cubicBezTo>
                      <a:close/>
                      <a:moveTo>
                        <a:pt x="9663" y="0"/>
                      </a:moveTo>
                      <a:cubicBezTo>
                        <a:pt x="7094" y="0"/>
                        <a:pt x="4669" y="1009"/>
                        <a:pt x="2839" y="2838"/>
                      </a:cubicBezTo>
                      <a:cubicBezTo>
                        <a:pt x="1009" y="4668"/>
                        <a:pt x="1" y="7093"/>
                        <a:pt x="1" y="9662"/>
                      </a:cubicBezTo>
                      <a:cubicBezTo>
                        <a:pt x="1" y="12232"/>
                        <a:pt x="1009" y="14657"/>
                        <a:pt x="2839" y="16486"/>
                      </a:cubicBezTo>
                      <a:cubicBezTo>
                        <a:pt x="4669" y="18316"/>
                        <a:pt x="7094" y="19325"/>
                        <a:pt x="9663" y="19325"/>
                      </a:cubicBezTo>
                      <a:cubicBezTo>
                        <a:pt x="12233" y="19325"/>
                        <a:pt x="14657" y="18316"/>
                        <a:pt x="16487" y="16486"/>
                      </a:cubicBezTo>
                      <a:cubicBezTo>
                        <a:pt x="18317" y="14657"/>
                        <a:pt x="19325" y="12232"/>
                        <a:pt x="19325" y="9662"/>
                      </a:cubicBezTo>
                      <a:cubicBezTo>
                        <a:pt x="19325" y="7093"/>
                        <a:pt x="18317" y="4668"/>
                        <a:pt x="16487" y="2838"/>
                      </a:cubicBezTo>
                      <a:cubicBezTo>
                        <a:pt x="14657" y="1009"/>
                        <a:pt x="12233" y="0"/>
                        <a:pt x="9663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  <p:sp>
              <p:nvSpPr>
                <p:cNvPr id="186" name="Google Shape;186;p17"/>
                <p:cNvSpPr/>
                <p:nvPr/>
              </p:nvSpPr>
              <p:spPr>
                <a:xfrm>
                  <a:off x="5168125" y="3947300"/>
                  <a:ext cx="88275" cy="8500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1" h="3400" extrusionOk="0">
                      <a:moveTo>
                        <a:pt x="1697" y="1135"/>
                      </a:moveTo>
                      <a:cubicBezTo>
                        <a:pt x="2202" y="1135"/>
                        <a:pt x="2455" y="1742"/>
                        <a:pt x="2099" y="2101"/>
                      </a:cubicBezTo>
                      <a:cubicBezTo>
                        <a:pt x="1983" y="2216"/>
                        <a:pt x="1841" y="2268"/>
                        <a:pt x="1702" y="2268"/>
                      </a:cubicBezTo>
                      <a:cubicBezTo>
                        <a:pt x="1411" y="2268"/>
                        <a:pt x="1133" y="2041"/>
                        <a:pt x="1133" y="1700"/>
                      </a:cubicBezTo>
                      <a:cubicBezTo>
                        <a:pt x="1133" y="1386"/>
                        <a:pt x="1383" y="1135"/>
                        <a:pt x="1697" y="1135"/>
                      </a:cubicBezTo>
                      <a:close/>
                      <a:moveTo>
                        <a:pt x="1697" y="0"/>
                      </a:moveTo>
                      <a:cubicBezTo>
                        <a:pt x="1479" y="0"/>
                        <a:pt x="1258" y="43"/>
                        <a:pt x="1048" y="130"/>
                      </a:cubicBezTo>
                      <a:cubicBezTo>
                        <a:pt x="414" y="392"/>
                        <a:pt x="0" y="1011"/>
                        <a:pt x="0" y="1700"/>
                      </a:cubicBezTo>
                      <a:cubicBezTo>
                        <a:pt x="0" y="2639"/>
                        <a:pt x="758" y="3397"/>
                        <a:pt x="1697" y="3400"/>
                      </a:cubicBezTo>
                      <a:cubicBezTo>
                        <a:pt x="2386" y="3400"/>
                        <a:pt x="3005" y="2983"/>
                        <a:pt x="3267" y="2349"/>
                      </a:cubicBezTo>
                      <a:cubicBezTo>
                        <a:pt x="3530" y="1715"/>
                        <a:pt x="3385" y="984"/>
                        <a:pt x="2899" y="498"/>
                      </a:cubicBezTo>
                      <a:cubicBezTo>
                        <a:pt x="2574" y="173"/>
                        <a:pt x="2139" y="0"/>
                        <a:pt x="1697" y="0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  <p:sp>
              <p:nvSpPr>
                <p:cNvPr id="187" name="Google Shape;187;p17"/>
                <p:cNvSpPr/>
                <p:nvPr/>
              </p:nvSpPr>
              <p:spPr>
                <a:xfrm>
                  <a:off x="5334575" y="3947350"/>
                  <a:ext cx="88325" cy="8495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33" h="3398" extrusionOk="0">
                      <a:moveTo>
                        <a:pt x="1829" y="1130"/>
                      </a:moveTo>
                      <a:cubicBezTo>
                        <a:pt x="2121" y="1130"/>
                        <a:pt x="2401" y="1356"/>
                        <a:pt x="2401" y="1698"/>
                      </a:cubicBezTo>
                      <a:cubicBezTo>
                        <a:pt x="2401" y="2012"/>
                        <a:pt x="2147" y="2265"/>
                        <a:pt x="1833" y="2265"/>
                      </a:cubicBezTo>
                      <a:cubicBezTo>
                        <a:pt x="1329" y="2265"/>
                        <a:pt x="1075" y="1656"/>
                        <a:pt x="1431" y="1296"/>
                      </a:cubicBezTo>
                      <a:cubicBezTo>
                        <a:pt x="1547" y="1181"/>
                        <a:pt x="1690" y="1130"/>
                        <a:pt x="1829" y="1130"/>
                      </a:cubicBezTo>
                      <a:close/>
                      <a:moveTo>
                        <a:pt x="1833" y="1"/>
                      </a:moveTo>
                      <a:cubicBezTo>
                        <a:pt x="1145" y="1"/>
                        <a:pt x="526" y="415"/>
                        <a:pt x="263" y="1049"/>
                      </a:cubicBezTo>
                      <a:cubicBezTo>
                        <a:pt x="0" y="1683"/>
                        <a:pt x="145" y="2413"/>
                        <a:pt x="631" y="2900"/>
                      </a:cubicBezTo>
                      <a:cubicBezTo>
                        <a:pt x="956" y="3225"/>
                        <a:pt x="1391" y="3397"/>
                        <a:pt x="1833" y="3397"/>
                      </a:cubicBezTo>
                      <a:cubicBezTo>
                        <a:pt x="2052" y="3397"/>
                        <a:pt x="2272" y="3355"/>
                        <a:pt x="2482" y="3268"/>
                      </a:cubicBezTo>
                      <a:cubicBezTo>
                        <a:pt x="3116" y="3005"/>
                        <a:pt x="3533" y="2386"/>
                        <a:pt x="3533" y="1698"/>
                      </a:cubicBezTo>
                      <a:cubicBezTo>
                        <a:pt x="3530" y="759"/>
                        <a:pt x="2772" y="1"/>
                        <a:pt x="1833" y="1"/>
                      </a:cubicBezTo>
                      <a:close/>
                    </a:path>
                  </a:pathLst>
                </a:custGeom>
                <a:solidFill>
                  <a:schemeClr val="lt1"/>
                </a:solidFill>
                <a:ln>
                  <a:noFill/>
                </a:ln>
              </p:spPr>
              <p:txBody>
                <a:bodyPr spcFirstLastPara="1" wrap="square" lIns="146280" tIns="146280" rIns="146280" bIns="146280" anchor="ctr" anchorCtr="0">
                  <a:noAutofit/>
                </a:bodyPr>
                <a:lstStyle/>
                <a:p>
                  <a:endParaRPr sz="2900">
                    <a:solidFill>
                      <a:srgbClr val="435D74"/>
                    </a:solidFill>
                  </a:endParaRPr>
                </a:p>
              </p:txBody>
            </p:sp>
          </p:grpSp>
          <p:cxnSp>
            <p:nvCxnSpPr>
              <p:cNvPr id="188" name="Google Shape;188;p17"/>
              <p:cNvCxnSpPr/>
              <p:nvPr/>
            </p:nvCxnSpPr>
            <p:spPr>
              <a:xfrm rot="10800000" flipH="1">
                <a:off x="4390975" y="1789550"/>
                <a:ext cx="361500" cy="2100"/>
              </a:xfrm>
              <a:prstGeom prst="straightConnector1">
                <a:avLst/>
              </a:prstGeom>
              <a:noFill/>
              <a:ln w="19050" cap="flat" cmpd="sng">
                <a:solidFill>
                  <a:schemeClr val="lt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grpSp>
        <p:nvGrpSpPr>
          <p:cNvPr id="189" name="Google Shape;189;p17"/>
          <p:cNvGrpSpPr/>
          <p:nvPr/>
        </p:nvGrpSpPr>
        <p:grpSpPr>
          <a:xfrm flipH="1">
            <a:off x="835651" y="4730511"/>
            <a:ext cx="4731869" cy="2836574"/>
            <a:chOff x="5357825" y="2956569"/>
            <a:chExt cx="2957418" cy="1772859"/>
          </a:xfrm>
        </p:grpSpPr>
        <p:sp>
          <p:nvSpPr>
            <p:cNvPr id="190" name="Google Shape;190;p17"/>
            <p:cNvSpPr/>
            <p:nvPr/>
          </p:nvSpPr>
          <p:spPr>
            <a:xfrm>
              <a:off x="5357825" y="2956569"/>
              <a:ext cx="2957418" cy="1772859"/>
            </a:xfrm>
            <a:custGeom>
              <a:avLst/>
              <a:gdLst/>
              <a:ahLst/>
              <a:cxnLst/>
              <a:rect l="l" t="t" r="r" b="b"/>
              <a:pathLst>
                <a:path w="74335" h="44561" extrusionOk="0">
                  <a:moveTo>
                    <a:pt x="7841" y="1"/>
                  </a:moveTo>
                  <a:lnTo>
                    <a:pt x="7576" y="82"/>
                  </a:lnTo>
                  <a:lnTo>
                    <a:pt x="7495" y="245"/>
                  </a:lnTo>
                  <a:lnTo>
                    <a:pt x="3829" y="12301"/>
                  </a:lnTo>
                  <a:lnTo>
                    <a:pt x="3259" y="12301"/>
                  </a:lnTo>
                  <a:lnTo>
                    <a:pt x="2912" y="12322"/>
                  </a:lnTo>
                  <a:lnTo>
                    <a:pt x="2220" y="12505"/>
                  </a:lnTo>
                  <a:lnTo>
                    <a:pt x="1629" y="12851"/>
                  </a:lnTo>
                  <a:lnTo>
                    <a:pt x="1120" y="13320"/>
                  </a:lnTo>
                  <a:lnTo>
                    <a:pt x="692" y="13890"/>
                  </a:lnTo>
                  <a:lnTo>
                    <a:pt x="346" y="14542"/>
                  </a:lnTo>
                  <a:lnTo>
                    <a:pt x="122" y="15234"/>
                  </a:lnTo>
                  <a:lnTo>
                    <a:pt x="0" y="15967"/>
                  </a:lnTo>
                  <a:lnTo>
                    <a:pt x="0" y="16354"/>
                  </a:lnTo>
                  <a:lnTo>
                    <a:pt x="0" y="40976"/>
                  </a:lnTo>
                  <a:lnTo>
                    <a:pt x="0" y="41343"/>
                  </a:lnTo>
                  <a:lnTo>
                    <a:pt x="122" y="42035"/>
                  </a:lnTo>
                  <a:lnTo>
                    <a:pt x="346" y="42666"/>
                  </a:lnTo>
                  <a:lnTo>
                    <a:pt x="692" y="43257"/>
                  </a:lnTo>
                  <a:lnTo>
                    <a:pt x="1120" y="43746"/>
                  </a:lnTo>
                  <a:lnTo>
                    <a:pt x="1629" y="44133"/>
                  </a:lnTo>
                  <a:lnTo>
                    <a:pt x="2220" y="44397"/>
                  </a:lnTo>
                  <a:lnTo>
                    <a:pt x="2912" y="44540"/>
                  </a:lnTo>
                  <a:lnTo>
                    <a:pt x="3259" y="44560"/>
                  </a:lnTo>
                  <a:lnTo>
                    <a:pt x="70811" y="44560"/>
                  </a:lnTo>
                  <a:lnTo>
                    <a:pt x="71178" y="44540"/>
                  </a:lnTo>
                  <a:lnTo>
                    <a:pt x="71870" y="44397"/>
                  </a:lnTo>
                  <a:lnTo>
                    <a:pt x="72502" y="44133"/>
                  </a:lnTo>
                  <a:lnTo>
                    <a:pt x="73072" y="43746"/>
                  </a:lnTo>
                  <a:lnTo>
                    <a:pt x="73540" y="43257"/>
                  </a:lnTo>
                  <a:lnTo>
                    <a:pt x="73927" y="42666"/>
                  </a:lnTo>
                  <a:lnTo>
                    <a:pt x="74192" y="42035"/>
                  </a:lnTo>
                  <a:lnTo>
                    <a:pt x="74314" y="41343"/>
                  </a:lnTo>
                  <a:lnTo>
                    <a:pt x="74335" y="40976"/>
                  </a:lnTo>
                  <a:lnTo>
                    <a:pt x="74335" y="16354"/>
                  </a:lnTo>
                  <a:lnTo>
                    <a:pt x="74314" y="15967"/>
                  </a:lnTo>
                  <a:lnTo>
                    <a:pt x="74192" y="15234"/>
                  </a:lnTo>
                  <a:lnTo>
                    <a:pt x="73927" y="14542"/>
                  </a:lnTo>
                  <a:lnTo>
                    <a:pt x="73540" y="13890"/>
                  </a:lnTo>
                  <a:lnTo>
                    <a:pt x="73072" y="13320"/>
                  </a:lnTo>
                  <a:lnTo>
                    <a:pt x="72502" y="12851"/>
                  </a:lnTo>
                  <a:lnTo>
                    <a:pt x="71870" y="12505"/>
                  </a:lnTo>
                  <a:lnTo>
                    <a:pt x="71178" y="12322"/>
                  </a:lnTo>
                  <a:lnTo>
                    <a:pt x="70811" y="12301"/>
                  </a:lnTo>
                  <a:lnTo>
                    <a:pt x="12973" y="12301"/>
                  </a:lnTo>
                  <a:lnTo>
                    <a:pt x="8594" y="265"/>
                  </a:lnTo>
                  <a:lnTo>
                    <a:pt x="8513" y="123"/>
                  </a:lnTo>
                  <a:lnTo>
                    <a:pt x="8228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1" name="Google Shape;191;p17"/>
            <p:cNvSpPr/>
            <p:nvPr/>
          </p:nvSpPr>
          <p:spPr>
            <a:xfrm>
              <a:off x="5686627" y="4033204"/>
              <a:ext cx="2339717" cy="123402"/>
            </a:xfrm>
            <a:custGeom>
              <a:avLst/>
              <a:gdLst/>
              <a:ahLst/>
              <a:cxnLst/>
              <a:rect l="l" t="t" r="r" b="b"/>
              <a:pathLst>
                <a:path w="44805" h="2363" extrusionOk="0">
                  <a:moveTo>
                    <a:pt x="551" y="0"/>
                  </a:moveTo>
                  <a:lnTo>
                    <a:pt x="326" y="21"/>
                  </a:lnTo>
                  <a:lnTo>
                    <a:pt x="21" y="326"/>
                  </a:lnTo>
                  <a:lnTo>
                    <a:pt x="1" y="550"/>
                  </a:lnTo>
                  <a:lnTo>
                    <a:pt x="1" y="1813"/>
                  </a:lnTo>
                  <a:lnTo>
                    <a:pt x="21" y="2037"/>
                  </a:lnTo>
                  <a:lnTo>
                    <a:pt x="326" y="2342"/>
                  </a:lnTo>
                  <a:lnTo>
                    <a:pt x="551" y="2363"/>
                  </a:lnTo>
                  <a:lnTo>
                    <a:pt x="44255" y="2363"/>
                  </a:lnTo>
                  <a:lnTo>
                    <a:pt x="44479" y="2342"/>
                  </a:lnTo>
                  <a:lnTo>
                    <a:pt x="44764" y="2037"/>
                  </a:lnTo>
                  <a:lnTo>
                    <a:pt x="44805" y="1813"/>
                  </a:lnTo>
                  <a:lnTo>
                    <a:pt x="44805" y="550"/>
                  </a:lnTo>
                  <a:lnTo>
                    <a:pt x="44764" y="326"/>
                  </a:lnTo>
                  <a:lnTo>
                    <a:pt x="44479" y="21"/>
                  </a:lnTo>
                  <a:lnTo>
                    <a:pt x="4425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2" name="Google Shape;192;p17"/>
            <p:cNvSpPr/>
            <p:nvPr/>
          </p:nvSpPr>
          <p:spPr>
            <a:xfrm>
              <a:off x="5686627" y="4219321"/>
              <a:ext cx="2321649" cy="123402"/>
            </a:xfrm>
            <a:custGeom>
              <a:avLst/>
              <a:gdLst/>
              <a:ahLst/>
              <a:cxnLst/>
              <a:rect l="l" t="t" r="r" b="b"/>
              <a:pathLst>
                <a:path w="44459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47"/>
                  </a:lnTo>
                  <a:lnTo>
                    <a:pt x="1" y="571"/>
                  </a:lnTo>
                  <a:lnTo>
                    <a:pt x="1" y="1996"/>
                  </a:lnTo>
                  <a:lnTo>
                    <a:pt x="21" y="2179"/>
                  </a:lnTo>
                  <a:lnTo>
                    <a:pt x="306" y="2363"/>
                  </a:lnTo>
                  <a:lnTo>
                    <a:pt x="44275" y="2363"/>
                  </a:lnTo>
                  <a:lnTo>
                    <a:pt x="44438" y="2179"/>
                  </a:lnTo>
                  <a:lnTo>
                    <a:pt x="44459" y="1996"/>
                  </a:lnTo>
                  <a:lnTo>
                    <a:pt x="44459" y="571"/>
                  </a:lnTo>
                  <a:lnTo>
                    <a:pt x="44438" y="347"/>
                  </a:lnTo>
                  <a:lnTo>
                    <a:pt x="44337" y="102"/>
                  </a:lnTo>
                  <a:lnTo>
                    <a:pt x="44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193" name="Google Shape;193;p17"/>
            <p:cNvSpPr/>
            <p:nvPr/>
          </p:nvSpPr>
          <p:spPr>
            <a:xfrm>
              <a:off x="5686627" y="4405445"/>
              <a:ext cx="1701641" cy="123402"/>
            </a:xfrm>
            <a:custGeom>
              <a:avLst/>
              <a:gdLst/>
              <a:ahLst/>
              <a:cxnLst/>
              <a:rect l="l" t="t" r="r" b="b"/>
              <a:pathLst>
                <a:path w="32586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06"/>
                  </a:lnTo>
                  <a:lnTo>
                    <a:pt x="1" y="530"/>
                  </a:lnTo>
                  <a:lnTo>
                    <a:pt x="1" y="1935"/>
                  </a:lnTo>
                  <a:lnTo>
                    <a:pt x="21" y="2159"/>
                  </a:lnTo>
                  <a:lnTo>
                    <a:pt x="306" y="2363"/>
                  </a:lnTo>
                  <a:lnTo>
                    <a:pt x="32260" y="2363"/>
                  </a:lnTo>
                  <a:lnTo>
                    <a:pt x="32545" y="2159"/>
                  </a:lnTo>
                  <a:lnTo>
                    <a:pt x="32586" y="1935"/>
                  </a:lnTo>
                  <a:lnTo>
                    <a:pt x="32586" y="530"/>
                  </a:lnTo>
                  <a:lnTo>
                    <a:pt x="32545" y="306"/>
                  </a:lnTo>
                  <a:lnTo>
                    <a:pt x="32260" y="21"/>
                  </a:lnTo>
                  <a:lnTo>
                    <a:pt x="320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194" name="Google Shape;194;p17"/>
            <p:cNvGrpSpPr/>
            <p:nvPr/>
          </p:nvGrpSpPr>
          <p:grpSpPr>
            <a:xfrm>
              <a:off x="6506839" y="3701917"/>
              <a:ext cx="855146" cy="111706"/>
              <a:chOff x="6433094" y="3797355"/>
              <a:chExt cx="800398" cy="104554"/>
            </a:xfrm>
          </p:grpSpPr>
          <p:sp>
            <p:nvSpPr>
              <p:cNvPr id="195" name="Google Shape;195;p17"/>
              <p:cNvSpPr/>
              <p:nvPr/>
            </p:nvSpPr>
            <p:spPr>
              <a:xfrm>
                <a:off x="6433094" y="3797355"/>
                <a:ext cx="109534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41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13" y="2139"/>
                    </a:lnTo>
                    <a:lnTo>
                      <a:pt x="1548" y="1324"/>
                    </a:lnTo>
                    <a:lnTo>
                      <a:pt x="2241" y="815"/>
                    </a:lnTo>
                    <a:lnTo>
                      <a:pt x="1385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6" name="Google Shape;196;p17"/>
              <p:cNvSpPr/>
              <p:nvPr/>
            </p:nvSpPr>
            <p:spPr>
              <a:xfrm>
                <a:off x="6605297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34" y="2139"/>
                    </a:lnTo>
                    <a:lnTo>
                      <a:pt x="1834" y="2139"/>
                    </a:lnTo>
                    <a:lnTo>
                      <a:pt x="1569" y="1324"/>
                    </a:lnTo>
                    <a:lnTo>
                      <a:pt x="2261" y="815"/>
                    </a:lnTo>
                    <a:lnTo>
                      <a:pt x="1386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7" name="Google Shape;197;p17"/>
              <p:cNvSpPr/>
              <p:nvPr/>
            </p:nvSpPr>
            <p:spPr>
              <a:xfrm>
                <a:off x="6777549" y="3797355"/>
                <a:ext cx="110512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1" h="2139" extrusionOk="0">
                    <a:moveTo>
                      <a:pt x="1141" y="1"/>
                    </a:moveTo>
                    <a:lnTo>
                      <a:pt x="876" y="815"/>
                    </a:lnTo>
                    <a:lnTo>
                      <a:pt x="0" y="815"/>
                    </a:lnTo>
                    <a:lnTo>
                      <a:pt x="713" y="1324"/>
                    </a:lnTo>
                    <a:lnTo>
                      <a:pt x="448" y="2139"/>
                    </a:lnTo>
                    <a:lnTo>
                      <a:pt x="1141" y="1630"/>
                    </a:lnTo>
                    <a:lnTo>
                      <a:pt x="1833" y="2139"/>
                    </a:lnTo>
                    <a:lnTo>
                      <a:pt x="1568" y="1324"/>
                    </a:lnTo>
                    <a:lnTo>
                      <a:pt x="2261" y="815"/>
                    </a:lnTo>
                    <a:lnTo>
                      <a:pt x="1405" y="815"/>
                    </a:lnTo>
                    <a:lnTo>
                      <a:pt x="11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8" name="Google Shape;198;p17"/>
              <p:cNvSpPr/>
              <p:nvPr/>
            </p:nvSpPr>
            <p:spPr>
              <a:xfrm>
                <a:off x="6950729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2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8" y="2139"/>
                    </a:lnTo>
                    <a:lnTo>
                      <a:pt x="1121" y="1630"/>
                    </a:lnTo>
                    <a:lnTo>
                      <a:pt x="1813" y="2139"/>
                    </a:lnTo>
                    <a:lnTo>
                      <a:pt x="1548" y="1324"/>
                    </a:lnTo>
                    <a:lnTo>
                      <a:pt x="2261" y="815"/>
                    </a:lnTo>
                    <a:lnTo>
                      <a:pt x="1386" y="815"/>
                    </a:lnTo>
                    <a:lnTo>
                      <a:pt x="112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  <p:sp>
            <p:nvSpPr>
              <p:cNvPr id="199" name="Google Shape;199;p17"/>
              <p:cNvSpPr/>
              <p:nvPr/>
            </p:nvSpPr>
            <p:spPr>
              <a:xfrm>
                <a:off x="7122932" y="3797355"/>
                <a:ext cx="110561" cy="104554"/>
              </a:xfrm>
              <a:custGeom>
                <a:avLst/>
                <a:gdLst/>
                <a:ahLst/>
                <a:cxnLst/>
                <a:rect l="l" t="t" r="r" b="b"/>
                <a:pathLst>
                  <a:path w="2262" h="2139" extrusionOk="0">
                    <a:moveTo>
                      <a:pt x="1141" y="1"/>
                    </a:moveTo>
                    <a:lnTo>
                      <a:pt x="856" y="815"/>
                    </a:lnTo>
                    <a:lnTo>
                      <a:pt x="1" y="815"/>
                    </a:lnTo>
                    <a:lnTo>
                      <a:pt x="693" y="1324"/>
                    </a:lnTo>
                    <a:lnTo>
                      <a:pt x="429" y="2139"/>
                    </a:lnTo>
                    <a:lnTo>
                      <a:pt x="429" y="2139"/>
                    </a:lnTo>
                    <a:lnTo>
                      <a:pt x="1141" y="1630"/>
                    </a:lnTo>
                    <a:lnTo>
                      <a:pt x="1834" y="2139"/>
                    </a:lnTo>
                    <a:lnTo>
                      <a:pt x="1569" y="1324"/>
                    </a:lnTo>
                    <a:lnTo>
                      <a:pt x="2261" y="815"/>
                    </a:lnTo>
                    <a:lnTo>
                      <a:pt x="1406" y="815"/>
                    </a:lnTo>
                    <a:lnTo>
                      <a:pt x="1141" y="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/>
              </a:p>
            </p:txBody>
          </p:sp>
        </p:grpSp>
        <p:grpSp>
          <p:nvGrpSpPr>
            <p:cNvPr id="200" name="Google Shape;200;p17"/>
            <p:cNvGrpSpPr/>
            <p:nvPr/>
          </p:nvGrpSpPr>
          <p:grpSpPr>
            <a:xfrm>
              <a:off x="5857852" y="3565188"/>
              <a:ext cx="360749" cy="360749"/>
              <a:chOff x="5648375" y="3804850"/>
              <a:chExt cx="483125" cy="483125"/>
            </a:xfrm>
          </p:grpSpPr>
          <p:sp>
            <p:nvSpPr>
              <p:cNvPr id="201" name="Google Shape;201;p17"/>
              <p:cNvSpPr/>
              <p:nvPr/>
            </p:nvSpPr>
            <p:spPr>
              <a:xfrm>
                <a:off x="5648375" y="3804850"/>
                <a:ext cx="483125" cy="483125"/>
              </a:xfrm>
              <a:custGeom>
                <a:avLst/>
                <a:gdLst/>
                <a:ahLst/>
                <a:cxnLst/>
                <a:rect l="l" t="t" r="r" b="b"/>
                <a:pathLst>
                  <a:path w="19325" h="19325" extrusionOk="0">
                    <a:moveTo>
                      <a:pt x="9662" y="1132"/>
                    </a:moveTo>
                    <a:cubicBezTo>
                      <a:pt x="14367" y="1132"/>
                      <a:pt x="18192" y="4958"/>
                      <a:pt x="18192" y="9662"/>
                    </a:cubicBezTo>
                    <a:cubicBezTo>
                      <a:pt x="18192" y="14367"/>
                      <a:pt x="14367" y="18192"/>
                      <a:pt x="9662" y="18192"/>
                    </a:cubicBezTo>
                    <a:cubicBezTo>
                      <a:pt x="4958" y="18192"/>
                      <a:pt x="1132" y="14367"/>
                      <a:pt x="1132" y="9662"/>
                    </a:cubicBezTo>
                    <a:cubicBezTo>
                      <a:pt x="1132" y="4958"/>
                      <a:pt x="4958" y="1132"/>
                      <a:pt x="9662" y="1132"/>
                    </a:cubicBezTo>
                    <a:close/>
                    <a:moveTo>
                      <a:pt x="9662" y="0"/>
                    </a:moveTo>
                    <a:cubicBezTo>
                      <a:pt x="7093" y="0"/>
                      <a:pt x="4668" y="1009"/>
                      <a:pt x="2838" y="2838"/>
                    </a:cubicBezTo>
                    <a:cubicBezTo>
                      <a:pt x="1009" y="4668"/>
                      <a:pt x="0" y="7093"/>
                      <a:pt x="0" y="9662"/>
                    </a:cubicBezTo>
                    <a:cubicBezTo>
                      <a:pt x="0" y="12232"/>
                      <a:pt x="1009" y="14657"/>
                      <a:pt x="2838" y="16486"/>
                    </a:cubicBezTo>
                    <a:cubicBezTo>
                      <a:pt x="4668" y="18316"/>
                      <a:pt x="7093" y="19325"/>
                      <a:pt x="9662" y="19325"/>
                    </a:cubicBezTo>
                    <a:cubicBezTo>
                      <a:pt x="12232" y="19325"/>
                      <a:pt x="14656" y="18316"/>
                      <a:pt x="16486" y="16486"/>
                    </a:cubicBezTo>
                    <a:cubicBezTo>
                      <a:pt x="18316" y="14657"/>
                      <a:pt x="19325" y="12232"/>
                      <a:pt x="19325" y="9662"/>
                    </a:cubicBezTo>
                    <a:cubicBezTo>
                      <a:pt x="19325" y="7093"/>
                      <a:pt x="18316" y="4668"/>
                      <a:pt x="16486" y="2838"/>
                    </a:cubicBezTo>
                    <a:cubicBezTo>
                      <a:pt x="14656" y="1009"/>
                      <a:pt x="12232" y="0"/>
                      <a:pt x="9662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2" name="Google Shape;202;p17"/>
              <p:cNvSpPr/>
              <p:nvPr/>
            </p:nvSpPr>
            <p:spPr>
              <a:xfrm>
                <a:off x="5762575" y="3947300"/>
                <a:ext cx="88275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1" h="3400" extrusionOk="0">
                    <a:moveTo>
                      <a:pt x="1697" y="1135"/>
                    </a:moveTo>
                    <a:cubicBezTo>
                      <a:pt x="2202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8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1" y="1011"/>
                      <a:pt x="1" y="1700"/>
                    </a:cubicBezTo>
                    <a:cubicBezTo>
                      <a:pt x="1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8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8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3" name="Google Shape;203;p17"/>
              <p:cNvSpPr/>
              <p:nvPr/>
            </p:nvSpPr>
            <p:spPr>
              <a:xfrm>
                <a:off x="5932425" y="3947300"/>
                <a:ext cx="88250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0" h="3400" extrusionOk="0">
                    <a:moveTo>
                      <a:pt x="1697" y="1135"/>
                    </a:moveTo>
                    <a:cubicBezTo>
                      <a:pt x="2201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7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0" y="1011"/>
                      <a:pt x="0" y="1700"/>
                    </a:cubicBezTo>
                    <a:cubicBezTo>
                      <a:pt x="0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7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04" name="Google Shape;204;p17"/>
              <p:cNvSpPr/>
              <p:nvPr/>
            </p:nvSpPr>
            <p:spPr>
              <a:xfrm>
                <a:off x="5762575" y="4060600"/>
                <a:ext cx="254800" cy="141550"/>
              </a:xfrm>
              <a:custGeom>
                <a:avLst/>
                <a:gdLst/>
                <a:ahLst/>
                <a:cxnLst/>
                <a:rect l="l" t="t" r="r" b="b"/>
                <a:pathLst>
                  <a:path w="10192" h="5662" extrusionOk="0">
                    <a:moveTo>
                      <a:pt x="9017" y="1132"/>
                    </a:moveTo>
                    <a:cubicBezTo>
                      <a:pt x="8736" y="3083"/>
                      <a:pt x="7066" y="4529"/>
                      <a:pt x="5094" y="4529"/>
                    </a:cubicBezTo>
                    <a:cubicBezTo>
                      <a:pt x="3123" y="4529"/>
                      <a:pt x="1453" y="3083"/>
                      <a:pt x="1172" y="1132"/>
                    </a:cubicBezTo>
                    <a:close/>
                    <a:moveTo>
                      <a:pt x="565" y="0"/>
                    </a:moveTo>
                    <a:cubicBezTo>
                      <a:pt x="251" y="0"/>
                      <a:pt x="1" y="251"/>
                      <a:pt x="1" y="565"/>
                    </a:cubicBezTo>
                    <a:cubicBezTo>
                      <a:pt x="1" y="3373"/>
                      <a:pt x="2286" y="5662"/>
                      <a:pt x="5094" y="5662"/>
                    </a:cubicBezTo>
                    <a:cubicBezTo>
                      <a:pt x="7905" y="5662"/>
                      <a:pt x="10191" y="3373"/>
                      <a:pt x="10191" y="565"/>
                    </a:cubicBezTo>
                    <a:cubicBezTo>
                      <a:pt x="10191" y="251"/>
                      <a:pt x="9938" y="0"/>
                      <a:pt x="962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</p:grpSp>
      </p:grpSp>
      <p:grpSp>
        <p:nvGrpSpPr>
          <p:cNvPr id="205" name="Google Shape;205;p17"/>
          <p:cNvGrpSpPr/>
          <p:nvPr/>
        </p:nvGrpSpPr>
        <p:grpSpPr>
          <a:xfrm flipH="1">
            <a:off x="2176134" y="1519241"/>
            <a:ext cx="3391400" cy="2164202"/>
            <a:chOff x="5252468" y="918526"/>
            <a:chExt cx="2119625" cy="1352626"/>
          </a:xfrm>
        </p:grpSpPr>
        <p:sp>
          <p:nvSpPr>
            <p:cNvPr id="206" name="Google Shape;206;p17"/>
            <p:cNvSpPr/>
            <p:nvPr/>
          </p:nvSpPr>
          <p:spPr>
            <a:xfrm>
              <a:off x="5252468" y="918526"/>
              <a:ext cx="2119625" cy="1352626"/>
            </a:xfrm>
            <a:custGeom>
              <a:avLst/>
              <a:gdLst/>
              <a:ahLst/>
              <a:cxnLst/>
              <a:rect l="l" t="t" r="r" b="b"/>
              <a:pathLst>
                <a:path w="53277" h="31670" extrusionOk="0">
                  <a:moveTo>
                    <a:pt x="5825" y="1"/>
                  </a:moveTo>
                  <a:lnTo>
                    <a:pt x="5642" y="62"/>
                  </a:lnTo>
                  <a:lnTo>
                    <a:pt x="5357" y="408"/>
                  </a:lnTo>
                  <a:lnTo>
                    <a:pt x="5275" y="592"/>
                  </a:lnTo>
                  <a:lnTo>
                    <a:pt x="2628" y="9614"/>
                  </a:lnTo>
                  <a:lnTo>
                    <a:pt x="2444" y="9614"/>
                  </a:lnTo>
                  <a:lnTo>
                    <a:pt x="1935" y="9634"/>
                  </a:lnTo>
                  <a:lnTo>
                    <a:pt x="1039" y="9919"/>
                  </a:lnTo>
                  <a:lnTo>
                    <a:pt x="530" y="10306"/>
                  </a:lnTo>
                  <a:lnTo>
                    <a:pt x="265" y="10652"/>
                  </a:lnTo>
                  <a:lnTo>
                    <a:pt x="102" y="11059"/>
                  </a:lnTo>
                  <a:lnTo>
                    <a:pt x="1" y="11528"/>
                  </a:lnTo>
                  <a:lnTo>
                    <a:pt x="1" y="11793"/>
                  </a:lnTo>
                  <a:lnTo>
                    <a:pt x="1" y="29348"/>
                  </a:lnTo>
                  <a:lnTo>
                    <a:pt x="1" y="29592"/>
                  </a:lnTo>
                  <a:lnTo>
                    <a:pt x="102" y="30081"/>
                  </a:lnTo>
                  <a:lnTo>
                    <a:pt x="265" y="30509"/>
                  </a:lnTo>
                  <a:lnTo>
                    <a:pt x="530" y="30875"/>
                  </a:lnTo>
                  <a:lnTo>
                    <a:pt x="1039" y="31323"/>
                  </a:lnTo>
                  <a:lnTo>
                    <a:pt x="1935" y="31649"/>
                  </a:lnTo>
                  <a:lnTo>
                    <a:pt x="2444" y="31669"/>
                  </a:lnTo>
                  <a:lnTo>
                    <a:pt x="50772" y="31669"/>
                  </a:lnTo>
                  <a:lnTo>
                    <a:pt x="51281" y="31649"/>
                  </a:lnTo>
                  <a:lnTo>
                    <a:pt x="52198" y="31323"/>
                  </a:lnTo>
                  <a:lnTo>
                    <a:pt x="52727" y="30875"/>
                  </a:lnTo>
                  <a:lnTo>
                    <a:pt x="52992" y="30509"/>
                  </a:lnTo>
                  <a:lnTo>
                    <a:pt x="53175" y="30081"/>
                  </a:lnTo>
                  <a:lnTo>
                    <a:pt x="53277" y="29592"/>
                  </a:lnTo>
                  <a:lnTo>
                    <a:pt x="53277" y="29348"/>
                  </a:lnTo>
                  <a:lnTo>
                    <a:pt x="53277" y="11793"/>
                  </a:lnTo>
                  <a:lnTo>
                    <a:pt x="53277" y="11528"/>
                  </a:lnTo>
                  <a:lnTo>
                    <a:pt x="53175" y="11059"/>
                  </a:lnTo>
                  <a:lnTo>
                    <a:pt x="52992" y="10652"/>
                  </a:lnTo>
                  <a:lnTo>
                    <a:pt x="52727" y="10306"/>
                  </a:lnTo>
                  <a:lnTo>
                    <a:pt x="52198" y="9919"/>
                  </a:lnTo>
                  <a:lnTo>
                    <a:pt x="51281" y="9634"/>
                  </a:lnTo>
                  <a:lnTo>
                    <a:pt x="50772" y="9614"/>
                  </a:lnTo>
                  <a:lnTo>
                    <a:pt x="9552" y="9614"/>
                  </a:lnTo>
                  <a:lnTo>
                    <a:pt x="6375" y="530"/>
                  </a:lnTo>
                  <a:lnTo>
                    <a:pt x="6314" y="368"/>
                  </a:lnTo>
                  <a:lnTo>
                    <a:pt x="6008" y="82"/>
                  </a:lnTo>
                  <a:lnTo>
                    <a:pt x="5845" y="62"/>
                  </a:lnTo>
                  <a:lnTo>
                    <a:pt x="5825" y="42"/>
                  </a:lnTo>
                  <a:lnTo>
                    <a:pt x="582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7" name="Google Shape;207;p17"/>
            <p:cNvSpPr/>
            <p:nvPr/>
          </p:nvSpPr>
          <p:spPr>
            <a:xfrm>
              <a:off x="5443677" y="1748158"/>
              <a:ext cx="1782567" cy="94012"/>
            </a:xfrm>
            <a:custGeom>
              <a:avLst/>
              <a:gdLst/>
              <a:ahLst/>
              <a:cxnLst/>
              <a:rect l="l" t="t" r="r" b="b"/>
              <a:pathLst>
                <a:path w="44805" h="2363" extrusionOk="0">
                  <a:moveTo>
                    <a:pt x="551" y="0"/>
                  </a:moveTo>
                  <a:lnTo>
                    <a:pt x="326" y="21"/>
                  </a:lnTo>
                  <a:lnTo>
                    <a:pt x="21" y="326"/>
                  </a:lnTo>
                  <a:lnTo>
                    <a:pt x="1" y="550"/>
                  </a:lnTo>
                  <a:lnTo>
                    <a:pt x="1" y="1813"/>
                  </a:lnTo>
                  <a:lnTo>
                    <a:pt x="21" y="2037"/>
                  </a:lnTo>
                  <a:lnTo>
                    <a:pt x="326" y="2342"/>
                  </a:lnTo>
                  <a:lnTo>
                    <a:pt x="551" y="2363"/>
                  </a:lnTo>
                  <a:lnTo>
                    <a:pt x="44255" y="2363"/>
                  </a:lnTo>
                  <a:lnTo>
                    <a:pt x="44479" y="2342"/>
                  </a:lnTo>
                  <a:lnTo>
                    <a:pt x="44764" y="2037"/>
                  </a:lnTo>
                  <a:lnTo>
                    <a:pt x="44805" y="1813"/>
                  </a:lnTo>
                  <a:lnTo>
                    <a:pt x="44805" y="550"/>
                  </a:lnTo>
                  <a:lnTo>
                    <a:pt x="44764" y="326"/>
                  </a:lnTo>
                  <a:lnTo>
                    <a:pt x="44479" y="21"/>
                  </a:lnTo>
                  <a:lnTo>
                    <a:pt x="44255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8" name="Google Shape;208;p17"/>
            <p:cNvSpPr/>
            <p:nvPr/>
          </p:nvSpPr>
          <p:spPr>
            <a:xfrm>
              <a:off x="5443677" y="1889958"/>
              <a:ext cx="1768801" cy="94012"/>
            </a:xfrm>
            <a:custGeom>
              <a:avLst/>
              <a:gdLst/>
              <a:ahLst/>
              <a:cxnLst/>
              <a:rect l="l" t="t" r="r" b="b"/>
              <a:pathLst>
                <a:path w="44459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47"/>
                  </a:lnTo>
                  <a:lnTo>
                    <a:pt x="1" y="571"/>
                  </a:lnTo>
                  <a:lnTo>
                    <a:pt x="1" y="1996"/>
                  </a:lnTo>
                  <a:lnTo>
                    <a:pt x="21" y="2179"/>
                  </a:lnTo>
                  <a:lnTo>
                    <a:pt x="306" y="2363"/>
                  </a:lnTo>
                  <a:lnTo>
                    <a:pt x="44275" y="2363"/>
                  </a:lnTo>
                  <a:lnTo>
                    <a:pt x="44438" y="2179"/>
                  </a:lnTo>
                  <a:lnTo>
                    <a:pt x="44459" y="1996"/>
                  </a:lnTo>
                  <a:lnTo>
                    <a:pt x="44459" y="571"/>
                  </a:lnTo>
                  <a:lnTo>
                    <a:pt x="44438" y="347"/>
                  </a:lnTo>
                  <a:lnTo>
                    <a:pt x="44337" y="102"/>
                  </a:lnTo>
                  <a:lnTo>
                    <a:pt x="44174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09" name="Google Shape;209;p17"/>
            <p:cNvSpPr/>
            <p:nvPr/>
          </p:nvSpPr>
          <p:spPr>
            <a:xfrm>
              <a:off x="5443677" y="2031738"/>
              <a:ext cx="1296434" cy="94012"/>
            </a:xfrm>
            <a:custGeom>
              <a:avLst/>
              <a:gdLst/>
              <a:ahLst/>
              <a:cxnLst/>
              <a:rect l="l" t="t" r="r" b="b"/>
              <a:pathLst>
                <a:path w="32586" h="2363" extrusionOk="0">
                  <a:moveTo>
                    <a:pt x="530" y="0"/>
                  </a:moveTo>
                  <a:lnTo>
                    <a:pt x="306" y="21"/>
                  </a:lnTo>
                  <a:lnTo>
                    <a:pt x="21" y="306"/>
                  </a:lnTo>
                  <a:lnTo>
                    <a:pt x="1" y="530"/>
                  </a:lnTo>
                  <a:lnTo>
                    <a:pt x="1" y="1935"/>
                  </a:lnTo>
                  <a:lnTo>
                    <a:pt x="21" y="2159"/>
                  </a:lnTo>
                  <a:lnTo>
                    <a:pt x="306" y="2363"/>
                  </a:lnTo>
                  <a:lnTo>
                    <a:pt x="32260" y="2363"/>
                  </a:lnTo>
                  <a:lnTo>
                    <a:pt x="32545" y="2159"/>
                  </a:lnTo>
                  <a:lnTo>
                    <a:pt x="32586" y="1935"/>
                  </a:lnTo>
                  <a:lnTo>
                    <a:pt x="32586" y="530"/>
                  </a:lnTo>
                  <a:lnTo>
                    <a:pt x="32545" y="306"/>
                  </a:lnTo>
                  <a:lnTo>
                    <a:pt x="32260" y="21"/>
                  </a:lnTo>
                  <a:lnTo>
                    <a:pt x="32036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0" name="Google Shape;210;p17"/>
            <p:cNvSpPr/>
            <p:nvPr/>
          </p:nvSpPr>
          <p:spPr>
            <a:xfrm>
              <a:off x="6208586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1" name="Google Shape;211;p17"/>
            <p:cNvSpPr/>
            <p:nvPr/>
          </p:nvSpPr>
          <p:spPr>
            <a:xfrm>
              <a:off x="6348796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2" name="Google Shape;212;p17"/>
            <p:cNvSpPr/>
            <p:nvPr/>
          </p:nvSpPr>
          <p:spPr>
            <a:xfrm>
              <a:off x="6490598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20" y="1"/>
                  </a:moveTo>
                  <a:lnTo>
                    <a:pt x="855" y="815"/>
                  </a:lnTo>
                  <a:lnTo>
                    <a:pt x="0" y="815"/>
                  </a:lnTo>
                  <a:lnTo>
                    <a:pt x="692" y="1324"/>
                  </a:lnTo>
                  <a:lnTo>
                    <a:pt x="428" y="2139"/>
                  </a:lnTo>
                  <a:lnTo>
                    <a:pt x="1120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20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3" name="Google Shape;213;p17"/>
            <p:cNvSpPr/>
            <p:nvPr/>
          </p:nvSpPr>
          <p:spPr>
            <a:xfrm>
              <a:off x="6630768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4" name="Google Shape;214;p17"/>
            <p:cNvSpPr/>
            <p:nvPr/>
          </p:nvSpPr>
          <p:spPr>
            <a:xfrm>
              <a:off x="6068416" y="1473447"/>
              <a:ext cx="89158" cy="85100"/>
            </a:xfrm>
            <a:custGeom>
              <a:avLst/>
              <a:gdLst/>
              <a:ahLst/>
              <a:cxnLst/>
              <a:rect l="l" t="t" r="r" b="b"/>
              <a:pathLst>
                <a:path w="2241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41" y="815"/>
                  </a:lnTo>
                  <a:lnTo>
                    <a:pt x="1385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5" name="Google Shape;215;p17"/>
            <p:cNvSpPr/>
            <p:nvPr/>
          </p:nvSpPr>
          <p:spPr>
            <a:xfrm>
              <a:off x="6208586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34" y="2139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6" name="Google Shape;216;p17"/>
            <p:cNvSpPr/>
            <p:nvPr/>
          </p:nvSpPr>
          <p:spPr>
            <a:xfrm>
              <a:off x="6348796" y="1473447"/>
              <a:ext cx="89954" cy="85100"/>
            </a:xfrm>
            <a:custGeom>
              <a:avLst/>
              <a:gdLst/>
              <a:ahLst/>
              <a:cxnLst/>
              <a:rect l="l" t="t" r="r" b="b"/>
              <a:pathLst>
                <a:path w="2261" h="2139" extrusionOk="0">
                  <a:moveTo>
                    <a:pt x="1141" y="1"/>
                  </a:moveTo>
                  <a:lnTo>
                    <a:pt x="876" y="815"/>
                  </a:lnTo>
                  <a:lnTo>
                    <a:pt x="0" y="815"/>
                  </a:lnTo>
                  <a:lnTo>
                    <a:pt x="713" y="1324"/>
                  </a:lnTo>
                  <a:lnTo>
                    <a:pt x="448" y="2139"/>
                  </a:lnTo>
                  <a:lnTo>
                    <a:pt x="1141" y="1630"/>
                  </a:lnTo>
                  <a:lnTo>
                    <a:pt x="1833" y="2139"/>
                  </a:lnTo>
                  <a:lnTo>
                    <a:pt x="1568" y="1324"/>
                  </a:lnTo>
                  <a:lnTo>
                    <a:pt x="2261" y="815"/>
                  </a:lnTo>
                  <a:lnTo>
                    <a:pt x="1405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7" name="Google Shape;217;p17"/>
            <p:cNvSpPr/>
            <p:nvPr/>
          </p:nvSpPr>
          <p:spPr>
            <a:xfrm>
              <a:off x="6489762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2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8" y="2139"/>
                  </a:lnTo>
                  <a:lnTo>
                    <a:pt x="1121" y="1630"/>
                  </a:lnTo>
                  <a:lnTo>
                    <a:pt x="1813" y="2139"/>
                  </a:lnTo>
                  <a:lnTo>
                    <a:pt x="1548" y="1324"/>
                  </a:lnTo>
                  <a:lnTo>
                    <a:pt x="2261" y="815"/>
                  </a:lnTo>
                  <a:lnTo>
                    <a:pt x="1386" y="815"/>
                  </a:lnTo>
                  <a:lnTo>
                    <a:pt x="112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sp>
          <p:nvSpPr>
            <p:cNvPr id="218" name="Google Shape;218;p17"/>
            <p:cNvSpPr/>
            <p:nvPr/>
          </p:nvSpPr>
          <p:spPr>
            <a:xfrm>
              <a:off x="6629933" y="1473447"/>
              <a:ext cx="89994" cy="85100"/>
            </a:xfrm>
            <a:custGeom>
              <a:avLst/>
              <a:gdLst/>
              <a:ahLst/>
              <a:cxnLst/>
              <a:rect l="l" t="t" r="r" b="b"/>
              <a:pathLst>
                <a:path w="2262" h="2139" extrusionOk="0">
                  <a:moveTo>
                    <a:pt x="1141" y="1"/>
                  </a:moveTo>
                  <a:lnTo>
                    <a:pt x="856" y="815"/>
                  </a:lnTo>
                  <a:lnTo>
                    <a:pt x="1" y="815"/>
                  </a:lnTo>
                  <a:lnTo>
                    <a:pt x="693" y="1324"/>
                  </a:lnTo>
                  <a:lnTo>
                    <a:pt x="429" y="2139"/>
                  </a:lnTo>
                  <a:lnTo>
                    <a:pt x="429" y="2139"/>
                  </a:lnTo>
                  <a:lnTo>
                    <a:pt x="1141" y="1630"/>
                  </a:lnTo>
                  <a:lnTo>
                    <a:pt x="1834" y="2139"/>
                  </a:lnTo>
                  <a:lnTo>
                    <a:pt x="1569" y="1324"/>
                  </a:lnTo>
                  <a:lnTo>
                    <a:pt x="2261" y="815"/>
                  </a:lnTo>
                  <a:lnTo>
                    <a:pt x="1406" y="815"/>
                  </a:lnTo>
                  <a:lnTo>
                    <a:pt x="1141" y="1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146280" tIns="146280" rIns="146280" bIns="146280" anchor="ctr" anchorCtr="0">
              <a:noAutofit/>
            </a:bodyPr>
            <a:lstStyle/>
            <a:p>
              <a:endParaRPr sz="2900"/>
            </a:p>
          </p:txBody>
        </p:sp>
        <p:grpSp>
          <p:nvGrpSpPr>
            <p:cNvPr id="219" name="Google Shape;219;p17"/>
            <p:cNvGrpSpPr/>
            <p:nvPr/>
          </p:nvGrpSpPr>
          <p:grpSpPr>
            <a:xfrm>
              <a:off x="5546170" y="1375781"/>
              <a:ext cx="287184" cy="287169"/>
              <a:chOff x="5053900" y="3804850"/>
              <a:chExt cx="483150" cy="483125"/>
            </a:xfrm>
          </p:grpSpPr>
          <p:sp>
            <p:nvSpPr>
              <p:cNvPr id="220" name="Google Shape;220;p17"/>
              <p:cNvSpPr/>
              <p:nvPr/>
            </p:nvSpPr>
            <p:spPr>
              <a:xfrm>
                <a:off x="5053900" y="3804850"/>
                <a:ext cx="483150" cy="483125"/>
              </a:xfrm>
              <a:custGeom>
                <a:avLst/>
                <a:gdLst/>
                <a:ahLst/>
                <a:cxnLst/>
                <a:rect l="l" t="t" r="r" b="b"/>
                <a:pathLst>
                  <a:path w="19326" h="19325" extrusionOk="0">
                    <a:moveTo>
                      <a:pt x="9663" y="1132"/>
                    </a:moveTo>
                    <a:cubicBezTo>
                      <a:pt x="14367" y="1132"/>
                      <a:pt x="18193" y="4958"/>
                      <a:pt x="18193" y="9662"/>
                    </a:cubicBezTo>
                    <a:cubicBezTo>
                      <a:pt x="18193" y="14367"/>
                      <a:pt x="14367" y="18192"/>
                      <a:pt x="9663" y="18192"/>
                    </a:cubicBezTo>
                    <a:cubicBezTo>
                      <a:pt x="4959" y="18192"/>
                      <a:pt x="1133" y="14367"/>
                      <a:pt x="1133" y="9662"/>
                    </a:cubicBezTo>
                    <a:cubicBezTo>
                      <a:pt x="1133" y="4958"/>
                      <a:pt x="4959" y="1132"/>
                      <a:pt x="9663" y="1132"/>
                    </a:cubicBezTo>
                    <a:close/>
                    <a:moveTo>
                      <a:pt x="9663" y="0"/>
                    </a:moveTo>
                    <a:cubicBezTo>
                      <a:pt x="7094" y="0"/>
                      <a:pt x="4669" y="1009"/>
                      <a:pt x="2839" y="2838"/>
                    </a:cubicBezTo>
                    <a:cubicBezTo>
                      <a:pt x="1009" y="4668"/>
                      <a:pt x="1" y="7093"/>
                      <a:pt x="1" y="9662"/>
                    </a:cubicBezTo>
                    <a:cubicBezTo>
                      <a:pt x="1" y="12232"/>
                      <a:pt x="1009" y="14657"/>
                      <a:pt x="2839" y="16486"/>
                    </a:cubicBezTo>
                    <a:cubicBezTo>
                      <a:pt x="4669" y="18316"/>
                      <a:pt x="7094" y="19325"/>
                      <a:pt x="9663" y="19325"/>
                    </a:cubicBezTo>
                    <a:cubicBezTo>
                      <a:pt x="12233" y="19325"/>
                      <a:pt x="14657" y="18316"/>
                      <a:pt x="16487" y="16486"/>
                    </a:cubicBezTo>
                    <a:cubicBezTo>
                      <a:pt x="18317" y="14657"/>
                      <a:pt x="19325" y="12232"/>
                      <a:pt x="19325" y="9662"/>
                    </a:cubicBezTo>
                    <a:cubicBezTo>
                      <a:pt x="19325" y="7093"/>
                      <a:pt x="18317" y="4668"/>
                      <a:pt x="16487" y="2838"/>
                    </a:cubicBezTo>
                    <a:cubicBezTo>
                      <a:pt x="14657" y="1009"/>
                      <a:pt x="12233" y="0"/>
                      <a:pt x="9663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1" name="Google Shape;221;p17"/>
              <p:cNvSpPr/>
              <p:nvPr/>
            </p:nvSpPr>
            <p:spPr>
              <a:xfrm>
                <a:off x="5168125" y="3947300"/>
                <a:ext cx="88275" cy="85000"/>
              </a:xfrm>
              <a:custGeom>
                <a:avLst/>
                <a:gdLst/>
                <a:ahLst/>
                <a:cxnLst/>
                <a:rect l="l" t="t" r="r" b="b"/>
                <a:pathLst>
                  <a:path w="3531" h="3400" extrusionOk="0">
                    <a:moveTo>
                      <a:pt x="1697" y="1135"/>
                    </a:moveTo>
                    <a:cubicBezTo>
                      <a:pt x="2202" y="1135"/>
                      <a:pt x="2455" y="1742"/>
                      <a:pt x="2099" y="2101"/>
                    </a:cubicBezTo>
                    <a:cubicBezTo>
                      <a:pt x="1983" y="2216"/>
                      <a:pt x="1841" y="2268"/>
                      <a:pt x="1702" y="2268"/>
                    </a:cubicBezTo>
                    <a:cubicBezTo>
                      <a:pt x="1411" y="2268"/>
                      <a:pt x="1133" y="2041"/>
                      <a:pt x="1133" y="1700"/>
                    </a:cubicBezTo>
                    <a:cubicBezTo>
                      <a:pt x="1133" y="1386"/>
                      <a:pt x="1383" y="1135"/>
                      <a:pt x="1697" y="1135"/>
                    </a:cubicBezTo>
                    <a:close/>
                    <a:moveTo>
                      <a:pt x="1697" y="0"/>
                    </a:moveTo>
                    <a:cubicBezTo>
                      <a:pt x="1479" y="0"/>
                      <a:pt x="1258" y="43"/>
                      <a:pt x="1048" y="130"/>
                    </a:cubicBezTo>
                    <a:cubicBezTo>
                      <a:pt x="414" y="392"/>
                      <a:pt x="0" y="1011"/>
                      <a:pt x="0" y="1700"/>
                    </a:cubicBezTo>
                    <a:cubicBezTo>
                      <a:pt x="0" y="2639"/>
                      <a:pt x="758" y="3397"/>
                      <a:pt x="1697" y="3400"/>
                    </a:cubicBezTo>
                    <a:cubicBezTo>
                      <a:pt x="2386" y="3400"/>
                      <a:pt x="3005" y="2983"/>
                      <a:pt x="3267" y="2349"/>
                    </a:cubicBezTo>
                    <a:cubicBezTo>
                      <a:pt x="3530" y="1715"/>
                      <a:pt x="3385" y="984"/>
                      <a:pt x="2899" y="498"/>
                    </a:cubicBezTo>
                    <a:cubicBezTo>
                      <a:pt x="2574" y="173"/>
                      <a:pt x="2139" y="0"/>
                      <a:pt x="1697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2" name="Google Shape;222;p17"/>
              <p:cNvSpPr/>
              <p:nvPr/>
            </p:nvSpPr>
            <p:spPr>
              <a:xfrm>
                <a:off x="5334575" y="3947350"/>
                <a:ext cx="88325" cy="84950"/>
              </a:xfrm>
              <a:custGeom>
                <a:avLst/>
                <a:gdLst/>
                <a:ahLst/>
                <a:cxnLst/>
                <a:rect l="l" t="t" r="r" b="b"/>
                <a:pathLst>
                  <a:path w="3533" h="3398" extrusionOk="0">
                    <a:moveTo>
                      <a:pt x="1829" y="1130"/>
                    </a:moveTo>
                    <a:cubicBezTo>
                      <a:pt x="2121" y="1130"/>
                      <a:pt x="2401" y="1356"/>
                      <a:pt x="2401" y="1698"/>
                    </a:cubicBezTo>
                    <a:cubicBezTo>
                      <a:pt x="2401" y="2012"/>
                      <a:pt x="2147" y="2265"/>
                      <a:pt x="1833" y="2265"/>
                    </a:cubicBezTo>
                    <a:cubicBezTo>
                      <a:pt x="1329" y="2265"/>
                      <a:pt x="1075" y="1656"/>
                      <a:pt x="1431" y="1296"/>
                    </a:cubicBezTo>
                    <a:cubicBezTo>
                      <a:pt x="1547" y="1181"/>
                      <a:pt x="1690" y="1130"/>
                      <a:pt x="1829" y="1130"/>
                    </a:cubicBezTo>
                    <a:close/>
                    <a:moveTo>
                      <a:pt x="1833" y="1"/>
                    </a:moveTo>
                    <a:cubicBezTo>
                      <a:pt x="1145" y="1"/>
                      <a:pt x="526" y="415"/>
                      <a:pt x="263" y="1049"/>
                    </a:cubicBezTo>
                    <a:cubicBezTo>
                      <a:pt x="0" y="1683"/>
                      <a:pt x="145" y="2413"/>
                      <a:pt x="631" y="2900"/>
                    </a:cubicBezTo>
                    <a:cubicBezTo>
                      <a:pt x="956" y="3225"/>
                      <a:pt x="1391" y="3397"/>
                      <a:pt x="1833" y="3397"/>
                    </a:cubicBezTo>
                    <a:cubicBezTo>
                      <a:pt x="2052" y="3397"/>
                      <a:pt x="2272" y="3355"/>
                      <a:pt x="2482" y="3268"/>
                    </a:cubicBezTo>
                    <a:cubicBezTo>
                      <a:pt x="3116" y="3005"/>
                      <a:pt x="3533" y="2386"/>
                      <a:pt x="3533" y="1698"/>
                    </a:cubicBezTo>
                    <a:cubicBezTo>
                      <a:pt x="3530" y="759"/>
                      <a:pt x="2772" y="1"/>
                      <a:pt x="1833" y="1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  <p:sp>
            <p:nvSpPr>
              <p:cNvPr id="223" name="Google Shape;223;p17"/>
              <p:cNvSpPr/>
              <p:nvPr/>
            </p:nvSpPr>
            <p:spPr>
              <a:xfrm>
                <a:off x="5170150" y="4060600"/>
                <a:ext cx="250650" cy="113225"/>
              </a:xfrm>
              <a:custGeom>
                <a:avLst/>
                <a:gdLst/>
                <a:ahLst/>
                <a:cxnLst/>
                <a:rect l="l" t="t" r="r" b="b"/>
                <a:pathLst>
                  <a:path w="10026" h="4529" extrusionOk="0">
                    <a:moveTo>
                      <a:pt x="5006" y="0"/>
                    </a:moveTo>
                    <a:cubicBezTo>
                      <a:pt x="2684" y="0"/>
                      <a:pt x="659" y="1572"/>
                      <a:pt x="79" y="3820"/>
                    </a:cubicBezTo>
                    <a:cubicBezTo>
                      <a:pt x="1" y="4125"/>
                      <a:pt x="182" y="4433"/>
                      <a:pt x="487" y="4511"/>
                    </a:cubicBezTo>
                    <a:cubicBezTo>
                      <a:pt x="533" y="4523"/>
                      <a:pt x="580" y="4528"/>
                      <a:pt x="625" y="4528"/>
                    </a:cubicBezTo>
                    <a:cubicBezTo>
                      <a:pt x="878" y="4528"/>
                      <a:pt x="1109" y="4359"/>
                      <a:pt x="1175" y="4103"/>
                    </a:cubicBezTo>
                    <a:cubicBezTo>
                      <a:pt x="1625" y="2352"/>
                      <a:pt x="3205" y="1126"/>
                      <a:pt x="5013" y="1126"/>
                    </a:cubicBezTo>
                    <a:cubicBezTo>
                      <a:pt x="6822" y="1126"/>
                      <a:pt x="8401" y="2352"/>
                      <a:pt x="8851" y="4103"/>
                    </a:cubicBezTo>
                    <a:cubicBezTo>
                      <a:pt x="8917" y="4359"/>
                      <a:pt x="9148" y="4528"/>
                      <a:pt x="9401" y="4528"/>
                    </a:cubicBezTo>
                    <a:cubicBezTo>
                      <a:pt x="9447" y="4528"/>
                      <a:pt x="9493" y="4523"/>
                      <a:pt x="9539" y="4511"/>
                    </a:cubicBezTo>
                    <a:cubicBezTo>
                      <a:pt x="9844" y="4433"/>
                      <a:pt x="10025" y="4125"/>
                      <a:pt x="9947" y="3820"/>
                    </a:cubicBezTo>
                    <a:cubicBezTo>
                      <a:pt x="9368" y="1572"/>
                      <a:pt x="7342" y="0"/>
                      <a:pt x="5020" y="0"/>
                    </a:cubicBezTo>
                    <a:cubicBezTo>
                      <a:pt x="5018" y="0"/>
                      <a:pt x="5015" y="0"/>
                      <a:pt x="5013" y="0"/>
                    </a:cubicBezTo>
                    <a:cubicBezTo>
                      <a:pt x="5011" y="0"/>
                      <a:pt x="5009" y="0"/>
                      <a:pt x="5006" y="0"/>
                    </a:cubicBezTo>
                    <a:close/>
                  </a:path>
                </a:pathLst>
              </a:custGeom>
              <a:solidFill>
                <a:schemeClr val="lt1"/>
              </a:solidFill>
              <a:ln>
                <a:noFill/>
              </a:ln>
            </p:spPr>
            <p:txBody>
              <a:bodyPr spcFirstLastPara="1" wrap="square" lIns="146280" tIns="146280" rIns="146280" bIns="146280" anchor="ctr" anchorCtr="0">
                <a:noAutofit/>
              </a:bodyPr>
              <a:lstStyle/>
              <a:p>
                <a:endParaRPr sz="2900">
                  <a:solidFill>
                    <a:srgbClr val="435D74"/>
                  </a:solidFill>
                </a:endParaRPr>
              </a:p>
            </p:txBody>
          </p:sp>
        </p:grpSp>
      </p:grpSp>
      <p:sp>
        <p:nvSpPr>
          <p:cNvPr id="63" name="Text 0"/>
          <p:cNvSpPr/>
          <p:nvPr/>
        </p:nvSpPr>
        <p:spPr>
          <a:xfrm>
            <a:off x="4661727" y="903251"/>
            <a:ext cx="5670590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Microsoft Teams</a:t>
            </a:r>
            <a:endParaRPr lang="en-US" sz="4500" b="1" dirty="0">
              <a:solidFill>
                <a:srgbClr val="002060"/>
              </a:solidFill>
            </a:endParaRPr>
          </a:p>
        </p:txBody>
      </p:sp>
      <p:pic>
        <p:nvPicPr>
          <p:cNvPr id="58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60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4672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62029"/>
            <a:ext cx="14630400" cy="2835235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801" y="4184342"/>
            <a:ext cx="1227284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Google Expeditions va Nearpod VR</a:t>
            </a:r>
            <a:endParaRPr lang="en-US" sz="45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5233274"/>
            <a:ext cx="566976" cy="56697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793791" y="6027064"/>
            <a:ext cx="343114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Google Expeditions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793792" y="6517482"/>
            <a:ext cx="6351270" cy="36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Virtual sayohatlar va tarixiy voqealarni simulyatsiya qiladi.</a:t>
            </a:r>
            <a:endParaRPr lang="en-US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5221" y="5233274"/>
            <a:ext cx="566976" cy="566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7485224" y="6027064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750"/>
              </a:lnSpc>
            </a:pPr>
            <a:r>
              <a:rPr lang="en-US" sz="2200" b="1" dirty="0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  <a:cs typeface="Unbounded Bold" pitchFamily="34" charset="-120"/>
              </a:rPr>
              <a:t>Nearpod VR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7485224" y="6517482"/>
            <a:ext cx="6351389" cy="36290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2850"/>
              </a:lnSpc>
            </a:pPr>
            <a:r>
              <a:rPr lang="en-US" dirty="0">
                <a:solidFill>
                  <a:srgbClr val="333F70"/>
                </a:solidFill>
                <a:latin typeface="Open Sans" pitchFamily="34" charset="0"/>
                <a:ea typeface="Open Sans" pitchFamily="34" charset="-122"/>
                <a:cs typeface="Open Sans" pitchFamily="34" charset="-120"/>
              </a:rPr>
              <a:t>Interaktiv darsliklar va virtual sayohatlarni taklif etadi.</a:t>
            </a:r>
            <a:endParaRPr lang="en-US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611110" y="7429510"/>
            <a:ext cx="2019301" cy="800101"/>
          </a:xfrm>
          <a:prstGeom prst="rect">
            <a:avLst/>
          </a:prstGeom>
        </p:spPr>
      </p:pic>
      <p:pic>
        <p:nvPicPr>
          <p:cNvPr id="11" name="Graphic 1">
            <a:extLst>
              <a:ext uri="{FF2B5EF4-FFF2-40B4-BE49-F238E27FC236}">
                <a16:creationId xmlns:a16="http://schemas.microsoft.com/office/drawing/2014/main" xmlns="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3" name="Рисунок 4">
            <a:extLst>
              <a:ext uri="{FF2B5EF4-FFF2-40B4-BE49-F238E27FC236}">
                <a16:creationId xmlns:a16="http://schemas.microsoft.com/office/drawing/2014/main" xmlns="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9889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" y="29550"/>
            <a:ext cx="14630400" cy="2669242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801" y="2706065"/>
            <a:ext cx="8459867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>
              <a:lnSpc>
                <a:spcPts val="5550"/>
              </a:lnSpc>
            </a:pPr>
            <a:r>
              <a:rPr lang="en-US" sz="4500" b="1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                        Tahlil va Xulosalar</a:t>
            </a:r>
            <a:endParaRPr lang="en-US" sz="4500" b="1" dirty="0">
              <a:solidFill>
                <a:srgbClr val="002060"/>
              </a:solidFill>
            </a:endParaRPr>
          </a:p>
        </p:txBody>
      </p:sp>
      <p:sp>
        <p:nvSpPr>
          <p:cNvPr id="4" name="Text 1"/>
          <p:cNvSpPr/>
          <p:nvPr/>
        </p:nvSpPr>
        <p:spPr>
          <a:xfrm>
            <a:off x="491133" y="3857159"/>
            <a:ext cx="4120754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1</a:t>
            </a:r>
            <a:endParaRPr lang="en-US" sz="5900" dirty="0"/>
          </a:p>
        </p:txBody>
      </p:sp>
      <p:sp>
        <p:nvSpPr>
          <p:cNvPr id="5" name="Text 2"/>
          <p:cNvSpPr/>
          <p:nvPr/>
        </p:nvSpPr>
        <p:spPr>
          <a:xfrm>
            <a:off x="1133893" y="47852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Tanlov</a:t>
            </a:r>
            <a:endParaRPr lang="en-US" sz="2200" dirty="0">
              <a:solidFill>
                <a:srgbClr val="002060"/>
              </a:solidFill>
            </a:endParaRPr>
          </a:p>
        </p:txBody>
      </p:sp>
      <p:sp>
        <p:nvSpPr>
          <p:cNvPr id="6" name="Text 3"/>
          <p:cNvSpPr/>
          <p:nvPr/>
        </p:nvSpPr>
        <p:spPr>
          <a:xfrm>
            <a:off x="591277" y="5510826"/>
            <a:ext cx="4120754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O'quvchilarning ehtiyojlari va maqsadlariga mos ta'lim platformasini tanlash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muhimdir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platformalari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to'g'ri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samarali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qo'llanilishi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kerak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2850"/>
              </a:lnSpc>
            </a:pP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4"/>
          <p:cNvSpPr/>
          <p:nvPr/>
        </p:nvSpPr>
        <p:spPr>
          <a:xfrm>
            <a:off x="5116175" y="3878948"/>
            <a:ext cx="4120872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2</a:t>
            </a:r>
            <a:endParaRPr lang="en-US" sz="5900" dirty="0"/>
          </a:p>
        </p:txBody>
      </p:sp>
      <p:sp>
        <p:nvSpPr>
          <p:cNvPr id="8" name="Text 5"/>
          <p:cNvSpPr/>
          <p:nvPr/>
        </p:nvSpPr>
        <p:spPr>
          <a:xfrm>
            <a:off x="5023723" y="5118142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9644658" y="3878948"/>
            <a:ext cx="4120754" cy="74842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850"/>
              </a:lnSpc>
            </a:pPr>
            <a:r>
              <a:rPr lang="en-US" sz="5900" dirty="0">
                <a:solidFill>
                  <a:srgbClr val="15213F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3</a:t>
            </a:r>
            <a:endParaRPr lang="en-US" sz="5900" dirty="0"/>
          </a:p>
        </p:txBody>
      </p:sp>
      <p:sp>
        <p:nvSpPr>
          <p:cNvPr id="11" name="Text 8"/>
          <p:cNvSpPr/>
          <p:nvPr/>
        </p:nvSpPr>
        <p:spPr>
          <a:xfrm>
            <a:off x="5763403" y="4724638"/>
            <a:ext cx="2835235" cy="5122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2750"/>
              </a:lnSpc>
            </a:pPr>
            <a:r>
              <a:rPr lang="en-US" sz="2200" dirty="0">
                <a:solidFill>
                  <a:srgbClr val="002060"/>
                </a:solidFill>
                <a:latin typeface="Roboto Slab" pitchFamily="34" charset="0"/>
                <a:ea typeface="Roboto Slab" pitchFamily="34" charset="-122"/>
                <a:cs typeface="Roboto Slab" pitchFamily="34" charset="-120"/>
              </a:rPr>
              <a:t>Yaxshilanish</a:t>
            </a:r>
            <a:endParaRPr lang="en-US" sz="2200" dirty="0">
              <a:solidFill>
                <a:srgbClr val="002060"/>
              </a:solidFill>
            </a:endParaRPr>
          </a:p>
        </p:txBody>
      </p:sp>
      <p:sp>
        <p:nvSpPr>
          <p:cNvPr id="12" name="Text 9"/>
          <p:cNvSpPr/>
          <p:nvPr/>
        </p:nvSpPr>
        <p:spPr>
          <a:xfrm>
            <a:off x="5312106" y="5472474"/>
            <a:ext cx="4120754" cy="10887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>
              <a:lnSpc>
                <a:spcPts val="2850"/>
              </a:lnSpc>
            </a:pP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Roboto" pitchFamily="34" charset="-122"/>
                <a:cs typeface="Arial" panose="020B0604020202020204" pitchFamily="34" charset="0"/>
              </a:rPr>
              <a:t>Ta'lim platformalari doimiy ravishda yaxshilanib, o'quvchilarga yanada yaxshi xizmat ko'rsatishga harakat qilishadi.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692686" y="7477126"/>
            <a:ext cx="1847850" cy="752477"/>
          </a:xfrm>
          <a:prstGeom prst="rect">
            <a:avLst/>
          </a:prstGeom>
        </p:spPr>
      </p:pic>
      <p:pic>
        <p:nvPicPr>
          <p:cNvPr id="14" name="Graphic 1">
            <a:extLst>
              <a:ext uri="{FF2B5EF4-FFF2-40B4-BE49-F238E27FC236}">
                <a16:creationId xmlns="" xmlns:a16="http://schemas.microsoft.com/office/drawing/2014/main" id="{853847E3-034B-A6D0-2998-22C6AAA06E9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7" y="-95662"/>
            <a:ext cx="14630398" cy="930550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="" xmlns:a16="http://schemas.microsoft.com/office/drawing/2014/main" id="{D16251D3-47F9-A021-06A0-AA57CDE24E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11" y="5356"/>
            <a:ext cx="1601053" cy="625646"/>
          </a:xfrm>
          <a:prstGeom prst="rect">
            <a:avLst/>
          </a:prstGeom>
        </p:spPr>
      </p:pic>
      <p:pic>
        <p:nvPicPr>
          <p:cNvPr id="16" name="Рисунок 4">
            <a:extLst>
              <a:ext uri="{FF2B5EF4-FFF2-40B4-BE49-F238E27FC236}">
                <a16:creationId xmlns="" xmlns:a16="http://schemas.microsoft.com/office/drawing/2014/main" id="{B3309D71-147C-0849-A7BA-447FDFFAAE01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551" y="29550"/>
            <a:ext cx="2221766" cy="616768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282859" y="5467010"/>
            <a:ext cx="3657600" cy="1579904"/>
          </a:xfrm>
          <a:prstGeom prst="rect">
            <a:avLst/>
          </a:prstGeom>
        </p:spPr>
        <p:txBody>
          <a:bodyPr wrap="square" lIns="91426" tIns="45712" rIns="91426" bIns="45712">
            <a:spAutoFit/>
          </a:bodyPr>
          <a:lstStyle/>
          <a:p>
            <a:pPr algn="ctr">
              <a:lnSpc>
                <a:spcPts val="2850"/>
              </a:lnSpc>
            </a:pP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Immersiv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texnologiyalar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o'quvchilarga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ta'lim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olishning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yangi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qiziqarli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usullarini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taklif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etadi</a:t>
            </a:r>
            <a:r>
              <a:rPr lang="en-US" dirty="0">
                <a:solidFill>
                  <a:srgbClr val="002060"/>
                </a:solidFill>
                <a:latin typeface="Arial" panose="020B0604020202020204" pitchFamily="34" charset="0"/>
                <a:ea typeface="Open Sans" pitchFamily="34" charset="-122"/>
                <a:cs typeface="Arial" panose="020B0604020202020204" pitchFamily="34" charset="0"/>
              </a:rPr>
              <a:t>. </a:t>
            </a:r>
            <a:endParaRPr lang="en-US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0"/>
          <p:cNvSpPr/>
          <p:nvPr/>
        </p:nvSpPr>
        <p:spPr>
          <a:xfrm>
            <a:off x="11031323" y="4411695"/>
            <a:ext cx="1347430" cy="63234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algn="ctr">
              <a:lnSpc>
                <a:spcPts val="5550"/>
              </a:lnSpc>
            </a:pPr>
            <a:r>
              <a:rPr lang="en-US" sz="2200" b="1" dirty="0" err="1">
                <a:solidFill>
                  <a:srgbClr val="333F70"/>
                </a:solidFill>
                <a:latin typeface="Unbounded Bold" pitchFamily="34" charset="0"/>
                <a:ea typeface="Unbounded Bold" pitchFamily="34" charset="-122"/>
              </a:rPr>
              <a:t>Immersiv</a:t>
            </a:r>
            <a:endParaRPr lang="en-US" sz="22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657600" y="3114776"/>
            <a:ext cx="7315200" cy="849459"/>
          </a:xfrm>
          <a:prstGeom prst="rect">
            <a:avLst/>
          </a:prstGeom>
        </p:spPr>
        <p:txBody>
          <a:bodyPr lIns="109723" tIns="54862" rIns="109723" bIns="54862">
            <a:spAutoFit/>
          </a:bodyPr>
          <a:lstStyle/>
          <a:p>
            <a:pPr algn="ctr" defTabSz="1097237"/>
            <a:r>
              <a:rPr lang="en-US" sz="4800" b="1" i="1" dirty="0">
                <a:solidFill>
                  <a:srgbClr val="681F1B"/>
                </a:solidFill>
                <a:latin typeface="Century Gothic" panose="020B0502020202020204" pitchFamily="34" charset="0"/>
              </a:rPr>
              <a:t>FIKR-MULOHAZALAR</a:t>
            </a:r>
            <a:endParaRPr lang="en-US" sz="4800" b="1" i="1" dirty="0">
              <a:solidFill>
                <a:srgbClr val="681F1B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9217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Rectangle 5"/>
          <p:cNvSpPr>
            <a:spLocks noGrp="1" noChangeArrowheads="1"/>
          </p:cNvSpPr>
          <p:nvPr>
            <p:ph type="title"/>
          </p:nvPr>
        </p:nvSpPr>
        <p:spPr>
          <a:xfrm>
            <a:off x="2875154" y="2794081"/>
            <a:ext cx="9716949" cy="1612842"/>
          </a:xfrm>
        </p:spPr>
        <p:txBody>
          <a:bodyPr/>
          <a:lstStyle/>
          <a:p>
            <a:pPr algn="ctr" eaLnBrk="1" hangingPunct="1"/>
            <a:r>
              <a:rPr lang="uz-Cyrl-UZ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E’tibor</a:t>
            </a:r>
            <a:r>
              <a:rPr lang="en-US" altLang="ru-RU" sz="7200" b="1" dirty="0" err="1">
                <a:solidFill>
                  <a:srgbClr val="6600FF"/>
                </a:solidFill>
                <a:cs typeface="Arial" panose="020B0604020202020204" pitchFamily="34" charset="0"/>
              </a:rPr>
              <a:t>ingiz</a:t>
            </a:r>
            <a:r>
              <a:rPr lang="en-US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 </a:t>
            </a:r>
            <a:r>
              <a:rPr lang="uz-Cyrl-UZ" altLang="ru-RU" sz="7200" b="1" dirty="0">
                <a:solidFill>
                  <a:srgbClr val="6600FF"/>
                </a:solidFill>
                <a:cs typeface="Arial" panose="020B0604020202020204" pitchFamily="34" charset="0"/>
              </a:rPr>
              <a:t>uchun rahmat!</a:t>
            </a:r>
          </a:p>
        </p:txBody>
      </p:sp>
      <p:pic>
        <p:nvPicPr>
          <p:cNvPr id="24581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21687" y="5002183"/>
            <a:ext cx="3476798" cy="3476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38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2_Cover and End Slide Master">
  <a:themeElements>
    <a:clrScheme name="ALLPPT-STEAM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E61358"/>
      </a:accent1>
      <a:accent2>
        <a:srgbClr val="ED7D1F"/>
      </a:accent2>
      <a:accent3>
        <a:srgbClr val="A0C82F"/>
      </a:accent3>
      <a:accent4>
        <a:srgbClr val="32B5D3"/>
      </a:accent4>
      <a:accent5>
        <a:srgbClr val="B44B97"/>
      </a:accent5>
      <a:accent6>
        <a:srgbClr val="435E71"/>
      </a:accent6>
      <a:hlink>
        <a:srgbClr val="0563C1"/>
      </a:hlink>
      <a:folHlink>
        <a:srgbClr val="954F72"/>
      </a:folHlink>
    </a:clrScheme>
    <a:fontScheme name="ALLPPT FONT">
      <a:majorFont>
        <a:latin typeface="Arial"/>
        <a:ea typeface="Arial Unicode MS"/>
        <a:cs typeface=""/>
      </a:majorFont>
      <a:minorFont>
        <a:latin typeface="Arial"/>
        <a:ea typeface="Arial Unicode MS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361</TotalTime>
  <Words>680</Words>
  <Application>Microsoft Office PowerPoint</Application>
  <PresentationFormat>Произвольный</PresentationFormat>
  <Paragraphs>114</Paragraphs>
  <Slides>30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14</vt:i4>
      </vt:variant>
      <vt:variant>
        <vt:lpstr>Тема</vt:lpstr>
      </vt:variant>
      <vt:variant>
        <vt:i4>8</vt:i4>
      </vt:variant>
      <vt:variant>
        <vt:lpstr>Заголовки слайдов</vt:lpstr>
      </vt:variant>
      <vt:variant>
        <vt:i4>30</vt:i4>
      </vt:variant>
    </vt:vector>
  </HeadingPairs>
  <TitlesOfParts>
    <vt:vector size="52" baseType="lpstr">
      <vt:lpstr>Arial</vt:lpstr>
      <vt:lpstr>Arial Unicode MS</vt:lpstr>
      <vt:lpstr>Fira Sans</vt:lpstr>
      <vt:lpstr>Unbounded Bold</vt:lpstr>
      <vt:lpstr>Calibri</vt:lpstr>
      <vt:lpstr>Calibri Light</vt:lpstr>
      <vt:lpstr>Open Sans</vt:lpstr>
      <vt:lpstr>Roboto Slab</vt:lpstr>
      <vt:lpstr>Century Gothic</vt:lpstr>
      <vt:lpstr>Fira Sans Extra Condensed</vt:lpstr>
      <vt:lpstr>Roboto</vt:lpstr>
      <vt:lpstr>Fira Sans Extra Condensed Medium</vt:lpstr>
      <vt:lpstr>맑은 고딕</vt:lpstr>
      <vt:lpstr>Cambria</vt:lpstr>
      <vt:lpstr>Office Theme</vt:lpstr>
      <vt:lpstr>1_Тема Office</vt:lpstr>
      <vt:lpstr>Cover and End Slide Master</vt:lpstr>
      <vt:lpstr>1_Cover and End Slide Master</vt:lpstr>
      <vt:lpstr>3_Тема Office</vt:lpstr>
      <vt:lpstr>2_Cover and End Slide Master</vt:lpstr>
      <vt:lpstr>1_Office Theme</vt:lpstr>
      <vt:lpstr>2_Тема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Fanni o‘qitishga doir ta'lim platformalarini yozing? Mentimeterda ishlash</vt:lpstr>
      <vt:lpstr>Diagnostik topshiriq</vt:lpstr>
      <vt:lpstr>Презентация PowerPoint</vt:lpstr>
      <vt:lpstr>Презентация PowerPoint</vt:lpstr>
      <vt:lpstr>Презентация PowerPoint</vt:lpstr>
      <vt:lpstr>Презентация PowerPoint</vt:lpstr>
      <vt:lpstr>Wordwall.net sayti imkoniyatlari </vt:lpstr>
      <vt:lpstr>MASHQ TURLARI</vt:lpstr>
      <vt:lpstr>Презентация PowerPoint</vt:lpstr>
      <vt:lpstr>DASTUR INTERFEYSI</vt:lpstr>
      <vt:lpstr>INTERFAOL MASHQLAR TURLARI</vt:lpstr>
      <vt:lpstr>Презентация PowerPoint</vt:lpstr>
      <vt:lpstr>Презентация PowerPoint</vt:lpstr>
      <vt:lpstr>Презентация PowerPoint</vt:lpstr>
      <vt:lpstr>Презентация PowerPoint</vt:lpstr>
      <vt:lpstr>Amaliy topshiriq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E’tiboringiz uchun rahmat!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Пользователь Windows</cp:lastModifiedBy>
  <cp:revision>31</cp:revision>
  <dcterms:created xsi:type="dcterms:W3CDTF">2024-12-23T10:03:40Z</dcterms:created>
  <dcterms:modified xsi:type="dcterms:W3CDTF">2025-01-25T10:50:15Z</dcterms:modified>
</cp:coreProperties>
</file>