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omments/comment1.xml" ContentType="application/vnd.openxmlformats-officedocument.presentationml.comments+xml"/>
  <Override PartName="/ppt/comments/comment2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64" r:id="rId1"/>
  </p:sldMasterIdLst>
  <p:notesMasterIdLst>
    <p:notesMasterId r:id="rId17"/>
  </p:notesMasterIdLst>
  <p:sldIdLst>
    <p:sldId id="391" r:id="rId2"/>
    <p:sldId id="462" r:id="rId3"/>
    <p:sldId id="392" r:id="rId4"/>
    <p:sldId id="440" r:id="rId5"/>
    <p:sldId id="456" r:id="rId6"/>
    <p:sldId id="475" r:id="rId7"/>
    <p:sldId id="473" r:id="rId8"/>
    <p:sldId id="474" r:id="rId9"/>
    <p:sldId id="470" r:id="rId10"/>
    <p:sldId id="471" r:id="rId11"/>
    <p:sldId id="472" r:id="rId12"/>
    <p:sldId id="476" r:id="rId13"/>
    <p:sldId id="477" r:id="rId14"/>
    <p:sldId id="466" r:id="rId15"/>
    <p:sldId id="461" r:id="rId16"/>
  </p:sldIdLst>
  <p:sldSz cx="14630400" cy="8229600"/>
  <p:notesSz cx="8229600" cy="14630400"/>
  <p:embeddedFontLst>
    <p:embeddedFont>
      <p:font typeface="Aharoni" panose="02010803020104030203" pitchFamily="2" charset="-79"/>
      <p:bold r:id="rId18"/>
    </p:embeddedFont>
    <p:embeddedFont>
      <p:font typeface="Calibri Light" panose="020F0302020204030204" pitchFamily="34" charset="0"/>
      <p:regular r:id="rId19"/>
      <p:italic r:id="rId20"/>
    </p:embeddedFont>
    <p:embeddedFont>
      <p:font typeface="SimSun" panose="02010600030101010101" pitchFamily="2" charset="-122"/>
      <p:regular r:id="rId21"/>
    </p:embeddedFont>
    <p:embeddedFont>
      <p:font typeface="Calibri" panose="020F0502020204030204" pitchFamily="34" charset="0"/>
      <p:regular r:id="rId22"/>
      <p:bold r:id="rId23"/>
      <p:italic r:id="rId24"/>
      <p:boldItalic r:id="rId25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592" userDrawn="1">
          <p15:clr>
            <a:srgbClr val="A4A3A4"/>
          </p15:clr>
        </p15:guide>
        <p15:guide id="2" pos="4608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Intel" initials="I" lastIdx="4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浅色样式 3 - 强调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427" autoAdjust="0"/>
    <p:restoredTop sz="94610"/>
  </p:normalViewPr>
  <p:slideViewPr>
    <p:cSldViewPr snapToGrid="0" snapToObjects="1">
      <p:cViewPr varScale="1">
        <p:scale>
          <a:sx n="97" d="100"/>
          <a:sy n="97" d="100"/>
        </p:scale>
        <p:origin x="456" y="96"/>
      </p:cViewPr>
      <p:guideLst>
        <p:guide orient="horz" pos="2592"/>
        <p:guide pos="460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1.fntdata"/><Relationship Id="rId26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font" Target="fonts/font4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5" Type="http://schemas.openxmlformats.org/officeDocument/2006/relationships/font" Target="fonts/font8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3.fntdata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6.fntdata"/><Relationship Id="rId28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2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5.fntdata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idx="3">
    <p:pos x="4618" y="1210"/>
    <p:text/>
  </p:cm>
</p:cmLst>
</file>

<file path=ppt/comments/comment2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idx="4">
    <p:pos x="4618" y="1210"/>
    <p:text/>
  </p:cm>
</p:cmLst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0E95E69-CEF4-4E50-A3BA-BD3B948A1156}" type="doc">
      <dgm:prSet loTypeId="urn:microsoft.com/office/officeart/2008/layout/HorizontalMultiLevelHierarchy" loCatId="hierarchy" qsTypeId="urn:microsoft.com/office/officeart/2005/8/quickstyle/3d1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D58CB90D-4187-40FA-A7A0-733D2DFFFAB1}">
      <dgm:prSet phldrT="[Текст]"/>
      <dgm:spPr/>
      <dgm:t>
        <a:bodyPr/>
        <a:lstStyle/>
        <a:p>
          <a:r>
            <a:rPr lang="en-US" dirty="0" smtClean="0"/>
            <a:t>MAQSADI</a:t>
          </a:r>
          <a:endParaRPr lang="ru-RU" dirty="0"/>
        </a:p>
      </dgm:t>
    </dgm:pt>
    <dgm:pt modelId="{65346BC0-F3A4-4A61-8B26-1F7A7C72A33C}" type="parTrans" cxnId="{CBE03728-41E9-4E26-9ACE-315045A9FC6C}">
      <dgm:prSet/>
      <dgm:spPr/>
      <dgm:t>
        <a:bodyPr/>
        <a:lstStyle/>
        <a:p>
          <a:endParaRPr lang="ru-RU"/>
        </a:p>
      </dgm:t>
    </dgm:pt>
    <dgm:pt modelId="{7D5283C4-5E6B-439B-A01E-351B6DED59B3}" type="sibTrans" cxnId="{CBE03728-41E9-4E26-9ACE-315045A9FC6C}">
      <dgm:prSet/>
      <dgm:spPr/>
      <dgm:t>
        <a:bodyPr/>
        <a:lstStyle/>
        <a:p>
          <a:endParaRPr lang="ru-RU"/>
        </a:p>
      </dgm:t>
    </dgm:pt>
    <dgm:pt modelId="{CCBE6497-A392-43F5-8E3F-EC148567262A}">
      <dgm:prSet phldrT="[Текст]"/>
      <dgm:spPr/>
      <dgm:t>
        <a:bodyPr/>
        <a:lstStyle/>
        <a:p>
          <a:r>
            <a:rPr lang="en-US" dirty="0" err="1" smtClean="0"/>
            <a:t>Mustaqil</a:t>
          </a:r>
          <a:r>
            <a:rPr lang="en-US" dirty="0" smtClean="0"/>
            <a:t> </a:t>
          </a:r>
          <a:r>
            <a:rPr lang="en-US" dirty="0" err="1" smtClean="0"/>
            <a:t>fikrlashni</a:t>
          </a:r>
          <a:r>
            <a:rPr lang="en-US" dirty="0" smtClean="0"/>
            <a:t> </a:t>
          </a:r>
          <a:r>
            <a:rPr lang="en-US" dirty="0" err="1" smtClean="0"/>
            <a:t>shakllantirish</a:t>
          </a:r>
          <a:endParaRPr lang="ru-RU" dirty="0"/>
        </a:p>
      </dgm:t>
    </dgm:pt>
    <dgm:pt modelId="{092083ED-1CCE-4FC3-8073-4313B4528978}" type="parTrans" cxnId="{8C8334E7-118F-44A5-8908-47ECAF2C6088}">
      <dgm:prSet/>
      <dgm:spPr/>
      <dgm:t>
        <a:bodyPr/>
        <a:lstStyle/>
        <a:p>
          <a:endParaRPr lang="ru-RU"/>
        </a:p>
      </dgm:t>
    </dgm:pt>
    <dgm:pt modelId="{ACAE978C-6C8D-455C-9CA7-55654CF0432B}" type="sibTrans" cxnId="{8C8334E7-118F-44A5-8908-47ECAF2C6088}">
      <dgm:prSet/>
      <dgm:spPr/>
      <dgm:t>
        <a:bodyPr/>
        <a:lstStyle/>
        <a:p>
          <a:endParaRPr lang="ru-RU"/>
        </a:p>
      </dgm:t>
    </dgm:pt>
    <dgm:pt modelId="{A538E662-18DA-4665-B4A6-43E988A16414}">
      <dgm:prSet phldrT="[Текст]"/>
      <dgm:spPr/>
      <dgm:t>
        <a:bodyPr/>
        <a:lstStyle/>
        <a:p>
          <a:r>
            <a:rPr lang="en-US" dirty="0" err="1" smtClean="0"/>
            <a:t>Mas’uliyat</a:t>
          </a:r>
          <a:r>
            <a:rPr lang="en-US" dirty="0" smtClean="0"/>
            <a:t> </a:t>
          </a:r>
          <a:r>
            <a:rPr lang="en-US" dirty="0" err="1" smtClean="0"/>
            <a:t>hissini</a:t>
          </a:r>
          <a:r>
            <a:rPr lang="en-US" dirty="0" smtClean="0"/>
            <a:t> </a:t>
          </a:r>
          <a:r>
            <a:rPr lang="en-US" dirty="0" err="1" smtClean="0"/>
            <a:t>uyg‘otish</a:t>
          </a:r>
          <a:endParaRPr lang="ru-RU" dirty="0"/>
        </a:p>
      </dgm:t>
    </dgm:pt>
    <dgm:pt modelId="{2E096103-22B0-4B76-BF46-2B3A86153B96}" type="parTrans" cxnId="{2F45B7FF-B3F7-4CC5-A5B7-7CCC38703EDF}">
      <dgm:prSet/>
      <dgm:spPr/>
      <dgm:t>
        <a:bodyPr/>
        <a:lstStyle/>
        <a:p>
          <a:endParaRPr lang="ru-RU"/>
        </a:p>
      </dgm:t>
    </dgm:pt>
    <dgm:pt modelId="{5514B3A6-FFF7-401A-B87E-54E53B7494FA}" type="sibTrans" cxnId="{2F45B7FF-B3F7-4CC5-A5B7-7CCC38703EDF}">
      <dgm:prSet/>
      <dgm:spPr/>
      <dgm:t>
        <a:bodyPr/>
        <a:lstStyle/>
        <a:p>
          <a:endParaRPr lang="ru-RU"/>
        </a:p>
      </dgm:t>
    </dgm:pt>
    <dgm:pt modelId="{B7B09557-2BC1-4C6B-A837-80D1AC1F2F1A}">
      <dgm:prSet phldrT="[Текст]"/>
      <dgm:spPr/>
      <dgm:t>
        <a:bodyPr/>
        <a:lstStyle/>
        <a:p>
          <a:r>
            <a:rPr lang="en-US" dirty="0" err="1" smtClean="0"/>
            <a:t>O’zaro</a:t>
          </a:r>
          <a:r>
            <a:rPr lang="en-US" dirty="0" smtClean="0"/>
            <a:t> </a:t>
          </a:r>
          <a:r>
            <a:rPr lang="en-US" dirty="0" err="1" smtClean="0"/>
            <a:t>yordam</a:t>
          </a:r>
          <a:r>
            <a:rPr lang="en-US" dirty="0" smtClean="0"/>
            <a:t> </a:t>
          </a:r>
          <a:endParaRPr lang="ru-RU" dirty="0"/>
        </a:p>
      </dgm:t>
    </dgm:pt>
    <dgm:pt modelId="{1B2AEB57-BD64-4CE1-BFF0-2367EFA8D47B}" type="parTrans" cxnId="{063A0E1C-5174-4BFE-BDFC-EB05526B72C6}">
      <dgm:prSet/>
      <dgm:spPr/>
      <dgm:t>
        <a:bodyPr/>
        <a:lstStyle/>
        <a:p>
          <a:endParaRPr lang="ru-RU"/>
        </a:p>
      </dgm:t>
    </dgm:pt>
    <dgm:pt modelId="{909104C3-22D5-4633-B1BD-ABA67223E536}" type="sibTrans" cxnId="{063A0E1C-5174-4BFE-BDFC-EB05526B72C6}">
      <dgm:prSet/>
      <dgm:spPr/>
      <dgm:t>
        <a:bodyPr/>
        <a:lstStyle/>
        <a:p>
          <a:endParaRPr lang="ru-RU"/>
        </a:p>
      </dgm:t>
    </dgm:pt>
    <dgm:pt modelId="{A0C77C93-EBB9-4CFA-A939-16261E28F457}" type="pres">
      <dgm:prSet presAssocID="{B0E95E69-CEF4-4E50-A3BA-BD3B948A1156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BA8189C-1694-4F08-A77C-85CCA4AAFF9F}" type="pres">
      <dgm:prSet presAssocID="{D58CB90D-4187-40FA-A7A0-733D2DFFFAB1}" presName="root1" presStyleCnt="0"/>
      <dgm:spPr/>
    </dgm:pt>
    <dgm:pt modelId="{3BDDF58C-0881-4512-BC8F-7F360B8B265E}" type="pres">
      <dgm:prSet presAssocID="{D58CB90D-4187-40FA-A7A0-733D2DFFFAB1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4F6BD8D2-7949-4704-86A8-57F187D1A6CA}" type="pres">
      <dgm:prSet presAssocID="{D58CB90D-4187-40FA-A7A0-733D2DFFFAB1}" presName="level2hierChild" presStyleCnt="0"/>
      <dgm:spPr/>
    </dgm:pt>
    <dgm:pt modelId="{10DCEDF5-0289-4A68-94EB-8EB1E26E711D}" type="pres">
      <dgm:prSet presAssocID="{092083ED-1CCE-4FC3-8073-4313B4528978}" presName="conn2-1" presStyleLbl="parChTrans1D2" presStyleIdx="0" presStyleCnt="3"/>
      <dgm:spPr/>
      <dgm:t>
        <a:bodyPr/>
        <a:lstStyle/>
        <a:p>
          <a:endParaRPr lang="ru-RU"/>
        </a:p>
      </dgm:t>
    </dgm:pt>
    <dgm:pt modelId="{A0795DB8-A648-4C72-A2B8-D768E8DCE887}" type="pres">
      <dgm:prSet presAssocID="{092083ED-1CCE-4FC3-8073-4313B4528978}" presName="connTx" presStyleLbl="parChTrans1D2" presStyleIdx="0" presStyleCnt="3"/>
      <dgm:spPr/>
      <dgm:t>
        <a:bodyPr/>
        <a:lstStyle/>
        <a:p>
          <a:endParaRPr lang="ru-RU"/>
        </a:p>
      </dgm:t>
    </dgm:pt>
    <dgm:pt modelId="{1BE61D63-06DD-444C-B799-74253D365051}" type="pres">
      <dgm:prSet presAssocID="{CCBE6497-A392-43F5-8E3F-EC148567262A}" presName="root2" presStyleCnt="0"/>
      <dgm:spPr/>
    </dgm:pt>
    <dgm:pt modelId="{0B8339C6-FC4B-44C5-A8C5-233D85B490D0}" type="pres">
      <dgm:prSet presAssocID="{CCBE6497-A392-43F5-8E3F-EC148567262A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58DA2AC2-E929-468F-B3F6-DE37F7B08A33}" type="pres">
      <dgm:prSet presAssocID="{CCBE6497-A392-43F5-8E3F-EC148567262A}" presName="level3hierChild" presStyleCnt="0"/>
      <dgm:spPr/>
    </dgm:pt>
    <dgm:pt modelId="{4DFA0FE7-6612-40EE-98AF-D2CCE6E8DE6C}" type="pres">
      <dgm:prSet presAssocID="{2E096103-22B0-4B76-BF46-2B3A86153B96}" presName="conn2-1" presStyleLbl="parChTrans1D2" presStyleIdx="1" presStyleCnt="3"/>
      <dgm:spPr/>
      <dgm:t>
        <a:bodyPr/>
        <a:lstStyle/>
        <a:p>
          <a:endParaRPr lang="ru-RU"/>
        </a:p>
      </dgm:t>
    </dgm:pt>
    <dgm:pt modelId="{D5AA9C21-8C64-4988-AD1C-59FDC8B97FD7}" type="pres">
      <dgm:prSet presAssocID="{2E096103-22B0-4B76-BF46-2B3A86153B96}" presName="connTx" presStyleLbl="parChTrans1D2" presStyleIdx="1" presStyleCnt="3"/>
      <dgm:spPr/>
      <dgm:t>
        <a:bodyPr/>
        <a:lstStyle/>
        <a:p>
          <a:endParaRPr lang="ru-RU"/>
        </a:p>
      </dgm:t>
    </dgm:pt>
    <dgm:pt modelId="{F152DFED-442B-413B-803C-A3180D3A14E7}" type="pres">
      <dgm:prSet presAssocID="{A538E662-18DA-4665-B4A6-43E988A16414}" presName="root2" presStyleCnt="0"/>
      <dgm:spPr/>
    </dgm:pt>
    <dgm:pt modelId="{8730E508-CB32-4632-A7D4-F7E6C997D4B1}" type="pres">
      <dgm:prSet presAssocID="{A538E662-18DA-4665-B4A6-43E988A16414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A983676-B1C0-4773-A800-F07ECBDFE067}" type="pres">
      <dgm:prSet presAssocID="{A538E662-18DA-4665-B4A6-43E988A16414}" presName="level3hierChild" presStyleCnt="0"/>
      <dgm:spPr/>
    </dgm:pt>
    <dgm:pt modelId="{EE2E9218-F283-45ED-929D-472DD8ECF37B}" type="pres">
      <dgm:prSet presAssocID="{1B2AEB57-BD64-4CE1-BFF0-2367EFA8D47B}" presName="conn2-1" presStyleLbl="parChTrans1D2" presStyleIdx="2" presStyleCnt="3"/>
      <dgm:spPr/>
      <dgm:t>
        <a:bodyPr/>
        <a:lstStyle/>
        <a:p>
          <a:endParaRPr lang="ru-RU"/>
        </a:p>
      </dgm:t>
    </dgm:pt>
    <dgm:pt modelId="{1DE2FCE0-D966-4762-B40B-9FE8424A1DD5}" type="pres">
      <dgm:prSet presAssocID="{1B2AEB57-BD64-4CE1-BFF0-2367EFA8D47B}" presName="connTx" presStyleLbl="parChTrans1D2" presStyleIdx="2" presStyleCnt="3"/>
      <dgm:spPr/>
      <dgm:t>
        <a:bodyPr/>
        <a:lstStyle/>
        <a:p>
          <a:endParaRPr lang="ru-RU"/>
        </a:p>
      </dgm:t>
    </dgm:pt>
    <dgm:pt modelId="{F2BA086B-115A-46E6-8525-C7D6FD1B7F56}" type="pres">
      <dgm:prSet presAssocID="{B7B09557-2BC1-4C6B-A837-80D1AC1F2F1A}" presName="root2" presStyleCnt="0"/>
      <dgm:spPr/>
    </dgm:pt>
    <dgm:pt modelId="{4E6F44A3-F412-4C6C-B388-1C9E3BFB2748}" type="pres">
      <dgm:prSet presAssocID="{B7B09557-2BC1-4C6B-A837-80D1AC1F2F1A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115272F9-4410-4FCF-A28A-A2C61B6642EF}" type="pres">
      <dgm:prSet presAssocID="{B7B09557-2BC1-4C6B-A837-80D1AC1F2F1A}" presName="level3hierChild" presStyleCnt="0"/>
      <dgm:spPr/>
    </dgm:pt>
  </dgm:ptLst>
  <dgm:cxnLst>
    <dgm:cxn modelId="{3BD67FD8-A2B3-443C-A0E7-E815EA92901B}" type="presOf" srcId="{A538E662-18DA-4665-B4A6-43E988A16414}" destId="{8730E508-CB32-4632-A7D4-F7E6C997D4B1}" srcOrd="0" destOrd="0" presId="urn:microsoft.com/office/officeart/2008/layout/HorizontalMultiLevelHierarchy"/>
    <dgm:cxn modelId="{2F45B7FF-B3F7-4CC5-A5B7-7CCC38703EDF}" srcId="{D58CB90D-4187-40FA-A7A0-733D2DFFFAB1}" destId="{A538E662-18DA-4665-B4A6-43E988A16414}" srcOrd="1" destOrd="0" parTransId="{2E096103-22B0-4B76-BF46-2B3A86153B96}" sibTransId="{5514B3A6-FFF7-401A-B87E-54E53B7494FA}"/>
    <dgm:cxn modelId="{8C8334E7-118F-44A5-8908-47ECAF2C6088}" srcId="{D58CB90D-4187-40FA-A7A0-733D2DFFFAB1}" destId="{CCBE6497-A392-43F5-8E3F-EC148567262A}" srcOrd="0" destOrd="0" parTransId="{092083ED-1CCE-4FC3-8073-4313B4528978}" sibTransId="{ACAE978C-6C8D-455C-9CA7-55654CF0432B}"/>
    <dgm:cxn modelId="{55D2E5AD-FE0A-4302-9D13-B8ACCBD159DD}" type="presOf" srcId="{B7B09557-2BC1-4C6B-A837-80D1AC1F2F1A}" destId="{4E6F44A3-F412-4C6C-B388-1C9E3BFB2748}" srcOrd="0" destOrd="0" presId="urn:microsoft.com/office/officeart/2008/layout/HorizontalMultiLevelHierarchy"/>
    <dgm:cxn modelId="{94CFC167-F4D3-4B86-AE2D-BB7A2304D5FB}" type="presOf" srcId="{092083ED-1CCE-4FC3-8073-4313B4528978}" destId="{A0795DB8-A648-4C72-A2B8-D768E8DCE887}" srcOrd="1" destOrd="0" presId="urn:microsoft.com/office/officeart/2008/layout/HorizontalMultiLevelHierarchy"/>
    <dgm:cxn modelId="{063A0E1C-5174-4BFE-BDFC-EB05526B72C6}" srcId="{D58CB90D-4187-40FA-A7A0-733D2DFFFAB1}" destId="{B7B09557-2BC1-4C6B-A837-80D1AC1F2F1A}" srcOrd="2" destOrd="0" parTransId="{1B2AEB57-BD64-4CE1-BFF0-2367EFA8D47B}" sibTransId="{909104C3-22D5-4633-B1BD-ABA67223E536}"/>
    <dgm:cxn modelId="{F5F8C7D9-9FA2-4F68-B758-57CB5A32F3B3}" type="presOf" srcId="{2E096103-22B0-4B76-BF46-2B3A86153B96}" destId="{4DFA0FE7-6612-40EE-98AF-D2CCE6E8DE6C}" srcOrd="0" destOrd="0" presId="urn:microsoft.com/office/officeart/2008/layout/HorizontalMultiLevelHierarchy"/>
    <dgm:cxn modelId="{801F3F31-23CD-43CA-8CBD-576B1242530A}" type="presOf" srcId="{092083ED-1CCE-4FC3-8073-4313B4528978}" destId="{10DCEDF5-0289-4A68-94EB-8EB1E26E711D}" srcOrd="0" destOrd="0" presId="urn:microsoft.com/office/officeart/2008/layout/HorizontalMultiLevelHierarchy"/>
    <dgm:cxn modelId="{BAD66DB0-11DE-4416-8E0C-AF7B3ECF8458}" type="presOf" srcId="{B0E95E69-CEF4-4E50-A3BA-BD3B948A1156}" destId="{A0C77C93-EBB9-4CFA-A939-16261E28F457}" srcOrd="0" destOrd="0" presId="urn:microsoft.com/office/officeart/2008/layout/HorizontalMultiLevelHierarchy"/>
    <dgm:cxn modelId="{7EF2FC83-8CA7-4C6D-A915-8080565CF17E}" type="presOf" srcId="{CCBE6497-A392-43F5-8E3F-EC148567262A}" destId="{0B8339C6-FC4B-44C5-A8C5-233D85B490D0}" srcOrd="0" destOrd="0" presId="urn:microsoft.com/office/officeart/2008/layout/HorizontalMultiLevelHierarchy"/>
    <dgm:cxn modelId="{CBE03728-41E9-4E26-9ACE-315045A9FC6C}" srcId="{B0E95E69-CEF4-4E50-A3BA-BD3B948A1156}" destId="{D58CB90D-4187-40FA-A7A0-733D2DFFFAB1}" srcOrd="0" destOrd="0" parTransId="{65346BC0-F3A4-4A61-8B26-1F7A7C72A33C}" sibTransId="{7D5283C4-5E6B-439B-A01E-351B6DED59B3}"/>
    <dgm:cxn modelId="{12B18BFE-3237-441B-9050-E711395F81DF}" type="presOf" srcId="{1B2AEB57-BD64-4CE1-BFF0-2367EFA8D47B}" destId="{1DE2FCE0-D966-4762-B40B-9FE8424A1DD5}" srcOrd="1" destOrd="0" presId="urn:microsoft.com/office/officeart/2008/layout/HorizontalMultiLevelHierarchy"/>
    <dgm:cxn modelId="{DCE4F8D9-4487-4FE6-B4CD-285394B5A257}" type="presOf" srcId="{D58CB90D-4187-40FA-A7A0-733D2DFFFAB1}" destId="{3BDDF58C-0881-4512-BC8F-7F360B8B265E}" srcOrd="0" destOrd="0" presId="urn:microsoft.com/office/officeart/2008/layout/HorizontalMultiLevelHierarchy"/>
    <dgm:cxn modelId="{7BC3D699-574D-4E8F-B22B-C3E617AF5BA8}" type="presOf" srcId="{2E096103-22B0-4B76-BF46-2B3A86153B96}" destId="{D5AA9C21-8C64-4988-AD1C-59FDC8B97FD7}" srcOrd="1" destOrd="0" presId="urn:microsoft.com/office/officeart/2008/layout/HorizontalMultiLevelHierarchy"/>
    <dgm:cxn modelId="{06745230-E38C-4C50-9338-2EAD764DC518}" type="presOf" srcId="{1B2AEB57-BD64-4CE1-BFF0-2367EFA8D47B}" destId="{EE2E9218-F283-45ED-929D-472DD8ECF37B}" srcOrd="0" destOrd="0" presId="urn:microsoft.com/office/officeart/2008/layout/HorizontalMultiLevelHierarchy"/>
    <dgm:cxn modelId="{5F8504FD-709F-44F9-8850-A84D38FE5BAE}" type="presParOf" srcId="{A0C77C93-EBB9-4CFA-A939-16261E28F457}" destId="{3BA8189C-1694-4F08-A77C-85CCA4AAFF9F}" srcOrd="0" destOrd="0" presId="urn:microsoft.com/office/officeart/2008/layout/HorizontalMultiLevelHierarchy"/>
    <dgm:cxn modelId="{8D91DF58-0D53-4280-B71F-F1964CF5777B}" type="presParOf" srcId="{3BA8189C-1694-4F08-A77C-85CCA4AAFF9F}" destId="{3BDDF58C-0881-4512-BC8F-7F360B8B265E}" srcOrd="0" destOrd="0" presId="urn:microsoft.com/office/officeart/2008/layout/HorizontalMultiLevelHierarchy"/>
    <dgm:cxn modelId="{15A4D019-9BE5-476C-99D5-153D44FBB610}" type="presParOf" srcId="{3BA8189C-1694-4F08-A77C-85CCA4AAFF9F}" destId="{4F6BD8D2-7949-4704-86A8-57F187D1A6CA}" srcOrd="1" destOrd="0" presId="urn:microsoft.com/office/officeart/2008/layout/HorizontalMultiLevelHierarchy"/>
    <dgm:cxn modelId="{96EBE23B-1CF0-4B98-9BC4-669FB26CC2A6}" type="presParOf" srcId="{4F6BD8D2-7949-4704-86A8-57F187D1A6CA}" destId="{10DCEDF5-0289-4A68-94EB-8EB1E26E711D}" srcOrd="0" destOrd="0" presId="urn:microsoft.com/office/officeart/2008/layout/HorizontalMultiLevelHierarchy"/>
    <dgm:cxn modelId="{FA3BC347-5B9C-4122-9E70-4D9CED1D396D}" type="presParOf" srcId="{10DCEDF5-0289-4A68-94EB-8EB1E26E711D}" destId="{A0795DB8-A648-4C72-A2B8-D768E8DCE887}" srcOrd="0" destOrd="0" presId="urn:microsoft.com/office/officeart/2008/layout/HorizontalMultiLevelHierarchy"/>
    <dgm:cxn modelId="{714D5465-0ABB-4945-AAEA-A1F4ABFFAC5C}" type="presParOf" srcId="{4F6BD8D2-7949-4704-86A8-57F187D1A6CA}" destId="{1BE61D63-06DD-444C-B799-74253D365051}" srcOrd="1" destOrd="0" presId="urn:microsoft.com/office/officeart/2008/layout/HorizontalMultiLevelHierarchy"/>
    <dgm:cxn modelId="{394C25CA-E5CD-49B4-8CF1-934A93B016FF}" type="presParOf" srcId="{1BE61D63-06DD-444C-B799-74253D365051}" destId="{0B8339C6-FC4B-44C5-A8C5-233D85B490D0}" srcOrd="0" destOrd="0" presId="urn:microsoft.com/office/officeart/2008/layout/HorizontalMultiLevelHierarchy"/>
    <dgm:cxn modelId="{45603E80-7357-4BB6-B7F6-1BF739717B19}" type="presParOf" srcId="{1BE61D63-06DD-444C-B799-74253D365051}" destId="{58DA2AC2-E929-468F-B3F6-DE37F7B08A33}" srcOrd="1" destOrd="0" presId="urn:microsoft.com/office/officeart/2008/layout/HorizontalMultiLevelHierarchy"/>
    <dgm:cxn modelId="{AB30EF9C-7F0B-496F-80AD-0C3ABDF5C79D}" type="presParOf" srcId="{4F6BD8D2-7949-4704-86A8-57F187D1A6CA}" destId="{4DFA0FE7-6612-40EE-98AF-D2CCE6E8DE6C}" srcOrd="2" destOrd="0" presId="urn:microsoft.com/office/officeart/2008/layout/HorizontalMultiLevelHierarchy"/>
    <dgm:cxn modelId="{CCD57CFA-6A1B-45A4-8C38-30F360B58A27}" type="presParOf" srcId="{4DFA0FE7-6612-40EE-98AF-D2CCE6E8DE6C}" destId="{D5AA9C21-8C64-4988-AD1C-59FDC8B97FD7}" srcOrd="0" destOrd="0" presId="urn:microsoft.com/office/officeart/2008/layout/HorizontalMultiLevelHierarchy"/>
    <dgm:cxn modelId="{2218C3A4-7EAC-4138-8522-DCA7AAB2B235}" type="presParOf" srcId="{4F6BD8D2-7949-4704-86A8-57F187D1A6CA}" destId="{F152DFED-442B-413B-803C-A3180D3A14E7}" srcOrd="3" destOrd="0" presId="urn:microsoft.com/office/officeart/2008/layout/HorizontalMultiLevelHierarchy"/>
    <dgm:cxn modelId="{B4BDB8AF-85C5-4E2B-8075-F899F2123116}" type="presParOf" srcId="{F152DFED-442B-413B-803C-A3180D3A14E7}" destId="{8730E508-CB32-4632-A7D4-F7E6C997D4B1}" srcOrd="0" destOrd="0" presId="urn:microsoft.com/office/officeart/2008/layout/HorizontalMultiLevelHierarchy"/>
    <dgm:cxn modelId="{0E24FE67-B287-4F73-B970-C50758B5C9D6}" type="presParOf" srcId="{F152DFED-442B-413B-803C-A3180D3A14E7}" destId="{AA983676-B1C0-4773-A800-F07ECBDFE067}" srcOrd="1" destOrd="0" presId="urn:microsoft.com/office/officeart/2008/layout/HorizontalMultiLevelHierarchy"/>
    <dgm:cxn modelId="{DCEA9781-0EAB-426D-927B-B46359BD8413}" type="presParOf" srcId="{4F6BD8D2-7949-4704-86A8-57F187D1A6CA}" destId="{EE2E9218-F283-45ED-929D-472DD8ECF37B}" srcOrd="4" destOrd="0" presId="urn:microsoft.com/office/officeart/2008/layout/HorizontalMultiLevelHierarchy"/>
    <dgm:cxn modelId="{D1CF6DF5-C00E-4ABA-BA28-F96E90FA31C1}" type="presParOf" srcId="{EE2E9218-F283-45ED-929D-472DD8ECF37B}" destId="{1DE2FCE0-D966-4762-B40B-9FE8424A1DD5}" srcOrd="0" destOrd="0" presId="urn:microsoft.com/office/officeart/2008/layout/HorizontalMultiLevelHierarchy"/>
    <dgm:cxn modelId="{478E2941-C943-4E2F-A745-66DE65C53623}" type="presParOf" srcId="{4F6BD8D2-7949-4704-86A8-57F187D1A6CA}" destId="{F2BA086B-115A-46E6-8525-C7D6FD1B7F56}" srcOrd="5" destOrd="0" presId="urn:microsoft.com/office/officeart/2008/layout/HorizontalMultiLevelHierarchy"/>
    <dgm:cxn modelId="{3D623C07-385D-4B29-88F2-9A013535C90D}" type="presParOf" srcId="{F2BA086B-115A-46E6-8525-C7D6FD1B7F56}" destId="{4E6F44A3-F412-4C6C-B388-1C9E3BFB2748}" srcOrd="0" destOrd="0" presId="urn:microsoft.com/office/officeart/2008/layout/HorizontalMultiLevelHierarchy"/>
    <dgm:cxn modelId="{CE385351-501B-4901-A44E-6F4A2E9BBA72}" type="presParOf" srcId="{F2BA086B-115A-46E6-8525-C7D6FD1B7F56}" destId="{115272F9-4410-4FCF-A28A-A2C61B6642EF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55530423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15672783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E2AA7FE-B9FD-4897-A067-9F4369E0D04D}" type="datetimeFigureOut">
              <a:rPr lang="en-US" smtClean="0"/>
              <a:t>10/2/2026</a:t>
            </a:fld>
            <a:endParaRPr lang="en-US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376E9D-FCC9-42A9-BD70-042CEED4A9B2}" type="slidenum">
              <a:rPr lang="en-US" altLang="en-US" smtClean="0"/>
              <a:t>‹#›</a:t>
            </a:fld>
            <a:endParaRPr lang="en-US" altLang="en-US" dirty="0"/>
          </a:p>
        </p:txBody>
      </p:sp>
    </p:spTree>
    <p:extLst>
      <p:ext uri="{BB962C8B-B14F-4D97-AF65-F5344CB8AC3E}">
        <p14:creationId xmlns:p14="http://schemas.microsoft.com/office/powerpoint/2010/main" val="4005090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88925836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285079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BACDBD8-7958-426A-BC88-96210953936D}" type="datetimeFigureOut">
              <a:rPr lang="en-US" smtClean="0"/>
              <a:pPr>
                <a:defRPr/>
              </a:pPr>
              <a:t>10/2/2026</a:t>
            </a:fld>
            <a:endParaRPr lang="en-US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BB15C74-8C49-4CCE-B6C3-6E7E0566E946}" type="slidenum">
              <a:rPr lang="en-US" altLang="ru-RU" smtClean="0"/>
              <a:pPr>
                <a:defRPr/>
              </a:pPr>
              <a:t>‹#›</a:t>
            </a:fld>
            <a:endParaRPr lang="en-US" altLang="ru-RU"/>
          </a:p>
        </p:txBody>
      </p:sp>
    </p:spTree>
    <p:extLst>
      <p:ext uri="{BB962C8B-B14F-4D97-AF65-F5344CB8AC3E}">
        <p14:creationId xmlns:p14="http://schemas.microsoft.com/office/powerpoint/2010/main" val="3048705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0677E28-21A0-4022-87A5-E2228C618CCE}" type="datetimeFigureOut">
              <a:rPr lang="en-US" smtClean="0"/>
              <a:pPr>
                <a:defRPr/>
              </a:pPr>
              <a:t>10/2/2026</a:t>
            </a:fld>
            <a:endParaRPr lang="en-US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A96C44-3210-4C2D-B432-7680D1849622}" type="slidenum">
              <a:rPr lang="en-US" altLang="en-US" smtClean="0"/>
              <a:pPr/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41472533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106B6A5-0577-4D32-A03F-921C4D74AF4A}" type="datetimeFigureOut">
              <a:rPr lang="ru-RU" smtClean="0"/>
              <a:pPr>
                <a:defRPr/>
              </a:pPr>
              <a:t>02.10.2026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2C7FC90-BAEC-4BFD-B39C-26E9EF8DF421}" type="slidenum">
              <a:rPr lang="ru-RU" altLang="zh-CN" smtClean="0"/>
              <a:pPr/>
              <a:t>‹#›</a:t>
            </a:fld>
            <a:endParaRPr lang="ru-RU" altLang="zh-CN"/>
          </a:p>
        </p:txBody>
      </p:sp>
    </p:spTree>
    <p:extLst>
      <p:ext uri="{BB962C8B-B14F-4D97-AF65-F5344CB8AC3E}">
        <p14:creationId xmlns:p14="http://schemas.microsoft.com/office/powerpoint/2010/main" val="95384320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97446887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13372657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91278787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3185393"/>
      </p:ext>
    </p:extLst>
  </p:cSld>
  <p:clrMapOvr>
    <a:masterClrMapping/>
  </p:clrMapOvr>
  <p:hf sldNum="0" hdr="0" ftr="0" dt="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A0DBE3-FDE2-4658-8F69-3E8571AFAD38}" type="datetimeFigureOut">
              <a:rPr lang="ru-RU" smtClean="0"/>
              <a:t>02.10.2026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EC3A60F-B0A3-4D01-B1ED-E6FDD5C21D6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88636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5" r:id="rId1"/>
    <p:sldLayoutId id="2147483666" r:id="rId2"/>
    <p:sldLayoutId id="2147483667" r:id="rId3"/>
    <p:sldLayoutId id="2147483668" r:id="rId4"/>
    <p:sldLayoutId id="2147483669" r:id="rId5"/>
    <p:sldLayoutId id="2147483670" r:id="rId6"/>
    <p:sldLayoutId id="2147483671" r:id="rId7"/>
    <p:sldLayoutId id="2147483672" r:id="rId8"/>
    <p:sldLayoutId id="2147483673" r:id="rId9"/>
    <p:sldLayoutId id="2147483674" r:id="rId10"/>
    <p:sldLayoutId id="2147483675" r:id="rId11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jpeg"/><Relationship Id="rId3" Type="http://schemas.openxmlformats.org/officeDocument/2006/relationships/image" Target="../media/image11.jpeg"/><Relationship Id="rId7" Type="http://schemas.openxmlformats.org/officeDocument/2006/relationships/image" Target="../media/image1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jpeg"/><Relationship Id="rId11" Type="http://schemas.openxmlformats.org/officeDocument/2006/relationships/comments" Target="../comments/comment1.xml"/><Relationship Id="rId5" Type="http://schemas.openxmlformats.org/officeDocument/2006/relationships/image" Target="../media/image13.jpeg"/><Relationship Id="rId10" Type="http://schemas.openxmlformats.org/officeDocument/2006/relationships/image" Target="../media/image18.jpeg"/><Relationship Id="rId4" Type="http://schemas.openxmlformats.org/officeDocument/2006/relationships/image" Target="../media/image12.jpeg"/><Relationship Id="rId9" Type="http://schemas.openxmlformats.org/officeDocument/2006/relationships/image" Target="../media/image17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comments" Target="../comments/comment2.xml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538" y="141288"/>
            <a:ext cx="1798637" cy="703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599768" y="141288"/>
            <a:ext cx="13627509" cy="687764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29" tIns="45713" rIns="91429" bIns="45713" anchor="ctr"/>
          <a:lstStyle/>
          <a:p>
            <a:pPr algn="ctr"/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III-</a:t>
            </a:r>
            <a:r>
              <a:rPr lang="en-US" sz="2400" b="1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blok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TO‘GARAK 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RAHBARLARINI O‘QITISHDA </a:t>
            </a:r>
            <a:r>
              <a:rPr lang="en-US" sz="24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ZAMONAVIY  YONDASHUVLAR</a:t>
            </a:r>
            <a:endParaRPr lang="ru-RU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4810899" y="7137311"/>
            <a:ext cx="5476101" cy="498715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29" tIns="45713" rIns="91429" bIns="45713" anchor="ctr"/>
          <a:lstStyle/>
          <a:p>
            <a:pPr algn="ctr">
              <a:defRPr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Tayyorladi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Abduraimov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Sherali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99768" y="5944328"/>
            <a:ext cx="13719277" cy="792534"/>
          </a:xfrm>
          <a:prstGeom prst="roundRect">
            <a:avLst/>
          </a:prstGeom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lIns="91429" tIns="45713" rIns="91429" bIns="45713" anchor="ctr"/>
          <a:lstStyle/>
          <a:p>
            <a:pPr algn="ctr"/>
            <a:r>
              <a:rPr lang="en-US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3.2.1.1.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endParaRPr lang="ru-RU" sz="4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1066800" y="1047085"/>
            <a:ext cx="13055600" cy="697284"/>
          </a:xfrm>
          <a:prstGeom prst="rect">
            <a:avLst/>
          </a:prstGeom>
          <a:solidFill>
            <a:srgbClr val="FFFF00"/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lIns="71496" tIns="35747" rIns="71496" bIns="35747" anchor="ctr"/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3.2. “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To‘garak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shaxsni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moduli</a:t>
            </a:r>
            <a:endParaRPr lang="ru-RU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026" name="Picture 2" descr="Urganch tuman &quot;Kelajak&quot; markazi - YouTube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19168" y="2401736"/>
            <a:ext cx="3299877" cy="32998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2" descr="Hamkorlik shartnomalari - guldu.uz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70856" y="2174768"/>
            <a:ext cx="3144044" cy="3550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HAMKORLIK – Qadriyat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5100" y="2608251"/>
            <a:ext cx="4378325" cy="274449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plus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862966" y="2386966"/>
            <a:ext cx="13365480" cy="138303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46300" tIns="73150" rIns="146300" bIns="73150" anchor="ctr"/>
          <a:lstStyle/>
          <a:p>
            <a:pPr>
              <a:defRPr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1.Hamkorlikda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maqsadlari</a:t>
            </a:r>
            <a:endParaRPr lang="ru-RU" sz="384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5" name="Овал 4"/>
          <p:cNvSpPr/>
          <p:nvPr/>
        </p:nvSpPr>
        <p:spPr>
          <a:xfrm>
            <a:off x="2415540" y="630556"/>
            <a:ext cx="6105526" cy="1497330"/>
          </a:xfrm>
          <a:prstGeom prst="ellips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46300" tIns="73150" rIns="146300" bIns="73150" anchor="ctr"/>
          <a:lstStyle/>
          <a:p>
            <a:pPr algn="ctr">
              <a:defRPr/>
            </a:pPr>
            <a:r>
              <a:rPr lang="en-US" sz="384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Reja</a:t>
            </a:r>
            <a:r>
              <a:rPr lang="en-US" sz="384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ru-RU" sz="384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862966" y="4288156"/>
            <a:ext cx="13365480" cy="138112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46300" tIns="73150" rIns="146300" bIns="73150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defRPr/>
            </a:pPr>
            <a:r>
              <a:rPr lang="en-US" altLang="ru-RU" sz="384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2.Jamoalarga </a:t>
            </a:r>
            <a:r>
              <a:rPr lang="en-US" altLang="ru-RU" sz="384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bo‘lish</a:t>
            </a:r>
            <a:r>
              <a:rPr lang="en-US" altLang="ru-RU" sz="384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altLang="ru-RU" sz="384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altLang="ru-RU" sz="384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84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altLang="ru-RU" sz="384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84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lang="en-US" altLang="ru-RU" sz="384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84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guruhlarga</a:t>
            </a:r>
            <a:r>
              <a:rPr lang="en-US" altLang="ru-RU" sz="384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384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ajratish</a:t>
            </a:r>
            <a:endParaRPr lang="ru-RU" altLang="ru-RU" sz="384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862966" y="6163311"/>
            <a:ext cx="13365480" cy="138303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46300" tIns="73150" rIns="146300" bIns="73150" anchor="ctr"/>
          <a:lstStyle/>
          <a:p>
            <a:pPr>
              <a:defRPr/>
            </a:pPr>
            <a:r>
              <a:rPr lang="en-US" sz="3840" b="1" dirty="0" smtClean="0">
                <a:solidFill>
                  <a:schemeClr val="tx1"/>
                </a:solidFill>
                <a:latin typeface="Times New Roman" pitchFamily="18" charset="0"/>
                <a:ea typeface="Times New Roman"/>
                <a:cs typeface="Times New Roman" pitchFamily="18" charset="0"/>
              </a:rPr>
              <a:t>3.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An’anaviy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ta’limdan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84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573821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AutoShape 6" descr="Скачать картинки Republic of korea, стоковые фото Republic of korea в  хорошем качестве | DepositPhotos"/>
          <p:cNvSpPr>
            <a:spLocks noChangeAspect="1" noChangeArrowheads="1"/>
          </p:cNvSpPr>
          <p:nvPr/>
        </p:nvSpPr>
        <p:spPr bwMode="auto">
          <a:xfrm>
            <a:off x="144463" y="-144463"/>
            <a:ext cx="301625" cy="3016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ru-RU"/>
          </a:p>
        </p:txBody>
      </p:sp>
      <p:pic>
        <p:nvPicPr>
          <p:cNvPr id="17413" name="Picture 9" descr="Файл:Flag-map of the world (2017).png — Википеди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990" y="-39572"/>
            <a:ext cx="14037429" cy="82691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10" descr="https://avatars.mds.yandex.net/i?id=bea8efdaecfd70eb580e949ddbc7fc7dc53bc1ae-6338651-images-thumbs&amp;n=1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1943" y="4778122"/>
            <a:ext cx="2664942" cy="2664944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checker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4958" y="202418"/>
            <a:ext cx="10326142" cy="77446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88672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5840" y="1441450"/>
            <a:ext cx="12618720" cy="1466850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texnologiyasi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(collaborative learning) —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o‘quvchilarning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o‘zaro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hamkorlikda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rag‘batlantirish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o‘quv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jarayonida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guruh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bo‘lib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etishga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qaratilgan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o‘qitish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metodikasi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AutoShape 4" descr="Product slide 8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pic>
        <p:nvPicPr>
          <p:cNvPr id="8198" name="Picture 6" descr="В Ташкенте прошел инклюзивный концерт Bir jamoa - «Одна команда»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3762" y="2908300"/>
            <a:ext cx="7762875" cy="484822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88018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/>
          <p:cNvGraphicFramePr/>
          <p:nvPr>
            <p:extLst/>
          </p:nvPr>
        </p:nvGraphicFramePr>
        <p:xfrm>
          <a:off x="2438400" y="863600"/>
          <a:ext cx="9753600" cy="65024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563497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3237" y="450850"/>
            <a:ext cx="11670217" cy="6851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465313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52587" y="693737"/>
            <a:ext cx="11578377" cy="6659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77744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93496" y="581026"/>
            <a:ext cx="12673964" cy="1190624"/>
          </a:xfrm>
          <a:prstGeom prst="rect">
            <a:avLst/>
          </a:prstGeom>
          <a:solidFill>
            <a:srgbClr val="00B0F0"/>
          </a:solidFill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lIns="109723" tIns="54862" rIns="109723" bIns="54862" anchor="ctr"/>
          <a:lstStyle/>
          <a:p>
            <a:pPr algn="ctr">
              <a:defRPr/>
            </a:pPr>
            <a:r>
              <a:rPr lang="en-US" sz="10560" b="1" dirty="0"/>
              <a:t>U </a:t>
            </a:r>
            <a:r>
              <a:rPr lang="en-US" sz="10560" b="1" dirty="0" err="1"/>
              <a:t>kim</a:t>
            </a:r>
            <a:r>
              <a:rPr lang="en-US" sz="10560" b="1" dirty="0"/>
              <a:t>?</a:t>
            </a:r>
            <a:endParaRPr lang="ru-RU" sz="10560" b="1" dirty="0"/>
          </a:p>
        </p:txBody>
      </p:sp>
      <p:sp>
        <p:nvSpPr>
          <p:cNvPr id="2" name="Прямоугольник 1"/>
          <p:cNvSpPr/>
          <p:nvPr/>
        </p:nvSpPr>
        <p:spPr>
          <a:xfrm>
            <a:off x="304801" y="2686051"/>
            <a:ext cx="14116050" cy="249555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1.Tinglovchilarning 10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tagacha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savol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berish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imkoniyati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2.Savollarga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o‘qituvchi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tomonidan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 “ha”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yoki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“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yo‘q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”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javobi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defRPr/>
            </a:pP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Har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bir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savol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uchun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1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balldan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kamayib</a:t>
            </a:r>
            <a:r>
              <a:rPr lang="en-US" sz="396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960" dirty="0" err="1">
                <a:latin typeface="Times New Roman" pitchFamily="18" charset="0"/>
                <a:cs typeface="Times New Roman" pitchFamily="18" charset="0"/>
              </a:rPr>
              <a:t>borish</a:t>
            </a:r>
            <a:endParaRPr lang="ru-RU" sz="396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6176563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3970" name="Picture 22" descr="Vladimir Putin - Wikipedi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3290" y="110491"/>
            <a:ext cx="301752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1" name="Picture 20" descr="Si Szinpin - Vikipediy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6" y="4398646"/>
            <a:ext cx="2566034" cy="368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2" name="Picture 18" descr="Shavkat Mirziyoyev - Vikipediya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670" y="4257676"/>
            <a:ext cx="3278506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3" name="Picture 17" descr="Трамп, Дональд — Википедия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0940" y="4444366"/>
            <a:ext cx="3068956" cy="3836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4" name="Picture 15" descr="Shimoliy Koreya Trampning bugungi so'zlari yolg'onligini ma'lum qildi |  Qalampir.uz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078730"/>
            <a:ext cx="3080386" cy="231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5" name="Picture 5" descr="G:\02 Galereya\00 Barchasi rasmlar\Sohalar va mavzular doirasida\09 Alloma shoir va siyosatchi\Siyosatchi va davlat arboblar\Boshqa davlat prezident\Zelinskiy Ukrain\58245554_403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756" y="1840230"/>
            <a:ext cx="3211830" cy="180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6" name="Picture 3" descr="G:\02 Galereya\00 Barchasi rasmlar\Sohalar va mavzular doirasida\09 Alloma shoir va siyosatchi\Siyosatchi va davlat arboblar\Boshqa davlat prezident\France\Makron  Emmanue France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1" y="1373506"/>
            <a:ext cx="3440430" cy="2379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3977" name="Picture 2" descr="G:\02 Galereya\00 Barchasi rasmlar\Sohalar va mavzular doirasida\09 Alloma shoir va siyosatchi\Siyosatchi va davlat arboblar\Boshqa davlat prezident\Turkiye\Rajab Erdogan TUR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6" y="2118361"/>
            <a:ext cx="2903220" cy="1634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1" y="61662"/>
            <a:ext cx="3645803" cy="4114800"/>
          </a:xfrm>
          <a:prstGeom prst="rect">
            <a:avLst/>
          </a:prstGeom>
          <a:solidFill>
            <a:srgbClr val="FF66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8" tIns="54860" rIns="109718" bIns="54860" anchor="ctr"/>
          <a:lstStyle/>
          <a:p>
            <a:pPr algn="ctr" eaLnBrk="1" hangingPunct="1">
              <a:defRPr/>
            </a:pPr>
            <a:r>
              <a:rPr lang="en-PH" sz="138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1   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7291603" y="-28016"/>
            <a:ext cx="3645802" cy="4114801"/>
          </a:xfrm>
          <a:prstGeom prst="rect">
            <a:avLst/>
          </a:prstGeom>
          <a:solidFill>
            <a:srgbClr val="00B05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8" tIns="54860" rIns="109718" bIns="54860" anchor="ctr"/>
          <a:lstStyle/>
          <a:p>
            <a:pPr algn="ctr" eaLnBrk="1" hangingPunct="1">
              <a:defRPr/>
            </a:pPr>
            <a:r>
              <a:rPr lang="en-PH" sz="138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3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645803" y="4184034"/>
            <a:ext cx="3645802" cy="4114800"/>
          </a:xfrm>
          <a:prstGeom prst="rect">
            <a:avLst/>
          </a:prstGeom>
          <a:solidFill>
            <a:srgbClr val="00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8" tIns="54860" rIns="109718" bIns="54860" anchor="ctr"/>
          <a:lstStyle/>
          <a:p>
            <a:pPr algn="ctr" eaLnBrk="1" hangingPunct="1">
              <a:defRPr/>
            </a:pPr>
            <a:r>
              <a:rPr lang="en-PH" sz="138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6</a:t>
            </a:r>
          </a:p>
        </p:txBody>
      </p:sp>
      <p:sp>
        <p:nvSpPr>
          <p:cNvPr id="20" name="Rectangle 19"/>
          <p:cNvSpPr/>
          <p:nvPr/>
        </p:nvSpPr>
        <p:spPr>
          <a:xfrm>
            <a:off x="7291603" y="4184034"/>
            <a:ext cx="3645802" cy="4114800"/>
          </a:xfrm>
          <a:prstGeom prst="rect">
            <a:avLst/>
          </a:prstGeom>
          <a:solidFill>
            <a:srgbClr val="0070C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8" tIns="54860" rIns="109718" bIns="54860" anchor="ctr"/>
          <a:lstStyle/>
          <a:p>
            <a:pPr algn="ctr" eaLnBrk="1" hangingPunct="1">
              <a:defRPr/>
            </a:pPr>
            <a:r>
              <a:rPr lang="en-PH" sz="138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7</a:t>
            </a:r>
          </a:p>
        </p:txBody>
      </p:sp>
      <p:sp>
        <p:nvSpPr>
          <p:cNvPr id="21" name="Rectangle 20"/>
          <p:cNvSpPr/>
          <p:nvPr/>
        </p:nvSpPr>
        <p:spPr>
          <a:xfrm>
            <a:off x="10937405" y="4142351"/>
            <a:ext cx="3645802" cy="4114800"/>
          </a:xfrm>
          <a:prstGeom prst="rect">
            <a:avLst/>
          </a:prstGeom>
          <a:solidFill>
            <a:srgbClr val="7030A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8" tIns="54860" rIns="109718" bIns="54860" anchor="ctr"/>
          <a:lstStyle/>
          <a:p>
            <a:pPr algn="ctr" eaLnBrk="1" hangingPunct="1">
              <a:defRPr/>
            </a:pPr>
            <a:r>
              <a:rPr lang="en-PH" sz="138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8</a:t>
            </a:r>
          </a:p>
        </p:txBody>
      </p:sp>
      <p:sp>
        <p:nvSpPr>
          <p:cNvPr id="13" name="Rectangle 17"/>
          <p:cNvSpPr/>
          <p:nvPr/>
        </p:nvSpPr>
        <p:spPr>
          <a:xfrm>
            <a:off x="-26365" y="4175125"/>
            <a:ext cx="3645802" cy="4114800"/>
          </a:xfrm>
          <a:prstGeom prst="rect">
            <a:avLst/>
          </a:prstGeom>
          <a:solidFill>
            <a:srgbClr val="00206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8" tIns="54860" rIns="109718" bIns="54860" anchor="ctr"/>
          <a:lstStyle/>
          <a:p>
            <a:pPr algn="ctr" eaLnBrk="1" hangingPunct="1">
              <a:defRPr/>
            </a:pPr>
            <a:r>
              <a:rPr lang="en-PH" sz="138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5</a:t>
            </a:r>
          </a:p>
        </p:txBody>
      </p:sp>
      <p:sp>
        <p:nvSpPr>
          <p:cNvPr id="22" name="Rectangle 14"/>
          <p:cNvSpPr/>
          <p:nvPr/>
        </p:nvSpPr>
        <p:spPr>
          <a:xfrm>
            <a:off x="3645801" y="20654"/>
            <a:ext cx="3645802" cy="4114800"/>
          </a:xfrm>
          <a:prstGeom prst="rect">
            <a:avLst/>
          </a:prstGeom>
          <a:solidFill>
            <a:srgbClr val="FFFF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8" tIns="54860" rIns="109718" bIns="54860" anchor="ctr"/>
          <a:lstStyle/>
          <a:p>
            <a:pPr algn="ctr" eaLnBrk="1" hangingPunct="1">
              <a:defRPr/>
            </a:pPr>
            <a:r>
              <a:rPr lang="en-PH" sz="138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2</a:t>
            </a:r>
          </a:p>
        </p:txBody>
      </p:sp>
      <p:sp>
        <p:nvSpPr>
          <p:cNvPr id="12" name="Rectangle 16"/>
          <p:cNvSpPr/>
          <p:nvPr/>
        </p:nvSpPr>
        <p:spPr>
          <a:xfrm>
            <a:off x="10895915" y="-70209"/>
            <a:ext cx="3645802" cy="4296527"/>
          </a:xfrm>
          <a:prstGeom prst="rect">
            <a:avLst/>
          </a:prstGeom>
          <a:solidFill>
            <a:srgbClr val="FF0000"/>
          </a:solidFill>
          <a:ln>
            <a:noFill/>
          </a:ln>
          <a:effectLst>
            <a:outerShdw blurRad="107950" dist="12700" dir="5400000" algn="ctr">
              <a:srgbClr val="000000"/>
            </a:outerShdw>
          </a:effectLst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  <a:sp3d contourW="44450" prstMaterial="matte">
            <a:bevelT w="63500" h="63500" prst="artDeco"/>
            <a:contourClr>
              <a:srgbClr val="FFFFFF"/>
            </a:contourClr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9718" tIns="54860" rIns="109718" bIns="54860" anchor="ctr"/>
          <a:lstStyle/>
          <a:p>
            <a:pPr algn="ctr" eaLnBrk="1" hangingPunct="1">
              <a:defRPr/>
            </a:pPr>
            <a:r>
              <a:rPr lang="en-PH" sz="13800" b="1" dirty="0">
                <a:ln w="38100">
                  <a:solidFill>
                    <a:schemeClr val="tx1"/>
                  </a:solidFill>
                </a:ln>
                <a:latin typeface="Foo" panose="04010000000000000000" pitchFamily="82" charset="0"/>
                <a:ea typeface="Adobe Fan Heiti Std B" panose="020B0700000000000000" pitchFamily="34" charset="-128"/>
                <a:cs typeface="Aharoni" panose="02010803020104030203" pitchFamily="2" charset="-79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4654327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 nodeType="clickPar">
                      <p:stCondLst>
                        <p:cond delay="0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8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9" fill="hold" nodeType="clickPar">
                      <p:stCondLst>
                        <p:cond delay="0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1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6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7" fill="hold" nodeType="clickPar">
                      <p:stCondLst>
                        <p:cond delay="0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2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34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5" fill="hold" nodeType="clickPar">
                      <p:stCondLst>
                        <p:cond delay="0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8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7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 nodeType="clickPar">
                      <p:stCondLst>
                        <p:cond delay="0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5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1" fill="hold" nodeType="clickPar">
                      <p:stCondLst>
                        <p:cond delay="0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4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5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10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3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58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9" fill="hold" nodeType="clickPar">
                      <p:stCondLst>
                        <p:cond delay="0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2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3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1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chimes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2" descr="Vladimir Putin - Wikipedi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83290" y="110491"/>
            <a:ext cx="3017520" cy="401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5" name="Picture 20" descr="Si Szinpin - Vikipediya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6" y="4398646"/>
            <a:ext cx="2566034" cy="36880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6" name="Picture 18" descr="Shavkat Mirziyoyev - Vikipediya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36670" y="4257676"/>
            <a:ext cx="3278506" cy="382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7" name="Picture 17" descr="Трамп, Дональд — Википедия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30940" y="4444366"/>
            <a:ext cx="3068956" cy="3836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8" name="Picture 15" descr="Shimoliy Koreya Trampning bugungi so'zlari yolg'onligini ma'lum qildi |  Qalampir.uz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96200" y="5078730"/>
            <a:ext cx="3080386" cy="23107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4999" name="Picture 5" descr="G:\02 Galereya\00 Barchasi rasmlar\Sohalar va mavzular doirasida\09 Alloma shoir va siyosatchi\Siyosatchi va davlat arboblar\Boshqa davlat prezident\Zelinskiy Ukrain\58245554_403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64756" y="1840230"/>
            <a:ext cx="3211830" cy="18078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000" name="Picture 3" descr="G:\02 Galereya\00 Barchasi rasmlar\Sohalar va mavzular doirasida\09 Alloma shoir va siyosatchi\Siyosatchi va davlat arboblar\Boshqa davlat prezident\France\Makron  Emmanue France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01" y="1373506"/>
            <a:ext cx="3440430" cy="23793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5001" name="Picture 2" descr="G:\02 Galereya\00 Barchasi rasmlar\Sohalar va mavzular doirasida\09 Alloma shoir va siyosatchi\Siyosatchi va davlat arboblar\Boshqa davlat prezident\Turkiye\Rajab Erdogan TUR.jpg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6" y="2118361"/>
            <a:ext cx="2903220" cy="16344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20762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Kichik guruhlarda ishlashda hosil bo'ladigan jarayonlar Bir necha kishi  birga ishlasa, ular kelishib olishlari kerak bo'ladi. Xarakter,  temperamentlar, shaxsiy xususiyatlar o'zaro ta'sirga kirishib, konfliktli  vaziyatlar yuzaga kelish ehtimoli bor. O ...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75" y="2100262"/>
            <a:ext cx="3390900" cy="33909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First Consider In-person Focus Group Discussions | Research Design Review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02074" y="987424"/>
            <a:ext cx="10517933" cy="5616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8806696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Small Groups | lamesachur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5582" y="2235200"/>
            <a:ext cx="7390977" cy="3860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Emperor Penguins Sleeping by M. Watson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08570" y="2235200"/>
            <a:ext cx="4910819" cy="3273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684086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1037" y="2660650"/>
            <a:ext cx="13059002" cy="4108450"/>
          </a:xfrm>
          <a:prstGeom prst="rect">
            <a:avLst/>
          </a:prstGeom>
        </p:spPr>
      </p:pic>
      <p:sp>
        <p:nvSpPr>
          <p:cNvPr id="3" name="Скругленный прямоугольник 2"/>
          <p:cNvSpPr/>
          <p:nvPr/>
        </p:nvSpPr>
        <p:spPr>
          <a:xfrm>
            <a:off x="2611120" y="1057911"/>
            <a:ext cx="9771380" cy="138303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lIns="146300" tIns="73150" rIns="146300" bIns="73150" anchor="ctr"/>
          <a:lstStyle/>
          <a:p>
            <a:pPr>
              <a:defRPr/>
            </a:pP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An’anaviy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ta’limdan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farqi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afzalliklari</a:t>
            </a:r>
            <a:r>
              <a:rPr lang="en-US" sz="4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384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029003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386716" y="7431406"/>
            <a:ext cx="13841730" cy="53721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vertOverflow="overflow" horzOverflow="overflow" vert="horz" lIns="109723" tIns="45720" rIns="109723" bIns="45720" spcCol="0" rtlCol="0" fromWordArt="0" anchor="t">
            <a:noAutofit/>
          </a:bodyPr>
          <a:lstStyle/>
          <a:p>
            <a:pPr>
              <a:defRPr/>
            </a:pPr>
            <a:r>
              <a:rPr lang="en-US" sz="2400" b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Tayyorladi</a:t>
            </a:r>
            <a:r>
              <a:rPr lang="en-US" sz="24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Abduraimov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  <a:sym typeface="+mn-ea"/>
              </a:rPr>
              <a:t> SHERALI                                telegramm:  @sher8701 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60251" y="128544"/>
            <a:ext cx="13561016" cy="2769985"/>
          </a:xfrm>
          <a:prstGeom prst="rect">
            <a:avLst/>
          </a:prstGeom>
        </p:spPr>
        <p:txBody>
          <a:bodyPr lIns="109723" tIns="54862" rIns="109723" bIns="54862">
            <a:spAutoFit/>
          </a:bodyPr>
          <a:lstStyle/>
          <a:p>
            <a:pPr algn="ctr">
              <a:defRPr/>
            </a:pPr>
            <a:r>
              <a:rPr lang="en-US" sz="864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 </a:t>
            </a:r>
          </a:p>
          <a:p>
            <a:pPr algn="ctr">
              <a:defRPr/>
            </a:pPr>
            <a:r>
              <a:rPr lang="en-US" sz="8640" b="1" dirty="0">
                <a:ln w="1905"/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 RAHMAT!</a:t>
            </a:r>
            <a:endParaRPr lang="ru-RU" sz="8640" b="1" dirty="0">
              <a:ln w="1905"/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6020" name="Picture 2" descr="https://avatars.mds.yandex.net/i?id=750b7913e024a585a7ae97bcdaa829f02a462fca-6211293-images-thumbs&amp;n=1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10200" y="3387090"/>
            <a:ext cx="3571876" cy="19278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1" name="Picture 8" descr="Like or dislike sign for social media thumb up and thumb down sign green or  red hand gesture | Premium Vecto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716" y="2678430"/>
            <a:ext cx="5716904" cy="3808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6022" name="Picture 10" descr="How to Be Happy: 8 Ways to Be Happier Today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2076" y="2977516"/>
            <a:ext cx="5320664" cy="3194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Прямоугольник 2"/>
          <p:cNvSpPr/>
          <p:nvPr/>
        </p:nvSpPr>
        <p:spPr>
          <a:xfrm>
            <a:off x="1489710" y="6315076"/>
            <a:ext cx="11412856" cy="1028700"/>
          </a:xfrm>
          <a:prstGeom prst="rect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6" tIns="45718" rIns="91436" bIns="45718" anchor="ctr"/>
          <a:lstStyle/>
          <a:p>
            <a:pPr algn="ctr">
              <a:defRPr/>
            </a:pPr>
            <a:r>
              <a:rPr lang="en-US" sz="6600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SOG‘ VA OMON BO‘LING!</a:t>
            </a:r>
            <a:endParaRPr lang="ru-RU" sz="66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849742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283</TotalTime>
  <Words>128</Words>
  <Application>Microsoft Office PowerPoint</Application>
  <PresentationFormat>Произвольный</PresentationFormat>
  <Paragraphs>30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8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4" baseType="lpstr">
      <vt:lpstr>Foo</vt:lpstr>
      <vt:lpstr>Times New Roman</vt:lpstr>
      <vt:lpstr>Adobe Fan Heiti Std B</vt:lpstr>
      <vt:lpstr>Aharoni</vt:lpstr>
      <vt:lpstr>Calibri Light</vt:lpstr>
      <vt:lpstr>Arial</vt:lpstr>
      <vt:lpstr>SimSun</vt:lpstr>
      <vt:lpstr>Calibri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Hamkorlikda o‘qitish texnologiyasi (collaborative learning) — bu o‘quvchilarning o‘zaro hamkorlikda ishlashini rag‘batlantirish va o‘quv jarayonida guruh bo‘lib ishlashni tashkil etishga qaratilgan o‘qitish metodikasi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Tayyorladi: Abduraimov SHERALI                                telegramm:  @sher8701 </vt:lpstr>
    </vt:vector>
  </TitlesOfParts>
  <Company>PptxGenJS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PptxGenJS Presentation</dc:title>
  <dc:subject>PptxGenJS Presentation</dc:subject>
  <dc:creator>PptxGenJS</dc:creator>
  <cp:lastModifiedBy>Andijon PMM</cp:lastModifiedBy>
  <cp:revision>121</cp:revision>
  <dcterms:created xsi:type="dcterms:W3CDTF">2024-12-29T10:10:00Z</dcterms:created>
  <dcterms:modified xsi:type="dcterms:W3CDTF">2026-10-02T05:28:43Z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908CB013B33F4F10B9A0D4789020528C_12</vt:lpwstr>
  </property>
  <property fmtid="{D5CDD505-2E9C-101B-9397-08002B2CF9AE}" pid="3" name="KSOProductBuildVer">
    <vt:lpwstr>1049-12.1.0.25242</vt:lpwstr>
  </property>
</Properties>
</file>