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4" r:id="rId1"/>
  </p:sldMasterIdLst>
  <p:notesMasterIdLst>
    <p:notesMasterId r:id="rId20"/>
  </p:notesMasterIdLst>
  <p:sldIdLst>
    <p:sldId id="391" r:id="rId2"/>
    <p:sldId id="392" r:id="rId3"/>
    <p:sldId id="440" r:id="rId4"/>
    <p:sldId id="441" r:id="rId5"/>
    <p:sldId id="442" r:id="rId6"/>
    <p:sldId id="443" r:id="rId7"/>
    <p:sldId id="444" r:id="rId8"/>
    <p:sldId id="445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3" r:id="rId17"/>
    <p:sldId id="454" r:id="rId18"/>
    <p:sldId id="455" r:id="rId19"/>
  </p:sldIdLst>
  <p:sldSz cx="14630400" cy="8229600"/>
  <p:notesSz cx="8229600" cy="14630400"/>
  <p:embeddedFontLst>
    <p:embeddedFont>
      <p:font typeface="Calibri Light" panose="020F0302020204030204" pitchFamily="34" charset="0"/>
      <p:regular r:id="rId21"/>
      <p:italic r:id="rId22"/>
    </p:embeddedFont>
    <p:embeddedFont>
      <p:font typeface="SimSun" panose="02010600030101010101" pitchFamily="2" charset="-122"/>
      <p:regular r:id="rId23"/>
    </p:embeddedFont>
    <p:embeddedFont>
      <p:font typeface="Berlin Sans FB Demi" panose="020E0802020502020306" pitchFamily="34" charset="0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 userDrawn="1">
          <p15:clr>
            <a:srgbClr val="A4A3A4"/>
          </p15:clr>
        </p15:guide>
        <p15:guide id="2" pos="4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7" autoAdjust="0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456" y="9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outline_colorful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C0B14E-AEA6-48D3-A387-ED4A3A3BF840}" type="doc">
      <dgm:prSet loTypeId="urn:microsoft.com/office/officeart/2016/7/layout/AccentHomeChevronProcess" loCatId="process" qsTypeId="urn:microsoft.com/office/officeart/2005/8/quickstyle/simple1#1" qsCatId="simple" csTypeId="urn:microsoft.com/office/officeart/2018/5/colors/Iconchunking_coloredoutline_colorful1" csCatId="colorful" phldr="1"/>
      <dgm:spPr/>
      <dgm:t>
        <a:bodyPr rtlCol="0"/>
        <a:lstStyle/>
        <a:p>
          <a:pPr rtl="0"/>
          <a:endParaRPr lang="en-US"/>
        </a:p>
      </dgm:t>
    </dgm:pt>
    <dgm:pt modelId="{AACEAFD5-63CF-4AFC-B46F-BE086C5D447C}">
      <dgm:prSet phldrT="[Text]"/>
      <dgm:spPr>
        <a:solidFill>
          <a:schemeClr val="accent1"/>
        </a:solidFill>
        <a:ln>
          <a:solidFill>
            <a:schemeClr val="accent1"/>
          </a:solidFill>
        </a:ln>
      </dgm:spPr>
      <dgm:t>
        <a:bodyPr rtlCol="0"/>
        <a:lstStyle/>
        <a:p>
          <a:pPr rtl="0"/>
          <a:r>
            <a:rPr lang="en-US" b="1" noProof="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SCIENCE</a:t>
          </a:r>
          <a:endParaRPr lang="ru-RU" b="1" noProof="0" dirty="0">
            <a:effectLst>
              <a:outerShdw blurRad="50800" dist="38100" dir="2700000" algn="tl" rotWithShape="0">
                <a:schemeClr val="tx1">
                  <a:alpha val="50000"/>
                </a:schemeClr>
              </a:outerShdw>
            </a:effectLst>
            <a:latin typeface="+mj-lt"/>
          </a:endParaRPr>
        </a:p>
      </dgm:t>
    </dgm:pt>
    <dgm:pt modelId="{7A0BD8EC-BB4A-4912-A54E-6F39B681264E}" type="parTrans" cxnId="{AE101ABC-7EA3-4444-A576-8AB15A371C84}">
      <dgm:prSet/>
      <dgm:spPr/>
      <dgm:t>
        <a:bodyPr rtlCol="0"/>
        <a:lstStyle/>
        <a:p>
          <a:pPr rtl="0"/>
          <a:endParaRPr lang="ru-RU" noProof="0" dirty="0"/>
        </a:p>
      </dgm:t>
    </dgm:pt>
    <dgm:pt modelId="{7A8D4B4D-06E9-4958-810D-A6226B6AC588}" type="sibTrans" cxnId="{AE101ABC-7EA3-4444-A576-8AB15A371C84}">
      <dgm:prSet/>
      <dgm:spPr/>
      <dgm:t>
        <a:bodyPr rtlCol="0"/>
        <a:lstStyle/>
        <a:p>
          <a:pPr rtl="0"/>
          <a:endParaRPr lang="ru-RU" noProof="0" dirty="0"/>
        </a:p>
      </dgm:t>
    </dgm:pt>
    <dgm:pt modelId="{349299C9-846E-4827-813A-349CCCE20782}">
      <dgm:prSet phldrT="[Text]" custT="1"/>
      <dgm:spPr/>
      <dgm:t>
        <a:bodyPr lIns="108000" tIns="648000" rIns="288000" rtlCol="0" anchor="t" anchorCtr="0"/>
        <a:lstStyle/>
        <a:p>
          <a:pPr rtl="0">
            <a:lnSpc>
              <a:spcPct val="300000"/>
            </a:lnSpc>
            <a:spcAft>
              <a:spcPts val="0"/>
            </a:spcAft>
          </a:pPr>
          <a:r>
            <a:rPr lang="en-US" sz="1200" noProof="0" dirty="0" smtClean="0">
              <a:solidFill>
                <a:schemeClr val="tx1"/>
              </a:solidFill>
            </a:rPr>
            <a:t>(</a:t>
          </a:r>
          <a:r>
            <a:rPr lang="en-US" sz="1200" noProof="0" dirty="0" err="1" smtClean="0">
              <a:solidFill>
                <a:schemeClr val="tx1"/>
              </a:solidFill>
            </a:rPr>
            <a:t>Tabiiy</a:t>
          </a:r>
          <a:r>
            <a:rPr lang="en-US" sz="1200" noProof="0" dirty="0" smtClean="0">
              <a:solidFill>
                <a:schemeClr val="tx1"/>
              </a:solidFill>
            </a:rPr>
            <a:t> </a:t>
          </a:r>
          <a:r>
            <a:rPr lang="en-US" sz="1200" noProof="0" dirty="0" err="1" smtClean="0">
              <a:solidFill>
                <a:schemeClr val="tx1"/>
              </a:solidFill>
            </a:rPr>
            <a:t>fanlar</a:t>
          </a:r>
          <a:r>
            <a:rPr lang="en-US" sz="1200" noProof="0" dirty="0" smtClean="0">
              <a:solidFill>
                <a:schemeClr val="tx1"/>
              </a:solidFill>
            </a:rPr>
            <a:t>)</a:t>
          </a:r>
          <a:endParaRPr lang="ru-RU" sz="1200" noProof="0" dirty="0">
            <a:solidFill>
              <a:schemeClr val="tx1"/>
            </a:solidFill>
          </a:endParaRPr>
        </a:p>
      </dgm:t>
    </dgm:pt>
    <dgm:pt modelId="{AEA27547-B9ED-4994-BD27-04EC297EF367}" type="parTrans" cxnId="{0EFA3039-6828-403C-9445-4359BA6645E6}">
      <dgm:prSet/>
      <dgm:spPr/>
      <dgm:t>
        <a:bodyPr rtlCol="0"/>
        <a:lstStyle/>
        <a:p>
          <a:pPr rtl="0"/>
          <a:endParaRPr lang="ru-RU" noProof="0" dirty="0"/>
        </a:p>
      </dgm:t>
    </dgm:pt>
    <dgm:pt modelId="{9D819F52-ACA0-4B08-8256-DF6BD8FA3A0B}" type="sibTrans" cxnId="{0EFA3039-6828-403C-9445-4359BA6645E6}">
      <dgm:prSet/>
      <dgm:spPr/>
      <dgm:t>
        <a:bodyPr rtlCol="0"/>
        <a:lstStyle/>
        <a:p>
          <a:pPr rtl="0"/>
          <a:endParaRPr lang="ru-RU" noProof="0" dirty="0"/>
        </a:p>
      </dgm:t>
    </dgm:pt>
    <dgm:pt modelId="{5D70EFF5-8B31-4A1F-AE44-51E4CF0013EB}">
      <dgm:prSet phldrT="[Text]" custT="1"/>
      <dgm:spPr/>
      <dgm:t>
        <a:bodyPr lIns="108000" tIns="648000" rIns="288000" rtlCol="0" anchor="t" anchorCtr="0"/>
        <a:lstStyle/>
        <a:p>
          <a:pPr rtl="0">
            <a:lnSpc>
              <a:spcPct val="300000"/>
            </a:lnSpc>
          </a:pPr>
          <a:r>
            <a:rPr lang="en-US" sz="1200" noProof="0" dirty="0" smtClean="0">
              <a:solidFill>
                <a:schemeClr val="tx1"/>
              </a:solidFill>
            </a:rPr>
            <a:t>(</a:t>
          </a:r>
          <a:r>
            <a:rPr lang="en-US" sz="1200" noProof="0" dirty="0" err="1" smtClean="0">
              <a:solidFill>
                <a:schemeClr val="tx1"/>
              </a:solidFill>
            </a:rPr>
            <a:t>Texnologiya</a:t>
          </a:r>
          <a:r>
            <a:rPr lang="en-US" sz="1200" noProof="0" dirty="0" smtClean="0">
              <a:solidFill>
                <a:schemeClr val="tx1"/>
              </a:solidFill>
            </a:rPr>
            <a:t>)</a:t>
          </a:r>
          <a:endParaRPr lang="ru-RU" sz="1200" noProof="0" dirty="0">
            <a:solidFill>
              <a:schemeClr val="tx1"/>
            </a:solidFill>
          </a:endParaRPr>
        </a:p>
      </dgm:t>
    </dgm:pt>
    <dgm:pt modelId="{96C720A0-FEEF-48D1-8DF6-ABA03C304822}" type="parTrans" cxnId="{E97FF64F-8020-497E-AE7D-2395DDA4560D}">
      <dgm:prSet/>
      <dgm:spPr/>
      <dgm:t>
        <a:bodyPr rtlCol="0"/>
        <a:lstStyle/>
        <a:p>
          <a:pPr rtl="0"/>
          <a:endParaRPr lang="ru-RU" noProof="0" dirty="0"/>
        </a:p>
      </dgm:t>
    </dgm:pt>
    <dgm:pt modelId="{B6A59CDE-18AD-4553-B6C5-FF001A8E8510}" type="sibTrans" cxnId="{E97FF64F-8020-497E-AE7D-2395DDA4560D}">
      <dgm:prSet/>
      <dgm:spPr/>
      <dgm:t>
        <a:bodyPr rtlCol="0"/>
        <a:lstStyle/>
        <a:p>
          <a:pPr rtl="0"/>
          <a:endParaRPr lang="ru-RU" noProof="0" dirty="0"/>
        </a:p>
      </dgm:t>
    </dgm:pt>
    <dgm:pt modelId="{D71FC021-6A65-44D1-95B9-0E6C89079866}">
      <dgm:prSet phldrT="[Text]"/>
      <dgm:spPr>
        <a:solidFill>
          <a:schemeClr val="accent3"/>
        </a:solidFill>
        <a:ln>
          <a:solidFill>
            <a:schemeClr val="accent3"/>
          </a:solidFill>
        </a:ln>
      </dgm:spPr>
      <dgm:t>
        <a:bodyPr rtlCol="0"/>
        <a:lstStyle/>
        <a:p>
          <a:pPr rtl="0"/>
          <a:r>
            <a:rPr lang="en-US" b="1" i="0" dirty="0" smtClean="0">
              <a:solidFill>
                <a:schemeClr val="tx2"/>
              </a:solidFill>
            </a:rPr>
            <a:t>ENGINEERING</a:t>
          </a:r>
          <a:endParaRPr lang="ru-RU" b="1" noProof="0" dirty="0">
            <a:effectLst>
              <a:outerShdw blurRad="50800" dist="38100" dir="2700000" algn="tl" rotWithShape="0">
                <a:schemeClr val="tx1">
                  <a:alpha val="50000"/>
                </a:schemeClr>
              </a:outerShdw>
            </a:effectLst>
            <a:latin typeface="+mj-lt"/>
          </a:endParaRPr>
        </a:p>
      </dgm:t>
    </dgm:pt>
    <dgm:pt modelId="{862AAE39-3AAD-40E3-BA20-90187BD73242}" type="parTrans" cxnId="{53239C96-427C-420B-95DC-546F3B30ED65}">
      <dgm:prSet/>
      <dgm:spPr/>
      <dgm:t>
        <a:bodyPr rtlCol="0"/>
        <a:lstStyle/>
        <a:p>
          <a:pPr rtl="0"/>
          <a:endParaRPr lang="ru-RU" noProof="0" dirty="0"/>
        </a:p>
      </dgm:t>
    </dgm:pt>
    <dgm:pt modelId="{9B090D9D-470E-46E2-AABB-0368A52481AA}" type="sibTrans" cxnId="{53239C96-427C-420B-95DC-546F3B30ED65}">
      <dgm:prSet/>
      <dgm:spPr/>
      <dgm:t>
        <a:bodyPr rtlCol="0"/>
        <a:lstStyle/>
        <a:p>
          <a:pPr rtl="0"/>
          <a:endParaRPr lang="ru-RU" noProof="0" dirty="0"/>
        </a:p>
      </dgm:t>
    </dgm:pt>
    <dgm:pt modelId="{4A6BB192-9983-4F48-BBC5-6E384EED7EC5}">
      <dgm:prSet phldrT="[Text]" custT="1"/>
      <dgm:spPr/>
      <dgm:t>
        <a:bodyPr lIns="108000" tIns="648000" rIns="288000" rtlCol="0" anchor="t" anchorCtr="0"/>
        <a:lstStyle/>
        <a:p>
          <a:pPr rtl="0">
            <a:lnSpc>
              <a:spcPct val="300000"/>
            </a:lnSpc>
          </a:pPr>
          <a:r>
            <a:rPr lang="en-US" sz="1200" b="0" i="0" noProof="0" dirty="0" smtClean="0">
              <a:solidFill>
                <a:schemeClr val="tx1"/>
              </a:solidFill>
            </a:rPr>
            <a:t>(</a:t>
          </a:r>
          <a:r>
            <a:rPr lang="en-US" sz="1200" b="0" i="0" noProof="0" dirty="0" err="1" smtClean="0">
              <a:solidFill>
                <a:schemeClr val="tx1"/>
              </a:solidFill>
            </a:rPr>
            <a:t>Muhandislik</a:t>
          </a:r>
          <a:r>
            <a:rPr lang="en-US" sz="1200" b="0" i="0" noProof="0" dirty="0" smtClean="0">
              <a:solidFill>
                <a:schemeClr val="tx1"/>
              </a:solidFill>
            </a:rPr>
            <a:t>)</a:t>
          </a:r>
          <a:endParaRPr lang="ru-RU" sz="1200" b="0" noProof="0" dirty="0">
            <a:solidFill>
              <a:schemeClr val="tx1"/>
            </a:solidFill>
          </a:endParaRPr>
        </a:p>
      </dgm:t>
    </dgm:pt>
    <dgm:pt modelId="{230A6E4A-6CED-4DC0-AEFE-6859FE07B658}" type="parTrans" cxnId="{E3115EEA-DE9C-4F06-B8B3-BEB263D5F2B1}">
      <dgm:prSet/>
      <dgm:spPr/>
      <dgm:t>
        <a:bodyPr rtlCol="0"/>
        <a:lstStyle/>
        <a:p>
          <a:pPr rtl="0"/>
          <a:endParaRPr lang="ru-RU" noProof="0" dirty="0"/>
        </a:p>
      </dgm:t>
    </dgm:pt>
    <dgm:pt modelId="{0B568EC2-5D2A-4B00-8047-B7832F245B44}" type="sibTrans" cxnId="{E3115EEA-DE9C-4F06-B8B3-BEB263D5F2B1}">
      <dgm:prSet/>
      <dgm:spPr/>
      <dgm:t>
        <a:bodyPr rtlCol="0"/>
        <a:lstStyle/>
        <a:p>
          <a:pPr rtl="0"/>
          <a:endParaRPr lang="ru-RU" noProof="0" dirty="0"/>
        </a:p>
      </dgm:t>
    </dgm:pt>
    <dgm:pt modelId="{D07AD3FD-84FF-467E-9693-752776549C61}">
      <dgm:prSet phldrT="[Text]"/>
      <dgm:spPr>
        <a:solidFill>
          <a:schemeClr val="accent2"/>
        </a:solidFill>
        <a:ln>
          <a:solidFill>
            <a:schemeClr val="accent2"/>
          </a:solidFill>
        </a:ln>
      </dgm:spPr>
      <dgm:t>
        <a:bodyPr rtlCol="0"/>
        <a:lstStyle/>
        <a:p>
          <a:pPr rtl="0"/>
          <a:r>
            <a:rPr lang="en-US" b="1" noProof="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TECHNOLOGY</a:t>
          </a:r>
          <a:endParaRPr lang="ru-RU" b="1" noProof="0" dirty="0">
            <a:effectLst>
              <a:outerShdw blurRad="50800" dist="38100" dir="2700000" algn="tl" rotWithShape="0">
                <a:schemeClr val="tx1">
                  <a:alpha val="50000"/>
                </a:schemeClr>
              </a:outerShdw>
            </a:effectLst>
            <a:latin typeface="+mj-lt"/>
          </a:endParaRPr>
        </a:p>
      </dgm:t>
    </dgm:pt>
    <dgm:pt modelId="{A8C9B7A9-BC2A-4753-B7F0-F2E361D95520}" type="sibTrans" cxnId="{55492768-9A5E-4F74-AC7C-959C5C24EFD3}">
      <dgm:prSet/>
      <dgm:spPr/>
      <dgm:t>
        <a:bodyPr rtlCol="0"/>
        <a:lstStyle/>
        <a:p>
          <a:pPr rtl="0"/>
          <a:endParaRPr lang="ru-RU" noProof="0" dirty="0"/>
        </a:p>
      </dgm:t>
    </dgm:pt>
    <dgm:pt modelId="{7B691773-F524-4FAD-A272-BDF0B0C4370A}" type="parTrans" cxnId="{55492768-9A5E-4F74-AC7C-959C5C24EFD3}">
      <dgm:prSet/>
      <dgm:spPr/>
      <dgm:t>
        <a:bodyPr rtlCol="0"/>
        <a:lstStyle/>
        <a:p>
          <a:pPr rtl="0"/>
          <a:endParaRPr lang="ru-RU" noProof="0" dirty="0"/>
        </a:p>
      </dgm:t>
    </dgm:pt>
    <dgm:pt modelId="{32CCB050-072A-41BF-BE1B-388CF53E5629}">
      <dgm:prSet/>
      <dgm:spPr>
        <a:solidFill>
          <a:schemeClr val="accent4"/>
        </a:solidFill>
        <a:ln>
          <a:solidFill>
            <a:schemeClr val="accent4"/>
          </a:solidFill>
        </a:ln>
      </dgm:spPr>
      <dgm:t>
        <a:bodyPr rtlCol="0"/>
        <a:lstStyle/>
        <a:p>
          <a:pPr rtl="0"/>
          <a:r>
            <a:rPr lang="en-US" b="1" i="0" dirty="0" smtClean="0">
              <a:solidFill>
                <a:schemeClr val="tx2"/>
              </a:solidFill>
            </a:rPr>
            <a:t>ARTS</a:t>
          </a:r>
          <a:endParaRPr lang="ru-RU" b="1" noProof="0" dirty="0">
            <a:effectLst>
              <a:outerShdw blurRad="50800" dist="38100" dir="2700000" algn="tl" rotWithShape="0">
                <a:schemeClr val="tx1">
                  <a:alpha val="50000"/>
                </a:schemeClr>
              </a:outerShdw>
            </a:effectLst>
            <a:latin typeface="+mj-lt"/>
          </a:endParaRPr>
        </a:p>
      </dgm:t>
    </dgm:pt>
    <dgm:pt modelId="{B301371B-A53D-4B79-8B8D-7B304894442B}" type="parTrans" cxnId="{042E0AE1-6450-410A-B96E-AFBADB139BEA}">
      <dgm:prSet/>
      <dgm:spPr/>
      <dgm:t>
        <a:bodyPr rtlCol="0"/>
        <a:lstStyle/>
        <a:p>
          <a:pPr rtl="0"/>
          <a:endParaRPr lang="ru-RU" noProof="0" dirty="0"/>
        </a:p>
      </dgm:t>
    </dgm:pt>
    <dgm:pt modelId="{BF05D8EE-4413-4737-8721-DAF10D6CAB04}" type="sibTrans" cxnId="{042E0AE1-6450-410A-B96E-AFBADB139BEA}">
      <dgm:prSet/>
      <dgm:spPr/>
      <dgm:t>
        <a:bodyPr rtlCol="0"/>
        <a:lstStyle/>
        <a:p>
          <a:pPr rtl="0"/>
          <a:endParaRPr lang="ru-RU" noProof="0" dirty="0"/>
        </a:p>
      </dgm:t>
    </dgm:pt>
    <dgm:pt modelId="{9E838AE2-4659-4603-ABC8-58DF4222C0D4}">
      <dgm:prSet/>
      <dgm:spPr>
        <a:solidFill>
          <a:schemeClr val="accent5"/>
        </a:solidFill>
        <a:ln>
          <a:solidFill>
            <a:schemeClr val="accent5"/>
          </a:solidFill>
        </a:ln>
      </dgm:spPr>
      <dgm:t>
        <a:bodyPr rtlCol="0"/>
        <a:lstStyle/>
        <a:p>
          <a:pPr rtl="0"/>
          <a:r>
            <a:rPr lang="en-US" b="1" i="0" dirty="0" smtClean="0">
              <a:solidFill>
                <a:schemeClr val="tx2"/>
              </a:solidFill>
            </a:rPr>
            <a:t>MATH</a:t>
          </a:r>
          <a:endParaRPr lang="ru-RU" b="1" noProof="0" dirty="0">
            <a:effectLst>
              <a:outerShdw blurRad="50800" dist="38100" dir="2700000" algn="tl" rotWithShape="0">
                <a:schemeClr val="tx1">
                  <a:alpha val="50000"/>
                </a:schemeClr>
              </a:outerShdw>
            </a:effectLst>
            <a:latin typeface="+mj-lt"/>
          </a:endParaRPr>
        </a:p>
      </dgm:t>
    </dgm:pt>
    <dgm:pt modelId="{5FC53805-9431-4BC8-ADB9-DABF59DE31C7}" type="parTrans" cxnId="{CF54291C-AAFD-4FA4-9A16-20CE892BA907}">
      <dgm:prSet/>
      <dgm:spPr/>
      <dgm:t>
        <a:bodyPr rtlCol="0"/>
        <a:lstStyle/>
        <a:p>
          <a:pPr rtl="0"/>
          <a:endParaRPr lang="ru-RU" noProof="0" dirty="0"/>
        </a:p>
      </dgm:t>
    </dgm:pt>
    <dgm:pt modelId="{61F1BCD3-232D-4C03-B56C-182BCB6108CD}" type="sibTrans" cxnId="{CF54291C-AAFD-4FA4-9A16-20CE892BA907}">
      <dgm:prSet/>
      <dgm:spPr/>
      <dgm:t>
        <a:bodyPr rtlCol="0"/>
        <a:lstStyle/>
        <a:p>
          <a:pPr rtl="0"/>
          <a:endParaRPr lang="ru-RU" noProof="0" dirty="0"/>
        </a:p>
      </dgm:t>
    </dgm:pt>
    <dgm:pt modelId="{04A40292-9119-41B2-B968-7B651F20675D}">
      <dgm:prSet custT="1"/>
      <dgm:spPr/>
      <dgm:t>
        <a:bodyPr lIns="108000" tIns="648000" rIns="288000" rtlCol="0" anchor="t" anchorCtr="0"/>
        <a:lstStyle/>
        <a:p>
          <a:pPr marL="0" lvl="0" indent="0" algn="l" defTabSz="533400" rtl="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en-US" sz="1200" b="0" i="0" kern="1200" noProof="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 marL="0" lvl="0" indent="0" algn="l" defTabSz="533400" rtl="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b="0" i="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(</a:t>
          </a:r>
          <a:r>
            <a:rPr lang="en-US" sz="1200" b="0" i="0" kern="1200" noProof="0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Rassomchilik</a:t>
          </a:r>
          <a:r>
            <a:rPr lang="en-US" sz="1200" b="0" i="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sz="1200" b="0" i="0" kern="1200" noProof="0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va</a:t>
          </a:r>
          <a:r>
            <a:rPr lang="en-US" sz="1200" b="0" i="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en-US" sz="1200" b="0" i="0" kern="1200" noProof="0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dizayn</a:t>
          </a:r>
          <a:r>
            <a:rPr lang="en-US" sz="1200" b="0" i="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)</a:t>
          </a:r>
          <a:endParaRPr lang="ru-RU" sz="1200" b="0" kern="1200" noProof="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70078FF1-F2A9-4A6B-88D1-8CF3595EFE73}" type="parTrans" cxnId="{1D6C5464-DE30-4BEC-9E27-B2C179C39CC4}">
      <dgm:prSet/>
      <dgm:spPr/>
      <dgm:t>
        <a:bodyPr rtlCol="0"/>
        <a:lstStyle/>
        <a:p>
          <a:pPr rtl="0"/>
          <a:endParaRPr lang="ru-RU" noProof="0" dirty="0"/>
        </a:p>
      </dgm:t>
    </dgm:pt>
    <dgm:pt modelId="{B4C4972A-0898-484E-AF78-D5D7E0F991F2}" type="sibTrans" cxnId="{1D6C5464-DE30-4BEC-9E27-B2C179C39CC4}">
      <dgm:prSet/>
      <dgm:spPr/>
      <dgm:t>
        <a:bodyPr rtlCol="0"/>
        <a:lstStyle/>
        <a:p>
          <a:pPr rtl="0"/>
          <a:endParaRPr lang="ru-RU" noProof="0" dirty="0"/>
        </a:p>
      </dgm:t>
    </dgm:pt>
    <dgm:pt modelId="{C8E903CE-0CFD-4D68-A857-80E14557005E}">
      <dgm:prSet custT="1"/>
      <dgm:spPr/>
      <dgm:t>
        <a:bodyPr lIns="108000" tIns="648000" rIns="288000" rtlCol="0" anchor="t" anchorCtr="0"/>
        <a:lstStyle/>
        <a:p>
          <a:pPr marL="0" lvl="0" indent="0" algn="l" defTabSz="533400" rtl="0">
            <a:lnSpc>
              <a:spcPct val="3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b="0" i="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(</a:t>
          </a:r>
          <a:r>
            <a:rPr lang="en-US" sz="1200" b="0" i="0" kern="1200" noProof="0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Matematika</a:t>
          </a:r>
          <a:r>
            <a:rPr lang="en-US" sz="1200" b="0" i="0" kern="1200" noProof="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)</a:t>
          </a:r>
          <a:endParaRPr lang="ru-RU" sz="1200" b="0" kern="1200" noProof="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D5890537-0D77-4DA1-A100-62C393623468}" type="parTrans" cxnId="{17BD67AD-4331-49EC-BC4A-29404E891597}">
      <dgm:prSet/>
      <dgm:spPr/>
      <dgm:t>
        <a:bodyPr rtlCol="0"/>
        <a:lstStyle/>
        <a:p>
          <a:pPr rtl="0"/>
          <a:endParaRPr lang="ru-RU" noProof="0" dirty="0"/>
        </a:p>
      </dgm:t>
    </dgm:pt>
    <dgm:pt modelId="{862799CE-00F4-4DD6-894E-A487503F8DE6}" type="sibTrans" cxnId="{17BD67AD-4331-49EC-BC4A-29404E891597}">
      <dgm:prSet/>
      <dgm:spPr/>
      <dgm:t>
        <a:bodyPr rtlCol="0"/>
        <a:lstStyle/>
        <a:p>
          <a:pPr rtl="0"/>
          <a:endParaRPr lang="ru-RU" noProof="0" dirty="0"/>
        </a:p>
      </dgm:t>
    </dgm:pt>
    <dgm:pt modelId="{594BF422-752C-42F3-A230-3D0E6AE9A886}" type="pres">
      <dgm:prSet presAssocID="{55C0B14E-AEA6-48D3-A387-ED4A3A3BF840}" presName="Name0" presStyleCnt="0">
        <dgm:presLayoutVars>
          <dgm:animLvl val="lvl"/>
          <dgm:resizeHandles val="exact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F6A1B9E0-4B4A-47A4-A011-67526CEEA770}" type="pres">
      <dgm:prSet presAssocID="{AACEAFD5-63CF-4AFC-B46F-BE086C5D447C}" presName="composite" presStyleCnt="0"/>
      <dgm:spPr/>
    </dgm:pt>
    <dgm:pt modelId="{FA4E6E73-A3C8-4495-927B-8AADA5A74297}" type="pres">
      <dgm:prSet presAssocID="{AACEAFD5-63CF-4AFC-B46F-BE086C5D447C}" presName="L" presStyleLbl="solidFgAcc1" presStyleIdx="0" presStyleCnt="5">
        <dgm:presLayoutVars>
          <dgm:chMax val="0"/>
          <dgm:chPref val="0"/>
        </dgm:presLayoutVars>
      </dgm:prSet>
      <dgm:spPr>
        <a:ln>
          <a:solidFill>
            <a:schemeClr val="accent1"/>
          </a:solidFill>
        </a:ln>
      </dgm:spPr>
    </dgm:pt>
    <dgm:pt modelId="{CA3A6A4E-2D39-41D2-A6B1-B590D0C452D2}" type="pres">
      <dgm:prSet presAssocID="{AACEAFD5-63CF-4AFC-B46F-BE086C5D447C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810D7AA7-A541-4507-BE7F-36CCF210089F}" type="pres">
      <dgm:prSet presAssocID="{AACEAFD5-63CF-4AFC-B46F-BE086C5D447C}" presName="desTx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4F7CDD44-32F1-4759-861F-8DABEBBA8D89}" type="pres">
      <dgm:prSet presAssocID="{AACEAFD5-63CF-4AFC-B46F-BE086C5D447C}" presName="EmptyPlaceHolder" presStyleCnt="0"/>
      <dgm:spPr/>
    </dgm:pt>
    <dgm:pt modelId="{C9A9B9EA-6A1D-4A13-9C7F-C112F25D2888}" type="pres">
      <dgm:prSet presAssocID="{7A8D4B4D-06E9-4958-810D-A6226B6AC588}" presName="space" presStyleCnt="0"/>
      <dgm:spPr/>
    </dgm:pt>
    <dgm:pt modelId="{EC37843F-14A6-4E20-B7AE-2B086A8F5F45}" type="pres">
      <dgm:prSet presAssocID="{D07AD3FD-84FF-467E-9693-752776549C61}" presName="composite" presStyleCnt="0"/>
      <dgm:spPr/>
    </dgm:pt>
    <dgm:pt modelId="{E41E7729-FD3F-426D-804C-45BD60BD762D}" type="pres">
      <dgm:prSet presAssocID="{D07AD3FD-84FF-467E-9693-752776549C61}" presName="L" presStyleLbl="solidFgAcc1" presStyleIdx="1" presStyleCnt="5">
        <dgm:presLayoutVars>
          <dgm:chMax val="0"/>
          <dgm:chPref val="0"/>
        </dgm:presLayoutVars>
      </dgm:prSet>
      <dgm:spPr>
        <a:ln>
          <a:solidFill>
            <a:schemeClr val="accent2"/>
          </a:solidFill>
        </a:ln>
      </dgm:spPr>
    </dgm:pt>
    <dgm:pt modelId="{6C46E586-0364-4C52-98F9-74A7ACD803D1}" type="pres">
      <dgm:prSet presAssocID="{D07AD3FD-84FF-467E-9693-752776549C61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5E07F9E4-149C-4A89-848F-4ABDD305F0C5}" type="pres">
      <dgm:prSet presAssocID="{D07AD3FD-84FF-467E-9693-752776549C61}" presName="desTx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2928FCAD-BE3F-45AC-93A5-FD98F8A50E00}" type="pres">
      <dgm:prSet presAssocID="{D07AD3FD-84FF-467E-9693-752776549C61}" presName="EmptyPlaceHolder" presStyleCnt="0"/>
      <dgm:spPr/>
    </dgm:pt>
    <dgm:pt modelId="{C2DF8D93-19C7-4E07-BCAF-9FAAB62C8CF2}" type="pres">
      <dgm:prSet presAssocID="{A8C9B7A9-BC2A-4753-B7F0-F2E361D95520}" presName="space" presStyleCnt="0"/>
      <dgm:spPr/>
    </dgm:pt>
    <dgm:pt modelId="{86E313B1-36D3-44D7-907E-22A08CB8E9CC}" type="pres">
      <dgm:prSet presAssocID="{D71FC021-6A65-44D1-95B9-0E6C89079866}" presName="composite" presStyleCnt="0"/>
      <dgm:spPr/>
    </dgm:pt>
    <dgm:pt modelId="{473F2067-7126-4D56-A328-5A8CFD3D8D52}" type="pres">
      <dgm:prSet presAssocID="{D71FC021-6A65-44D1-95B9-0E6C89079866}" presName="L" presStyleLbl="solidFgAcc1" presStyleIdx="2" presStyleCnt="5">
        <dgm:presLayoutVars>
          <dgm:chMax val="0"/>
          <dgm:chPref val="0"/>
        </dgm:presLayoutVars>
      </dgm:prSet>
      <dgm:spPr>
        <a:ln>
          <a:solidFill>
            <a:schemeClr val="accent3"/>
          </a:solidFill>
        </a:ln>
      </dgm:spPr>
    </dgm:pt>
    <dgm:pt modelId="{7A0B5EFC-88FB-4ED5-994F-D5F6584C2293}" type="pres">
      <dgm:prSet presAssocID="{D71FC021-6A65-44D1-95B9-0E6C89079866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FD7B29F2-0D66-4B4B-BC8A-82DA23575305}" type="pres">
      <dgm:prSet presAssocID="{D71FC021-6A65-44D1-95B9-0E6C89079866}" presName="desTx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BABAA172-7B81-4C6B-BCF2-4572322515C5}" type="pres">
      <dgm:prSet presAssocID="{D71FC021-6A65-44D1-95B9-0E6C89079866}" presName="EmptyPlaceHolder" presStyleCnt="0"/>
      <dgm:spPr/>
    </dgm:pt>
    <dgm:pt modelId="{F5592489-4EC4-4CD3-8C9F-861313656D99}" type="pres">
      <dgm:prSet presAssocID="{9B090D9D-470E-46E2-AABB-0368A52481AA}" presName="space" presStyleCnt="0"/>
      <dgm:spPr/>
    </dgm:pt>
    <dgm:pt modelId="{62262EA1-D674-4DE8-B444-FEC3F6748520}" type="pres">
      <dgm:prSet presAssocID="{32CCB050-072A-41BF-BE1B-388CF53E5629}" presName="composite" presStyleCnt="0"/>
      <dgm:spPr/>
    </dgm:pt>
    <dgm:pt modelId="{7BF6E820-C6E3-4E2C-BB23-ADF9AD641C6B}" type="pres">
      <dgm:prSet presAssocID="{32CCB050-072A-41BF-BE1B-388CF53E5629}" presName="L" presStyleLbl="solidFgAcc1" presStyleIdx="3" presStyleCnt="5">
        <dgm:presLayoutVars>
          <dgm:chMax val="0"/>
          <dgm:chPref val="0"/>
        </dgm:presLayoutVars>
      </dgm:prSet>
      <dgm:spPr>
        <a:ln>
          <a:solidFill>
            <a:schemeClr val="accent4"/>
          </a:solidFill>
        </a:ln>
      </dgm:spPr>
    </dgm:pt>
    <dgm:pt modelId="{B8046455-4EBB-40A8-838B-B584850A8B8E}" type="pres">
      <dgm:prSet presAssocID="{32CCB050-072A-41BF-BE1B-388CF53E5629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1D84544C-5924-422B-9546-A86AE4927E4C}" type="pres">
      <dgm:prSet presAssocID="{32CCB050-072A-41BF-BE1B-388CF53E5629}" presName="desTx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ED05E404-1B63-4FC9-A7B8-277860DEBCD0}" type="pres">
      <dgm:prSet presAssocID="{32CCB050-072A-41BF-BE1B-388CF53E5629}" presName="EmptyPlaceHolder" presStyleCnt="0"/>
      <dgm:spPr/>
    </dgm:pt>
    <dgm:pt modelId="{AB144E95-E2AA-430B-870C-A44D04CCB5A8}" type="pres">
      <dgm:prSet presAssocID="{BF05D8EE-4413-4737-8721-DAF10D6CAB04}" presName="space" presStyleCnt="0"/>
      <dgm:spPr/>
    </dgm:pt>
    <dgm:pt modelId="{D0A9E9B9-B6D2-49AA-91D6-7CE223E637D0}" type="pres">
      <dgm:prSet presAssocID="{9E838AE2-4659-4603-ABC8-58DF4222C0D4}" presName="composite" presStyleCnt="0"/>
      <dgm:spPr/>
    </dgm:pt>
    <dgm:pt modelId="{0EE416CF-D8AE-41BD-BF35-9148040E1274}" type="pres">
      <dgm:prSet presAssocID="{9E838AE2-4659-4603-ABC8-58DF4222C0D4}" presName="L" presStyleLbl="solidFgAcc1" presStyleIdx="4" presStyleCnt="5">
        <dgm:presLayoutVars>
          <dgm:chMax val="0"/>
          <dgm:chPref val="0"/>
        </dgm:presLayoutVars>
      </dgm:prSet>
      <dgm:spPr>
        <a:ln>
          <a:solidFill>
            <a:schemeClr val="accent5"/>
          </a:solidFill>
        </a:ln>
      </dgm:spPr>
    </dgm:pt>
    <dgm:pt modelId="{559A9A18-D6AE-4459-8C7F-A17CAB50744A}" type="pres">
      <dgm:prSet presAssocID="{9E838AE2-4659-4603-ABC8-58DF4222C0D4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7F54B493-FCA8-4A1F-A2B1-FCB26CA9C396}" type="pres">
      <dgm:prSet presAssocID="{9E838AE2-4659-4603-ABC8-58DF4222C0D4}" presName="desTx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D73F5E39-8993-4D6C-9D92-8E8F41E329B8}" type="pres">
      <dgm:prSet presAssocID="{9E838AE2-4659-4603-ABC8-58DF4222C0D4}" presName="EmptyPlaceHolder" presStyleCnt="0"/>
      <dgm:spPr/>
    </dgm:pt>
  </dgm:ptLst>
  <dgm:cxnLst>
    <dgm:cxn modelId="{3E502953-51EF-4EBC-B878-B032FB1CA614}" type="presOf" srcId="{32CCB050-072A-41BF-BE1B-388CF53E5629}" destId="{B8046455-4EBB-40A8-838B-B584850A8B8E}" srcOrd="0" destOrd="0" presId="urn:microsoft.com/office/officeart/2016/7/layout/AccentHomeChevronProcess"/>
    <dgm:cxn modelId="{8D696517-1C23-4445-8937-CD414294267C}" type="presOf" srcId="{AACEAFD5-63CF-4AFC-B46F-BE086C5D447C}" destId="{CA3A6A4E-2D39-41D2-A6B1-B590D0C452D2}" srcOrd="0" destOrd="0" presId="urn:microsoft.com/office/officeart/2016/7/layout/AccentHomeChevronProcess"/>
    <dgm:cxn modelId="{AE101ABC-7EA3-4444-A576-8AB15A371C84}" srcId="{55C0B14E-AEA6-48D3-A387-ED4A3A3BF840}" destId="{AACEAFD5-63CF-4AFC-B46F-BE086C5D447C}" srcOrd="0" destOrd="0" parTransId="{7A0BD8EC-BB4A-4912-A54E-6F39B681264E}" sibTransId="{7A8D4B4D-06E9-4958-810D-A6226B6AC588}"/>
    <dgm:cxn modelId="{2DBC1FC5-D1B3-42D4-859A-4655ED2C129A}" type="presOf" srcId="{4A6BB192-9983-4F48-BBC5-6E384EED7EC5}" destId="{FD7B29F2-0D66-4B4B-BC8A-82DA23575305}" srcOrd="0" destOrd="0" presId="urn:microsoft.com/office/officeart/2016/7/layout/AccentHomeChevronProcess"/>
    <dgm:cxn modelId="{3DDACC7B-0C9C-4BC5-99F7-BC4986C310E2}" type="presOf" srcId="{C8E903CE-0CFD-4D68-A857-80E14557005E}" destId="{7F54B493-FCA8-4A1F-A2B1-FCB26CA9C396}" srcOrd="0" destOrd="0" presId="urn:microsoft.com/office/officeart/2016/7/layout/AccentHomeChevronProcess"/>
    <dgm:cxn modelId="{02305BB8-9B26-4D0C-A0C2-6E64743EA20C}" type="presOf" srcId="{9E838AE2-4659-4603-ABC8-58DF4222C0D4}" destId="{559A9A18-D6AE-4459-8C7F-A17CAB50744A}" srcOrd="0" destOrd="0" presId="urn:microsoft.com/office/officeart/2016/7/layout/AccentHomeChevronProcess"/>
    <dgm:cxn modelId="{E3115EEA-DE9C-4F06-B8B3-BEB263D5F2B1}" srcId="{D71FC021-6A65-44D1-95B9-0E6C89079866}" destId="{4A6BB192-9983-4F48-BBC5-6E384EED7EC5}" srcOrd="0" destOrd="0" parTransId="{230A6E4A-6CED-4DC0-AEFE-6859FE07B658}" sibTransId="{0B568EC2-5D2A-4B00-8047-B7832F245B44}"/>
    <dgm:cxn modelId="{042E0AE1-6450-410A-B96E-AFBADB139BEA}" srcId="{55C0B14E-AEA6-48D3-A387-ED4A3A3BF840}" destId="{32CCB050-072A-41BF-BE1B-388CF53E5629}" srcOrd="3" destOrd="0" parTransId="{B301371B-A53D-4B79-8B8D-7B304894442B}" sibTransId="{BF05D8EE-4413-4737-8721-DAF10D6CAB04}"/>
    <dgm:cxn modelId="{656A96BB-CD0A-462D-B0E8-A3CD59B3F2C5}" type="presOf" srcId="{D71FC021-6A65-44D1-95B9-0E6C89079866}" destId="{7A0B5EFC-88FB-4ED5-994F-D5F6584C2293}" srcOrd="0" destOrd="0" presId="urn:microsoft.com/office/officeart/2016/7/layout/AccentHomeChevronProcess"/>
    <dgm:cxn modelId="{96CAC815-F2FF-4740-BB86-8EBA487AA7BF}" type="presOf" srcId="{5D70EFF5-8B31-4A1F-AE44-51E4CF0013EB}" destId="{5E07F9E4-149C-4A89-848F-4ABDD305F0C5}" srcOrd="0" destOrd="0" presId="urn:microsoft.com/office/officeart/2016/7/layout/AccentHomeChevronProcess"/>
    <dgm:cxn modelId="{1D6C5464-DE30-4BEC-9E27-B2C179C39CC4}" srcId="{32CCB050-072A-41BF-BE1B-388CF53E5629}" destId="{04A40292-9119-41B2-B968-7B651F20675D}" srcOrd="0" destOrd="0" parTransId="{70078FF1-F2A9-4A6B-88D1-8CF3595EFE73}" sibTransId="{B4C4972A-0898-484E-AF78-D5D7E0F991F2}"/>
    <dgm:cxn modelId="{B6E58E54-8CBD-4738-BB47-AEF5DF2E13B2}" type="presOf" srcId="{55C0B14E-AEA6-48D3-A387-ED4A3A3BF840}" destId="{594BF422-752C-42F3-A230-3D0E6AE9A886}" srcOrd="0" destOrd="0" presId="urn:microsoft.com/office/officeart/2016/7/layout/AccentHomeChevronProcess"/>
    <dgm:cxn modelId="{FBD3FD1B-92C8-4653-B7C6-DCDCD4B78928}" type="presOf" srcId="{D07AD3FD-84FF-467E-9693-752776549C61}" destId="{6C46E586-0364-4C52-98F9-74A7ACD803D1}" srcOrd="0" destOrd="0" presId="urn:microsoft.com/office/officeart/2016/7/layout/AccentHomeChevronProcess"/>
    <dgm:cxn modelId="{E0309B31-5F6C-4327-9AF2-A4D0B3501B70}" type="presOf" srcId="{349299C9-846E-4827-813A-349CCCE20782}" destId="{810D7AA7-A541-4507-BE7F-36CCF210089F}" srcOrd="0" destOrd="0" presId="urn:microsoft.com/office/officeart/2016/7/layout/AccentHomeChevronProcess"/>
    <dgm:cxn modelId="{17BD67AD-4331-49EC-BC4A-29404E891597}" srcId="{9E838AE2-4659-4603-ABC8-58DF4222C0D4}" destId="{C8E903CE-0CFD-4D68-A857-80E14557005E}" srcOrd="0" destOrd="0" parTransId="{D5890537-0D77-4DA1-A100-62C393623468}" sibTransId="{862799CE-00F4-4DD6-894E-A487503F8DE6}"/>
    <dgm:cxn modelId="{55492768-9A5E-4F74-AC7C-959C5C24EFD3}" srcId="{55C0B14E-AEA6-48D3-A387-ED4A3A3BF840}" destId="{D07AD3FD-84FF-467E-9693-752776549C61}" srcOrd="1" destOrd="0" parTransId="{7B691773-F524-4FAD-A272-BDF0B0C4370A}" sibTransId="{A8C9B7A9-BC2A-4753-B7F0-F2E361D95520}"/>
    <dgm:cxn modelId="{E97FF64F-8020-497E-AE7D-2395DDA4560D}" srcId="{D07AD3FD-84FF-467E-9693-752776549C61}" destId="{5D70EFF5-8B31-4A1F-AE44-51E4CF0013EB}" srcOrd="0" destOrd="0" parTransId="{96C720A0-FEEF-48D1-8DF6-ABA03C304822}" sibTransId="{B6A59CDE-18AD-4553-B6C5-FF001A8E8510}"/>
    <dgm:cxn modelId="{8C79CEB8-B4EA-46E1-8DD5-29E7621930AD}" type="presOf" srcId="{04A40292-9119-41B2-B968-7B651F20675D}" destId="{1D84544C-5924-422B-9546-A86AE4927E4C}" srcOrd="0" destOrd="0" presId="urn:microsoft.com/office/officeart/2016/7/layout/AccentHomeChevronProcess"/>
    <dgm:cxn modelId="{CF54291C-AAFD-4FA4-9A16-20CE892BA907}" srcId="{55C0B14E-AEA6-48D3-A387-ED4A3A3BF840}" destId="{9E838AE2-4659-4603-ABC8-58DF4222C0D4}" srcOrd="4" destOrd="0" parTransId="{5FC53805-9431-4BC8-ADB9-DABF59DE31C7}" sibTransId="{61F1BCD3-232D-4C03-B56C-182BCB6108CD}"/>
    <dgm:cxn modelId="{0EFA3039-6828-403C-9445-4359BA6645E6}" srcId="{AACEAFD5-63CF-4AFC-B46F-BE086C5D447C}" destId="{349299C9-846E-4827-813A-349CCCE20782}" srcOrd="0" destOrd="0" parTransId="{AEA27547-B9ED-4994-BD27-04EC297EF367}" sibTransId="{9D819F52-ACA0-4B08-8256-DF6BD8FA3A0B}"/>
    <dgm:cxn modelId="{53239C96-427C-420B-95DC-546F3B30ED65}" srcId="{55C0B14E-AEA6-48D3-A387-ED4A3A3BF840}" destId="{D71FC021-6A65-44D1-95B9-0E6C89079866}" srcOrd="2" destOrd="0" parTransId="{862AAE39-3AAD-40E3-BA20-90187BD73242}" sibTransId="{9B090D9D-470E-46E2-AABB-0368A52481AA}"/>
    <dgm:cxn modelId="{37E33DCA-58D2-47C4-B5E4-BE6D37FC5BE7}" type="presParOf" srcId="{594BF422-752C-42F3-A230-3D0E6AE9A886}" destId="{F6A1B9E0-4B4A-47A4-A011-67526CEEA770}" srcOrd="0" destOrd="0" presId="urn:microsoft.com/office/officeart/2016/7/layout/AccentHomeChevronProcess"/>
    <dgm:cxn modelId="{8E88B929-8187-43DF-A711-3657F099BA8D}" type="presParOf" srcId="{F6A1B9E0-4B4A-47A4-A011-67526CEEA770}" destId="{FA4E6E73-A3C8-4495-927B-8AADA5A74297}" srcOrd="0" destOrd="0" presId="urn:microsoft.com/office/officeart/2016/7/layout/AccentHomeChevronProcess"/>
    <dgm:cxn modelId="{D4CB0ABF-F7DC-4CEA-B5AF-BD216EA752DB}" type="presParOf" srcId="{F6A1B9E0-4B4A-47A4-A011-67526CEEA770}" destId="{CA3A6A4E-2D39-41D2-A6B1-B590D0C452D2}" srcOrd="1" destOrd="0" presId="urn:microsoft.com/office/officeart/2016/7/layout/AccentHomeChevronProcess"/>
    <dgm:cxn modelId="{45E20C81-4377-41B9-8418-D6914DA90F8C}" type="presParOf" srcId="{F6A1B9E0-4B4A-47A4-A011-67526CEEA770}" destId="{810D7AA7-A541-4507-BE7F-36CCF210089F}" srcOrd="2" destOrd="0" presId="urn:microsoft.com/office/officeart/2016/7/layout/AccentHomeChevronProcess"/>
    <dgm:cxn modelId="{B70C0A43-7044-4285-900E-680325FEAFEA}" type="presParOf" srcId="{F6A1B9E0-4B4A-47A4-A011-67526CEEA770}" destId="{4F7CDD44-32F1-4759-861F-8DABEBBA8D89}" srcOrd="3" destOrd="0" presId="urn:microsoft.com/office/officeart/2016/7/layout/AccentHomeChevronProcess"/>
    <dgm:cxn modelId="{33623CFD-164F-4D7E-827A-9B3AA9C7EECA}" type="presParOf" srcId="{594BF422-752C-42F3-A230-3D0E6AE9A886}" destId="{C9A9B9EA-6A1D-4A13-9C7F-C112F25D2888}" srcOrd="1" destOrd="0" presId="urn:microsoft.com/office/officeart/2016/7/layout/AccentHomeChevronProcess"/>
    <dgm:cxn modelId="{DD7BF177-D54C-4EAF-8A50-59B9C10101C2}" type="presParOf" srcId="{594BF422-752C-42F3-A230-3D0E6AE9A886}" destId="{EC37843F-14A6-4E20-B7AE-2B086A8F5F45}" srcOrd="2" destOrd="0" presId="urn:microsoft.com/office/officeart/2016/7/layout/AccentHomeChevronProcess"/>
    <dgm:cxn modelId="{51BFFFC3-3530-4CC3-9995-0E1B32B2661F}" type="presParOf" srcId="{EC37843F-14A6-4E20-B7AE-2B086A8F5F45}" destId="{E41E7729-FD3F-426D-804C-45BD60BD762D}" srcOrd="0" destOrd="0" presId="urn:microsoft.com/office/officeart/2016/7/layout/AccentHomeChevronProcess"/>
    <dgm:cxn modelId="{A931E33C-FC16-47A4-81DD-58AE46BA7128}" type="presParOf" srcId="{EC37843F-14A6-4E20-B7AE-2B086A8F5F45}" destId="{6C46E586-0364-4C52-98F9-74A7ACD803D1}" srcOrd="1" destOrd="0" presId="urn:microsoft.com/office/officeart/2016/7/layout/AccentHomeChevronProcess"/>
    <dgm:cxn modelId="{99ED2BDD-27EC-49AB-A619-328D55D7507A}" type="presParOf" srcId="{EC37843F-14A6-4E20-B7AE-2B086A8F5F45}" destId="{5E07F9E4-149C-4A89-848F-4ABDD305F0C5}" srcOrd="2" destOrd="0" presId="urn:microsoft.com/office/officeart/2016/7/layout/AccentHomeChevronProcess"/>
    <dgm:cxn modelId="{106E435D-71F0-4B0A-B392-B392B7776F19}" type="presParOf" srcId="{EC37843F-14A6-4E20-B7AE-2B086A8F5F45}" destId="{2928FCAD-BE3F-45AC-93A5-FD98F8A50E00}" srcOrd="3" destOrd="0" presId="urn:microsoft.com/office/officeart/2016/7/layout/AccentHomeChevronProcess"/>
    <dgm:cxn modelId="{F853E1DE-3B7F-477F-8041-71B698708D8D}" type="presParOf" srcId="{594BF422-752C-42F3-A230-3D0E6AE9A886}" destId="{C2DF8D93-19C7-4E07-BCAF-9FAAB62C8CF2}" srcOrd="3" destOrd="0" presId="urn:microsoft.com/office/officeart/2016/7/layout/AccentHomeChevronProcess"/>
    <dgm:cxn modelId="{7A130436-CAAC-4D50-97C5-F4274DFADD9C}" type="presParOf" srcId="{594BF422-752C-42F3-A230-3D0E6AE9A886}" destId="{86E313B1-36D3-44D7-907E-22A08CB8E9CC}" srcOrd="4" destOrd="0" presId="urn:microsoft.com/office/officeart/2016/7/layout/AccentHomeChevronProcess"/>
    <dgm:cxn modelId="{2F60F345-3346-4038-A66C-40CD51AFFC9E}" type="presParOf" srcId="{86E313B1-36D3-44D7-907E-22A08CB8E9CC}" destId="{473F2067-7126-4D56-A328-5A8CFD3D8D52}" srcOrd="0" destOrd="0" presId="urn:microsoft.com/office/officeart/2016/7/layout/AccentHomeChevronProcess"/>
    <dgm:cxn modelId="{63B15729-FFDE-4835-AC53-B297ABBD9EE6}" type="presParOf" srcId="{86E313B1-36D3-44D7-907E-22A08CB8E9CC}" destId="{7A0B5EFC-88FB-4ED5-994F-D5F6584C2293}" srcOrd="1" destOrd="0" presId="urn:microsoft.com/office/officeart/2016/7/layout/AccentHomeChevronProcess"/>
    <dgm:cxn modelId="{156AB55E-53EE-446C-99D8-7CF5807C3CB1}" type="presParOf" srcId="{86E313B1-36D3-44D7-907E-22A08CB8E9CC}" destId="{FD7B29F2-0D66-4B4B-BC8A-82DA23575305}" srcOrd="2" destOrd="0" presId="urn:microsoft.com/office/officeart/2016/7/layout/AccentHomeChevronProcess"/>
    <dgm:cxn modelId="{10F99D42-564A-4D33-B679-D76F40597534}" type="presParOf" srcId="{86E313B1-36D3-44D7-907E-22A08CB8E9CC}" destId="{BABAA172-7B81-4C6B-BCF2-4572322515C5}" srcOrd="3" destOrd="0" presId="urn:microsoft.com/office/officeart/2016/7/layout/AccentHomeChevronProcess"/>
    <dgm:cxn modelId="{ADAF2FE0-CC07-43E9-9773-7E076E3D189E}" type="presParOf" srcId="{594BF422-752C-42F3-A230-3D0E6AE9A886}" destId="{F5592489-4EC4-4CD3-8C9F-861313656D99}" srcOrd="5" destOrd="0" presId="urn:microsoft.com/office/officeart/2016/7/layout/AccentHomeChevronProcess"/>
    <dgm:cxn modelId="{C11A8A46-7A92-40FC-BB51-2257238A2FB0}" type="presParOf" srcId="{594BF422-752C-42F3-A230-3D0E6AE9A886}" destId="{62262EA1-D674-4DE8-B444-FEC3F6748520}" srcOrd="6" destOrd="0" presId="urn:microsoft.com/office/officeart/2016/7/layout/AccentHomeChevronProcess"/>
    <dgm:cxn modelId="{D184AE18-81EB-40DB-8E18-44826036707D}" type="presParOf" srcId="{62262EA1-D674-4DE8-B444-FEC3F6748520}" destId="{7BF6E820-C6E3-4E2C-BB23-ADF9AD641C6B}" srcOrd="0" destOrd="0" presId="urn:microsoft.com/office/officeart/2016/7/layout/AccentHomeChevronProcess"/>
    <dgm:cxn modelId="{3FA5BF30-44E9-40C3-B356-8450ACEB1025}" type="presParOf" srcId="{62262EA1-D674-4DE8-B444-FEC3F6748520}" destId="{B8046455-4EBB-40A8-838B-B584850A8B8E}" srcOrd="1" destOrd="0" presId="urn:microsoft.com/office/officeart/2016/7/layout/AccentHomeChevronProcess"/>
    <dgm:cxn modelId="{ADCA6135-EE4E-4459-B1A6-857E5EBD19A1}" type="presParOf" srcId="{62262EA1-D674-4DE8-B444-FEC3F6748520}" destId="{1D84544C-5924-422B-9546-A86AE4927E4C}" srcOrd="2" destOrd="0" presId="urn:microsoft.com/office/officeart/2016/7/layout/AccentHomeChevronProcess"/>
    <dgm:cxn modelId="{28289766-D54D-4737-9D8D-2E395CAADC03}" type="presParOf" srcId="{62262EA1-D674-4DE8-B444-FEC3F6748520}" destId="{ED05E404-1B63-4FC9-A7B8-277860DEBCD0}" srcOrd="3" destOrd="0" presId="urn:microsoft.com/office/officeart/2016/7/layout/AccentHomeChevronProcess"/>
    <dgm:cxn modelId="{F104B249-515E-4397-913D-00C80209F62C}" type="presParOf" srcId="{594BF422-752C-42F3-A230-3D0E6AE9A886}" destId="{AB144E95-E2AA-430B-870C-A44D04CCB5A8}" srcOrd="7" destOrd="0" presId="urn:microsoft.com/office/officeart/2016/7/layout/AccentHomeChevronProcess"/>
    <dgm:cxn modelId="{01B37C2C-E276-43EA-AFF2-3827AA884204}" type="presParOf" srcId="{594BF422-752C-42F3-A230-3D0E6AE9A886}" destId="{D0A9E9B9-B6D2-49AA-91D6-7CE223E637D0}" srcOrd="8" destOrd="0" presId="urn:microsoft.com/office/officeart/2016/7/layout/AccentHomeChevronProcess"/>
    <dgm:cxn modelId="{72346969-A873-4C6E-9331-C8E201E9C995}" type="presParOf" srcId="{D0A9E9B9-B6D2-49AA-91D6-7CE223E637D0}" destId="{0EE416CF-D8AE-41BD-BF35-9148040E1274}" srcOrd="0" destOrd="0" presId="urn:microsoft.com/office/officeart/2016/7/layout/AccentHomeChevronProcess"/>
    <dgm:cxn modelId="{380A0DB7-9273-4CA5-9036-86B1A915F160}" type="presParOf" srcId="{D0A9E9B9-B6D2-49AA-91D6-7CE223E637D0}" destId="{559A9A18-D6AE-4459-8C7F-A17CAB50744A}" srcOrd="1" destOrd="0" presId="urn:microsoft.com/office/officeart/2016/7/layout/AccentHomeChevronProcess"/>
    <dgm:cxn modelId="{F14A09DC-3A56-45FF-9455-EB2037196B29}" type="presParOf" srcId="{D0A9E9B9-B6D2-49AA-91D6-7CE223E637D0}" destId="{7F54B493-FCA8-4A1F-A2B1-FCB26CA9C396}" srcOrd="2" destOrd="0" presId="urn:microsoft.com/office/officeart/2016/7/layout/AccentHomeChevronProcess"/>
    <dgm:cxn modelId="{039EFE34-696B-4174-B350-3EE18957C039}" type="presParOf" srcId="{D0A9E9B9-B6D2-49AA-91D6-7CE223E637D0}" destId="{D73F5E39-8993-4D6C-9D92-8E8F41E329B8}" srcOrd="3" destOrd="0" presId="urn:microsoft.com/office/officeart/2016/7/layout/AccentHomeChevro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AccentHomeChevronProcess">
  <dgm:title val="Accent Home Chevron Process"/>
  <dgm:desc val="Use to show a progression; a timeline; sequential steps in a task, process, or workflow; or to emphasize movement or direction. Level 1 text appears inside an chevron shape, except the first shape which comes in a home shape, while Level 2 text appears above the invisible rectangle shapes."/>
  <dgm:catLst>
    <dgm:cat type="process" pri="500"/>
    <dgm:cat type="timeline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contrsBasedOnsibTransCount">
      <dgm:if name="oneSibTrans" axis="ch" ptType="sibTrans" func="cnt" op="equ" val="1">
        <dgm:constrLst>
          <dgm:constr type="h" for="ch" forName="composite" refType="h" fact="0.6"/>
          <dgm:constr type="w" for="ch" forName="composite" refType="w"/>
          <dgm:constr type="primFontSz" for="des" forName="parTx" val="20"/>
          <dgm:constr type="primFontSz" for="des" forName="desTx" refType="primFontSz" refFor="des" refForName="parTx" op="lte"/>
          <dgm:constr type="primFontSz" for="des" forName="parTx" op="equ"/>
          <dgm:constr type="primFontSz" for="des" forName="desTx" op="equ"/>
          <dgm:constr type="w" for="ch" forName="space" refType="w" refFor="ch" refForName="composite" fact="-0.02"/>
          <dgm:constr type="w" for="ch" ptType="sibTrans" op="equ"/>
        </dgm:constrLst>
      </dgm:if>
      <dgm:else name="moreThanOneSibTrans">
        <dgm:choose name="contrsForMoreThanOneSibTrans">
          <dgm:if name="twoSibTrans" axis="ch" ptType="sibTrans" func="cnt" op="equ" val="2">
            <dgm:constrLst>
              <dgm:constr type="h" for="ch" forName="composite" refType="h" fact="0.6"/>
              <dgm:constr type="w" for="ch" forName="composite" refType="w"/>
              <dgm:constr type="primFontSz" for="des" forName="parTx" val="20"/>
              <dgm:constr type="primFontSz" for="des" forName="desTx" refType="primFontSz" refFor="des" refForName="parTx" op="lte"/>
              <dgm:constr type="primFontSz" for="des" forName="parTx" op="equ"/>
              <dgm:constr type="primFontSz" for="des" forName="desTx" op="equ"/>
              <dgm:constr type="w" for="ch" forName="space" refType="w" refFor="ch" refForName="composite" fact="-0.03"/>
              <dgm:constr type="w" for="ch" ptType="sibTrans" op="equ"/>
            </dgm:constrLst>
          </dgm:if>
          <dgm:else name="moreThanTwoSibTrans">
            <dgm:choose name="contrsForMoreThanTwoSibTrans">
              <dgm:if name="threeSibTrans" axis="ch" ptType="sibTrans" func="cnt" op="equ" val="3">
                <dgm:constrLst>
                  <dgm:constr type="h" for="ch" forName="composite" refType="h" fact="0.6"/>
                  <dgm:constr type="w" for="ch" forName="composite" refType="w"/>
                  <dgm:constr type="primFontSz" for="des" forName="parTx" val="20"/>
                  <dgm:constr type="primFontSz" for="des" forName="desTx" refType="primFontSz" refFor="des" refForName="parTx" op="lte"/>
                  <dgm:constr type="primFontSz" for="des" forName="parTx" op="equ"/>
                  <dgm:constr type="primFontSz" for="des" forName="desTx" op="equ"/>
                  <dgm:constr type="w" for="ch" forName="space" refType="w" refFor="ch" refForName="composite" fact="-0.04"/>
                  <dgm:constr type="w" for="ch" ptType="sibTrans" op="equ"/>
                </dgm:constrLst>
              </dgm:if>
              <dgm:else name="moreThanThreeSibTrans">
                <dgm:choose name="contrsForMoreThanThreeSibTrans">
                  <dgm:if name="fourToSixSibTrans" axis="ch" ptType="sibTrans" func="cnt" op="lte" val="6">
                    <dgm:constrLst>
                      <dgm:constr type="h" for="ch" forName="composite" refType="h" fact="0.6"/>
                      <dgm:constr type="w" for="ch" forName="composite" refType="w"/>
                      <dgm:constr type="primFontSz" for="des" forName="parTx" val="20"/>
                      <dgm:constr type="primFontSz" for="des" forName="desTx" refType="primFontSz" refFor="des" refForName="parTx" op="lte"/>
                      <dgm:constr type="primFontSz" for="des" forName="parTx" op="equ"/>
                      <dgm:constr type="primFontSz" for="des" forName="desTx" op="equ"/>
                      <dgm:constr type="w" for="ch" forName="space" refType="w" refFor="ch" refForName="composite" fact="-0.05"/>
                      <dgm:constr type="w" for="ch" ptType="sibTrans" op="equ"/>
                    </dgm:constrLst>
                  </dgm:if>
                  <dgm:else name="moreThanSixSibTrans">
                    <dgm:choose name="contrsForMoreThanSixSibTrans">
                      <dgm:if name="sevenToEightSibTrans" axis="ch" ptType="sibTrans" func="cnt" op="lte" val="8">
                        <dgm:constrLst>
                          <dgm:constr type="h" for="ch" forName="composite" refType="h" fact="0.6"/>
                          <dgm:constr type="w" for="ch" forName="composite" refType="w"/>
                          <dgm:constr type="primFontSz" for="des" forName="parTx" val="20"/>
                          <dgm:constr type="primFontSz" for="des" forName="desTx" refType="primFontSz" refFor="des" refForName="parTx" op="lte"/>
                          <dgm:constr type="primFontSz" for="des" forName="parTx" op="equ"/>
                          <dgm:constr type="primFontSz" for="des" forName="desTx" op="equ"/>
                          <dgm:constr type="w" for="ch" forName="space" refType="w" refFor="ch" refForName="composite" fact="-0.07"/>
                          <dgm:constr type="w" for="ch" ptType="sibTrans" op="equ"/>
                        </dgm:constrLst>
                      </dgm:if>
                      <dgm:else name="moreThanEightSibTrans">
                        <dgm:constrLst>
                          <dgm:constr type="h" for="ch" forName="composite" refType="h" fact="0.6"/>
                          <dgm:constr type="w" for="ch" forName="composite" refType="w"/>
                          <dgm:constr type="primFontSz" for="des" forName="parTx" val="20"/>
                          <dgm:constr type="primFontSz" for="des" forName="desTx" refType="primFontSz" refFor="des" refForName="parTx" op="lte"/>
                          <dgm:constr type="primFontSz" for="des" forName="parTx" op="equ"/>
                          <dgm:constr type="primFontSz" for="des" forName="desTx" op="equ"/>
                          <dgm:constr type="w" for="ch" forName="space" refType="w" refFor="ch" refForName="composite" fact="-0.09"/>
                          <dgm:constr type="w" for="ch" ptType="sibTrans" op="equ"/>
                        </dgm:constrLst>
                      </dgm:else>
                    </dgm:choose>
                  </dgm:else>
                </dgm:choose>
              </dgm:else>
            </dgm:choose>
          </dgm:else>
        </dgm:choose>
      </dgm:else>
    </dgm:choose>
    <dgm:ruleLst/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LayoutLTRorRTL">
          <dgm:if name="LayoutLTR" func="var" arg="dir" op="equ" val="norm">
            <dgm:constrLst>
              <dgm:constr type="w" for="ch" forName="L" refType="w" fact="0.08"/>
              <dgm:constr type="h" for="ch" forName="L" refType="h" fact="0.75"/>
              <dgm:constr type="l" for="ch" forName="L"/>
              <dgm:constr type="l" for="ch" forName="parTx"/>
              <dgm:constr type="w" for="ch" forName="parTx" refType="w"/>
              <dgm:constr type="h" for="ch" forName="parTx" refType="h" fact="0.25"/>
              <dgm:constr type="t" for="ch" forName="parTx" refType="b" refFor="ch" refForName="L"/>
              <dgm:constr type="t" for="ch" forName="desTx" refType="w" refFor="ch" refForName="L" fact="0.6"/>
              <dgm:constr type="b" for="ch" forName="desTx" refType="t" refFor="ch" refForName="EmptyPlaceHolder"/>
              <dgm:constr type="l" for="ch" forName="desTx" refType="r" refFor="ch" refForName="L"/>
              <dgm:constr type="w" for="ch" forName="desTx" refType="w" fact="0.812"/>
              <dgm:constr type="w" for="ch" forName="EmptyPlaceHolder" refType="w" fact="0.82"/>
              <dgm:constr type="l" for="ch" forName="EmptyPlaceHolder" refType="r" refFor="ch" refForName="L"/>
              <dgm:constr type="b" for="ch" forName="EmptyPlaceHolder" refType="b" refFor="ch" refForName="L"/>
              <dgm:constr type="h" for="ch" forName="EmptyPlaceHolder" refType="t" refFor="ch" refForName="desTx"/>
            </dgm:constrLst>
          </dgm:if>
          <dgm:else name="LayoutRTL">
            <dgm:constrLst>
              <dgm:constr type="w" for="ch" forName="L" refType="w" fact="0.08"/>
              <dgm:constr type="h" for="ch" forName="L" refType="h" fact="0.75"/>
              <dgm:constr type="r" for="ch" forName="L" refType="w"/>
              <dgm:constr type="r" for="ch" forName="parTx" refType="w"/>
              <dgm:constr type="w" for="ch" forName="parTx" refType="w"/>
              <dgm:constr type="h" for="ch" forName="parTx" refType="h" fact="0.25"/>
              <dgm:constr type="t" for="ch" forName="parTx" refType="b" refFor="ch" refForName="L"/>
              <dgm:constr type="t" for="ch" forName="desTx" refType="w" refFor="ch" refForName="L" fact="0.6"/>
              <dgm:constr type="b" for="ch" forName="desTx" refType="t" refFor="ch" refForName="EmptyPlaceHolder"/>
              <dgm:constr type="r" for="ch" forName="desTx" refType="l" refFor="ch" refForName="L"/>
              <dgm:constr type="w" for="ch" forName="desTx" refType="w" fact="0.812"/>
              <dgm:constr type="w" for="ch" forName="EmptyPlaceHolder" refType="w" fact="0.82"/>
              <dgm:constr type="h" for="ch" forName="EmptyPlaceHolder" refType="w" refFor="ch" refForName="L" fact="0.6"/>
              <dgm:constr type="b" for="ch" forName="EmptyPlaceHolder" refType="b" refFor="ch" refForName="L"/>
            </dgm:constrLst>
          </dgm:else>
        </dgm:choose>
        <dgm:layoutNode name="L" styleLbl="solidFgAcc1" moveWith="parTx">
          <dgm:varLst>
            <dgm:chMax val="0"/>
            <dgm:chPref val="0"/>
          </dgm:varLst>
          <dgm:alg type="sp"/>
          <dgm:choose name="Name310">
            <dgm:if name="Name311" func="var" arg="dir" op="equ" val="norm">
              <dgm:shape xmlns:r="http://schemas.openxmlformats.org/officeDocument/2006/relationships" rot="90" type="corner" r:blip="">
                <dgm:adjLst>
                  <dgm:adj idx="1" val="0.01"/>
                  <dgm:adj idx="2" val="0.01"/>
                </dgm:adjLst>
              </dgm:shape>
            </dgm:if>
            <dgm:else name="Name312">
              <dgm:shape xmlns:r="http://schemas.openxmlformats.org/officeDocument/2006/relationships" rot="180" type="corner" r:blip="">
                <dgm:adjLst>
                  <dgm:adj idx="1" val="0.01"/>
                  <dgm:adj idx="2" val="0.01"/>
                </dgm:adjLst>
              </dgm:shape>
            </dgm:else>
          </dgm:choose>
          <dgm:presOf/>
          <dgm:constrLst/>
          <dgm:ruleLst/>
        </dgm:layoutNode>
        <dgm:layoutNode name="parTx" styleLbl="alignNode1">
          <dgm:varLst>
            <dgm:chMax val="0"/>
            <dgm:chPref val="0"/>
            <dgm:bulletEnabled val="1"/>
          </dgm:varLst>
          <dgm:alg type="tx">
            <dgm:param type="parTxLTRAlign" val="ctr"/>
            <dgm:param type="parTxRTLAlign" val="ctr"/>
            <dgm:param type="txAnchorVert" val="mid"/>
          </dgm:alg>
          <dgm:choose name="MakeFirstNodeHomePlate">
            <dgm:if name="IfFirstNode" axis="self" ptType="node" func="pos" op="equ" val="1">
              <dgm:choose name="Name110">
                <dgm:if name="Name111" func="var" arg="dir" op="equ" val="norm">
                  <dgm:shape xmlns:r="http://schemas.openxmlformats.org/officeDocument/2006/relationships" type="homePlate" r:blip="">
                    <dgm:adjLst>
                      <dgm:adj idx="1" val="0.25"/>
                    </dgm:adjLst>
                  </dgm:shape>
                </dgm:if>
                <dgm:else name="Name112">
                  <dgm:shape xmlns:r="http://schemas.openxmlformats.org/officeDocument/2006/relationships" rot="180" type="homePlate" r:blip="">
                    <dgm:adjLst>
                      <dgm:adj idx="1" val="0.25"/>
                    </dgm:adjLst>
                  </dgm:shape>
                </dgm:else>
              </dgm:choose>
            </dgm:if>
            <dgm:else name="MakeRestOfNodesChevrons"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>
                      <dgm:adj idx="1" val="0.25"/>
                    </dgm:adjLst>
                  </dgm:shape>
                </dgm:if>
                <dgm:else name="Name12">
                  <dgm:shape xmlns:r="http://schemas.openxmlformats.org/officeDocument/2006/relationships" rot="180" type="chevron" r:blip="">
                    <dgm:adjLst>
                      <dgm:adj idx="1" val="0.25"/>
                    </dgm:adjLst>
                  </dgm:shape>
                </dgm:else>
              </dgm:choose>
            </dgm:else>
          </dgm:choose>
          <dgm:presOf axis="self" ptType="node"/>
          <dgm:constrLst>
            <dgm:constr type="tMarg" refType="primFontSz"/>
            <dgm:constr type="bMarg" refType="primFontSz"/>
            <dgm:constr type="lMarg" refType="primFontSz" fact="0.5"/>
            <dgm:constr type="rMarg" refType="primFontSz" fact="0.5"/>
          </dgm:constrLst>
          <dgm:ruleLst>
            <dgm:rule type="primFontSz" val="13" fact="NaN" max="NaN"/>
          </dgm:ruleLst>
        </dgm:layoutNode>
        <dgm:layoutNode name="desTx" styleLbl="revTx" moveWith="parTx">
          <dgm:varLst>
            <dgm:chMax val="0"/>
            <dgm:chPref val="0"/>
            <dgm:bulletEnabled val="1"/>
          </dgm:varLst>
          <dgm:choose name="Name210">
            <dgm:if name="Name21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t"/>
              </dgm:alg>
            </dgm:if>
            <dgm:else name="Name21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t"/>
              </dgm:alg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1" fact="NaN" max="NaN"/>
            <dgm:rule type="secFontSz" val="9" fact="NaN" max="NaN"/>
          </dgm:ruleLst>
        </dgm:layoutNode>
        <dgm:layoutNode name="EmptyPlaceHolder">
          <dgm:alg type="sp"/>
          <dgm:shape xmlns:r="http://schemas.openxmlformats.org/officeDocument/2006/relationships" r:blip="">
            <dgm:adjLst/>
          </dgm:shape>
          <dgm:presOf/>
          <dgm:constrLst/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304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rtl="0"/>
            <a:fld id="{899DC9BE-8102-4ADA-9C69-422E2361041F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936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rtl="0"/>
            <a:fld id="{4EC0B30D-C07A-425B-A90C-BA7BEB191079}" type="slidenum">
              <a:rPr lang="ru-RU" noProof="0" smtClean="0"/>
              <a:t>5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3092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rtl="0"/>
            <a:fld id="{4EC0B30D-C07A-425B-A90C-BA7BEB191079}" type="slidenum">
              <a:rPr lang="ru-RU" noProof="0" smtClean="0"/>
              <a:t>7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822593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rtl="0"/>
            <a:fld id="{4EC0B30D-C07A-425B-A90C-BA7BEB191079}" type="slidenum">
              <a:rPr lang="ru-RU" noProof="0" smtClean="0"/>
              <a:t>10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90851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67278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t>10/2/2026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5090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92583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28507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ACDBD8-7958-426A-BC88-96210953936D}" type="datetimeFigureOut">
              <a:rPr lang="en-US" smtClean="0"/>
              <a:pPr>
                <a:defRPr/>
              </a:pPr>
              <a:t>10/2/2026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B15C74-8C49-4CCE-B6C3-6E7E0566E946}" type="slidenum">
              <a:rPr lang="en-US" altLang="ru-RU" smtClean="0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48705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677E28-21A0-4022-87A5-E2228C618CCE}" type="datetimeFigureOut">
              <a:rPr lang="en-US" smtClean="0"/>
              <a:pPr>
                <a:defRPr/>
              </a:pPr>
              <a:t>10/2/2026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6C44-3210-4C2D-B432-7680D184962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7253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06B6A5-0577-4D32-A03F-921C4D74AF4A}" type="datetimeFigureOut">
              <a:rPr lang="ru-RU" smtClean="0"/>
              <a:pPr>
                <a:defRPr/>
              </a:pPr>
              <a:t>02.10.2026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7FC90-BAEC-4BFD-B39C-26E9EF8DF421}" type="slidenum">
              <a:rPr lang="ru-RU" altLang="zh-CN" smtClean="0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95384320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44688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37265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27878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8539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Текст 16"/>
          <p:cNvSpPr>
            <a:spLocks noGrp="1"/>
          </p:cNvSpPr>
          <p:nvPr>
            <p:ph type="body" sz="quarter" idx="11" hasCustomPrompt="1"/>
          </p:nvPr>
        </p:nvSpPr>
        <p:spPr>
          <a:xfrm>
            <a:off x="4366007" y="6372000"/>
            <a:ext cx="5443200" cy="1857600"/>
          </a:xfrm>
          <a:solidFill>
            <a:schemeClr val="bg1">
              <a:lumMod val="85000"/>
              <a:alpha val="80000"/>
            </a:schemeClr>
          </a:solidFill>
        </p:spPr>
        <p:txBody>
          <a:bodyPr lIns="288000" tIns="252000" rtlCol="0"/>
          <a:lstStyle>
            <a:lvl1pPr marL="0" indent="0">
              <a:spcBef>
                <a:spcPts val="600"/>
              </a:spcBef>
              <a:buNone/>
              <a:defRPr sz="1560" b="1">
                <a:solidFill>
                  <a:schemeClr val="tx2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buNone/>
              <a:defRPr sz="1200">
                <a:solidFill>
                  <a:schemeClr val="bg2"/>
                </a:solidFill>
              </a:defRPr>
            </a:lvl2pPr>
          </a:lstStyle>
          <a:p>
            <a:pPr lvl="0" rtl="0"/>
            <a:r>
              <a:rPr lang="ru-RU" noProof="0" dirty="0" smtClean="0"/>
              <a:t>Заголовок дополнительного этапа 02</a:t>
            </a:r>
          </a:p>
          <a:p>
            <a:pPr lvl="1" rtl="0"/>
            <a:r>
              <a:rPr lang="ru-RU" noProof="0" dirty="0" err="1" smtClean="0"/>
              <a:t>Lorem</a:t>
            </a:r>
            <a:r>
              <a:rPr lang="ru-RU" noProof="0" dirty="0" smtClean="0"/>
              <a:t> </a:t>
            </a:r>
            <a:r>
              <a:rPr lang="ru-RU" noProof="0" dirty="0" err="1" smtClean="0"/>
              <a:t>ipsum</a:t>
            </a:r>
            <a:r>
              <a:rPr lang="ru-RU" noProof="0" dirty="0" smtClean="0"/>
              <a:t> </a:t>
            </a:r>
            <a:r>
              <a:rPr lang="ru-RU" noProof="0" dirty="0" err="1" smtClean="0"/>
              <a:t>dolor</a:t>
            </a:r>
            <a:r>
              <a:rPr lang="ru-RU" noProof="0" dirty="0" smtClean="0"/>
              <a:t> </a:t>
            </a:r>
            <a:r>
              <a:rPr lang="ru-RU" noProof="0" dirty="0" err="1" smtClean="0"/>
              <a:t>sit</a:t>
            </a:r>
            <a:r>
              <a:rPr lang="ru-RU" noProof="0" dirty="0" smtClean="0"/>
              <a:t> </a:t>
            </a:r>
            <a:r>
              <a:rPr lang="ru-RU" noProof="0" dirty="0" err="1" smtClean="0"/>
              <a:t>amet</a:t>
            </a:r>
            <a:r>
              <a:rPr lang="ru-RU" noProof="0" dirty="0" smtClean="0"/>
              <a:t>, </a:t>
            </a:r>
            <a:r>
              <a:rPr lang="ru-RU" noProof="0" dirty="0" err="1" smtClean="0"/>
              <a:t>consectetuer</a:t>
            </a:r>
            <a:r>
              <a:rPr lang="ru-RU" noProof="0" dirty="0" smtClean="0"/>
              <a:t> </a:t>
            </a:r>
            <a:r>
              <a:rPr lang="ru-RU" noProof="0" dirty="0" err="1" smtClean="0"/>
              <a:t>adipiscing</a:t>
            </a:r>
            <a:r>
              <a:rPr lang="ru-RU" noProof="0" dirty="0" smtClean="0"/>
              <a:t> </a:t>
            </a:r>
            <a:r>
              <a:rPr lang="ru-RU" noProof="0" dirty="0" err="1" smtClean="0"/>
              <a:t>elit</a:t>
            </a:r>
            <a:r>
              <a:rPr lang="ru-RU" noProof="0" dirty="0" smtClean="0"/>
              <a:t>, </a:t>
            </a:r>
            <a:r>
              <a:rPr lang="ru-RU" noProof="0" dirty="0" err="1" smtClean="0"/>
              <a:t>sed</a:t>
            </a:r>
            <a:r>
              <a:rPr lang="ru-RU" noProof="0" dirty="0" smtClean="0"/>
              <a:t> </a:t>
            </a:r>
            <a:r>
              <a:rPr lang="ru-RU" noProof="0" dirty="0" err="1" smtClean="0"/>
              <a:t>diam</a:t>
            </a:r>
            <a:r>
              <a:rPr lang="ru-RU" noProof="0" dirty="0" smtClean="0"/>
              <a:t> </a:t>
            </a:r>
            <a:r>
              <a:rPr lang="ru-RU" noProof="0" dirty="0" err="1" smtClean="0"/>
              <a:t>nonummy</a:t>
            </a:r>
            <a:endParaRPr lang="ru-RU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0" hasCustomPrompt="1"/>
          </p:nvPr>
        </p:nvSpPr>
        <p:spPr>
          <a:xfrm>
            <a:off x="945100" y="6372000"/>
            <a:ext cx="3334164" cy="1857600"/>
          </a:xfrm>
          <a:solidFill>
            <a:schemeClr val="bg1">
              <a:lumMod val="95000"/>
            </a:schemeClr>
          </a:solidFill>
        </p:spPr>
        <p:txBody>
          <a:bodyPr lIns="288000" tIns="252000" rtlCol="0"/>
          <a:lstStyle>
            <a:lvl1pPr marL="0" indent="0">
              <a:spcBef>
                <a:spcPts val="600"/>
              </a:spcBef>
              <a:buNone/>
              <a:defRPr sz="1560" b="1">
                <a:solidFill>
                  <a:schemeClr val="tx2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buNone/>
              <a:defRPr sz="1200">
                <a:solidFill>
                  <a:schemeClr val="bg2"/>
                </a:solidFill>
              </a:defRPr>
            </a:lvl2pPr>
          </a:lstStyle>
          <a:p>
            <a:pPr lvl="0" rtl="0"/>
            <a:r>
              <a:rPr lang="ru-RU" noProof="0" dirty="0" smtClean="0"/>
              <a:t>Заголовок дополнительного этапа 01</a:t>
            </a:r>
          </a:p>
          <a:p>
            <a:pPr lvl="1" rtl="0"/>
            <a:r>
              <a:rPr lang="ru-RU" noProof="0" dirty="0" err="1" smtClean="0"/>
              <a:t>Lorem</a:t>
            </a:r>
            <a:r>
              <a:rPr lang="ru-RU" noProof="0" dirty="0" smtClean="0"/>
              <a:t> </a:t>
            </a:r>
            <a:r>
              <a:rPr lang="ru-RU" noProof="0" dirty="0" err="1" smtClean="0"/>
              <a:t>ipsum</a:t>
            </a:r>
            <a:r>
              <a:rPr lang="ru-RU" noProof="0" dirty="0" smtClean="0"/>
              <a:t> </a:t>
            </a:r>
            <a:r>
              <a:rPr lang="ru-RU" noProof="0" dirty="0" err="1" smtClean="0"/>
              <a:t>dolor</a:t>
            </a:r>
            <a:r>
              <a:rPr lang="ru-RU" noProof="0" dirty="0" smtClean="0"/>
              <a:t> </a:t>
            </a:r>
            <a:r>
              <a:rPr lang="ru-RU" noProof="0" dirty="0" err="1" smtClean="0"/>
              <a:t>sit</a:t>
            </a:r>
            <a:r>
              <a:rPr lang="ru-RU" noProof="0" dirty="0" smtClean="0"/>
              <a:t> </a:t>
            </a:r>
            <a:r>
              <a:rPr lang="ru-RU" noProof="0" dirty="0" err="1" smtClean="0"/>
              <a:t>amet</a:t>
            </a:r>
            <a:r>
              <a:rPr lang="ru-RU" noProof="0" dirty="0" smtClean="0"/>
              <a:t>, </a:t>
            </a:r>
            <a:r>
              <a:rPr lang="ru-RU" noProof="0" dirty="0" err="1" smtClean="0"/>
              <a:t>consectetuer</a:t>
            </a:r>
            <a:r>
              <a:rPr lang="ru-RU" noProof="0" dirty="0" smtClean="0"/>
              <a:t> </a:t>
            </a:r>
            <a:r>
              <a:rPr lang="ru-RU" noProof="0" dirty="0" err="1" smtClean="0"/>
              <a:t>adipiscing</a:t>
            </a:r>
            <a:r>
              <a:rPr lang="ru-RU" noProof="0" dirty="0" smtClean="0"/>
              <a:t> </a:t>
            </a:r>
            <a:r>
              <a:rPr lang="ru-RU" noProof="0" dirty="0" err="1" smtClean="0"/>
              <a:t>elit</a:t>
            </a:r>
            <a:r>
              <a:rPr lang="ru-RU" noProof="0" dirty="0" smtClean="0"/>
              <a:t>, </a:t>
            </a:r>
            <a:r>
              <a:rPr lang="ru-RU" noProof="0" dirty="0" err="1" smtClean="0"/>
              <a:t>sed</a:t>
            </a:r>
            <a:r>
              <a:rPr lang="ru-RU" noProof="0" dirty="0" smtClean="0"/>
              <a:t> </a:t>
            </a:r>
            <a:r>
              <a:rPr lang="ru-RU" noProof="0" dirty="0" err="1" smtClean="0"/>
              <a:t>diam</a:t>
            </a:r>
            <a:r>
              <a:rPr lang="ru-RU" noProof="0" dirty="0" smtClean="0"/>
              <a:t> </a:t>
            </a:r>
            <a:r>
              <a:rPr lang="ru-RU" noProof="0" dirty="0" err="1" smtClean="0"/>
              <a:t>nonummy</a:t>
            </a:r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 userDrawn="1">
            <p:ph type="title" hasCustomPrompt="1"/>
          </p:nvPr>
        </p:nvSpPr>
        <p:spPr>
          <a:xfrm>
            <a:off x="816425" y="236546"/>
            <a:ext cx="12853854" cy="1590676"/>
          </a:xfrm>
        </p:spPr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0" dirty="0" smtClean="0"/>
              <a:t>Временная шкала проекта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 userDrawn="1">
            <p:ph idx="1"/>
          </p:nvPr>
        </p:nvSpPr>
        <p:spPr>
          <a:xfrm>
            <a:off x="816425" y="2143724"/>
            <a:ext cx="12853854" cy="3967283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19" name="Текст 16"/>
          <p:cNvSpPr>
            <a:spLocks noGrp="1"/>
          </p:cNvSpPr>
          <p:nvPr>
            <p:ph type="body" sz="quarter" idx="12" hasCustomPrompt="1"/>
          </p:nvPr>
        </p:nvSpPr>
        <p:spPr>
          <a:xfrm>
            <a:off x="9895951" y="6372000"/>
            <a:ext cx="3723840" cy="1857600"/>
          </a:xfrm>
          <a:solidFill>
            <a:schemeClr val="bg1">
              <a:lumMod val="95000"/>
            </a:schemeClr>
          </a:solidFill>
        </p:spPr>
        <p:txBody>
          <a:bodyPr lIns="288000" tIns="252000" rtlCol="0"/>
          <a:lstStyle>
            <a:lvl1pPr marL="0" indent="0">
              <a:spcBef>
                <a:spcPts val="600"/>
              </a:spcBef>
              <a:buNone/>
              <a:defRPr sz="1560" b="1">
                <a:solidFill>
                  <a:schemeClr val="tx2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buNone/>
              <a:defRPr sz="1200">
                <a:solidFill>
                  <a:schemeClr val="bg2"/>
                </a:solidFill>
              </a:defRPr>
            </a:lvl2pPr>
          </a:lstStyle>
          <a:p>
            <a:pPr lvl="0" rtl="0"/>
            <a:r>
              <a:rPr lang="ru-RU" noProof="0" dirty="0" smtClean="0"/>
              <a:t>Заголовок дополнительного этапа 3</a:t>
            </a:r>
          </a:p>
          <a:p>
            <a:pPr lvl="1" rtl="0"/>
            <a:r>
              <a:rPr lang="ru-RU" noProof="0" dirty="0" err="1" smtClean="0"/>
              <a:t>Lorem</a:t>
            </a:r>
            <a:r>
              <a:rPr lang="ru-RU" noProof="0" dirty="0" smtClean="0"/>
              <a:t> </a:t>
            </a:r>
            <a:r>
              <a:rPr lang="ru-RU" noProof="0" dirty="0" err="1" smtClean="0"/>
              <a:t>ipsum</a:t>
            </a:r>
            <a:r>
              <a:rPr lang="ru-RU" noProof="0" dirty="0" smtClean="0"/>
              <a:t> </a:t>
            </a:r>
            <a:r>
              <a:rPr lang="ru-RU" noProof="0" dirty="0" err="1" smtClean="0"/>
              <a:t>dolor</a:t>
            </a:r>
            <a:r>
              <a:rPr lang="ru-RU" noProof="0" dirty="0" smtClean="0"/>
              <a:t> </a:t>
            </a:r>
            <a:r>
              <a:rPr lang="ru-RU" noProof="0" dirty="0" err="1" smtClean="0"/>
              <a:t>sit</a:t>
            </a:r>
            <a:r>
              <a:rPr lang="ru-RU" noProof="0" dirty="0" smtClean="0"/>
              <a:t> </a:t>
            </a:r>
            <a:r>
              <a:rPr lang="ru-RU" noProof="0" dirty="0" err="1" smtClean="0"/>
              <a:t>amet</a:t>
            </a:r>
            <a:r>
              <a:rPr lang="ru-RU" noProof="0" dirty="0" smtClean="0"/>
              <a:t>, </a:t>
            </a:r>
            <a:r>
              <a:rPr lang="ru-RU" noProof="0" dirty="0" err="1" smtClean="0"/>
              <a:t>consectetuer</a:t>
            </a:r>
            <a:r>
              <a:rPr lang="ru-RU" noProof="0" dirty="0" smtClean="0"/>
              <a:t> </a:t>
            </a:r>
            <a:r>
              <a:rPr lang="ru-RU" noProof="0" dirty="0" err="1" smtClean="0"/>
              <a:t>adipiscing</a:t>
            </a:r>
            <a:r>
              <a:rPr lang="ru-RU" noProof="0" dirty="0" smtClean="0"/>
              <a:t> </a:t>
            </a:r>
            <a:r>
              <a:rPr lang="ru-RU" noProof="0" dirty="0" err="1" smtClean="0"/>
              <a:t>elit</a:t>
            </a:r>
            <a:r>
              <a:rPr lang="ru-RU" noProof="0" dirty="0" smtClean="0"/>
              <a:t>, </a:t>
            </a:r>
            <a:r>
              <a:rPr lang="ru-RU" noProof="0" dirty="0" err="1" smtClean="0"/>
              <a:t>sed</a:t>
            </a:r>
            <a:r>
              <a:rPr lang="ru-RU" noProof="0" dirty="0" smtClean="0"/>
              <a:t> </a:t>
            </a:r>
            <a:r>
              <a:rPr lang="ru-RU" noProof="0" dirty="0" err="1" smtClean="0"/>
              <a:t>diam</a:t>
            </a:r>
            <a:r>
              <a:rPr lang="ru-RU" noProof="0" dirty="0" smtClean="0"/>
              <a:t> </a:t>
            </a:r>
            <a:r>
              <a:rPr lang="ru-RU" noProof="0" dirty="0" err="1" smtClean="0"/>
              <a:t>nonummy</a:t>
            </a:r>
            <a:endParaRPr lang="ru-RU" noProof="0" dirty="0"/>
          </a:p>
        </p:txBody>
      </p:sp>
      <p:cxnSp>
        <p:nvCxnSpPr>
          <p:cNvPr id="21" name="Прямая соединительная линия 20"/>
          <p:cNvCxnSpPr/>
          <p:nvPr userDrawn="1"/>
        </p:nvCxnSpPr>
        <p:spPr>
          <a:xfrm>
            <a:off x="2968210" y="1417320"/>
            <a:ext cx="6350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8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636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7" r:id="rId12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ordwall.net/en-us/community/plant-parts-game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studyjams.scholastic.com/studyjams/jams/science/matter/atoms.ht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outube.com/watch?v=X81OIkeuHJw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phet.colorado.edu/sims/html/natural-selection/latest/natural-selection_en.html" TargetMode="External"/><Relationship Id="rId4" Type="http://schemas.openxmlformats.org/officeDocument/2006/relationships/hyperlink" Target="https://phet.colorado.edu/sims/html/diffusion/latest/diffusion_en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hyperlink" Target="https://create.kahoot.it/details/8bb84ccf-9750-42d9-bc67-a704e1d8f0a6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quizizz.com/admin/presentation/60a2a418deffcc001dcba50a/plant-processes-pt-ii-respiration-and-transpiration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141288"/>
            <a:ext cx="1798637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9768" y="141288"/>
            <a:ext cx="13627509" cy="6877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29" tIns="45713" rIns="91429" bIns="45713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III-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TO‘GARAK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RAHBARLARINI O‘QITISHDA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  YONDASHUVLAR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8000" y="5483899"/>
            <a:ext cx="13719277" cy="135679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29" tIns="45713" rIns="91429" bIns="45713" anchor="ctr"/>
          <a:lstStyle/>
          <a:p>
            <a:pPr algn="ctr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To‘garak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mashg‘ulotlarida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66800" y="939800"/>
            <a:ext cx="13055600" cy="86000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1496" tIns="35747" rIns="71496" bIns="35747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3.1. “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To‘garak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innovatsion</a:t>
            </a:r>
          </a:p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moduli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Urganch tuman &quot;Kelajak&quot; markazi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45" y="1910553"/>
            <a:ext cx="3299877" cy="329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4387" y="2096419"/>
            <a:ext cx="5464123" cy="3151754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6" descr="Скачать картинки Republic of korea, стоковые фото Republic of korea в  хорошем качестве | DepositPhotos"/>
          <p:cNvSpPr>
            <a:spLocks noChangeAspect="1" noChangeArrowheads="1"/>
          </p:cNvSpPr>
          <p:nvPr/>
        </p:nvSpPr>
        <p:spPr bwMode="auto">
          <a:xfrm>
            <a:off x="144463" y="-144463"/>
            <a:ext cx="301625" cy="30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7413" name="Picture 9" descr="Файл:Flag-map of the world (2017).png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90" y="-39572"/>
            <a:ext cx="14037429" cy="826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https://avatars.mds.yandex.net/i?id=bea8efdaecfd70eb580e949ddbc7fc7dc53bc1ae-6338651-images-thumbs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43" y="4778122"/>
            <a:ext cx="2664942" cy="26649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644" y="116113"/>
            <a:ext cx="11994728" cy="799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67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 descr="Графический элемент SmartArt для изображения схемы процесса"/>
          <p:cNvGraphicFramePr/>
          <p:nvPr/>
        </p:nvGraphicFramePr>
        <p:xfrm>
          <a:off x="947848" y="1579262"/>
          <a:ext cx="12903840" cy="612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945100" y="6396901"/>
            <a:ext cx="12666052" cy="14400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/>
          <a:p>
            <a:pPr rtl="0"/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STEAM fanlari o’quvchilarning mantiqiy fikrlay olish qobiliyatini rivojlantiruvchi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hamda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o’rgangan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nazariy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bilimlarini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amaliyotda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qo’llay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olishiga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imkon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yaratib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beruvchi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fanlar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tizimi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2400" b="0" i="1" dirty="0" err="1">
                <a:solidFill>
                  <a:schemeClr val="accent6">
                    <a:lumMod val="50000"/>
                  </a:schemeClr>
                </a:solidFill>
                <a:latin typeface="+mn-lt"/>
              </a:rPr>
              <a:t>hisoblanadi</a:t>
            </a:r>
            <a:r>
              <a:rPr lang="en-US" sz="2400" b="0" i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endParaRPr lang="ru-RU" sz="2400" b="0" i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1198" y="508942"/>
            <a:ext cx="12853854" cy="926442"/>
          </a:xfrm>
        </p:spPr>
        <p:txBody>
          <a:bodyPr rtlCol="0"/>
          <a:lstStyle/>
          <a:p>
            <a:pPr algn="ctr" rtl="0"/>
            <a:r>
              <a:rPr lang="ru-RU" dirty="0" smtClean="0"/>
              <a:t> </a:t>
            </a:r>
            <a:r>
              <a:rPr lang="en-US" dirty="0" smtClean="0"/>
              <a:t>What is STEAM education? (STEAM </a:t>
            </a:r>
            <a:r>
              <a:rPr lang="en-US" dirty="0" err="1" smtClean="0"/>
              <a:t>nima</a:t>
            </a:r>
            <a:r>
              <a:rPr lang="en-US" dirty="0" smtClean="0"/>
              <a:t>?)</a:t>
            </a:r>
            <a:endParaRPr lang="ru-RU" dirty="0"/>
          </a:p>
        </p:txBody>
      </p:sp>
      <p:sp>
        <p:nvSpPr>
          <p:cNvPr id="10" name="Прямоугольник 9" descr="Красный квадрат"/>
          <p:cNvSpPr/>
          <p:nvPr/>
        </p:nvSpPr>
        <p:spPr>
          <a:xfrm>
            <a:off x="948714" y="2271022"/>
            <a:ext cx="826717" cy="826717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2160" dirty="0"/>
          </a:p>
        </p:txBody>
      </p:sp>
      <p:sp>
        <p:nvSpPr>
          <p:cNvPr id="13" name="Прямоугольник 12" descr="Оранжевый квадрат"/>
          <p:cNvSpPr/>
          <p:nvPr/>
        </p:nvSpPr>
        <p:spPr>
          <a:xfrm>
            <a:off x="3501261" y="2271022"/>
            <a:ext cx="826717" cy="82671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2160" dirty="0"/>
          </a:p>
        </p:txBody>
      </p:sp>
      <p:sp>
        <p:nvSpPr>
          <p:cNvPr id="14" name="Прямоугольник 13" descr="Оранжевый квадрат"/>
          <p:cNvSpPr/>
          <p:nvPr/>
        </p:nvSpPr>
        <p:spPr>
          <a:xfrm>
            <a:off x="6060073" y="2250340"/>
            <a:ext cx="826717" cy="826717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2160" dirty="0"/>
          </a:p>
        </p:txBody>
      </p:sp>
      <p:sp>
        <p:nvSpPr>
          <p:cNvPr id="15" name="Прямоугольник 14" descr="Оранжевый квадрат"/>
          <p:cNvSpPr/>
          <p:nvPr/>
        </p:nvSpPr>
        <p:spPr>
          <a:xfrm>
            <a:off x="8606545" y="2271022"/>
            <a:ext cx="826717" cy="826717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2160" dirty="0"/>
          </a:p>
        </p:txBody>
      </p:sp>
      <p:sp>
        <p:nvSpPr>
          <p:cNvPr id="16" name="Прямоугольник 15" descr="Желтый квадрат"/>
          <p:cNvSpPr/>
          <p:nvPr/>
        </p:nvSpPr>
        <p:spPr>
          <a:xfrm>
            <a:off x="11172399" y="2271022"/>
            <a:ext cx="826717" cy="82671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2160" dirty="0"/>
          </a:p>
        </p:txBody>
      </p:sp>
      <p:sp>
        <p:nvSpPr>
          <p:cNvPr id="5" name="TextBox 4"/>
          <p:cNvSpPr txBox="1"/>
          <p:nvPr/>
        </p:nvSpPr>
        <p:spPr>
          <a:xfrm>
            <a:off x="945100" y="2271022"/>
            <a:ext cx="818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S</a:t>
            </a:r>
            <a:endParaRPr lang="ru-RU" sz="4800" dirty="0">
              <a:solidFill>
                <a:srgbClr val="00B05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47254" y="2271022"/>
            <a:ext cx="818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C000"/>
                </a:solidFill>
              </a:rPr>
              <a:t>T</a:t>
            </a:r>
            <a:endParaRPr lang="ru-RU" sz="4800" dirty="0">
              <a:solidFill>
                <a:srgbClr val="FFC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254547" y="2271022"/>
            <a:ext cx="818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M</a:t>
            </a:r>
            <a:endParaRPr lang="ru-RU" sz="48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33764" y="2274297"/>
            <a:ext cx="818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A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172171" y="2246122"/>
            <a:ext cx="818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E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7" name="Picture 4" descr="What is science?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0514" y="92684"/>
            <a:ext cx="1810416" cy="153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95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506" y="260218"/>
            <a:ext cx="2057400" cy="593333"/>
          </a:xfrm>
        </p:spPr>
        <p:txBody>
          <a:bodyPr rtlCol="0">
            <a:normAutofit fontScale="90000"/>
          </a:bodyPr>
          <a:lstStyle/>
          <a:p>
            <a:pPr rtl="0"/>
            <a:r>
              <a:rPr lang="en-US" sz="3840" b="1" dirty="0">
                <a:solidFill>
                  <a:srgbClr val="00B050"/>
                </a:solidFill>
              </a:rPr>
              <a:t>SCIENCE</a:t>
            </a:r>
            <a:endParaRPr lang="ru-RU" sz="3840" b="1" dirty="0">
              <a:solidFill>
                <a:srgbClr val="00B050"/>
              </a:solidFill>
            </a:endParaRPr>
          </a:p>
        </p:txBody>
      </p:sp>
      <p:pic>
        <p:nvPicPr>
          <p:cNvPr id="8" name="Picture 4" descr="What is science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8912" y="260218"/>
            <a:ext cx="1810416" cy="153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13506" y="1350498"/>
            <a:ext cx="5138225" cy="408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0" i="1" dirty="0">
                <a:solidFill>
                  <a:srgbClr val="00B0F0"/>
                </a:solidFill>
              </a:rPr>
              <a:t>Science</a:t>
            </a:r>
            <a:r>
              <a:rPr lang="en-US" sz="2160" dirty="0"/>
              <a:t>- </a:t>
            </a:r>
            <a:r>
              <a:rPr lang="en-US" sz="2160" dirty="0" err="1"/>
              <a:t>biologiya</a:t>
            </a:r>
            <a:r>
              <a:rPr lang="en-US" sz="2160" dirty="0"/>
              <a:t>, </a:t>
            </a:r>
            <a:r>
              <a:rPr lang="en-US" sz="2160" dirty="0" err="1"/>
              <a:t>kimyo</a:t>
            </a:r>
            <a:r>
              <a:rPr lang="en-US" sz="2160" dirty="0"/>
              <a:t> </a:t>
            </a:r>
            <a:r>
              <a:rPr lang="en-US" sz="2160" dirty="0" err="1"/>
              <a:t>va</a:t>
            </a:r>
            <a:r>
              <a:rPr lang="en-US" sz="2160" dirty="0"/>
              <a:t> </a:t>
            </a:r>
            <a:r>
              <a:rPr lang="en-US" sz="2160" dirty="0" err="1"/>
              <a:t>fizika</a:t>
            </a:r>
            <a:r>
              <a:rPr lang="en-US" sz="2160" dirty="0"/>
              <a:t> </a:t>
            </a:r>
            <a:r>
              <a:rPr lang="en-US" sz="2160" dirty="0" err="1"/>
              <a:t>fanlarining</a:t>
            </a:r>
            <a:r>
              <a:rPr lang="en-US" sz="2160" dirty="0"/>
              <a:t> </a:t>
            </a:r>
            <a:r>
              <a:rPr lang="en-US" sz="2160" dirty="0" err="1"/>
              <a:t>integratsiyasi</a:t>
            </a:r>
            <a:r>
              <a:rPr lang="en-US" sz="2160" dirty="0"/>
              <a:t> </a:t>
            </a:r>
            <a:r>
              <a:rPr lang="en-US" sz="2160" dirty="0" err="1"/>
              <a:t>bo`lib</a:t>
            </a:r>
            <a:r>
              <a:rPr lang="en-US" sz="2160" dirty="0"/>
              <a:t>, </a:t>
            </a:r>
            <a:r>
              <a:rPr lang="en-US" sz="2160" dirty="0" err="1"/>
              <a:t>hammasi</a:t>
            </a:r>
            <a:r>
              <a:rPr lang="en-US" sz="2160" dirty="0"/>
              <a:t> </a:t>
            </a:r>
            <a:r>
              <a:rPr lang="en-US" sz="2160" dirty="0" err="1"/>
              <a:t>birgalikda</a:t>
            </a:r>
            <a:r>
              <a:rPr lang="en-US" sz="2160" dirty="0"/>
              <a:t> </a:t>
            </a:r>
            <a:r>
              <a:rPr lang="en-US" sz="2160" dirty="0" err="1"/>
              <a:t>bitta</a:t>
            </a:r>
            <a:r>
              <a:rPr lang="en-US" sz="2160" dirty="0"/>
              <a:t> </a:t>
            </a:r>
            <a:r>
              <a:rPr lang="en-US" sz="2160" dirty="0" err="1"/>
              <a:t>butun</a:t>
            </a:r>
            <a:r>
              <a:rPr lang="en-US" sz="2160" dirty="0"/>
              <a:t> </a:t>
            </a:r>
            <a:r>
              <a:rPr lang="en-US" sz="2160" dirty="0" err="1"/>
              <a:t>tizim</a:t>
            </a:r>
            <a:r>
              <a:rPr lang="en-US" sz="2160" dirty="0"/>
              <a:t> </a:t>
            </a:r>
            <a:r>
              <a:rPr lang="en-US" sz="2160" dirty="0" err="1"/>
              <a:t>qilib</a:t>
            </a:r>
            <a:r>
              <a:rPr lang="en-US" sz="2160" dirty="0"/>
              <a:t> </a:t>
            </a:r>
            <a:r>
              <a:rPr lang="en-US" sz="2160" dirty="0" err="1"/>
              <a:t>o’qitiladigan</a:t>
            </a:r>
            <a:r>
              <a:rPr lang="en-US" sz="2160" dirty="0"/>
              <a:t> fan </a:t>
            </a:r>
            <a:r>
              <a:rPr lang="en-US" sz="2160" dirty="0" err="1"/>
              <a:t>hisoblanadi</a:t>
            </a:r>
            <a:r>
              <a:rPr lang="en-US" sz="2160" dirty="0"/>
              <a:t>.</a:t>
            </a:r>
          </a:p>
          <a:p>
            <a:endParaRPr lang="en-US" sz="2160" dirty="0"/>
          </a:p>
          <a:p>
            <a:r>
              <a:rPr lang="en-US" sz="2160" dirty="0"/>
              <a:t>Science </a:t>
            </a:r>
            <a:r>
              <a:rPr lang="en-US" sz="2160" dirty="0" err="1"/>
              <a:t>fani</a:t>
            </a:r>
            <a:r>
              <a:rPr lang="en-US" sz="2160" dirty="0"/>
              <a:t> </a:t>
            </a:r>
            <a:r>
              <a:rPr lang="en-US" sz="2160" dirty="0" err="1"/>
              <a:t>Prezident</a:t>
            </a:r>
            <a:r>
              <a:rPr lang="en-US" sz="2160" dirty="0"/>
              <a:t> </a:t>
            </a:r>
            <a:r>
              <a:rPr lang="en-US" sz="2160" dirty="0" err="1"/>
              <a:t>maktablarida</a:t>
            </a:r>
            <a:r>
              <a:rPr lang="en-US" sz="2160" dirty="0"/>
              <a:t> 5,6 </a:t>
            </a:r>
            <a:r>
              <a:rPr lang="en-US" sz="2160" dirty="0" err="1"/>
              <a:t>va</a:t>
            </a:r>
            <a:r>
              <a:rPr lang="en-US" sz="2160" dirty="0"/>
              <a:t> 7-sinflarga spiral </a:t>
            </a:r>
            <a:r>
              <a:rPr lang="en-US" sz="2160" dirty="0" err="1"/>
              <a:t>ta`lim</a:t>
            </a:r>
            <a:r>
              <a:rPr lang="en-US" sz="2160" dirty="0"/>
              <a:t> </a:t>
            </a:r>
            <a:r>
              <a:rPr lang="en-US" sz="2160" dirty="0" err="1"/>
              <a:t>tizimi</a:t>
            </a:r>
            <a:r>
              <a:rPr lang="en-US" sz="2160" dirty="0"/>
              <a:t> </a:t>
            </a:r>
            <a:r>
              <a:rPr lang="en-US" sz="2160" dirty="0" err="1"/>
              <a:t>shaklida</a:t>
            </a:r>
            <a:r>
              <a:rPr lang="en-US" sz="2160" dirty="0"/>
              <a:t> </a:t>
            </a:r>
            <a:r>
              <a:rPr lang="en-US" sz="2160" dirty="0" err="1"/>
              <a:t>o`tiladi</a:t>
            </a:r>
            <a:r>
              <a:rPr lang="en-US" sz="2160" dirty="0"/>
              <a:t>, </a:t>
            </a:r>
            <a:r>
              <a:rPr lang="en-US" sz="2160" dirty="0" err="1"/>
              <a:t>ya`ni</a:t>
            </a:r>
            <a:r>
              <a:rPr lang="en-US" sz="2160" dirty="0"/>
              <a:t>,  </a:t>
            </a:r>
            <a:r>
              <a:rPr lang="en-US" sz="2160" dirty="0" err="1"/>
              <a:t>har</a:t>
            </a:r>
            <a:r>
              <a:rPr lang="en-US" sz="2160" dirty="0"/>
              <a:t> </a:t>
            </a:r>
            <a:r>
              <a:rPr lang="en-US" sz="2160" dirty="0" err="1"/>
              <a:t>yili</a:t>
            </a:r>
            <a:r>
              <a:rPr lang="en-US" sz="2160" dirty="0"/>
              <a:t> </a:t>
            </a:r>
            <a:r>
              <a:rPr lang="en-US" sz="2160" dirty="0" err="1"/>
              <a:t>o`tilgan</a:t>
            </a:r>
            <a:r>
              <a:rPr lang="en-US" sz="2160" dirty="0"/>
              <a:t> </a:t>
            </a:r>
            <a:r>
              <a:rPr lang="en-US" sz="2160" dirty="0" err="1"/>
              <a:t>mavzular</a:t>
            </a:r>
            <a:r>
              <a:rPr lang="en-US" sz="2160" dirty="0"/>
              <a:t> </a:t>
            </a:r>
            <a:r>
              <a:rPr lang="en-US" sz="2160" dirty="0" err="1"/>
              <a:t>takrorlanib</a:t>
            </a:r>
            <a:r>
              <a:rPr lang="en-US" sz="2160" dirty="0"/>
              <a:t> </a:t>
            </a:r>
            <a:r>
              <a:rPr lang="en-US" sz="2160" dirty="0" err="1"/>
              <a:t>yanada</a:t>
            </a:r>
            <a:r>
              <a:rPr lang="en-US" sz="2160" dirty="0"/>
              <a:t> </a:t>
            </a:r>
            <a:r>
              <a:rPr lang="en-US" sz="2160" dirty="0" err="1"/>
              <a:t>murakkablashib</a:t>
            </a:r>
            <a:r>
              <a:rPr lang="en-US" sz="2160" dirty="0"/>
              <a:t> </a:t>
            </a:r>
            <a:r>
              <a:rPr lang="en-US" sz="2160" dirty="0" err="1"/>
              <a:t>boradi</a:t>
            </a:r>
            <a:r>
              <a:rPr lang="en-US" sz="2160" dirty="0"/>
              <a:t>, </a:t>
            </a:r>
            <a:r>
              <a:rPr lang="en-US" sz="2160" dirty="0" err="1"/>
              <a:t>bu</a:t>
            </a:r>
            <a:r>
              <a:rPr lang="en-US" sz="2160" dirty="0"/>
              <a:t> </a:t>
            </a:r>
            <a:r>
              <a:rPr lang="en-US" sz="2160" dirty="0" err="1"/>
              <a:t>esa</a:t>
            </a:r>
            <a:r>
              <a:rPr lang="en-US" sz="2160" dirty="0"/>
              <a:t> o’quvchilarning </a:t>
            </a:r>
            <a:r>
              <a:rPr lang="en-US" sz="2160" dirty="0" err="1"/>
              <a:t>olgan</a:t>
            </a:r>
            <a:r>
              <a:rPr lang="en-US" sz="2160" dirty="0"/>
              <a:t> </a:t>
            </a:r>
            <a:r>
              <a:rPr lang="en-US" sz="2160" dirty="0" err="1"/>
              <a:t>bilimlarining</a:t>
            </a:r>
            <a:r>
              <a:rPr lang="en-US" sz="2160" dirty="0"/>
              <a:t> </a:t>
            </a:r>
            <a:r>
              <a:rPr lang="en-US" sz="2160" dirty="0" err="1"/>
              <a:t>yildan-yilga</a:t>
            </a:r>
            <a:r>
              <a:rPr lang="en-US" sz="2160" dirty="0"/>
              <a:t> </a:t>
            </a:r>
            <a:r>
              <a:rPr lang="en-US" sz="2160" dirty="0" err="1"/>
              <a:t>mustahkamlanib</a:t>
            </a:r>
            <a:r>
              <a:rPr lang="en-US" sz="2160" dirty="0"/>
              <a:t> </a:t>
            </a:r>
            <a:r>
              <a:rPr lang="en-US" sz="2160" dirty="0" err="1"/>
              <a:t>borishiga</a:t>
            </a:r>
            <a:r>
              <a:rPr lang="en-US" sz="2160" dirty="0"/>
              <a:t> </a:t>
            </a:r>
            <a:r>
              <a:rPr lang="en-US" sz="2160" dirty="0" err="1"/>
              <a:t>asos</a:t>
            </a:r>
            <a:r>
              <a:rPr lang="en-US" sz="2160" dirty="0"/>
              <a:t> </a:t>
            </a:r>
            <a:r>
              <a:rPr lang="en-US" sz="2160" dirty="0" err="1"/>
              <a:t>bo`lib</a:t>
            </a:r>
            <a:r>
              <a:rPr lang="en-US" sz="2160" dirty="0"/>
              <a:t> </a:t>
            </a:r>
            <a:r>
              <a:rPr lang="en-US" sz="2160" dirty="0" err="1"/>
              <a:t>xizmat</a:t>
            </a:r>
            <a:r>
              <a:rPr lang="en-US" sz="2160" dirty="0"/>
              <a:t> </a:t>
            </a:r>
            <a:r>
              <a:rPr lang="en-US" sz="2160" dirty="0" err="1"/>
              <a:t>qiladi</a:t>
            </a:r>
            <a:endParaRPr lang="ru-RU" sz="2160" dirty="0"/>
          </a:p>
        </p:txBody>
      </p:sp>
      <p:sp>
        <p:nvSpPr>
          <p:cNvPr id="10" name="Овал 9"/>
          <p:cNvSpPr/>
          <p:nvPr/>
        </p:nvSpPr>
        <p:spPr>
          <a:xfrm>
            <a:off x="9100039" y="1533123"/>
            <a:ext cx="1783080" cy="15193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12" name="Стрелка вниз 11"/>
          <p:cNvSpPr/>
          <p:nvPr/>
        </p:nvSpPr>
        <p:spPr>
          <a:xfrm>
            <a:off x="9838593" y="3052431"/>
            <a:ext cx="305972" cy="5486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14" name="Стрелка вправо 13"/>
          <p:cNvSpPr/>
          <p:nvPr/>
        </p:nvSpPr>
        <p:spPr>
          <a:xfrm>
            <a:off x="10909051" y="2130870"/>
            <a:ext cx="606670" cy="3036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15" name="Стрелка вниз 14"/>
          <p:cNvSpPr/>
          <p:nvPr/>
        </p:nvSpPr>
        <p:spPr>
          <a:xfrm rot="5400000">
            <a:off x="8479131" y="1992340"/>
            <a:ext cx="522263" cy="6676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16" name="Прямоугольник 15"/>
          <p:cNvSpPr/>
          <p:nvPr/>
        </p:nvSpPr>
        <p:spPr>
          <a:xfrm>
            <a:off x="7229804" y="2151054"/>
            <a:ext cx="1124610" cy="30362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20" name="Прямоугольник 19"/>
          <p:cNvSpPr/>
          <p:nvPr/>
        </p:nvSpPr>
        <p:spPr>
          <a:xfrm>
            <a:off x="9429273" y="3652390"/>
            <a:ext cx="1124610" cy="303629"/>
          </a:xfrm>
          <a:prstGeom prst="rect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21" name="Прямоугольник 20"/>
          <p:cNvSpPr/>
          <p:nvPr/>
        </p:nvSpPr>
        <p:spPr>
          <a:xfrm>
            <a:off x="11541653" y="2130869"/>
            <a:ext cx="1124610" cy="303629"/>
          </a:xfrm>
          <a:prstGeom prst="rect">
            <a:avLst/>
          </a:prstGeom>
          <a:solidFill>
            <a:srgbClr val="FFC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60"/>
          </a:p>
        </p:txBody>
      </p:sp>
      <p:sp>
        <p:nvSpPr>
          <p:cNvPr id="17" name="TextBox 16"/>
          <p:cNvSpPr txBox="1"/>
          <p:nvPr/>
        </p:nvSpPr>
        <p:spPr>
          <a:xfrm>
            <a:off x="7255735" y="2079551"/>
            <a:ext cx="141696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20" dirty="0" err="1"/>
              <a:t>Biologiya</a:t>
            </a:r>
            <a:endParaRPr lang="ru-RU" sz="1920" dirty="0"/>
          </a:p>
        </p:txBody>
      </p:sp>
      <p:sp>
        <p:nvSpPr>
          <p:cNvPr id="18" name="TextBox 17"/>
          <p:cNvSpPr txBox="1"/>
          <p:nvPr/>
        </p:nvSpPr>
        <p:spPr>
          <a:xfrm>
            <a:off x="11515721" y="2089643"/>
            <a:ext cx="112461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20" dirty="0" err="1"/>
              <a:t>Fizika</a:t>
            </a:r>
            <a:endParaRPr lang="ru-RU" sz="1920" dirty="0"/>
          </a:p>
        </p:txBody>
      </p:sp>
      <p:sp>
        <p:nvSpPr>
          <p:cNvPr id="19" name="TextBox 18"/>
          <p:cNvSpPr txBox="1"/>
          <p:nvPr/>
        </p:nvSpPr>
        <p:spPr>
          <a:xfrm>
            <a:off x="9582260" y="3601071"/>
            <a:ext cx="112461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20" dirty="0" err="1">
                <a:solidFill>
                  <a:schemeClr val="bg2">
                    <a:lumMod val="10000"/>
                  </a:schemeClr>
                </a:solidFill>
              </a:rPr>
              <a:t>Kimyo</a:t>
            </a:r>
            <a:endParaRPr lang="ru-RU" sz="192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429306" y="2052711"/>
            <a:ext cx="1283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Science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64438" y="2587316"/>
            <a:ext cx="86516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0" dirty="0"/>
              <a:t>⸗37%</a:t>
            </a:r>
            <a:endParaRPr lang="ru-RU" sz="2160" dirty="0"/>
          </a:p>
        </p:txBody>
      </p:sp>
      <p:sp>
        <p:nvSpPr>
          <p:cNvPr id="30" name="TextBox 29"/>
          <p:cNvSpPr txBox="1"/>
          <p:nvPr/>
        </p:nvSpPr>
        <p:spPr>
          <a:xfrm>
            <a:off x="9490870" y="4112778"/>
            <a:ext cx="1160118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0" dirty="0"/>
              <a:t>⸗ 31,5%</a:t>
            </a:r>
            <a:endParaRPr lang="ru-RU" sz="2160" dirty="0"/>
          </a:p>
        </p:txBody>
      </p:sp>
      <p:sp>
        <p:nvSpPr>
          <p:cNvPr id="31" name="TextBox 30"/>
          <p:cNvSpPr txBox="1"/>
          <p:nvPr/>
        </p:nvSpPr>
        <p:spPr>
          <a:xfrm>
            <a:off x="11541653" y="2549585"/>
            <a:ext cx="1157572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0" dirty="0"/>
              <a:t>⸗ 31,5%</a:t>
            </a:r>
            <a:endParaRPr lang="ru-RU" sz="2160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24513" y="4809569"/>
            <a:ext cx="2415388" cy="3108882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39901" y="4809569"/>
            <a:ext cx="2417401" cy="310888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655288" y="4809569"/>
            <a:ext cx="2389711" cy="310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4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5934" y="372612"/>
            <a:ext cx="12437341" cy="65536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B050"/>
                </a:solidFill>
              </a:rPr>
              <a:t>Scientific methods - </a:t>
            </a:r>
            <a:r>
              <a:rPr lang="en-US" dirty="0" smtClean="0">
                <a:solidFill>
                  <a:srgbClr val="92D050"/>
                </a:solidFill>
              </a:rPr>
              <a:t>fan </a:t>
            </a:r>
            <a:r>
              <a:rPr lang="en-US" dirty="0" err="1" smtClean="0">
                <a:solidFill>
                  <a:srgbClr val="92D050"/>
                </a:solidFill>
              </a:rPr>
              <a:t>usullari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8" name="Picture 2" descr="Ilmiy usullar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9" y="1176972"/>
            <a:ext cx="5028367" cy="657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echnology Rich Assessment – Scientific Investigation – Ashley Newm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6826" y="223620"/>
            <a:ext cx="2607916" cy="246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44152" y="1176972"/>
            <a:ext cx="77598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20" b="1" i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1920" b="1" i="1" u="sng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1920" b="1" i="1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92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yo’lidir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ta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19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2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192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192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192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nega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?);</a:t>
            </a:r>
          </a:p>
          <a:p>
            <a:endParaRPr lang="en-US" sz="19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20" b="1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1920" b="1" u="sng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1920" b="1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20" b="1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ma`lumotlarni</a:t>
            </a:r>
            <a:r>
              <a:rPr lang="en-US" sz="1920" b="1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yig`ish</a:t>
            </a:r>
            <a:r>
              <a:rPr lang="en-US" sz="1920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Qushlarning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tarzini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ma`lumot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to`plash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endParaRPr lang="en-US" sz="19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2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192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Gipoteza</a:t>
            </a:r>
            <a:r>
              <a:rPr lang="en-US" sz="192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192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???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olmasmikan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)</a:t>
            </a:r>
          </a:p>
          <a:p>
            <a:endParaRPr lang="en-US" sz="19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2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Gipoteza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to`g`ri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noto`gri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isbotlash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o`tkazish</a:t>
            </a:r>
            <a:r>
              <a:rPr lang="en-US" sz="192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Qushlarning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o`rganish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suyaklarini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olmaydigan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suyaklari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endParaRPr lang="en-US" sz="192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2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1920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sz="192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92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tajribamiz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fikrga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qog`ozga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qushlar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borligi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suyaklarini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to`lganligi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olishadi</a:t>
            </a:r>
            <a:r>
              <a:rPr lang="en-US" sz="19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endParaRPr lang="en-US" sz="192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2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 </a:t>
            </a:r>
            <a:r>
              <a:rPr lang="en-US" sz="1920" b="1" u="sng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Ma`lumotlarni</a:t>
            </a:r>
            <a:r>
              <a:rPr lang="en-US" sz="192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2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92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20" b="1" u="sng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bo`lishish</a:t>
            </a:r>
            <a:r>
              <a:rPr lang="en-US" sz="192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20" b="1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13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cap="none" dirty="0" smtClean="0"/>
              <a:t>Science </a:t>
            </a:r>
            <a:r>
              <a:rPr lang="en-US" cap="none" dirty="0" err="1" smtClean="0"/>
              <a:t>fanini</a:t>
            </a:r>
            <a:r>
              <a:rPr lang="en-US" cap="none" dirty="0" smtClean="0"/>
              <a:t>  </a:t>
            </a:r>
            <a:r>
              <a:rPr lang="en-US" cap="none" dirty="0" err="1" smtClean="0"/>
              <a:t>qiziqarli</a:t>
            </a:r>
            <a:r>
              <a:rPr lang="en-US" cap="none" dirty="0" smtClean="0"/>
              <a:t> </a:t>
            </a:r>
            <a:r>
              <a:rPr lang="en-US" cap="none" dirty="0" err="1" smtClean="0"/>
              <a:t>o`tishda</a:t>
            </a:r>
            <a:r>
              <a:rPr lang="en-US" cap="none" dirty="0" smtClean="0"/>
              <a:t> </a:t>
            </a:r>
            <a:r>
              <a:rPr lang="en-US" cap="none" dirty="0" err="1" smtClean="0"/>
              <a:t>qo`llaniladigan</a:t>
            </a:r>
            <a:r>
              <a:rPr lang="en-US" cap="none" dirty="0" smtClean="0"/>
              <a:t> </a:t>
            </a:r>
            <a:r>
              <a:rPr lang="en-US" cap="none" dirty="0" err="1" smtClean="0"/>
              <a:t>metodlar</a:t>
            </a:r>
            <a:r>
              <a:rPr lang="en-US" cap="none" dirty="0" smtClean="0"/>
              <a:t> </a:t>
            </a:r>
            <a:r>
              <a:rPr lang="en-US" cap="none" dirty="0" err="1" smtClean="0"/>
              <a:t>va</a:t>
            </a:r>
            <a:r>
              <a:rPr lang="en-US" cap="none" dirty="0" smtClean="0"/>
              <a:t> </a:t>
            </a:r>
            <a:r>
              <a:rPr lang="en-US" cap="none" dirty="0" err="1" smtClean="0"/>
              <a:t>manbalar</a:t>
            </a:r>
            <a:r>
              <a:rPr lang="en-US" cap="none" dirty="0" smtClean="0"/>
              <a:t>:</a:t>
            </a:r>
            <a:endParaRPr lang="ru-RU" cap="none" dirty="0"/>
          </a:p>
        </p:txBody>
      </p:sp>
      <p:pic>
        <p:nvPicPr>
          <p:cNvPr id="5122" name="Picture 2" descr="Chaibasa Engineering Colle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1" y="2565613"/>
            <a:ext cx="3432581" cy="136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all 2014 Newsletter from Ph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333" y="4014365"/>
            <a:ext cx="3515574" cy="150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7382" y="5608629"/>
            <a:ext cx="4643202" cy="1882522"/>
          </a:xfrm>
          <a:prstGeom prst="rect">
            <a:avLst/>
          </a:prstGeom>
        </p:spPr>
      </p:pic>
      <p:pic>
        <p:nvPicPr>
          <p:cNvPr id="5128" name="Picture 8" descr="WORDWALL — замечательная коллекция шаблонов дидактических игр — Дидактор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1" y="5608630"/>
            <a:ext cx="4829376" cy="170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5120" y="2666966"/>
            <a:ext cx="4362972" cy="11869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2542" y="4014365"/>
            <a:ext cx="4059936" cy="15016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25149" y="2699762"/>
            <a:ext cx="2602841" cy="10931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883022" y="5776070"/>
            <a:ext cx="2194560" cy="154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7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5" y="2956560"/>
            <a:ext cx="7570680" cy="4026132"/>
          </a:xfrm>
          <a:prstGeom prst="rect">
            <a:avLst/>
          </a:prstGeom>
        </p:spPr>
      </p:pic>
      <p:pic>
        <p:nvPicPr>
          <p:cNvPr id="7" name="Picture 8" descr="WORDWALL — замечательная коллекция шаблонов дидактических игр — Дида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784" y="2663691"/>
            <a:ext cx="5753000" cy="203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30737" y="1912001"/>
            <a:ext cx="679993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60" dirty="0">
                <a:hlinkClick r:id="rId4"/>
              </a:rPr>
              <a:t>https://wordwall.net/en-us/community/plant-parts-games</a:t>
            </a:r>
            <a:endParaRPr lang="en-US" sz="2160" dirty="0"/>
          </a:p>
        </p:txBody>
      </p:sp>
    </p:spTree>
    <p:extLst>
      <p:ext uri="{BB962C8B-B14F-4D97-AF65-F5344CB8AC3E}">
        <p14:creationId xmlns:p14="http://schemas.microsoft.com/office/powerpoint/2010/main" val="369210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2092" cy="8149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9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03" y="109728"/>
            <a:ext cx="14304541" cy="80201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16276" y="-77155"/>
            <a:ext cx="16462951" cy="838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7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209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14" y="2455291"/>
            <a:ext cx="6513487" cy="53938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8190" y="755360"/>
            <a:ext cx="4629324" cy="32646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0160" y="922842"/>
            <a:ext cx="7315200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160" dirty="0">
                <a:hlinkClick r:id="rId4"/>
              </a:rPr>
              <a:t>https://studyjams.scholastic.com/studyjams/jams/science/matter/atoms.htm</a:t>
            </a:r>
            <a:endParaRPr lang="en-US" sz="2160" dirty="0"/>
          </a:p>
        </p:txBody>
      </p:sp>
    </p:spTree>
    <p:extLst>
      <p:ext uri="{BB962C8B-B14F-4D97-AF65-F5344CB8AC3E}">
        <p14:creationId xmlns:p14="http://schemas.microsoft.com/office/powerpoint/2010/main" val="241314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63" y="1985748"/>
            <a:ext cx="5696597" cy="60742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0317" y="2171073"/>
            <a:ext cx="5827330" cy="24474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24854" y="838200"/>
            <a:ext cx="8351906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60" dirty="0">
                <a:hlinkClick r:id="rId4"/>
              </a:rPr>
              <a:t>https://www.youtube.com/watch?v=X81OIkeuHJw</a:t>
            </a:r>
            <a:endParaRPr lang="en-US" sz="2160" dirty="0"/>
          </a:p>
        </p:txBody>
      </p:sp>
    </p:spTree>
    <p:extLst>
      <p:ext uri="{BB962C8B-B14F-4D97-AF65-F5344CB8AC3E}">
        <p14:creationId xmlns:p14="http://schemas.microsoft.com/office/powerpoint/2010/main" val="83024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6" y="2539438"/>
            <a:ext cx="5398285" cy="5326784"/>
          </a:xfrm>
          <a:prstGeom prst="rect">
            <a:avLst/>
          </a:prstGeom>
        </p:spPr>
      </p:pic>
      <p:pic>
        <p:nvPicPr>
          <p:cNvPr id="4" name="Picture 4" descr="Fall 2014 Newsletter from Ph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683" y="2373647"/>
            <a:ext cx="5353310" cy="229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971800" y="800922"/>
            <a:ext cx="7315200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160" dirty="0">
                <a:hlinkClick r:id="rId4"/>
              </a:rPr>
              <a:t>https://phet.colorado.edu/sims/html/diffusion/latest/diffusion_en.html</a:t>
            </a:r>
            <a:endParaRPr lang="en-US" sz="2160" dirty="0"/>
          </a:p>
        </p:txBody>
      </p:sp>
      <p:sp>
        <p:nvSpPr>
          <p:cNvPr id="6" name="Rectangle 5"/>
          <p:cNvSpPr/>
          <p:nvPr/>
        </p:nvSpPr>
        <p:spPr>
          <a:xfrm>
            <a:off x="2941320" y="1654362"/>
            <a:ext cx="7315200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160" dirty="0">
                <a:hlinkClick r:id="rId5"/>
              </a:rPr>
              <a:t>https://phet.colorado.edu/sims/html/natural-selection/latest/natural-selection_en.html</a:t>
            </a:r>
            <a:endParaRPr lang="en-US" sz="2160" dirty="0"/>
          </a:p>
        </p:txBody>
      </p:sp>
    </p:spTree>
    <p:extLst>
      <p:ext uri="{BB962C8B-B14F-4D97-AF65-F5344CB8AC3E}">
        <p14:creationId xmlns:p14="http://schemas.microsoft.com/office/powerpoint/2010/main" val="297953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t="16809" b="5413"/>
          <a:stretch>
            <a:fillRect/>
          </a:stretch>
        </p:blipFill>
        <p:spPr bwMode="auto">
          <a:xfrm>
            <a:off x="533400" y="1884045"/>
            <a:ext cx="7132320" cy="3120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0102" y="3612189"/>
            <a:ext cx="4643202" cy="188252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00400" y="968562"/>
            <a:ext cx="7315200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160" dirty="0">
                <a:hlinkClick r:id="rId4"/>
              </a:rPr>
              <a:t>https://create.kahoot.it/details/8bb84ccf-9750-42d9-bc67-a704e1d8f0a6</a:t>
            </a:r>
            <a:endParaRPr lang="en-US" sz="2160" dirty="0"/>
          </a:p>
        </p:txBody>
      </p:sp>
      <p:pic>
        <p:nvPicPr>
          <p:cNvPr id="5" name="Picture 4"/>
          <p:cNvPicPr/>
          <p:nvPr/>
        </p:nvPicPr>
        <p:blipFill>
          <a:blip r:embed="rId5"/>
          <a:srcRect l="25481" t="17094" r="25000" b="12821"/>
          <a:stretch>
            <a:fillRect/>
          </a:stretch>
        </p:blipFill>
        <p:spPr bwMode="auto">
          <a:xfrm>
            <a:off x="1358265" y="5116830"/>
            <a:ext cx="5880736" cy="2811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098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t="9402"/>
          <a:stretch>
            <a:fillRect/>
          </a:stretch>
        </p:blipFill>
        <p:spPr bwMode="auto">
          <a:xfrm>
            <a:off x="289560" y="1672590"/>
            <a:ext cx="7132320" cy="3634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337560" y="724723"/>
            <a:ext cx="7315200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160" dirty="0">
                <a:hlinkClick r:id="rId3"/>
              </a:rPr>
              <a:t>https://quizizz.com/admin/presentation/60a2a418deffcc001dcba50a/plant-processes-pt-ii-respiration-and-transpiration</a:t>
            </a:r>
            <a:endParaRPr lang="en-US" sz="2160" dirty="0"/>
          </a:p>
        </p:txBody>
      </p:sp>
      <p:pic>
        <p:nvPicPr>
          <p:cNvPr id="4" name="Picture 3"/>
          <p:cNvPicPr/>
          <p:nvPr/>
        </p:nvPicPr>
        <p:blipFill>
          <a:blip r:embed="rId4"/>
          <a:srcRect l="31250" t="10541" r="32372" b="5128"/>
          <a:stretch>
            <a:fillRect/>
          </a:stretch>
        </p:blipFill>
        <p:spPr bwMode="auto">
          <a:xfrm>
            <a:off x="9843134" y="1447800"/>
            <a:ext cx="3430906" cy="3794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5"/>
          <a:srcRect t="8547" b="5698"/>
          <a:stretch>
            <a:fillRect/>
          </a:stretch>
        </p:blipFill>
        <p:spPr bwMode="auto">
          <a:xfrm>
            <a:off x="381000" y="5442585"/>
            <a:ext cx="6918960" cy="2588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6"/>
          <a:srcRect t="9117" b="8262"/>
          <a:stretch>
            <a:fillRect/>
          </a:stretch>
        </p:blipFill>
        <p:spPr bwMode="auto">
          <a:xfrm>
            <a:off x="7513320" y="5349241"/>
            <a:ext cx="6827520" cy="266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9333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8443" y="4004679"/>
            <a:ext cx="2399615" cy="31994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280" y="366675"/>
            <a:ext cx="4205326" cy="31539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2480" y="366675"/>
            <a:ext cx="2971114" cy="31539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61" y="3067594"/>
            <a:ext cx="2537460" cy="3383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448" y="3886200"/>
            <a:ext cx="2537460" cy="33832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1032" y="3886200"/>
            <a:ext cx="2537460" cy="33832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5779" y="505098"/>
            <a:ext cx="311767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40" i="1" u="sng" dirty="0" err="1">
                <a:solidFill>
                  <a:srgbClr val="00B050"/>
                </a:solidFill>
                <a:latin typeface="Berlin Sans FB Demi" panose="020E0802020502020306" pitchFamily="34" charset="0"/>
              </a:rPr>
              <a:t>Amaliy</a:t>
            </a:r>
            <a:r>
              <a:rPr lang="en-US" sz="3840" i="1" u="sng" dirty="0">
                <a:solidFill>
                  <a:srgbClr val="00B050"/>
                </a:solidFill>
                <a:latin typeface="Berlin Sans FB Demi" panose="020E0802020502020306" pitchFamily="34" charset="0"/>
              </a:rPr>
              <a:t> </a:t>
            </a:r>
            <a:r>
              <a:rPr lang="en-US" sz="3840" i="1" u="sng" dirty="0" err="1">
                <a:solidFill>
                  <a:srgbClr val="00B050"/>
                </a:solidFill>
                <a:latin typeface="Berlin Sans FB Demi" panose="020E0802020502020306" pitchFamily="34" charset="0"/>
              </a:rPr>
              <a:t>darslardan</a:t>
            </a:r>
            <a:r>
              <a:rPr lang="en-US" sz="3840" i="1" u="sng" dirty="0">
                <a:solidFill>
                  <a:srgbClr val="00B050"/>
                </a:solidFill>
                <a:latin typeface="Berlin Sans FB Demi" panose="020E0802020502020306" pitchFamily="34" charset="0"/>
              </a:rPr>
              <a:t> </a:t>
            </a:r>
            <a:r>
              <a:rPr lang="en-US" sz="3840" i="1" u="sng" dirty="0" err="1">
                <a:solidFill>
                  <a:srgbClr val="00B050"/>
                </a:solidFill>
                <a:latin typeface="Berlin Sans FB Demi" panose="020E0802020502020306" pitchFamily="34" charset="0"/>
              </a:rPr>
              <a:t>namunalar</a:t>
            </a:r>
            <a:endParaRPr lang="ru-RU" sz="3840" i="1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37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+ Hearty Thank You Messages Collection - My Happy Birthda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4630400" cy="823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9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</TotalTime>
  <Words>322</Words>
  <Application>Microsoft Office PowerPoint</Application>
  <PresentationFormat>Произвольный</PresentationFormat>
  <Paragraphs>61</Paragraphs>
  <Slides>18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Times New Roman</vt:lpstr>
      <vt:lpstr>Calibri Light</vt:lpstr>
      <vt:lpstr>Arial</vt:lpstr>
      <vt:lpstr>SimSun</vt:lpstr>
      <vt:lpstr>Berlin Sans FB Demi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 What is STEAM education? (STEAM nima?)</vt:lpstr>
      <vt:lpstr>SCIENCE</vt:lpstr>
      <vt:lpstr>Scientific methods - fan usullari</vt:lpstr>
      <vt:lpstr>Science fanini  qiziqarli o`tishda qo`llaniladigan metodlar va manbalar: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Andijon PMM</cp:lastModifiedBy>
  <cp:revision>106</cp:revision>
  <dcterms:created xsi:type="dcterms:W3CDTF">2024-12-29T10:10:00Z</dcterms:created>
  <dcterms:modified xsi:type="dcterms:W3CDTF">2026-10-02T05:29:20Z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908CB013B33F4F10B9A0D4789020528C_12</vt:lpwstr>
  </property>
  <property fmtid="{D5CDD505-2E9C-101B-9397-08002B2CF9AE}" pid="3" name="KSOProductBuildVer">
    <vt:lpwstr>1049-12.1.0.25242</vt:lpwstr>
  </property>
</Properties>
</file>