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77" r:id="rId3"/>
    <p:sldId id="257" r:id="rId4"/>
    <p:sldId id="256" r:id="rId5"/>
    <p:sldId id="294" r:id="rId6"/>
    <p:sldId id="295" r:id="rId7"/>
    <p:sldId id="296" r:id="rId8"/>
    <p:sldId id="300" r:id="rId9"/>
    <p:sldId id="258" r:id="rId10"/>
    <p:sldId id="259" r:id="rId11"/>
    <p:sldId id="260" r:id="rId12"/>
    <p:sldId id="261" r:id="rId13"/>
    <p:sldId id="262" r:id="rId14"/>
    <p:sldId id="264" r:id="rId15"/>
    <p:sldId id="266" r:id="rId16"/>
    <p:sldId id="267" r:id="rId17"/>
    <p:sldId id="268" r:id="rId18"/>
    <p:sldId id="269" r:id="rId19"/>
    <p:sldId id="270" r:id="rId20"/>
    <p:sldId id="273" r:id="rId21"/>
    <p:sldId id="276" r:id="rId22"/>
    <p:sldId id="289" r:id="rId23"/>
    <p:sldId id="290" r:id="rId24"/>
    <p:sldId id="291" r:id="rId25"/>
    <p:sldId id="292" r:id="rId26"/>
    <p:sldId id="293" r:id="rId27"/>
    <p:sldId id="278" r:id="rId28"/>
    <p:sldId id="275" r:id="rId29"/>
    <p:sldId id="284" r:id="rId30"/>
    <p:sldId id="279" r:id="rId31"/>
    <p:sldId id="280" r:id="rId32"/>
    <p:sldId id="281" r:id="rId33"/>
    <p:sldId id="282" r:id="rId34"/>
    <p:sldId id="283" r:id="rId35"/>
    <p:sldId id="285" r:id="rId36"/>
    <p:sldId id="286" r:id="rId37"/>
    <p:sldId id="287" r:id="rId38"/>
  </p:sldIdLst>
  <p:sldSz cx="9144000" cy="5149850"/>
  <p:notesSz cx="9144000" cy="5149850"/>
  <p:custDataLst>
    <p:tags r:id="rId42"/>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72" userDrawn="1">
          <p15:clr>
            <a:srgbClr val="A4A3A4"/>
          </p15:clr>
        </p15:guide>
        <p15:guide id="2" pos="213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84" d="100"/>
          <a:sy n="84" d="100"/>
        </p:scale>
        <p:origin x="780" y="60"/>
      </p:cViewPr>
      <p:guideLst>
        <p:guide orient="horz" pos="2872"/>
        <p:guide pos="213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2" Type="http://schemas.openxmlformats.org/officeDocument/2006/relationships/tags" Target="tags/tag75.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 Target="slides/slide2.xml"/><Relationship Id="rId39" Type="http://schemas.openxmlformats.org/officeDocument/2006/relationships/presProps" Target="presProps.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96452" y="842811"/>
            <a:ext cx="6751097" cy="1792911"/>
          </a:xfrm>
        </p:spPr>
        <p:txBody>
          <a:bodyPr anchor="b">
            <a:normAutofit/>
          </a:bodyPr>
          <a:lstStyle>
            <a:lvl1pPr algn="ctr">
              <a:defRPr sz="3600"/>
            </a:lvl1pPr>
          </a:lstStyle>
          <a:p>
            <a:r>
              <a:rPr lang="ru-RU" smtClean="0"/>
              <a:t>Образец заголовка</a:t>
            </a:r>
            <a:endParaRPr lang="en-US" dirty="0"/>
          </a:p>
        </p:txBody>
      </p:sp>
      <p:sp>
        <p:nvSpPr>
          <p:cNvPr id="3" name="Subtitle 2"/>
          <p:cNvSpPr>
            <a:spLocks noGrp="1"/>
          </p:cNvSpPr>
          <p:nvPr>
            <p:ph type="subTitle" idx="1"/>
          </p:nvPr>
        </p:nvSpPr>
        <p:spPr>
          <a:xfrm>
            <a:off x="1196452" y="2704864"/>
            <a:ext cx="6751097" cy="124335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21933" y="493529"/>
            <a:ext cx="7300134" cy="2142194"/>
          </a:xfrm>
        </p:spPr>
        <p:txBody>
          <a:bodyPr anchor="b">
            <a:normAutofit/>
          </a:bodyPr>
          <a:lstStyle>
            <a:lvl1pPr>
              <a:defRPr sz="2550"/>
            </a:lvl1pPr>
          </a:lstStyle>
          <a:p>
            <a:r>
              <a:rPr lang="ru-RU" smtClean="0"/>
              <a:t>Образец заголовка</a:t>
            </a:r>
            <a:endParaRPr lang="en-US" dirty="0"/>
          </a:p>
        </p:txBody>
      </p:sp>
      <p:sp>
        <p:nvSpPr>
          <p:cNvPr id="3" name="Text Placeholder 2"/>
          <p:cNvSpPr>
            <a:spLocks noGrp="1"/>
          </p:cNvSpPr>
          <p:nvPr>
            <p:ph type="body" idx="1"/>
          </p:nvPr>
        </p:nvSpPr>
        <p:spPr>
          <a:xfrm>
            <a:off x="921933" y="2704864"/>
            <a:ext cx="7300134" cy="1126529"/>
          </a:xfrm>
        </p:spPr>
        <p:txBody>
          <a:bodyPr/>
          <a:lstStyle>
            <a:lvl1pPr marL="0" indent="0" algn="ctr">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endParaRPr lang="ru-RU" smtClean="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85347" y="457765"/>
            <a:ext cx="7765321" cy="995969"/>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346" y="1568173"/>
            <a:ext cx="3829503" cy="2780589"/>
          </a:xfrm>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Content Placeholder 3"/>
          <p:cNvSpPr>
            <a:spLocks noGrp="1"/>
          </p:cNvSpPr>
          <p:nvPr>
            <p:ph sz="half" idx="2"/>
          </p:nvPr>
        </p:nvSpPr>
        <p:spPr>
          <a:xfrm>
            <a:off x="4630052" y="1568173"/>
            <a:ext cx="3820616" cy="2780589"/>
          </a:xfrm>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85347" y="457765"/>
            <a:ext cx="7765321" cy="99540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6354" y="1568174"/>
            <a:ext cx="3659399" cy="618697"/>
          </a:xfrm>
        </p:spPr>
        <p:txBody>
          <a:bodyPr anchor="b"/>
          <a:lstStyle>
            <a:lvl1pPr marL="0" indent="0">
              <a:lnSpc>
                <a:spcPct val="100000"/>
              </a:lnSpc>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4" name="Content Placeholder 3"/>
          <p:cNvSpPr>
            <a:spLocks noGrp="1"/>
          </p:cNvSpPr>
          <p:nvPr>
            <p:ph sz="half" idx="2"/>
          </p:nvPr>
        </p:nvSpPr>
        <p:spPr>
          <a:xfrm>
            <a:off x="685346" y="2186870"/>
            <a:ext cx="3830406" cy="2161892"/>
          </a:xfrm>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5" name="Text Placeholder 4"/>
          <p:cNvSpPr>
            <a:spLocks noGrp="1"/>
          </p:cNvSpPr>
          <p:nvPr>
            <p:ph type="body" sz="quarter" idx="3"/>
          </p:nvPr>
        </p:nvSpPr>
        <p:spPr>
          <a:xfrm>
            <a:off x="4801502" y="1568174"/>
            <a:ext cx="3649166" cy="618697"/>
          </a:xfrm>
        </p:spPr>
        <p:txBody>
          <a:bodyPr anchor="b"/>
          <a:lstStyle>
            <a:lvl1pPr marL="0" indent="0">
              <a:lnSpc>
                <a:spcPct val="100000"/>
              </a:lnSpc>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6" name="Content Placeholder 5"/>
          <p:cNvSpPr>
            <a:spLocks noGrp="1"/>
          </p:cNvSpPr>
          <p:nvPr>
            <p:ph sz="quarter" idx="4"/>
          </p:nvPr>
        </p:nvSpPr>
        <p:spPr>
          <a:xfrm>
            <a:off x="4629150" y="2186870"/>
            <a:ext cx="3821518" cy="2161892"/>
          </a:xfrm>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7921" y="457765"/>
            <a:ext cx="2949178" cy="1773837"/>
          </a:xfrm>
        </p:spPr>
        <p:txBody>
          <a:bodyPr anchor="b">
            <a:normAutofit/>
          </a:bodyPr>
          <a:lstStyle>
            <a:lvl1pPr>
              <a:defRPr sz="2100"/>
            </a:lvl1pPr>
          </a:lstStyle>
          <a:p>
            <a:r>
              <a:rPr lang="ru-RU" smtClean="0"/>
              <a:t>Образец заголовка</a:t>
            </a:r>
            <a:endParaRPr lang="en-US" dirty="0"/>
          </a:p>
        </p:txBody>
      </p:sp>
      <p:sp>
        <p:nvSpPr>
          <p:cNvPr id="3" name="Content Placeholder 2"/>
          <p:cNvSpPr>
            <a:spLocks noGrp="1"/>
          </p:cNvSpPr>
          <p:nvPr>
            <p:ph idx="1"/>
          </p:nvPr>
        </p:nvSpPr>
        <p:spPr>
          <a:xfrm>
            <a:off x="3808548" y="457764"/>
            <a:ext cx="4642119" cy="3890998"/>
          </a:xfrm>
        </p:spPr>
        <p:txBody>
          <a:bodyPr anchor="ct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Text Placeholder 3"/>
          <p:cNvSpPr>
            <a:spLocks noGrp="1"/>
          </p:cNvSpPr>
          <p:nvPr>
            <p:ph type="body" sz="half" idx="2"/>
          </p:nvPr>
        </p:nvSpPr>
        <p:spPr>
          <a:xfrm>
            <a:off x="687921" y="2231602"/>
            <a:ext cx="2949178" cy="2117160"/>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7921" y="457765"/>
            <a:ext cx="4447330" cy="1773837"/>
          </a:xfrm>
        </p:spPr>
        <p:txBody>
          <a:bodyPr anchor="b">
            <a:normAutofit/>
          </a:bodyPr>
          <a:lstStyle>
            <a:lvl1pPr>
              <a:defRPr sz="24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568603" y="569863"/>
            <a:ext cx="2441517" cy="3666800"/>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5" y="2231601"/>
            <a:ext cx="4451213" cy="2117161"/>
          </a:xfrm>
        </p:spPr>
        <p:txBody>
          <a:bodyP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355" y="3221001"/>
            <a:ext cx="7775673" cy="615275"/>
          </a:xfrm>
        </p:spPr>
        <p:txBody>
          <a:bodyPr anchor="b">
            <a:normAutofit/>
          </a:bodyPr>
          <a:lstStyle>
            <a:lvl1pPr>
              <a:defRPr sz="21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355" y="466566"/>
            <a:ext cx="7775673" cy="2537931"/>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3836276"/>
            <a:ext cx="7774499" cy="512486"/>
          </a:xfrm>
        </p:spPr>
        <p:txBody>
          <a:bodyP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346" y="457765"/>
            <a:ext cx="7765322" cy="2571815"/>
          </a:xfrm>
        </p:spPr>
        <p:txBody>
          <a:bodyPr anchor="ctr"/>
          <a:lstStyle>
            <a:lvl1pPr>
              <a:defRPr sz="24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47" y="3157508"/>
            <a:ext cx="7765321" cy="1195614"/>
          </a:xfrm>
        </p:spPr>
        <p:txBody>
          <a:bodyPr anchor="ct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84659" y="457765"/>
            <a:ext cx="6977064" cy="2247449"/>
          </a:xfrm>
        </p:spPr>
        <p:txBody>
          <a:bodyPr anchor="ctr"/>
          <a:lstStyle>
            <a:lvl1pPr>
              <a:defRPr sz="24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2710867"/>
            <a:ext cx="6564224" cy="320504"/>
          </a:xfrm>
        </p:spPr>
        <p:txBody>
          <a:bodyPr anchor="t">
            <a:normAutofit/>
          </a:bodyPr>
          <a:lstStyle>
            <a:lvl1pPr marL="0" indent="0" algn="r">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endParaRPr lang="ru-RU" smtClean="0"/>
          </a:p>
        </p:txBody>
      </p:sp>
      <p:sp>
        <p:nvSpPr>
          <p:cNvPr id="4" name="Text Placeholder 3"/>
          <p:cNvSpPr>
            <a:spLocks noGrp="1"/>
          </p:cNvSpPr>
          <p:nvPr>
            <p:ph type="body" sz="half" idx="2"/>
          </p:nvPr>
        </p:nvSpPr>
        <p:spPr>
          <a:xfrm>
            <a:off x="685345" y="3157509"/>
            <a:ext cx="7765322" cy="1191254"/>
          </a:xfrm>
        </p:spPr>
        <p:txBody>
          <a:bodyPr anchor="ctr">
            <a:normAutofit/>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fld>
            <a:endParaRPr lang="ru-RU"/>
          </a:p>
        </p:txBody>
      </p:sp>
      <p:sp>
        <p:nvSpPr>
          <p:cNvPr id="11" name="TextBox 10"/>
          <p:cNvSpPr txBox="1"/>
          <p:nvPr/>
        </p:nvSpPr>
        <p:spPr>
          <a:xfrm>
            <a:off x="627459" y="552112"/>
            <a:ext cx="457200" cy="439123"/>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endParaRPr lang="en-US" sz="6000" dirty="0">
              <a:solidFill>
                <a:schemeClr val="tx1"/>
              </a:solidFill>
              <a:effectLst/>
            </a:endParaRPr>
          </a:p>
        </p:txBody>
      </p:sp>
      <p:sp>
        <p:nvSpPr>
          <p:cNvPr id="13" name="TextBox 12"/>
          <p:cNvSpPr txBox="1"/>
          <p:nvPr/>
        </p:nvSpPr>
        <p:spPr>
          <a:xfrm>
            <a:off x="7993467" y="2231822"/>
            <a:ext cx="457200" cy="439123"/>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endParaRPr lang="en-US" sz="6000" dirty="0">
              <a:solidFill>
                <a:schemeClr val="tx1"/>
              </a:solidFill>
              <a:effectLst/>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355" y="1597176"/>
            <a:ext cx="7766495" cy="1886202"/>
          </a:xfrm>
        </p:spPr>
        <p:txBody>
          <a:bodyPr anchor="b"/>
          <a:lstStyle>
            <a:lvl1pPr>
              <a:defRPr sz="24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46" y="3492223"/>
            <a:ext cx="7765322" cy="856539"/>
          </a:xfrm>
        </p:spPr>
        <p:txBody>
          <a:bodyPr anchor="t"/>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345" y="457765"/>
            <a:ext cx="7765322" cy="995400"/>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46" y="1568173"/>
            <a:ext cx="2474217" cy="618241"/>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8" name="Text Placeholder 3"/>
          <p:cNvSpPr>
            <a:spLocks noGrp="1"/>
          </p:cNvSpPr>
          <p:nvPr>
            <p:ph type="body" sz="half" idx="15"/>
          </p:nvPr>
        </p:nvSpPr>
        <p:spPr>
          <a:xfrm>
            <a:off x="685346" y="2186414"/>
            <a:ext cx="2474217" cy="216234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endParaRPr lang="ru-RU" smtClean="0"/>
          </a:p>
        </p:txBody>
      </p:sp>
      <p:sp>
        <p:nvSpPr>
          <p:cNvPr id="9" name="Text Placeholder 4"/>
          <p:cNvSpPr>
            <a:spLocks noGrp="1"/>
          </p:cNvSpPr>
          <p:nvPr>
            <p:ph type="body" sz="quarter" idx="3"/>
          </p:nvPr>
        </p:nvSpPr>
        <p:spPr>
          <a:xfrm>
            <a:off x="3333658" y="1568174"/>
            <a:ext cx="2473919" cy="618240"/>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10" name="Text Placeholder 3"/>
          <p:cNvSpPr>
            <a:spLocks noGrp="1"/>
          </p:cNvSpPr>
          <p:nvPr>
            <p:ph type="body" sz="half" idx="16"/>
          </p:nvPr>
        </p:nvSpPr>
        <p:spPr>
          <a:xfrm>
            <a:off x="3333659" y="2186414"/>
            <a:ext cx="2474866" cy="216234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endParaRPr lang="ru-RU" smtClean="0"/>
          </a:p>
        </p:txBody>
      </p:sp>
      <p:sp>
        <p:nvSpPr>
          <p:cNvPr id="11" name="Text Placeholder 4"/>
          <p:cNvSpPr>
            <a:spLocks noGrp="1"/>
          </p:cNvSpPr>
          <p:nvPr>
            <p:ph type="body" sz="quarter" idx="13"/>
          </p:nvPr>
        </p:nvSpPr>
        <p:spPr>
          <a:xfrm>
            <a:off x="5979974" y="1568174"/>
            <a:ext cx="2468408" cy="618240"/>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12" name="Text Placeholder 3"/>
          <p:cNvSpPr>
            <a:spLocks noGrp="1"/>
          </p:cNvSpPr>
          <p:nvPr>
            <p:ph type="body" sz="half" idx="17"/>
          </p:nvPr>
        </p:nvSpPr>
        <p:spPr>
          <a:xfrm>
            <a:off x="5982260" y="2186414"/>
            <a:ext cx="2468408" cy="216234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endParaRPr lang="ru-RU" smtClean="0"/>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346" y="457765"/>
            <a:ext cx="7765322" cy="9954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47" y="3150809"/>
            <a:ext cx="2474216" cy="432730"/>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20" name="Picture Placeholder 2"/>
          <p:cNvSpPr>
            <a:spLocks noGrp="1" noChangeAspect="1"/>
          </p:cNvSpPr>
          <p:nvPr>
            <p:ph type="pic" idx="15"/>
          </p:nvPr>
        </p:nvSpPr>
        <p:spPr>
          <a:xfrm>
            <a:off x="819015" y="1726369"/>
            <a:ext cx="2205038" cy="1144411"/>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47" y="3583539"/>
            <a:ext cx="2474216" cy="76522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endParaRPr lang="ru-RU" smtClean="0"/>
          </a:p>
        </p:txBody>
      </p:sp>
      <p:sp>
        <p:nvSpPr>
          <p:cNvPr id="22" name="Text Placeholder 4"/>
          <p:cNvSpPr>
            <a:spLocks noGrp="1"/>
          </p:cNvSpPr>
          <p:nvPr>
            <p:ph type="body" sz="quarter" idx="3"/>
          </p:nvPr>
        </p:nvSpPr>
        <p:spPr>
          <a:xfrm>
            <a:off x="3332026" y="3150809"/>
            <a:ext cx="2474237" cy="432730"/>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23" name="Picture Placeholder 2"/>
          <p:cNvSpPr>
            <a:spLocks noGrp="1" noChangeAspect="1"/>
          </p:cNvSpPr>
          <p:nvPr>
            <p:ph type="pic" idx="21"/>
          </p:nvPr>
        </p:nvSpPr>
        <p:spPr>
          <a:xfrm>
            <a:off x="3426747" y="1726369"/>
            <a:ext cx="2197894" cy="1144411"/>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3583539"/>
            <a:ext cx="2475252" cy="76522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endParaRPr lang="ru-RU" smtClean="0"/>
          </a:p>
        </p:txBody>
      </p:sp>
      <p:sp>
        <p:nvSpPr>
          <p:cNvPr id="25" name="Text Placeholder 4"/>
          <p:cNvSpPr>
            <a:spLocks noGrp="1"/>
          </p:cNvSpPr>
          <p:nvPr>
            <p:ph type="body" sz="quarter" idx="13"/>
          </p:nvPr>
        </p:nvSpPr>
        <p:spPr>
          <a:xfrm>
            <a:off x="5980067" y="3150809"/>
            <a:ext cx="2467425" cy="432730"/>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endParaRPr lang="ru-RU" smtClean="0"/>
          </a:p>
        </p:txBody>
      </p:sp>
      <p:sp>
        <p:nvSpPr>
          <p:cNvPr id="26" name="Picture Placeholder 2"/>
          <p:cNvSpPr>
            <a:spLocks noGrp="1" noChangeAspect="1"/>
          </p:cNvSpPr>
          <p:nvPr>
            <p:ph type="pic" idx="22"/>
          </p:nvPr>
        </p:nvSpPr>
        <p:spPr>
          <a:xfrm>
            <a:off x="6114603" y="1726369"/>
            <a:ext cx="2199085" cy="1144411"/>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973" y="3583540"/>
            <a:ext cx="2470694" cy="765221"/>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endParaRPr lang="ru-RU" smtClean="0"/>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457764"/>
            <a:ext cx="1906993" cy="3890999"/>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346" y="457764"/>
            <a:ext cx="5744029" cy="3890999"/>
          </a:xfrm>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chemeClr val="bg1"/>
                </a:solidFill>
                <a:latin typeface="Verdana" panose="020B0604030504040204"/>
                <a:cs typeface="Verdana" panose="020B0604030504040204"/>
              </a:defRPr>
            </a:lvl1pPr>
          </a:lstStyle>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457765"/>
            <a:ext cx="7765321" cy="995969"/>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46" y="1573989"/>
            <a:ext cx="7765322" cy="2774773"/>
          </a:xfrm>
          <a:prstGeom prst="rect">
            <a:avLst/>
          </a:prstGeom>
        </p:spPr>
        <p:txBody>
          <a:bodyPr vert="horz" lIns="91440" tIns="45720" rIns="91440" bIns="45720" rtlCol="0">
            <a:normAutofit/>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Date Placeholder 3"/>
          <p:cNvSpPr>
            <a:spLocks noGrp="1"/>
          </p:cNvSpPr>
          <p:nvPr>
            <p:ph type="dt" sz="half" idx="2"/>
          </p:nvPr>
        </p:nvSpPr>
        <p:spPr>
          <a:xfrm>
            <a:off x="5759052" y="4417904"/>
            <a:ext cx="2057400" cy="274182"/>
          </a:xfrm>
          <a:prstGeom prst="rect">
            <a:avLst/>
          </a:prstGeom>
        </p:spPr>
        <p:txBody>
          <a:bodyPr vert="horz" lIns="91440" tIns="45720" rIns="91440" bIns="45720" rtlCol="0" anchor="ctr"/>
          <a:lstStyle>
            <a:lvl1pPr algn="r">
              <a:defRPr sz="75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685346" y="4417904"/>
            <a:ext cx="5004649" cy="274182"/>
          </a:xfrm>
          <a:prstGeom prst="rect">
            <a:avLst/>
          </a:prstGeom>
        </p:spPr>
        <p:txBody>
          <a:bodyPr vert="horz" lIns="91440" tIns="45720" rIns="91440" bIns="45720" rtlCol="0" anchor="ctr"/>
          <a:lstStyle>
            <a:lvl1pPr algn="l">
              <a:defRPr sz="75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7885509" y="4417904"/>
            <a:ext cx="565159" cy="274182"/>
          </a:xfrm>
          <a:prstGeom prst="rect">
            <a:avLst/>
          </a:prstGeom>
        </p:spPr>
        <p:txBody>
          <a:bodyPr vert="horz" lIns="91440" tIns="45720" rIns="91440" bIns="45720" rtlCol="0" anchor="ctr"/>
          <a:lstStyle>
            <a:lvl1pPr algn="r">
              <a:defRPr sz="750">
                <a:solidFill>
                  <a:schemeClr val="tx1">
                    <a:tint val="75000"/>
                  </a:schemeClr>
                </a:solidFill>
              </a:defRPr>
            </a:lvl1pPr>
          </a:lstStyle>
          <a:p>
            <a:fld id="{B6F15528-21DE-4FAA-801E-634DDDAF4B2B}" type="slidenum">
              <a:rPr lang="ru-RU" smtClean="0"/>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ctr" defTabSz="685800" rtl="0" eaLnBrk="1" latinLnBrk="0" hangingPunct="1">
        <a:lnSpc>
          <a:spcPct val="90000"/>
        </a:lnSpc>
        <a:spcBef>
          <a:spcPct val="0"/>
        </a:spcBef>
        <a:buNone/>
        <a:defRPr sz="255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171450" indent="-171450" algn="l" defTabSz="685800" rtl="0" eaLnBrk="1" latinLnBrk="0" hangingPunct="1">
        <a:lnSpc>
          <a:spcPct val="120000"/>
        </a:lnSpc>
        <a:spcBef>
          <a:spcPts val="750"/>
        </a:spcBef>
        <a:buFont typeface="Arial" panose="020B0604020202020204" pitchFamily="34" charset="0"/>
        <a:buChar char="•"/>
        <a:defRPr sz="1500" kern="1200">
          <a:solidFill>
            <a:schemeClr val="tx1"/>
          </a:solidFill>
          <a:effectLst>
            <a:outerShdw blurRad="50800" dist="38100" dir="2700000" algn="tl" rotWithShape="0">
              <a:srgbClr val="000000">
                <a:alpha val="48000"/>
              </a:srgbClr>
            </a:outerShdw>
          </a:effectLst>
          <a:latin typeface="+mn-lt"/>
          <a:ea typeface="+mn-ea"/>
          <a:cs typeface="+mn-cs"/>
        </a:defRPr>
      </a:lvl1pPr>
      <a:lvl2pPr marL="514350" indent="-171450" algn="l" defTabSz="685800" rtl="0" eaLnBrk="1" latinLnBrk="0" hangingPunct="1">
        <a:lnSpc>
          <a:spcPct val="120000"/>
        </a:lnSpc>
        <a:spcBef>
          <a:spcPts val="375"/>
        </a:spcBef>
        <a:buFont typeface="Arial" panose="020B0604020202020204" pitchFamily="34" charset="0"/>
        <a:buChar char="•"/>
        <a:defRPr sz="1350" kern="1200">
          <a:solidFill>
            <a:schemeClr val="tx1"/>
          </a:solidFill>
          <a:effectLst>
            <a:outerShdw blurRad="50800" dist="38100" dir="2700000" algn="tl" rotWithShape="0">
              <a:srgbClr val="000000">
                <a:alpha val="48000"/>
              </a:srgbClr>
            </a:outerShdw>
          </a:effectLst>
          <a:latin typeface="+mn-lt"/>
          <a:ea typeface="+mn-ea"/>
          <a:cs typeface="+mn-cs"/>
        </a:defRPr>
      </a:lvl2pPr>
      <a:lvl3pPr marL="857250" indent="-171450" algn="l" defTabSz="685800" rtl="0" eaLnBrk="1" latinLnBrk="0" hangingPunct="1">
        <a:lnSpc>
          <a:spcPct val="120000"/>
        </a:lnSpc>
        <a:spcBef>
          <a:spcPts val="375"/>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20015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effectLst>
            <a:outerShdw blurRad="50800" dist="38100" dir="2700000" algn="tl" rotWithShape="0">
              <a:srgbClr val="000000">
                <a:alpha val="48000"/>
              </a:srgbClr>
            </a:outerShdw>
          </a:effectLst>
          <a:latin typeface="+mn-lt"/>
          <a:ea typeface="+mn-ea"/>
          <a:cs typeface="+mn-cs"/>
        </a:defRPr>
      </a:lvl4pPr>
      <a:lvl5pPr marL="15430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5pPr>
      <a:lvl6pPr marL="18859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2288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7pPr>
      <a:lvl8pPr marL="25717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8pPr>
      <a:lvl9pPr marL="29146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1" Type="http://schemas.openxmlformats.org/officeDocument/2006/relationships/slideLayout" Target="../slideLayouts/slideLayout18.xml"/><Relationship Id="rId10" Type="http://schemas.openxmlformats.org/officeDocument/2006/relationships/tags" Target="../tags/tag10.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9" Type="http://schemas.openxmlformats.org/officeDocument/2006/relationships/tags" Target="../tags/tag19.xml"/><Relationship Id="rId8" Type="http://schemas.openxmlformats.org/officeDocument/2006/relationships/tags" Target="../tags/tag18.xml"/><Relationship Id="rId7" Type="http://schemas.openxmlformats.org/officeDocument/2006/relationships/tags" Target="../tags/tag17.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 Id="rId3" Type="http://schemas.openxmlformats.org/officeDocument/2006/relationships/tags" Target="../tags/tag13.xml"/><Relationship Id="rId25" Type="http://schemas.openxmlformats.org/officeDocument/2006/relationships/slideLayout" Target="../slideLayouts/slideLayout18.xml"/><Relationship Id="rId24" Type="http://schemas.openxmlformats.org/officeDocument/2006/relationships/image" Target="../media/image10.png"/><Relationship Id="rId23" Type="http://schemas.openxmlformats.org/officeDocument/2006/relationships/tags" Target="../tags/tag33.xml"/><Relationship Id="rId22" Type="http://schemas.openxmlformats.org/officeDocument/2006/relationships/tags" Target="../tags/tag32.xml"/><Relationship Id="rId21" Type="http://schemas.openxmlformats.org/officeDocument/2006/relationships/tags" Target="../tags/tag31.xml"/><Relationship Id="rId20" Type="http://schemas.openxmlformats.org/officeDocument/2006/relationships/tags" Target="../tags/tag30.xml"/><Relationship Id="rId2" Type="http://schemas.openxmlformats.org/officeDocument/2006/relationships/tags" Target="../tags/tag12.xml"/><Relationship Id="rId19" Type="http://schemas.openxmlformats.org/officeDocument/2006/relationships/tags" Target="../tags/tag29.xml"/><Relationship Id="rId18" Type="http://schemas.openxmlformats.org/officeDocument/2006/relationships/tags" Target="../tags/tag28.xml"/><Relationship Id="rId17" Type="http://schemas.openxmlformats.org/officeDocument/2006/relationships/tags" Target="../tags/tag27.xml"/><Relationship Id="rId16" Type="http://schemas.openxmlformats.org/officeDocument/2006/relationships/tags" Target="../tags/tag26.xml"/><Relationship Id="rId15" Type="http://schemas.openxmlformats.org/officeDocument/2006/relationships/tags" Target="../tags/tag25.xml"/><Relationship Id="rId14" Type="http://schemas.openxmlformats.org/officeDocument/2006/relationships/tags" Target="../tags/tag24.xml"/><Relationship Id="rId13" Type="http://schemas.openxmlformats.org/officeDocument/2006/relationships/tags" Target="../tags/tag23.xml"/><Relationship Id="rId12" Type="http://schemas.openxmlformats.org/officeDocument/2006/relationships/tags" Target="../tags/tag22.xml"/><Relationship Id="rId11" Type="http://schemas.openxmlformats.org/officeDocument/2006/relationships/tags" Target="../tags/tag21.xml"/><Relationship Id="rId10" Type="http://schemas.openxmlformats.org/officeDocument/2006/relationships/tags" Target="../tags/tag20.xml"/><Relationship Id="rId1" Type="http://schemas.openxmlformats.org/officeDocument/2006/relationships/tags" Target="../tags/tag11.xml"/></Relationships>
</file>

<file path=ppt/slides/_rels/slide7.xml.rels><?xml version="1.0" encoding="UTF-8" standalone="yes"?>
<Relationships xmlns="http://schemas.openxmlformats.org/package/2006/relationships"><Relationship Id="rId9" Type="http://schemas.openxmlformats.org/officeDocument/2006/relationships/tags" Target="../tags/tag42.xml"/><Relationship Id="rId8" Type="http://schemas.openxmlformats.org/officeDocument/2006/relationships/tags" Target="../tags/tag41.xml"/><Relationship Id="rId7" Type="http://schemas.openxmlformats.org/officeDocument/2006/relationships/tags" Target="../tags/tag40.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 Id="rId3" Type="http://schemas.openxmlformats.org/officeDocument/2006/relationships/tags" Target="../tags/tag36.xml"/><Relationship Id="rId21" Type="http://schemas.openxmlformats.org/officeDocument/2006/relationships/slideLayout" Target="../slideLayouts/slideLayout18.xml"/><Relationship Id="rId20" Type="http://schemas.openxmlformats.org/officeDocument/2006/relationships/tags" Target="../tags/tag53.xml"/><Relationship Id="rId2" Type="http://schemas.openxmlformats.org/officeDocument/2006/relationships/tags" Target="../tags/tag35.xml"/><Relationship Id="rId19" Type="http://schemas.openxmlformats.org/officeDocument/2006/relationships/tags" Target="../tags/tag52.xml"/><Relationship Id="rId18" Type="http://schemas.openxmlformats.org/officeDocument/2006/relationships/tags" Target="../tags/tag51.xml"/><Relationship Id="rId17" Type="http://schemas.openxmlformats.org/officeDocument/2006/relationships/tags" Target="../tags/tag50.xml"/><Relationship Id="rId16" Type="http://schemas.openxmlformats.org/officeDocument/2006/relationships/tags" Target="../tags/tag49.xml"/><Relationship Id="rId15" Type="http://schemas.openxmlformats.org/officeDocument/2006/relationships/tags" Target="../tags/tag48.xml"/><Relationship Id="rId14" Type="http://schemas.openxmlformats.org/officeDocument/2006/relationships/tags" Target="../tags/tag47.xml"/><Relationship Id="rId13" Type="http://schemas.openxmlformats.org/officeDocument/2006/relationships/tags" Target="../tags/tag46.xml"/><Relationship Id="rId12" Type="http://schemas.openxmlformats.org/officeDocument/2006/relationships/tags" Target="../tags/tag45.xml"/><Relationship Id="rId11" Type="http://schemas.openxmlformats.org/officeDocument/2006/relationships/tags" Target="../tags/tag44.xml"/><Relationship Id="rId10" Type="http://schemas.openxmlformats.org/officeDocument/2006/relationships/tags" Target="../tags/tag43.xml"/><Relationship Id="rId1" Type="http://schemas.openxmlformats.org/officeDocument/2006/relationships/tags" Target="../tags/tag3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jpe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9" Type="http://schemas.openxmlformats.org/officeDocument/2006/relationships/tags" Target="../tags/tag62.xml"/><Relationship Id="rId8" Type="http://schemas.openxmlformats.org/officeDocument/2006/relationships/tags" Target="../tags/tag61.xml"/><Relationship Id="rId7" Type="http://schemas.openxmlformats.org/officeDocument/2006/relationships/tags" Target="../tags/tag60.xml"/><Relationship Id="rId6" Type="http://schemas.openxmlformats.org/officeDocument/2006/relationships/tags" Target="../tags/tag59.xml"/><Relationship Id="rId5" Type="http://schemas.openxmlformats.org/officeDocument/2006/relationships/tags" Target="../tags/tag58.xml"/><Relationship Id="rId4" Type="http://schemas.openxmlformats.org/officeDocument/2006/relationships/tags" Target="../tags/tag57.xml"/><Relationship Id="rId3" Type="http://schemas.openxmlformats.org/officeDocument/2006/relationships/tags" Target="../tags/tag56.xml"/><Relationship Id="rId22" Type="http://schemas.openxmlformats.org/officeDocument/2006/relationships/slideLayout" Target="../slideLayouts/slideLayout2.xml"/><Relationship Id="rId21" Type="http://schemas.openxmlformats.org/officeDocument/2006/relationships/tags" Target="../tags/tag74.xml"/><Relationship Id="rId20" Type="http://schemas.openxmlformats.org/officeDocument/2006/relationships/tags" Target="../tags/tag73.xml"/><Relationship Id="rId2" Type="http://schemas.openxmlformats.org/officeDocument/2006/relationships/tags" Target="../tags/tag55.xml"/><Relationship Id="rId19" Type="http://schemas.openxmlformats.org/officeDocument/2006/relationships/tags" Target="../tags/tag72.xml"/><Relationship Id="rId18" Type="http://schemas.openxmlformats.org/officeDocument/2006/relationships/tags" Target="../tags/tag71.xml"/><Relationship Id="rId17" Type="http://schemas.openxmlformats.org/officeDocument/2006/relationships/tags" Target="../tags/tag70.xml"/><Relationship Id="rId16" Type="http://schemas.openxmlformats.org/officeDocument/2006/relationships/tags" Target="../tags/tag69.xml"/><Relationship Id="rId15" Type="http://schemas.openxmlformats.org/officeDocument/2006/relationships/tags" Target="../tags/tag68.xml"/><Relationship Id="rId14" Type="http://schemas.openxmlformats.org/officeDocument/2006/relationships/tags" Target="../tags/tag67.xml"/><Relationship Id="rId13" Type="http://schemas.openxmlformats.org/officeDocument/2006/relationships/tags" Target="../tags/tag66.xml"/><Relationship Id="rId12" Type="http://schemas.openxmlformats.org/officeDocument/2006/relationships/tags" Target="../tags/tag65.xml"/><Relationship Id="rId11" Type="http://schemas.openxmlformats.org/officeDocument/2006/relationships/tags" Target="../tags/tag64.xml"/><Relationship Id="rId10" Type="http://schemas.openxmlformats.org/officeDocument/2006/relationships/tags" Target="../tags/tag63.xml"/><Relationship Id="rId1" Type="http://schemas.openxmlformats.org/officeDocument/2006/relationships/tags" Target="../tags/tag5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17.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1"/>
          <a:stretch>
            <a:fillRect/>
          </a:stretch>
        </p:blipFill>
        <p:spPr>
          <a:xfrm>
            <a:off x="990600" y="725265"/>
            <a:ext cx="1943100" cy="2014538"/>
          </a:xfrm>
          <a:prstGeom prst="rect">
            <a:avLst/>
          </a:prstGeom>
        </p:spPr>
      </p:pic>
      <p:pic>
        <p:nvPicPr>
          <p:cNvPr id="4" name="Рисунок 3"/>
          <p:cNvPicPr>
            <a:picLocks noChangeAspect="1"/>
          </p:cNvPicPr>
          <p:nvPr/>
        </p:nvPicPr>
        <p:blipFill>
          <a:blip r:embed="rId2"/>
          <a:stretch>
            <a:fillRect/>
          </a:stretch>
        </p:blipFill>
        <p:spPr>
          <a:xfrm>
            <a:off x="3505200" y="696524"/>
            <a:ext cx="2133600" cy="2014538"/>
          </a:xfrm>
          <a:prstGeom prst="rect">
            <a:avLst/>
          </a:prstGeom>
        </p:spPr>
      </p:pic>
      <p:pic>
        <p:nvPicPr>
          <p:cNvPr id="5" name="Рисунок 4"/>
          <p:cNvPicPr>
            <a:picLocks noChangeAspect="1"/>
          </p:cNvPicPr>
          <p:nvPr/>
        </p:nvPicPr>
        <p:blipFill>
          <a:blip r:embed="rId3"/>
          <a:stretch>
            <a:fillRect/>
          </a:stretch>
        </p:blipFill>
        <p:spPr>
          <a:xfrm>
            <a:off x="6137238" y="746531"/>
            <a:ext cx="2390775" cy="1914525"/>
          </a:xfrm>
          <a:prstGeom prst="rect">
            <a:avLst/>
          </a:prstGeom>
        </p:spPr>
      </p:pic>
      <p:pic>
        <p:nvPicPr>
          <p:cNvPr id="7" name="Рисунок 6"/>
          <p:cNvPicPr>
            <a:picLocks noChangeAspect="1"/>
          </p:cNvPicPr>
          <p:nvPr/>
        </p:nvPicPr>
        <p:blipFill>
          <a:blip r:embed="rId4"/>
          <a:stretch>
            <a:fillRect/>
          </a:stretch>
        </p:blipFill>
        <p:spPr>
          <a:xfrm>
            <a:off x="1828800" y="2739803"/>
            <a:ext cx="1905000" cy="2162595"/>
          </a:xfrm>
          <a:prstGeom prst="rect">
            <a:avLst/>
          </a:prstGeom>
        </p:spPr>
      </p:pic>
      <p:pic>
        <p:nvPicPr>
          <p:cNvPr id="8" name="Рисунок 7"/>
          <p:cNvPicPr>
            <a:picLocks noChangeAspect="1"/>
          </p:cNvPicPr>
          <p:nvPr/>
        </p:nvPicPr>
        <p:blipFill>
          <a:blip r:embed="rId5"/>
          <a:stretch>
            <a:fillRect/>
          </a:stretch>
        </p:blipFill>
        <p:spPr>
          <a:xfrm>
            <a:off x="4953000" y="2727325"/>
            <a:ext cx="2322403" cy="217507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85800" y="444259"/>
            <a:ext cx="6627647" cy="765593"/>
          </a:xfrm>
          <a:prstGeom prst="rect">
            <a:avLst/>
          </a:prstGeom>
        </p:spPr>
        <p:txBody>
          <a:bodyPr vert="horz" wrap="square" lIns="0" tIns="61594" rIns="0" bIns="0" rtlCol="0">
            <a:spAutoFit/>
          </a:bodyPr>
          <a:lstStyle/>
          <a:p>
            <a:pPr marL="1686560" marR="5080" indent="-1674495">
              <a:lnSpc>
                <a:spcPts val="2910"/>
              </a:lnSpc>
              <a:spcBef>
                <a:spcPts val="485"/>
              </a:spcBef>
            </a:pPr>
            <a:r>
              <a:rPr lang="en-US" sz="1800" spc="5" dirty="0" err="1">
                <a:latin typeface="Arial" panose="020B0604020202020204"/>
                <a:cs typeface="Arial" panose="020B0604020202020204"/>
              </a:rPr>
              <a:t>Xodimlarni</a:t>
            </a:r>
            <a:r>
              <a:rPr lang="en-US" sz="1800" spc="5" dirty="0">
                <a:latin typeface="Arial" panose="020B0604020202020204"/>
                <a:cs typeface="Arial" panose="020B0604020202020204"/>
              </a:rPr>
              <a:t> </a:t>
            </a:r>
            <a:r>
              <a:rPr lang="en-US" sz="1800" spc="5" dirty="0" err="1">
                <a:latin typeface="Arial" panose="020B0604020202020204"/>
                <a:cs typeface="Arial" panose="020B0604020202020204"/>
              </a:rPr>
              <a:t>faoliyatini</a:t>
            </a:r>
            <a:r>
              <a:rPr lang="en-US" sz="1800" spc="5" dirty="0">
                <a:latin typeface="Arial" panose="020B0604020202020204"/>
                <a:cs typeface="Arial" panose="020B0604020202020204"/>
              </a:rPr>
              <a:t> </a:t>
            </a:r>
            <a:r>
              <a:rPr lang="en-US" sz="1800" spc="5" dirty="0" err="1">
                <a:latin typeface="Arial" panose="020B0604020202020204"/>
                <a:cs typeface="Arial" panose="020B0604020202020204"/>
              </a:rPr>
              <a:t>boshqarishda</a:t>
            </a:r>
            <a:r>
              <a:rPr lang="en-US" sz="1800" spc="5" dirty="0">
                <a:latin typeface="Arial" panose="020B0604020202020204"/>
                <a:cs typeface="Arial" panose="020B0604020202020204"/>
              </a:rPr>
              <a:t>  </a:t>
            </a:r>
            <a:r>
              <a:rPr lang="en-US" sz="1800" spc="5" dirty="0" err="1">
                <a:latin typeface="Arial" panose="020B0604020202020204"/>
                <a:cs typeface="Arial" panose="020B0604020202020204"/>
              </a:rPr>
              <a:t>islomiy</a:t>
            </a:r>
            <a:r>
              <a:rPr lang="en-US" sz="1800" spc="5" dirty="0">
                <a:latin typeface="Arial" panose="020B0604020202020204"/>
                <a:cs typeface="Arial" panose="020B0604020202020204"/>
              </a:rPr>
              <a:t> </a:t>
            </a:r>
            <a:r>
              <a:rPr lang="en-US" sz="1800" spc="5" dirty="0" err="1">
                <a:latin typeface="Arial" panose="020B0604020202020204"/>
                <a:cs typeface="Arial" panose="020B0604020202020204"/>
              </a:rPr>
              <a:t>tavsiyalar</a:t>
            </a:r>
            <a:endParaRPr sz="1800" dirty="0">
              <a:latin typeface="Arial" panose="020B0604020202020204"/>
              <a:cs typeface="Arial" panose="020B0604020202020204"/>
            </a:endParaRPr>
          </a:p>
        </p:txBody>
      </p:sp>
      <p:sp>
        <p:nvSpPr>
          <p:cNvPr id="3" name="object 3"/>
          <p:cNvSpPr txBox="1"/>
          <p:nvPr/>
        </p:nvSpPr>
        <p:spPr>
          <a:xfrm>
            <a:off x="426821" y="1050492"/>
            <a:ext cx="3831590" cy="537968"/>
          </a:xfrm>
          <a:prstGeom prst="rect">
            <a:avLst/>
          </a:prstGeom>
        </p:spPr>
        <p:txBody>
          <a:bodyPr vert="horz" wrap="square" lIns="0" tIns="12065" rIns="0" bIns="0" rtlCol="0">
            <a:spAutoFit/>
          </a:bodyPr>
          <a:lstStyle/>
          <a:p>
            <a:pPr marL="12065">
              <a:lnSpc>
                <a:spcPts val="1335"/>
              </a:lnSpc>
              <a:spcBef>
                <a:spcPts val="95"/>
              </a:spcBef>
              <a:buClr>
                <a:srgbClr val="000000"/>
              </a:buClr>
              <a:buSzPct val="138000"/>
              <a:tabLst>
                <a:tab pos="356870" algn="l"/>
                <a:tab pos="357505" algn="l"/>
                <a:tab pos="813435" algn="l"/>
                <a:tab pos="1290320" algn="l"/>
                <a:tab pos="2110105" algn="l"/>
                <a:tab pos="2543175" algn="l"/>
              </a:tabLst>
            </a:pPr>
            <a:endParaRPr lang="en-US" sz="1300" spc="105" dirty="0" smtClean="0">
              <a:latin typeface="Tahoma" panose="020B0604030504040204"/>
              <a:cs typeface="Tahoma" panose="020B0604030504040204"/>
            </a:endParaRPr>
          </a:p>
          <a:p>
            <a:pPr marL="12065" algn="ctr">
              <a:lnSpc>
                <a:spcPts val="1335"/>
              </a:lnSpc>
              <a:spcBef>
                <a:spcPts val="95"/>
              </a:spcBef>
              <a:buClr>
                <a:srgbClr val="000000"/>
              </a:buClr>
              <a:buSzPct val="138000"/>
              <a:tabLst>
                <a:tab pos="356870" algn="l"/>
                <a:tab pos="357505" algn="l"/>
                <a:tab pos="813435" algn="l"/>
                <a:tab pos="1290320" algn="l"/>
                <a:tab pos="2110105" algn="l"/>
                <a:tab pos="2543175" algn="l"/>
              </a:tabLst>
            </a:pPr>
            <a:r>
              <a:rPr lang="en-US" sz="1300" spc="105" dirty="0" err="1" smtClean="0">
                <a:latin typeface="Tahoma" panose="020B0604030504040204"/>
                <a:cs typeface="Tahoma" panose="020B0604030504040204"/>
              </a:rPr>
              <a:t>Har</a:t>
            </a:r>
            <a:r>
              <a:rPr lang="en-US" sz="1300" spc="105" dirty="0">
                <a:latin typeface="Tahoma" panose="020B0604030504040204"/>
                <a:cs typeface="Tahoma" panose="020B0604030504040204"/>
              </a:rPr>
              <a:t>	</a:t>
            </a:r>
            <a:r>
              <a:rPr lang="en-US" sz="1300" spc="105" dirty="0" err="1">
                <a:latin typeface="Tahoma" panose="020B0604030504040204"/>
                <a:cs typeface="Tahoma" panose="020B0604030504040204"/>
              </a:rPr>
              <a:t>bir</a:t>
            </a:r>
            <a:r>
              <a:rPr lang="en-US" sz="1300" spc="105" dirty="0">
                <a:latin typeface="Tahoma" panose="020B0604030504040204"/>
                <a:cs typeface="Tahoma" panose="020B0604030504040204"/>
              </a:rPr>
              <a:t>	</a:t>
            </a:r>
            <a:r>
              <a:rPr lang="en-US" sz="1300" spc="105" dirty="0" err="1">
                <a:latin typeface="Tahoma" panose="020B0604030504040204"/>
                <a:cs typeface="Tahoma" panose="020B0604030504040204"/>
              </a:rPr>
              <a:t>boshliq</a:t>
            </a:r>
            <a:r>
              <a:rPr lang="en-US" sz="1300" spc="105" dirty="0">
                <a:latin typeface="Tahoma" panose="020B0604030504040204"/>
                <a:cs typeface="Tahoma" panose="020B0604030504040204"/>
              </a:rPr>
              <a:t>	</a:t>
            </a:r>
            <a:r>
              <a:rPr lang="en-US" sz="1300" spc="105" dirty="0" err="1">
                <a:latin typeface="Tahoma" panose="020B0604030504040204"/>
                <a:cs typeface="Tahoma" panose="020B0604030504040204"/>
              </a:rPr>
              <a:t>qo‘l</a:t>
            </a:r>
            <a:r>
              <a:rPr lang="en-US" sz="1300" spc="105" dirty="0">
                <a:latin typeface="Tahoma" panose="020B0604030504040204"/>
                <a:cs typeface="Tahoma" panose="020B0604030504040204"/>
              </a:rPr>
              <a:t>	</a:t>
            </a:r>
            <a:r>
              <a:rPr lang="en-US" sz="1300" spc="105" dirty="0" err="1">
                <a:latin typeface="Tahoma" panose="020B0604030504040204"/>
                <a:cs typeface="Tahoma" panose="020B0604030504040204"/>
              </a:rPr>
              <a:t>ostidagilarga</a:t>
            </a:r>
            <a:endParaRPr lang="en-US" sz="1300" spc="105" dirty="0">
              <a:latin typeface="Tahoma" panose="020B0604030504040204"/>
              <a:cs typeface="Tahoma" panose="020B0604030504040204"/>
            </a:endParaRPr>
          </a:p>
          <a:p>
            <a:pPr marL="12065">
              <a:lnSpc>
                <a:spcPts val="1335"/>
              </a:lnSpc>
              <a:spcBef>
                <a:spcPts val="95"/>
              </a:spcBef>
              <a:buClr>
                <a:srgbClr val="000000"/>
              </a:buClr>
              <a:buSzPct val="138000"/>
              <a:tabLst>
                <a:tab pos="356870" algn="l"/>
                <a:tab pos="357505" algn="l"/>
                <a:tab pos="813435" algn="l"/>
                <a:tab pos="1290320" algn="l"/>
                <a:tab pos="2110105" algn="l"/>
                <a:tab pos="2543175" algn="l"/>
              </a:tabLst>
            </a:pPr>
            <a:r>
              <a:rPr lang="en-US" sz="1300" spc="105" dirty="0" smtClean="0">
                <a:latin typeface="Tahoma" panose="020B0604030504040204"/>
                <a:cs typeface="Tahoma" panose="020B0604030504040204"/>
              </a:rPr>
              <a:t>  </a:t>
            </a:r>
            <a:r>
              <a:rPr lang="en-US" sz="1300" spc="105" dirty="0" err="1" smtClean="0">
                <a:latin typeface="Tahoma" panose="020B0604030504040204"/>
                <a:cs typeface="Tahoma" panose="020B0604030504040204"/>
              </a:rPr>
              <a:t>ma’sul</a:t>
            </a:r>
            <a:r>
              <a:rPr lang="en-US" sz="1300" spc="105" dirty="0" smtClean="0">
                <a:latin typeface="Tahoma" panose="020B0604030504040204"/>
                <a:cs typeface="Tahoma" panose="020B0604030504040204"/>
              </a:rPr>
              <a:t> </a:t>
            </a:r>
            <a:r>
              <a:rPr lang="en-US" sz="1300" spc="105" dirty="0" err="1">
                <a:latin typeface="Tahoma" panose="020B0604030504040204"/>
                <a:cs typeface="Tahoma" panose="020B0604030504040204"/>
              </a:rPr>
              <a:t>bo‘lishi</a:t>
            </a:r>
            <a:endParaRPr sz="1300" dirty="0">
              <a:latin typeface="Tahoma" panose="020B0604030504040204"/>
              <a:cs typeface="Tahoma" panose="020B0604030504040204"/>
            </a:endParaRPr>
          </a:p>
        </p:txBody>
      </p:sp>
      <p:sp>
        <p:nvSpPr>
          <p:cNvPr id="5" name="object 5"/>
          <p:cNvSpPr txBox="1"/>
          <p:nvPr/>
        </p:nvSpPr>
        <p:spPr>
          <a:xfrm>
            <a:off x="426821" y="1591715"/>
            <a:ext cx="3828923" cy="1238159"/>
          </a:xfrm>
          <a:prstGeom prst="rect">
            <a:avLst/>
          </a:prstGeom>
        </p:spPr>
        <p:txBody>
          <a:bodyPr vert="horz" wrap="square" lIns="0" tIns="12065" rIns="0" bIns="0" rtlCol="0">
            <a:spAutoFit/>
          </a:bodyPr>
          <a:lstStyle/>
          <a:p>
            <a:pPr marL="298450" indent="-285750">
              <a:lnSpc>
                <a:spcPct val="100000"/>
              </a:lnSpc>
              <a:spcBef>
                <a:spcPts val="95"/>
              </a:spcBef>
              <a:buFont typeface="Wingdings" panose="05000000000000000000" pitchFamily="2" charset="2"/>
              <a:buChar char="§"/>
            </a:pPr>
            <a:r>
              <a:rPr lang="it-IT" sz="1300" spc="100" dirty="0" smtClean="0">
                <a:latin typeface="Tahoma" panose="020B0604030504040204"/>
                <a:cs typeface="Tahoma" panose="020B0604030504040204"/>
              </a:rPr>
              <a:t>AL Moida 8: Ey,iymon keltirganlar</a:t>
            </a:r>
            <a:r>
              <a:rPr lang="it-IT" sz="1300" spc="100" dirty="0" smtClean="0">
                <a:latin typeface="Tahoma" panose="020B0604030504040204"/>
                <a:cs typeface="Tahoma" panose="020B0604030504040204"/>
              </a:rPr>
              <a:t>!</a:t>
            </a:r>
            <a:endParaRPr lang="it-IT" sz="1300" spc="100" dirty="0" smtClean="0">
              <a:latin typeface="Tahoma" panose="020B0604030504040204"/>
              <a:cs typeface="Tahoma" panose="020B0604030504040204"/>
            </a:endParaRPr>
          </a:p>
          <a:p>
            <a:pPr marL="298450" indent="-285750">
              <a:lnSpc>
                <a:spcPct val="100000"/>
              </a:lnSpc>
              <a:spcBef>
                <a:spcPts val="95"/>
              </a:spcBef>
              <a:buFont typeface="Wingdings" panose="05000000000000000000" pitchFamily="2" charset="2"/>
              <a:buChar char="§"/>
            </a:pPr>
            <a:r>
              <a:rPr lang="it-IT" sz="1300" spc="100" dirty="0" smtClean="0">
                <a:latin typeface="Tahoma" panose="020B0604030504040204"/>
                <a:cs typeface="Tahoma" panose="020B0604030504040204"/>
              </a:rPr>
              <a:t>Alloh </a:t>
            </a:r>
            <a:r>
              <a:rPr lang="it-IT" sz="1300" spc="100" dirty="0" smtClean="0">
                <a:latin typeface="Tahoma" panose="020B0604030504040204"/>
                <a:cs typeface="Tahoma" panose="020B0604030504040204"/>
              </a:rPr>
              <a:t>uchun haqda turing,adolatli guvoh </a:t>
            </a:r>
            <a:endParaRPr lang="it-IT" sz="1300" spc="100" dirty="0" smtClean="0">
              <a:latin typeface="Tahoma" panose="020B0604030504040204"/>
              <a:cs typeface="Tahoma" panose="020B0604030504040204"/>
            </a:endParaRPr>
          </a:p>
          <a:p>
            <a:pPr marL="298450" indent="-285750">
              <a:lnSpc>
                <a:spcPct val="100000"/>
              </a:lnSpc>
              <a:spcBef>
                <a:spcPts val="95"/>
              </a:spcBef>
              <a:buFont typeface="Wingdings" panose="05000000000000000000" pitchFamily="2" charset="2"/>
              <a:buChar char="§"/>
            </a:pPr>
            <a:r>
              <a:rPr lang="it-IT" sz="1300" spc="100" dirty="0" smtClean="0">
                <a:latin typeface="Tahoma" panose="020B0604030504040204"/>
                <a:cs typeface="Tahoma" panose="020B0604030504040204"/>
              </a:rPr>
              <a:t>bo ‘ling.Bir qavmni yomon ko ‘rishingiz sizni ularga </a:t>
            </a:r>
            <a:r>
              <a:rPr lang="it-IT" sz="1300" spc="100" dirty="0" smtClean="0">
                <a:latin typeface="Tahoma" panose="020B0604030504040204"/>
                <a:cs typeface="Tahoma" panose="020B0604030504040204"/>
              </a:rPr>
              <a:t>nisbatan adolat </a:t>
            </a:r>
            <a:r>
              <a:rPr lang="it-IT" sz="1300" spc="100" dirty="0" smtClean="0">
                <a:latin typeface="Tahoma" panose="020B0604030504040204"/>
                <a:cs typeface="Tahoma" panose="020B0604030504040204"/>
              </a:rPr>
              <a:t>qilmaslikka olib </a:t>
            </a:r>
            <a:r>
              <a:rPr lang="it-IT" sz="1300" spc="100" dirty="0" smtClean="0">
                <a:latin typeface="Tahoma" panose="020B0604030504040204"/>
                <a:cs typeface="Tahoma" panose="020B0604030504040204"/>
              </a:rPr>
              <a:t>bormasin,Adolat  qiling</a:t>
            </a:r>
            <a:r>
              <a:rPr lang="en-US" altLang="it-IT" sz="1300" spc="100" dirty="0" smtClean="0">
                <a:latin typeface="Tahoma" panose="020B0604030504040204"/>
                <a:cs typeface="Tahoma" panose="020B0604030504040204"/>
              </a:rPr>
              <a:t> </a:t>
            </a:r>
            <a:r>
              <a:rPr lang="it-IT" sz="1300" spc="100" dirty="0" smtClean="0">
                <a:latin typeface="Tahoma" panose="020B0604030504040204"/>
                <a:cs typeface="Tahoma" panose="020B0604030504040204"/>
              </a:rPr>
              <a:t>bu taqvoga oid ishdir</a:t>
            </a:r>
            <a:endParaRPr sz="1300" dirty="0">
              <a:latin typeface="Tahoma" panose="020B0604030504040204"/>
              <a:cs typeface="Tahoma" panose="020B0604030504040204"/>
            </a:endParaRPr>
          </a:p>
        </p:txBody>
      </p:sp>
      <p:sp>
        <p:nvSpPr>
          <p:cNvPr id="13" name="object 13"/>
          <p:cNvSpPr txBox="1"/>
          <p:nvPr/>
        </p:nvSpPr>
        <p:spPr>
          <a:xfrm>
            <a:off x="426821" y="2847212"/>
            <a:ext cx="3644900" cy="1235595"/>
          </a:xfrm>
          <a:prstGeom prst="rect">
            <a:avLst/>
          </a:prstGeom>
        </p:spPr>
        <p:txBody>
          <a:bodyPr vert="horz" wrap="square" lIns="0" tIns="12065" rIns="0" bIns="0" rtlCol="0">
            <a:spAutoFit/>
          </a:bodyPr>
          <a:lstStyle/>
          <a:p>
            <a:pPr marL="356870" indent="-344805">
              <a:lnSpc>
                <a:spcPct val="100000"/>
              </a:lnSpc>
              <a:spcBef>
                <a:spcPts val="95"/>
              </a:spcBef>
              <a:buClr>
                <a:srgbClr val="000000"/>
              </a:buClr>
              <a:buSzPct val="138000"/>
              <a:buFont typeface="Wingdings" panose="05000000000000000000"/>
              <a:buChar char=""/>
              <a:tabLst>
                <a:tab pos="356870" algn="l"/>
                <a:tab pos="357505" algn="l"/>
              </a:tabLst>
            </a:pPr>
            <a:r>
              <a:rPr lang="en-US" sz="1300" spc="95" dirty="0" err="1" smtClean="0">
                <a:latin typeface="Tahoma" panose="020B0604030504040204"/>
                <a:cs typeface="Tahoma" panose="020B0604030504040204"/>
              </a:rPr>
              <a:t>Tenglik</a:t>
            </a:r>
            <a:r>
              <a:rPr lang="en-US" sz="1300" spc="95" dirty="0" smtClean="0">
                <a:latin typeface="Tahoma" panose="020B0604030504040204"/>
                <a:cs typeface="Tahoma" panose="020B0604030504040204"/>
              </a:rPr>
              <a:t> (</a:t>
            </a:r>
            <a:r>
              <a:rPr lang="en-US" sz="1300" spc="95" dirty="0" err="1" smtClean="0">
                <a:latin typeface="Tahoma" panose="020B0604030504040204"/>
                <a:cs typeface="Tahoma" panose="020B0604030504040204"/>
              </a:rPr>
              <a:t>Diskriminatsiya</a:t>
            </a:r>
            <a:r>
              <a:rPr lang="en-US" sz="1300" spc="95" dirty="0" smtClean="0">
                <a:latin typeface="Tahoma" panose="020B0604030504040204"/>
                <a:cs typeface="Tahoma" panose="020B0604030504040204"/>
              </a:rPr>
              <a:t> </a:t>
            </a:r>
            <a:r>
              <a:rPr lang="en-US" sz="1300" spc="95" dirty="0" err="1" smtClean="0">
                <a:latin typeface="Tahoma" panose="020B0604030504040204"/>
                <a:cs typeface="Tahoma" panose="020B0604030504040204"/>
              </a:rPr>
              <a:t>qilmaslik</a:t>
            </a:r>
            <a:r>
              <a:rPr sz="1300" spc="95" dirty="0" smtClean="0">
                <a:latin typeface="Tahoma" panose="020B0604030504040204"/>
                <a:cs typeface="Tahoma" panose="020B0604030504040204"/>
              </a:rPr>
              <a:t>)</a:t>
            </a:r>
            <a:endParaRPr sz="1300" dirty="0">
              <a:latin typeface="Tahoma" panose="020B0604030504040204"/>
              <a:cs typeface="Tahoma" panose="020B0604030504040204"/>
            </a:endParaRPr>
          </a:p>
          <a:p>
            <a:pPr>
              <a:lnSpc>
                <a:spcPct val="100000"/>
              </a:lnSpc>
              <a:spcBef>
                <a:spcPts val="40"/>
              </a:spcBef>
              <a:buFont typeface="Wingdings" panose="05000000000000000000"/>
              <a:buChar char=""/>
            </a:pPr>
            <a:endParaRPr sz="1750" dirty="0">
              <a:latin typeface="Tahoma" panose="020B0604030504040204"/>
              <a:cs typeface="Tahoma" panose="020B0604030504040204"/>
            </a:endParaRPr>
          </a:p>
          <a:p>
            <a:pPr marL="356870" indent="-344805">
              <a:lnSpc>
                <a:spcPct val="100000"/>
              </a:lnSpc>
              <a:buClr>
                <a:srgbClr val="000000"/>
              </a:buClr>
              <a:buSzPct val="120000"/>
              <a:buFont typeface="Wingdings" panose="05000000000000000000"/>
              <a:buChar char=""/>
              <a:tabLst>
                <a:tab pos="356870" algn="l"/>
                <a:tab pos="357505" algn="l"/>
              </a:tabLst>
            </a:pPr>
            <a:r>
              <a:rPr lang="en-US" sz="1500" spc="229" dirty="0" err="1" smtClean="0">
                <a:latin typeface="Tahoma" panose="020B0604030504040204"/>
                <a:cs typeface="Tahoma" panose="020B0604030504040204"/>
              </a:rPr>
              <a:t>Omonatga</a:t>
            </a:r>
            <a:r>
              <a:rPr lang="en-US" sz="1500" spc="229" dirty="0" smtClean="0">
                <a:latin typeface="Tahoma" panose="020B0604030504040204"/>
                <a:cs typeface="Tahoma" panose="020B0604030504040204"/>
              </a:rPr>
              <a:t> </a:t>
            </a:r>
            <a:r>
              <a:rPr lang="en-US" sz="1500" spc="229" dirty="0" err="1" smtClean="0">
                <a:latin typeface="Tahoma" panose="020B0604030504040204"/>
                <a:cs typeface="Tahoma" panose="020B0604030504040204"/>
              </a:rPr>
              <a:t>xiyonat</a:t>
            </a:r>
            <a:r>
              <a:rPr lang="en-US" sz="1500" spc="229" dirty="0" smtClean="0">
                <a:latin typeface="Tahoma" panose="020B0604030504040204"/>
                <a:cs typeface="Tahoma" panose="020B0604030504040204"/>
              </a:rPr>
              <a:t> </a:t>
            </a:r>
            <a:r>
              <a:rPr lang="en-US" sz="1500" spc="229" dirty="0" err="1" smtClean="0">
                <a:latin typeface="Tahoma" panose="020B0604030504040204"/>
                <a:cs typeface="Tahoma" panose="020B0604030504040204"/>
              </a:rPr>
              <a:t>qilmaslik</a:t>
            </a:r>
            <a:endParaRPr sz="1500" dirty="0">
              <a:latin typeface="Tahoma" panose="020B0604030504040204"/>
              <a:cs typeface="Tahoma" panose="020B0604030504040204"/>
            </a:endParaRPr>
          </a:p>
          <a:p>
            <a:pPr>
              <a:lnSpc>
                <a:spcPct val="100000"/>
              </a:lnSpc>
              <a:spcBef>
                <a:spcPts val="15"/>
              </a:spcBef>
              <a:buFont typeface="Wingdings" panose="05000000000000000000"/>
              <a:buChar char=""/>
            </a:pPr>
            <a:endParaRPr sz="1900" dirty="0">
              <a:latin typeface="Tahoma" panose="020B0604030504040204"/>
              <a:cs typeface="Tahoma" panose="020B0604030504040204"/>
            </a:endParaRPr>
          </a:p>
          <a:p>
            <a:pPr marL="356870" indent="-344805">
              <a:lnSpc>
                <a:spcPct val="100000"/>
              </a:lnSpc>
              <a:buClr>
                <a:srgbClr val="000000"/>
              </a:buClr>
              <a:buSzPct val="120000"/>
              <a:buFont typeface="Wingdings" panose="05000000000000000000"/>
              <a:buChar char=""/>
              <a:tabLst>
                <a:tab pos="356870" algn="l"/>
                <a:tab pos="357505" algn="l"/>
              </a:tabLst>
            </a:pPr>
            <a:r>
              <a:rPr lang="en-US" sz="1500" spc="305" dirty="0" err="1" smtClean="0">
                <a:latin typeface="Tahoma" panose="020B0604030504040204"/>
                <a:cs typeface="Tahoma" panose="020B0604030504040204"/>
              </a:rPr>
              <a:t>Maslahat</a:t>
            </a:r>
            <a:r>
              <a:rPr lang="en-US" sz="1500" spc="305" dirty="0" smtClean="0">
                <a:latin typeface="Tahoma" panose="020B0604030504040204"/>
                <a:cs typeface="Tahoma" panose="020B0604030504040204"/>
              </a:rPr>
              <a:t> </a:t>
            </a:r>
            <a:r>
              <a:rPr lang="en-US" sz="1500" spc="305" dirty="0" err="1" smtClean="0">
                <a:latin typeface="Tahoma" panose="020B0604030504040204"/>
                <a:cs typeface="Tahoma" panose="020B0604030504040204"/>
              </a:rPr>
              <a:t>bilan</a:t>
            </a:r>
            <a:r>
              <a:rPr lang="en-US" sz="1500" spc="305" dirty="0" smtClean="0">
                <a:latin typeface="Tahoma" panose="020B0604030504040204"/>
                <a:cs typeface="Tahoma" panose="020B0604030504040204"/>
              </a:rPr>
              <a:t> </a:t>
            </a:r>
            <a:r>
              <a:rPr lang="en-US" sz="1500" spc="305" dirty="0" err="1" smtClean="0">
                <a:latin typeface="Tahoma" panose="020B0604030504040204"/>
                <a:cs typeface="Tahoma" panose="020B0604030504040204"/>
              </a:rPr>
              <a:t>ish</a:t>
            </a:r>
            <a:r>
              <a:rPr lang="en-US" sz="1500" spc="305" dirty="0" smtClean="0">
                <a:latin typeface="Tahoma" panose="020B0604030504040204"/>
                <a:cs typeface="Tahoma" panose="020B0604030504040204"/>
              </a:rPr>
              <a:t> </a:t>
            </a:r>
            <a:r>
              <a:rPr lang="en-US" sz="1500" spc="305" dirty="0" err="1" smtClean="0">
                <a:latin typeface="Tahoma" panose="020B0604030504040204"/>
                <a:cs typeface="Tahoma" panose="020B0604030504040204"/>
              </a:rPr>
              <a:t>qilishlik</a:t>
            </a:r>
            <a:endParaRPr sz="1500" dirty="0">
              <a:latin typeface="Tahoma" panose="020B0604030504040204"/>
              <a:cs typeface="Tahoma" panose="020B0604030504040204"/>
            </a:endParaRPr>
          </a:p>
        </p:txBody>
      </p:sp>
      <p:pic>
        <p:nvPicPr>
          <p:cNvPr id="14" name="object 14"/>
          <p:cNvPicPr/>
          <p:nvPr/>
        </p:nvPicPr>
        <p:blipFill>
          <a:blip r:embed="rId1" cstate="print"/>
          <a:stretch>
            <a:fillRect/>
          </a:stretch>
        </p:blipFill>
        <p:spPr>
          <a:xfrm>
            <a:off x="4370832" y="1264919"/>
            <a:ext cx="4654296" cy="2615184"/>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3047" y="1185671"/>
            <a:ext cx="9153525" cy="2225040"/>
            <a:chOff x="-3047" y="1185671"/>
            <a:chExt cx="9153525" cy="2225040"/>
          </a:xfrm>
        </p:grpSpPr>
        <p:sp>
          <p:nvSpPr>
            <p:cNvPr id="3" name="object 3"/>
            <p:cNvSpPr/>
            <p:nvPr/>
          </p:nvSpPr>
          <p:spPr>
            <a:xfrm>
              <a:off x="1524" y="1190243"/>
              <a:ext cx="9144000" cy="2216150"/>
            </a:xfrm>
            <a:custGeom>
              <a:avLst/>
              <a:gdLst/>
              <a:ahLst/>
              <a:cxnLst/>
              <a:rect l="l" t="t" r="r" b="b"/>
              <a:pathLst>
                <a:path w="9144000" h="2216150">
                  <a:moveTo>
                    <a:pt x="9144000" y="0"/>
                  </a:moveTo>
                  <a:lnTo>
                    <a:pt x="0" y="0"/>
                  </a:lnTo>
                  <a:lnTo>
                    <a:pt x="0" y="2215896"/>
                  </a:lnTo>
                  <a:lnTo>
                    <a:pt x="9144000" y="2215896"/>
                  </a:lnTo>
                  <a:lnTo>
                    <a:pt x="9144000" y="0"/>
                  </a:lnTo>
                  <a:close/>
                </a:path>
              </a:pathLst>
            </a:custGeom>
            <a:solidFill>
              <a:srgbClr val="272A36"/>
            </a:solidFill>
          </p:spPr>
          <p:txBody>
            <a:bodyPr wrap="square" lIns="0" tIns="0" rIns="0" bIns="0" rtlCol="0"/>
            <a:lstStyle/>
            <a:p/>
          </p:txBody>
        </p:sp>
        <p:sp>
          <p:nvSpPr>
            <p:cNvPr id="4" name="object 4"/>
            <p:cNvSpPr/>
            <p:nvPr/>
          </p:nvSpPr>
          <p:spPr>
            <a:xfrm>
              <a:off x="1524" y="1190243"/>
              <a:ext cx="9144000" cy="2216150"/>
            </a:xfrm>
            <a:custGeom>
              <a:avLst/>
              <a:gdLst/>
              <a:ahLst/>
              <a:cxnLst/>
              <a:rect l="l" t="t" r="r" b="b"/>
              <a:pathLst>
                <a:path w="9144000" h="2216150">
                  <a:moveTo>
                    <a:pt x="0" y="2215896"/>
                  </a:moveTo>
                  <a:lnTo>
                    <a:pt x="9144000" y="2215896"/>
                  </a:lnTo>
                  <a:lnTo>
                    <a:pt x="9144000" y="0"/>
                  </a:lnTo>
                  <a:lnTo>
                    <a:pt x="0" y="0"/>
                  </a:lnTo>
                  <a:lnTo>
                    <a:pt x="0" y="2215896"/>
                  </a:lnTo>
                  <a:close/>
                </a:path>
              </a:pathLst>
            </a:custGeom>
            <a:ln w="9143">
              <a:solidFill>
                <a:srgbClr val="585858"/>
              </a:solidFill>
            </a:ln>
          </p:spPr>
          <p:txBody>
            <a:bodyPr wrap="square" lIns="0" tIns="0" rIns="0" bIns="0" rtlCol="0"/>
            <a:lstStyle/>
            <a:p/>
          </p:txBody>
        </p:sp>
      </p:grpSp>
      <p:sp>
        <p:nvSpPr>
          <p:cNvPr id="5" name="object 5"/>
          <p:cNvSpPr txBox="1">
            <a:spLocks noGrp="1"/>
          </p:cNvSpPr>
          <p:nvPr>
            <p:ph type="title"/>
          </p:nvPr>
        </p:nvSpPr>
        <p:spPr>
          <a:xfrm>
            <a:off x="304801" y="1821916"/>
            <a:ext cx="8230424" cy="399415"/>
          </a:xfrm>
          <a:prstGeom prst="rect">
            <a:avLst/>
          </a:prstGeom>
        </p:spPr>
        <p:txBody>
          <a:bodyPr vert="horz" wrap="square" lIns="0" tIns="12700" rIns="0" bIns="0" rtlCol="0">
            <a:spAutoFit/>
          </a:bodyPr>
          <a:lstStyle/>
          <a:p>
            <a:pPr algn="ctr"/>
            <a:r>
              <a:rPr lang="en-US" sz="1400" dirty="0">
                <a:solidFill>
                  <a:schemeClr val="tx1"/>
                </a:solidFill>
              </a:rPr>
              <a:t>3.2.3 Direktor o‘rinbosari faoliyatida mediatorlik va nizolarni bartaraf etish( HR menejmenet)</a:t>
            </a:r>
            <a:endParaRPr lang="en-US" sz="1400" spc="-155" dirty="0">
              <a:solidFill>
                <a:schemeClr val="tx1"/>
              </a:solidFill>
            </a:endParaRPr>
          </a:p>
        </p:txBody>
      </p:sp>
      <p:pic>
        <p:nvPicPr>
          <p:cNvPr id="7" name="object 7"/>
          <p:cNvPicPr/>
          <p:nvPr/>
        </p:nvPicPr>
        <p:blipFill>
          <a:blip r:embed="rId1" cstate="print"/>
          <a:stretch>
            <a:fillRect/>
          </a:stretch>
        </p:blipFill>
        <p:spPr>
          <a:xfrm>
            <a:off x="3544823" y="4361688"/>
            <a:ext cx="1088136" cy="64008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p>
            <a:r>
              <a:rPr lang="en-US" altLang="ru-RU">
                <a:solidFill>
                  <a:schemeClr val="tx1"/>
                </a:solidFill>
                <a:latin typeface="Times New Roman" panose="02020603050405020304" pitchFamily="18" charset="0"/>
                <a:cs typeface="Times New Roman" panose="02020603050405020304" pitchFamily="18" charset="0"/>
              </a:rPr>
              <a:t>mediatorlik</a:t>
            </a:r>
            <a:endParaRPr lang="en-US" altLang="ru-RU">
              <a:solidFill>
                <a:schemeClr val="tx1"/>
              </a:solidFill>
              <a:latin typeface="Times New Roman" panose="02020603050405020304" pitchFamily="18" charset="0"/>
              <a:cs typeface="Times New Roman" panose="02020603050405020304" pitchFamily="18" charset="0"/>
            </a:endParaRPr>
          </a:p>
        </p:txBody>
      </p:sp>
      <p:sp>
        <p:nvSpPr>
          <p:cNvPr id="3" name="Текстовое поле 2"/>
          <p:cNvSpPr txBox="1"/>
          <p:nvPr/>
        </p:nvSpPr>
        <p:spPr>
          <a:xfrm>
            <a:off x="990600" y="1431925"/>
            <a:ext cx="5080000" cy="1814830"/>
          </a:xfrm>
          <a:prstGeom prst="rect">
            <a:avLst/>
          </a:prstGeom>
        </p:spPr>
        <p:txBody>
          <a:bodyPr>
            <a:spAutoFit/>
          </a:bodyPr>
          <a:p>
            <a:r>
              <a:rPr sz="1600" b="1"/>
              <a:t>Mediatorlik</a:t>
            </a:r>
            <a:r>
              <a:rPr sz="1600"/>
              <a:t> — kelishmovchilik yoki nizoga borgan tomonlar oʻrtasidagi zid</a:t>
            </a:r>
            <a:r>
              <a:rPr lang="en-US" sz="1600"/>
              <a:t>di</a:t>
            </a:r>
            <a:r>
              <a:rPr sz="1600"/>
              <a:t>yatni uchinchi, xolis taraf (mediator) yordamida tinch va muloqot yoʻli bilan hal qilish jarayonidir. Mediator hech qaysi tarafga hukm chiqarib bermaydi, balki ularni muloqotga chorlab, har ikki tomonga maqbul boʻlgan yechimni topishga koʻmaklashadi.</a:t>
            </a:r>
            <a:endParaRPr sz="1600"/>
          </a:p>
        </p:txBody>
      </p:sp>
      <p:pic>
        <p:nvPicPr>
          <p:cNvPr id="4" name="Изображение 3"/>
          <p:cNvPicPr>
            <a:picLocks noChangeAspect="1"/>
          </p:cNvPicPr>
          <p:nvPr/>
        </p:nvPicPr>
        <p:blipFill>
          <a:blip r:embed="rId1"/>
          <a:stretch>
            <a:fillRect/>
          </a:stretch>
        </p:blipFill>
        <p:spPr>
          <a:xfrm>
            <a:off x="2362200" y="3246755"/>
            <a:ext cx="4880610" cy="15875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noAutofit/>
          </a:bodyPr>
          <a:p>
            <a:r>
              <a:rPr lang="en-US" altLang="ru-RU" sz="1800">
                <a:solidFill>
                  <a:schemeClr val="tx1"/>
                </a:solidFill>
                <a:latin typeface="Times New Roman" panose="02020603050405020304" pitchFamily="18" charset="0"/>
                <a:cs typeface="Times New Roman" panose="02020603050405020304" pitchFamily="18" charset="0"/>
              </a:rPr>
              <a:t>Direktor o</a:t>
            </a:r>
            <a:r>
              <a:rPr lang="en-US" altLang="en-US" sz="1800">
                <a:solidFill>
                  <a:schemeClr val="tx1"/>
                </a:solidFill>
                <a:latin typeface="Times New Roman" panose="02020603050405020304" pitchFamily="18" charset="0"/>
                <a:cs typeface="Times New Roman" panose="02020603050405020304" pitchFamily="18" charset="0"/>
              </a:rPr>
              <a:t>ʻ</a:t>
            </a:r>
            <a:r>
              <a:rPr lang="en-US" altLang="ru-RU" sz="1800">
                <a:solidFill>
                  <a:schemeClr val="tx1"/>
                </a:solidFill>
                <a:latin typeface="Times New Roman" panose="02020603050405020304" pitchFamily="18" charset="0"/>
                <a:cs typeface="Times New Roman" panose="02020603050405020304" pitchFamily="18" charset="0"/>
              </a:rPr>
              <a:t>rinbosari (o</a:t>
            </a:r>
            <a:r>
              <a:rPr lang="en-US" altLang="en-US" sz="1800">
                <a:solidFill>
                  <a:schemeClr val="tx1"/>
                </a:solidFill>
                <a:latin typeface="Times New Roman" panose="02020603050405020304" pitchFamily="18" charset="0"/>
                <a:cs typeface="Times New Roman" panose="02020603050405020304" pitchFamily="18" charset="0"/>
              </a:rPr>
              <a:t>ʻ</a:t>
            </a:r>
            <a:r>
              <a:rPr lang="en-US" altLang="ru-RU" sz="1800">
                <a:solidFill>
                  <a:schemeClr val="tx1"/>
                </a:solidFill>
                <a:latin typeface="Times New Roman" panose="02020603050405020304" pitchFamily="18" charset="0"/>
                <a:cs typeface="Times New Roman" panose="02020603050405020304" pitchFamily="18" charset="0"/>
              </a:rPr>
              <a:t>quv yoki ma</a:t>
            </a:r>
            <a:r>
              <a:rPr lang="en-US" altLang="en-US" sz="1800">
                <a:solidFill>
                  <a:schemeClr val="tx1"/>
                </a:solidFill>
                <a:latin typeface="Times New Roman" panose="02020603050405020304" pitchFamily="18" charset="0"/>
                <a:cs typeface="Times New Roman" panose="02020603050405020304" pitchFamily="18" charset="0"/>
              </a:rPr>
              <a:t>ʼ</a:t>
            </a:r>
            <a:r>
              <a:rPr lang="en-US" altLang="ru-RU" sz="1800">
                <a:solidFill>
                  <a:schemeClr val="tx1"/>
                </a:solidFill>
                <a:latin typeface="Times New Roman" panose="02020603050405020304" pitchFamily="18" charset="0"/>
                <a:cs typeface="Times New Roman" panose="02020603050405020304" pitchFamily="18" charset="0"/>
              </a:rPr>
              <a:t>naviy-ma</a:t>
            </a:r>
            <a:r>
              <a:rPr lang="en-US" altLang="en-US" sz="1800">
                <a:solidFill>
                  <a:schemeClr val="tx1"/>
                </a:solidFill>
                <a:latin typeface="Times New Roman" panose="02020603050405020304" pitchFamily="18" charset="0"/>
                <a:cs typeface="Times New Roman" panose="02020603050405020304" pitchFamily="18" charset="0"/>
              </a:rPr>
              <a:t>ʼ</a:t>
            </a:r>
            <a:r>
              <a:rPr lang="en-US" altLang="ru-RU" sz="1800">
                <a:solidFill>
                  <a:schemeClr val="tx1"/>
                </a:solidFill>
                <a:latin typeface="Times New Roman" panose="02020603050405020304" pitchFamily="18" charset="0"/>
                <a:cs typeface="Times New Roman" panose="02020603050405020304" pitchFamily="18" charset="0"/>
              </a:rPr>
              <a:t>rifiy ishlar bo</a:t>
            </a:r>
            <a:r>
              <a:rPr lang="en-US" altLang="en-US" sz="1800">
                <a:solidFill>
                  <a:schemeClr val="tx1"/>
                </a:solidFill>
                <a:latin typeface="Times New Roman" panose="02020603050405020304" pitchFamily="18" charset="0"/>
                <a:cs typeface="Times New Roman" panose="02020603050405020304" pitchFamily="18" charset="0"/>
              </a:rPr>
              <a:t>ʻ</a:t>
            </a:r>
            <a:r>
              <a:rPr lang="en-US" altLang="ru-RU" sz="1800">
                <a:solidFill>
                  <a:schemeClr val="tx1"/>
                </a:solidFill>
                <a:latin typeface="Times New Roman" panose="02020603050405020304" pitchFamily="18" charset="0"/>
                <a:cs typeface="Times New Roman" panose="02020603050405020304" pitchFamily="18" charset="0"/>
              </a:rPr>
              <a:t>yicha) muassasadagi asosiy boshqaruvchi va tashkilotchi bo</a:t>
            </a:r>
            <a:r>
              <a:rPr lang="en-US" altLang="en-US" sz="1800">
                <a:solidFill>
                  <a:schemeClr val="tx1"/>
                </a:solidFill>
                <a:latin typeface="Times New Roman" panose="02020603050405020304" pitchFamily="18" charset="0"/>
                <a:cs typeface="Times New Roman" panose="02020603050405020304" pitchFamily="18" charset="0"/>
              </a:rPr>
              <a:t>ʻ</a:t>
            </a:r>
            <a:r>
              <a:rPr lang="en-US" altLang="ru-RU" sz="1800">
                <a:solidFill>
                  <a:schemeClr val="tx1"/>
                </a:solidFill>
                <a:latin typeface="Times New Roman" panose="02020603050405020304" pitchFamily="18" charset="0"/>
                <a:cs typeface="Times New Roman" panose="02020603050405020304" pitchFamily="18" charset="0"/>
              </a:rPr>
              <a:t>lib, uning samarali ishlashi uchun quyidagi vazifalar muhim:</a:t>
            </a:r>
            <a:endParaRPr lang="en-US" altLang="ru-RU" sz="1800">
              <a:solidFill>
                <a:schemeClr val="tx1"/>
              </a:solidFill>
              <a:latin typeface="Times New Roman" panose="02020603050405020304" pitchFamily="18" charset="0"/>
              <a:cs typeface="Times New Roman" panose="02020603050405020304" pitchFamily="18" charset="0"/>
            </a:endParaRPr>
          </a:p>
        </p:txBody>
      </p:sp>
      <p:sp>
        <p:nvSpPr>
          <p:cNvPr id="43" name="对象2"/>
          <p:cNvSpPr/>
          <p:nvPr>
            <p:custDataLst>
              <p:tags r:id="rId1"/>
            </p:custDataLst>
          </p:nvPr>
        </p:nvSpPr>
        <p:spPr>
          <a:xfrm>
            <a:off x="5119791" y="3619925"/>
            <a:ext cx="3876390" cy="1269137"/>
          </a:xfrm>
          <a:custGeom>
            <a:avLst/>
            <a:gdLst>
              <a:gd name="connsiteX0" fmla="*/ 2345 w 7584"/>
              <a:gd name="connsiteY0" fmla="*/ 20 h 2439"/>
              <a:gd name="connsiteX1" fmla="*/ 2273 w 7584"/>
              <a:gd name="connsiteY1" fmla="*/ 49 h 2439"/>
              <a:gd name="connsiteX2" fmla="*/ 2259 w 7584"/>
              <a:gd name="connsiteY2" fmla="*/ 63 h 2439"/>
              <a:gd name="connsiteX3" fmla="*/ 27 w 7584"/>
              <a:gd name="connsiteY3" fmla="*/ 2310 h 2439"/>
              <a:gd name="connsiteX4" fmla="*/ 84 w 7584"/>
              <a:gd name="connsiteY4" fmla="*/ 2439 h 2439"/>
              <a:gd name="connsiteX5" fmla="*/ 7474 w 7584"/>
              <a:gd name="connsiteY5" fmla="*/ 2422 h 2439"/>
              <a:gd name="connsiteX6" fmla="*/ 7565 w 7584"/>
              <a:gd name="connsiteY6" fmla="*/ 2404 h 2439"/>
              <a:gd name="connsiteX7" fmla="*/ 7584 w 7584"/>
              <a:gd name="connsiteY7" fmla="*/ 40 h 2439"/>
              <a:gd name="connsiteX8" fmla="*/ 7474 w 7584"/>
              <a:gd name="connsiteY8" fmla="*/ 3 h 2439"/>
              <a:gd name="connsiteX9" fmla="*/ 2345 w 7584"/>
              <a:gd name="connsiteY9" fmla="*/ 20 h 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84" h="2439">
                <a:moveTo>
                  <a:pt x="2345" y="20"/>
                </a:moveTo>
                <a:cubicBezTo>
                  <a:pt x="2316" y="20"/>
                  <a:pt x="2288" y="34"/>
                  <a:pt x="2273" y="49"/>
                </a:cubicBezTo>
                <a:cubicBezTo>
                  <a:pt x="2273" y="49"/>
                  <a:pt x="2273" y="63"/>
                  <a:pt x="2259" y="63"/>
                </a:cubicBezTo>
                <a:lnTo>
                  <a:pt x="27" y="2310"/>
                </a:lnTo>
                <a:cubicBezTo>
                  <a:pt x="-31" y="2353"/>
                  <a:pt x="12" y="2439"/>
                  <a:pt x="84" y="2439"/>
                </a:cubicBezTo>
                <a:lnTo>
                  <a:pt x="7474" y="2422"/>
                </a:lnTo>
                <a:cubicBezTo>
                  <a:pt x="7518" y="2422"/>
                  <a:pt x="7565" y="2447"/>
                  <a:pt x="7565" y="2404"/>
                </a:cubicBezTo>
                <a:lnTo>
                  <a:pt x="7584" y="40"/>
                </a:lnTo>
                <a:cubicBezTo>
                  <a:pt x="7584" y="-17"/>
                  <a:pt x="7518" y="3"/>
                  <a:pt x="7474" y="3"/>
                </a:cubicBezTo>
                <a:lnTo>
                  <a:pt x="2345" y="20"/>
                </a:lnTo>
              </a:path>
            </a:pathLst>
          </a:custGeom>
          <a:noFill/>
          <a:ln w="12700">
            <a:gradFill>
              <a:gsLst>
                <a:gs pos="100000">
                  <a:schemeClr val="accent2">
                    <a:lumMod val="20000"/>
                    <a:lumOff val="80000"/>
                    <a:alpha val="0"/>
                  </a:schemeClr>
                </a:gs>
                <a:gs pos="2000">
                  <a:schemeClr val="accent2">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092966" tIns="0" rIns="0" bIns="0" numCol="1" spcCol="0" rtlCol="0" fromWordArt="0" anchor="ctr" anchorCtr="0" forceAA="0" compatLnSpc="1">
            <a:normAutofit/>
          </a:bodyPr>
          <a:p>
            <a:pPr>
              <a:lnSpc>
                <a:spcPct val="150000"/>
              </a:lnSpc>
              <a:spcBef>
                <a:spcPct val="0"/>
              </a:spcBef>
              <a:spcAft>
                <a:spcPct val="0"/>
              </a:spcAft>
            </a:pPr>
            <a:r>
              <a:rPr lang="en-US" altLang="ru-RU" sz="1180" dirty="0">
                <a:solidFill>
                  <a:schemeClr val="tx1">
                    <a:lumMod val="85000"/>
                    <a:lumOff val="15000"/>
                  </a:schemeClr>
                </a:solidFill>
                <a:latin typeface="+mn-lt"/>
                <a:sym typeface="+mn-ea"/>
              </a:rPr>
              <a:t>Natijadorlikni tahlil qilish: O</a:t>
            </a:r>
            <a:r>
              <a:rPr lang="en-US" altLang="en-US" sz="1180" dirty="0">
                <a:solidFill>
                  <a:schemeClr val="tx1">
                    <a:lumMod val="85000"/>
                    <a:lumOff val="15000"/>
                  </a:schemeClr>
                </a:solidFill>
                <a:latin typeface="+mn-lt"/>
                <a:sym typeface="+mn-ea"/>
              </a:rPr>
              <a:t>ʻ</a:t>
            </a:r>
            <a:r>
              <a:rPr lang="en-US" altLang="ru-RU" sz="1180" dirty="0">
                <a:solidFill>
                  <a:schemeClr val="tx1">
                    <a:lumMod val="85000"/>
                    <a:lumOff val="15000"/>
                  </a:schemeClr>
                </a:solidFill>
                <a:latin typeface="+mn-lt"/>
                <a:sym typeface="+mn-ea"/>
              </a:rPr>
              <a:t>quvchilarning o</a:t>
            </a:r>
            <a:r>
              <a:rPr lang="en-US" altLang="en-US" sz="1180" dirty="0">
                <a:solidFill>
                  <a:schemeClr val="tx1">
                    <a:lumMod val="85000"/>
                    <a:lumOff val="15000"/>
                  </a:schemeClr>
                </a:solidFill>
                <a:latin typeface="+mn-lt"/>
                <a:sym typeface="+mn-ea"/>
              </a:rPr>
              <a:t>ʻ</a:t>
            </a:r>
            <a:r>
              <a:rPr lang="en-US" altLang="ru-RU" sz="1180" dirty="0">
                <a:solidFill>
                  <a:schemeClr val="tx1">
                    <a:lumMod val="85000"/>
                    <a:lumOff val="15000"/>
                  </a:schemeClr>
                </a:solidFill>
                <a:latin typeface="+mn-lt"/>
                <a:sym typeface="+mn-ea"/>
              </a:rPr>
              <a:t>zlashtirish darajasini va tarbiyaviy tadbirlar samarasini muntazam monitoring qilib borish</a:t>
            </a:r>
            <a:endParaRPr lang="en-US" altLang="ru-RU" sz="1180" dirty="0">
              <a:solidFill>
                <a:schemeClr val="tx1">
                  <a:lumMod val="85000"/>
                  <a:lumOff val="15000"/>
                </a:schemeClr>
              </a:solidFill>
              <a:latin typeface="+mn-lt"/>
              <a:sym typeface="+mn-ea"/>
            </a:endParaRPr>
          </a:p>
        </p:txBody>
      </p:sp>
      <p:sp>
        <p:nvSpPr>
          <p:cNvPr id="26" name="对象7"/>
          <p:cNvSpPr/>
          <p:nvPr>
            <p:custDataLst>
              <p:tags r:id="rId2"/>
            </p:custDataLst>
          </p:nvPr>
        </p:nvSpPr>
        <p:spPr>
          <a:xfrm>
            <a:off x="5105744" y="1767259"/>
            <a:ext cx="3890181" cy="1264245"/>
          </a:xfrm>
          <a:custGeom>
            <a:avLst/>
            <a:gdLst>
              <a:gd name="connsiteX0" fmla="*/ 2345 w 7603"/>
              <a:gd name="connsiteY0" fmla="*/ 2419 h 2430"/>
              <a:gd name="connsiteX1" fmla="*/ 2273 w 7603"/>
              <a:gd name="connsiteY1" fmla="*/ 2390 h 2430"/>
              <a:gd name="connsiteX2" fmla="*/ 2259 w 7603"/>
              <a:gd name="connsiteY2" fmla="*/ 2376 h 2430"/>
              <a:gd name="connsiteX3" fmla="*/ 27 w 7603"/>
              <a:gd name="connsiteY3" fmla="*/ 130 h 2430"/>
              <a:gd name="connsiteX4" fmla="*/ 84 w 7603"/>
              <a:gd name="connsiteY4" fmla="*/ 0 h 2430"/>
              <a:gd name="connsiteX5" fmla="*/ 7457 w 7603"/>
              <a:gd name="connsiteY5" fmla="*/ 11 h 2430"/>
              <a:gd name="connsiteX6" fmla="*/ 7567 w 7603"/>
              <a:gd name="connsiteY6" fmla="*/ 85 h 2430"/>
              <a:gd name="connsiteX7" fmla="*/ 7603 w 7603"/>
              <a:gd name="connsiteY7" fmla="*/ 2338 h 2430"/>
              <a:gd name="connsiteX8" fmla="*/ 7512 w 7603"/>
              <a:gd name="connsiteY8" fmla="*/ 2430 h 2430"/>
              <a:gd name="connsiteX9" fmla="*/ 2345 w 7603"/>
              <a:gd name="connsiteY9" fmla="*/ 2419 h 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03" h="2430">
                <a:moveTo>
                  <a:pt x="2345" y="2419"/>
                </a:moveTo>
                <a:cubicBezTo>
                  <a:pt x="2316" y="2419"/>
                  <a:pt x="2288" y="2405"/>
                  <a:pt x="2273" y="2390"/>
                </a:cubicBezTo>
                <a:cubicBezTo>
                  <a:pt x="2273" y="2390"/>
                  <a:pt x="2273" y="2376"/>
                  <a:pt x="2259" y="2376"/>
                </a:cubicBezTo>
                <a:lnTo>
                  <a:pt x="27" y="130"/>
                </a:lnTo>
                <a:cubicBezTo>
                  <a:pt x="-31" y="86"/>
                  <a:pt x="12" y="0"/>
                  <a:pt x="84" y="0"/>
                </a:cubicBezTo>
                <a:lnTo>
                  <a:pt x="7457" y="11"/>
                </a:lnTo>
                <a:cubicBezTo>
                  <a:pt x="7501" y="11"/>
                  <a:pt x="7567" y="28"/>
                  <a:pt x="7567" y="85"/>
                </a:cubicBezTo>
                <a:lnTo>
                  <a:pt x="7603" y="2338"/>
                </a:lnTo>
                <a:cubicBezTo>
                  <a:pt x="7603" y="2381"/>
                  <a:pt x="7556" y="2430"/>
                  <a:pt x="7512" y="2430"/>
                </a:cubicBezTo>
                <a:lnTo>
                  <a:pt x="2345" y="2419"/>
                </a:lnTo>
              </a:path>
            </a:pathLst>
          </a:custGeom>
          <a:noFill/>
          <a:ln w="12700">
            <a:gradFill>
              <a:gsLst>
                <a:gs pos="100000">
                  <a:schemeClr val="accent1">
                    <a:lumMod val="20000"/>
                    <a:lumOff val="80000"/>
                    <a:alpha val="0"/>
                  </a:schemeClr>
                </a:gs>
                <a:gs pos="2000">
                  <a:schemeClr val="accent1">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092966" tIns="0" rIns="0" bIns="0" numCol="1" spcCol="0" rtlCol="0" fromWordArt="0" anchor="ctr" anchorCtr="0" forceAA="0" compatLnSpc="1">
            <a:normAutofit/>
          </a:bodyPr>
          <a:p>
            <a:pPr>
              <a:lnSpc>
                <a:spcPct val="150000"/>
              </a:lnSpc>
              <a:spcBef>
                <a:spcPct val="0"/>
              </a:spcBef>
              <a:spcAft>
                <a:spcPct val="0"/>
              </a:spcAft>
            </a:pPr>
            <a:r>
              <a:rPr lang="en-US" altLang="ru-RU" sz="1180">
                <a:solidFill>
                  <a:schemeClr val="tx1">
                    <a:lumMod val="85000"/>
                    <a:lumOff val="15000"/>
                  </a:schemeClr>
                </a:solidFill>
                <a:latin typeface="+mn-lt"/>
                <a:sym typeface="+mn-ea"/>
              </a:rPr>
              <a:t>Pedagogik jamoaga rahbarlik: O</a:t>
            </a:r>
            <a:r>
              <a:rPr lang="en-US" altLang="en-US" sz="1180">
                <a:solidFill>
                  <a:schemeClr val="tx1">
                    <a:lumMod val="85000"/>
                    <a:lumOff val="15000"/>
                  </a:schemeClr>
                </a:solidFill>
                <a:latin typeface="+mn-lt"/>
                <a:sym typeface="+mn-ea"/>
              </a:rPr>
              <a:t>ʻ</a:t>
            </a:r>
            <a:r>
              <a:rPr lang="en-US" altLang="ru-RU" sz="1180">
                <a:solidFill>
                  <a:schemeClr val="tx1">
                    <a:lumMod val="85000"/>
                    <a:lumOff val="15000"/>
                  </a:schemeClr>
                </a:solidFill>
                <a:latin typeface="+mn-lt"/>
                <a:sym typeface="+mn-ea"/>
              </a:rPr>
              <a:t>qituvchilar faoliyatini tahlil qilish, ularga metodik yordam ko</a:t>
            </a:r>
            <a:r>
              <a:rPr lang="en-US" altLang="en-US" sz="1180">
                <a:solidFill>
                  <a:schemeClr val="tx1">
                    <a:lumMod val="85000"/>
                    <a:lumOff val="15000"/>
                  </a:schemeClr>
                </a:solidFill>
                <a:latin typeface="+mn-lt"/>
                <a:sym typeface="+mn-ea"/>
              </a:rPr>
              <a:t>ʻ</a:t>
            </a:r>
            <a:r>
              <a:rPr lang="en-US" altLang="ru-RU" sz="1180">
                <a:solidFill>
                  <a:schemeClr val="tx1">
                    <a:lumMod val="85000"/>
                    <a:lumOff val="15000"/>
                  </a:schemeClr>
                </a:solidFill>
                <a:latin typeface="+mn-lt"/>
                <a:sym typeface="+mn-ea"/>
              </a:rPr>
              <a:t>rsatish va kasbiy rivojlanishiga sharoit yaratish.</a:t>
            </a:r>
            <a:endParaRPr lang="en-US" altLang="ru-RU" sz="1180">
              <a:solidFill>
                <a:schemeClr val="tx1">
                  <a:lumMod val="85000"/>
                  <a:lumOff val="15000"/>
                </a:schemeClr>
              </a:solidFill>
              <a:latin typeface="+mn-lt"/>
              <a:sym typeface="+mn-ea"/>
            </a:endParaRPr>
          </a:p>
        </p:txBody>
      </p:sp>
      <p:sp>
        <p:nvSpPr>
          <p:cNvPr id="27" name="对象8"/>
          <p:cNvSpPr/>
          <p:nvPr>
            <p:custDataLst>
              <p:tags r:id="rId3"/>
            </p:custDataLst>
          </p:nvPr>
        </p:nvSpPr>
        <p:spPr>
          <a:xfrm>
            <a:off x="5076089" y="1489958"/>
            <a:ext cx="599346" cy="59934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sz="2025" b="1">
                <a:solidFill>
                  <a:schemeClr val="lt1"/>
                </a:solidFill>
                <a:latin typeface="+mn-lt"/>
                <a:sym typeface="+mn-lt"/>
              </a:rPr>
              <a:t>03</a:t>
            </a:r>
            <a:endParaRPr lang="en-US" sz="2025" b="1">
              <a:solidFill>
                <a:schemeClr val="lt1"/>
              </a:solidFill>
              <a:latin typeface="+mn-lt"/>
              <a:sym typeface="+mn-lt"/>
            </a:endParaRPr>
          </a:p>
        </p:txBody>
      </p:sp>
      <p:sp>
        <p:nvSpPr>
          <p:cNvPr id="40" name="对象9"/>
          <p:cNvSpPr/>
          <p:nvPr>
            <p:custDataLst>
              <p:tags r:id="rId4"/>
            </p:custDataLst>
          </p:nvPr>
        </p:nvSpPr>
        <p:spPr>
          <a:xfrm>
            <a:off x="5108346" y="4550160"/>
            <a:ext cx="599346" cy="59934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2"/>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sz="2025" b="1">
                <a:solidFill>
                  <a:schemeClr val="lt1"/>
                </a:solidFill>
                <a:latin typeface="+mn-lt"/>
                <a:sym typeface="+mn-lt"/>
              </a:rPr>
              <a:t>04</a:t>
            </a:r>
            <a:endParaRPr lang="en-US" sz="2025" b="1">
              <a:solidFill>
                <a:schemeClr val="lt1"/>
              </a:solidFill>
              <a:latin typeface="+mn-lt"/>
              <a:sym typeface="+mn-lt"/>
            </a:endParaRPr>
          </a:p>
        </p:txBody>
      </p:sp>
      <p:sp>
        <p:nvSpPr>
          <p:cNvPr id="41" name="对象10"/>
          <p:cNvSpPr/>
          <p:nvPr>
            <p:custDataLst>
              <p:tags r:id="rId5"/>
            </p:custDataLst>
          </p:nvPr>
        </p:nvSpPr>
        <p:spPr>
          <a:xfrm flipH="1">
            <a:off x="161660" y="3628770"/>
            <a:ext cx="3876635" cy="1269137"/>
          </a:xfrm>
          <a:custGeom>
            <a:avLst/>
            <a:gdLst>
              <a:gd name="connsiteX0" fmla="*/ 2345 w 7584"/>
              <a:gd name="connsiteY0" fmla="*/ 20 h 2439"/>
              <a:gd name="connsiteX1" fmla="*/ 2273 w 7584"/>
              <a:gd name="connsiteY1" fmla="*/ 49 h 2439"/>
              <a:gd name="connsiteX2" fmla="*/ 2259 w 7584"/>
              <a:gd name="connsiteY2" fmla="*/ 63 h 2439"/>
              <a:gd name="connsiteX3" fmla="*/ 27 w 7584"/>
              <a:gd name="connsiteY3" fmla="*/ 2310 h 2439"/>
              <a:gd name="connsiteX4" fmla="*/ 84 w 7584"/>
              <a:gd name="connsiteY4" fmla="*/ 2439 h 2439"/>
              <a:gd name="connsiteX5" fmla="*/ 7474 w 7584"/>
              <a:gd name="connsiteY5" fmla="*/ 2422 h 2439"/>
              <a:gd name="connsiteX6" fmla="*/ 7565 w 7584"/>
              <a:gd name="connsiteY6" fmla="*/ 2404 h 2439"/>
              <a:gd name="connsiteX7" fmla="*/ 7584 w 7584"/>
              <a:gd name="connsiteY7" fmla="*/ 40 h 2439"/>
              <a:gd name="connsiteX8" fmla="*/ 7474 w 7584"/>
              <a:gd name="connsiteY8" fmla="*/ 3 h 2439"/>
              <a:gd name="connsiteX9" fmla="*/ 2345 w 7584"/>
              <a:gd name="connsiteY9" fmla="*/ 20 h 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84" h="2439">
                <a:moveTo>
                  <a:pt x="2345" y="20"/>
                </a:moveTo>
                <a:cubicBezTo>
                  <a:pt x="2316" y="20"/>
                  <a:pt x="2288" y="34"/>
                  <a:pt x="2273" y="49"/>
                </a:cubicBezTo>
                <a:cubicBezTo>
                  <a:pt x="2273" y="49"/>
                  <a:pt x="2273" y="63"/>
                  <a:pt x="2259" y="63"/>
                </a:cubicBezTo>
                <a:lnTo>
                  <a:pt x="27" y="2310"/>
                </a:lnTo>
                <a:cubicBezTo>
                  <a:pt x="-31" y="2353"/>
                  <a:pt x="12" y="2439"/>
                  <a:pt x="84" y="2439"/>
                </a:cubicBezTo>
                <a:lnTo>
                  <a:pt x="7474" y="2422"/>
                </a:lnTo>
                <a:cubicBezTo>
                  <a:pt x="7518" y="2422"/>
                  <a:pt x="7565" y="2447"/>
                  <a:pt x="7565" y="2404"/>
                </a:cubicBezTo>
                <a:lnTo>
                  <a:pt x="7584" y="40"/>
                </a:lnTo>
                <a:cubicBezTo>
                  <a:pt x="7584" y="-17"/>
                  <a:pt x="7518" y="3"/>
                  <a:pt x="7474" y="3"/>
                </a:cubicBezTo>
                <a:lnTo>
                  <a:pt x="2345" y="20"/>
                </a:lnTo>
              </a:path>
            </a:pathLst>
          </a:custGeom>
          <a:noFill/>
          <a:ln w="12700">
            <a:gradFill>
              <a:gsLst>
                <a:gs pos="100000">
                  <a:schemeClr val="accent2">
                    <a:lumMod val="20000"/>
                    <a:lumOff val="80000"/>
                    <a:alpha val="0"/>
                  </a:schemeClr>
                </a:gs>
                <a:gs pos="2000">
                  <a:schemeClr val="accent2">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0" tIns="0" rIns="1092966" bIns="0" numCol="1" spcCol="0" rtlCol="0" fromWordArt="0" anchor="ctr" anchorCtr="0" forceAA="0" compatLnSpc="1">
            <a:normAutofit fontScale="80000"/>
          </a:bodyPr>
          <a:p>
            <a:pPr lvl="0" algn="r">
              <a:lnSpc>
                <a:spcPct val="150000"/>
              </a:lnSpc>
              <a:spcBef>
                <a:spcPct val="0"/>
              </a:spcBef>
              <a:spcAft>
                <a:spcPct val="0"/>
              </a:spcAft>
              <a:buClrTx/>
              <a:buSzTx/>
              <a:buFontTx/>
            </a:pPr>
            <a:r>
              <a:rPr lang="en-US" altLang="ru-RU" sz="1180">
                <a:solidFill>
                  <a:schemeClr val="tx1">
                    <a:lumMod val="85000"/>
                    <a:lumOff val="15000"/>
                  </a:schemeClr>
                </a:solidFill>
                <a:latin typeface="+mn-lt"/>
                <a:sym typeface="+mn-ea"/>
              </a:rPr>
              <a:t>Nizo va muammolarni hal etish: O</a:t>
            </a:r>
            <a:r>
              <a:rPr lang="en-US" altLang="en-US" sz="1180">
                <a:solidFill>
                  <a:schemeClr val="tx1">
                    <a:lumMod val="85000"/>
                    <a:lumOff val="15000"/>
                  </a:schemeClr>
                </a:solidFill>
                <a:latin typeface="+mn-lt"/>
                <a:sym typeface="+mn-ea"/>
              </a:rPr>
              <a:t>ʻ</a:t>
            </a:r>
            <a:r>
              <a:rPr lang="en-US" altLang="ru-RU" sz="1180">
                <a:solidFill>
                  <a:schemeClr val="tx1">
                    <a:lumMod val="85000"/>
                    <a:lumOff val="15000"/>
                  </a:schemeClr>
                </a:solidFill>
                <a:latin typeface="+mn-lt"/>
                <a:sym typeface="+mn-ea"/>
              </a:rPr>
              <a:t>qituvchilar, o</a:t>
            </a:r>
            <a:r>
              <a:rPr lang="en-US" altLang="en-US" sz="1180">
                <a:solidFill>
                  <a:schemeClr val="tx1">
                    <a:lumMod val="85000"/>
                    <a:lumOff val="15000"/>
                  </a:schemeClr>
                </a:solidFill>
                <a:latin typeface="+mn-lt"/>
                <a:sym typeface="+mn-ea"/>
              </a:rPr>
              <a:t>ʻ</a:t>
            </a:r>
            <a:r>
              <a:rPr lang="en-US" altLang="ru-RU" sz="1180">
                <a:solidFill>
                  <a:schemeClr val="tx1">
                    <a:lumMod val="85000"/>
                    <a:lumOff val="15000"/>
                  </a:schemeClr>
                </a:solidFill>
                <a:latin typeface="+mn-lt"/>
                <a:sym typeface="+mn-ea"/>
              </a:rPr>
              <a:t>quvchilar hamda ota-onalar o</a:t>
            </a:r>
            <a:r>
              <a:rPr lang="en-US" altLang="en-US" sz="1180">
                <a:solidFill>
                  <a:schemeClr val="tx1">
                    <a:lumMod val="85000"/>
                    <a:lumOff val="15000"/>
                  </a:schemeClr>
                </a:solidFill>
                <a:latin typeface="+mn-lt"/>
                <a:sym typeface="+mn-ea"/>
              </a:rPr>
              <a:t>ʻ</a:t>
            </a:r>
            <a:r>
              <a:rPr lang="en-US" altLang="ru-RU" sz="1180">
                <a:solidFill>
                  <a:schemeClr val="tx1">
                    <a:lumMod val="85000"/>
                    <a:lumOff val="15000"/>
                  </a:schemeClr>
                </a:solidFill>
                <a:latin typeface="+mn-lt"/>
                <a:sym typeface="+mn-ea"/>
              </a:rPr>
              <a:t>rtasida yuzaga keladigan tushunmovchiliklarni mediatorlik tamoyillari asosida, xolis va adolatli hal qilish.</a:t>
            </a:r>
            <a:endParaRPr lang="en-US" altLang="ru-RU" sz="1180">
              <a:solidFill>
                <a:schemeClr val="tx1">
                  <a:lumMod val="85000"/>
                  <a:lumOff val="15000"/>
                </a:schemeClr>
              </a:solidFill>
              <a:latin typeface="+mn-lt"/>
              <a:sym typeface="+mn-ea"/>
            </a:endParaRPr>
          </a:p>
        </p:txBody>
      </p:sp>
      <p:sp>
        <p:nvSpPr>
          <p:cNvPr id="42" name="对象11"/>
          <p:cNvSpPr/>
          <p:nvPr>
            <p:custDataLst>
              <p:tags r:id="rId6"/>
            </p:custDataLst>
          </p:nvPr>
        </p:nvSpPr>
        <p:spPr>
          <a:xfrm flipH="1">
            <a:off x="147613" y="1776104"/>
            <a:ext cx="3890428" cy="1264245"/>
          </a:xfrm>
          <a:custGeom>
            <a:avLst/>
            <a:gdLst>
              <a:gd name="connsiteX0" fmla="*/ 2345 w 7603"/>
              <a:gd name="connsiteY0" fmla="*/ 2419 h 2430"/>
              <a:gd name="connsiteX1" fmla="*/ 2273 w 7603"/>
              <a:gd name="connsiteY1" fmla="*/ 2390 h 2430"/>
              <a:gd name="connsiteX2" fmla="*/ 2259 w 7603"/>
              <a:gd name="connsiteY2" fmla="*/ 2376 h 2430"/>
              <a:gd name="connsiteX3" fmla="*/ 27 w 7603"/>
              <a:gd name="connsiteY3" fmla="*/ 130 h 2430"/>
              <a:gd name="connsiteX4" fmla="*/ 84 w 7603"/>
              <a:gd name="connsiteY4" fmla="*/ 0 h 2430"/>
              <a:gd name="connsiteX5" fmla="*/ 7457 w 7603"/>
              <a:gd name="connsiteY5" fmla="*/ 11 h 2430"/>
              <a:gd name="connsiteX6" fmla="*/ 7567 w 7603"/>
              <a:gd name="connsiteY6" fmla="*/ 85 h 2430"/>
              <a:gd name="connsiteX7" fmla="*/ 7603 w 7603"/>
              <a:gd name="connsiteY7" fmla="*/ 2338 h 2430"/>
              <a:gd name="connsiteX8" fmla="*/ 7512 w 7603"/>
              <a:gd name="connsiteY8" fmla="*/ 2430 h 2430"/>
              <a:gd name="connsiteX9" fmla="*/ 2345 w 7603"/>
              <a:gd name="connsiteY9" fmla="*/ 2419 h 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03" h="2430">
                <a:moveTo>
                  <a:pt x="2345" y="2419"/>
                </a:moveTo>
                <a:cubicBezTo>
                  <a:pt x="2316" y="2419"/>
                  <a:pt x="2288" y="2405"/>
                  <a:pt x="2273" y="2390"/>
                </a:cubicBezTo>
                <a:cubicBezTo>
                  <a:pt x="2273" y="2390"/>
                  <a:pt x="2273" y="2376"/>
                  <a:pt x="2259" y="2376"/>
                </a:cubicBezTo>
                <a:lnTo>
                  <a:pt x="27" y="130"/>
                </a:lnTo>
                <a:cubicBezTo>
                  <a:pt x="-31" y="86"/>
                  <a:pt x="12" y="0"/>
                  <a:pt x="84" y="0"/>
                </a:cubicBezTo>
                <a:lnTo>
                  <a:pt x="7457" y="11"/>
                </a:lnTo>
                <a:cubicBezTo>
                  <a:pt x="7501" y="11"/>
                  <a:pt x="7567" y="28"/>
                  <a:pt x="7567" y="85"/>
                </a:cubicBezTo>
                <a:lnTo>
                  <a:pt x="7603" y="2338"/>
                </a:lnTo>
                <a:cubicBezTo>
                  <a:pt x="7603" y="2381"/>
                  <a:pt x="7556" y="2430"/>
                  <a:pt x="7512" y="2430"/>
                </a:cubicBezTo>
                <a:lnTo>
                  <a:pt x="2345" y="2419"/>
                </a:lnTo>
              </a:path>
            </a:pathLst>
          </a:custGeom>
          <a:noFill/>
          <a:ln w="12700">
            <a:gradFill>
              <a:gsLst>
                <a:gs pos="100000">
                  <a:schemeClr val="accent1">
                    <a:lumMod val="20000"/>
                    <a:lumOff val="80000"/>
                    <a:alpha val="0"/>
                  </a:schemeClr>
                </a:gs>
                <a:gs pos="2000">
                  <a:schemeClr val="accent1">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0" tIns="0" rIns="1092966" bIns="0" numCol="1" spcCol="0" rtlCol="0" fromWordArt="0" anchor="ctr" anchorCtr="0" forceAA="0" compatLnSpc="1">
            <a:normAutofit/>
          </a:bodyPr>
          <a:p>
            <a:pPr algn="r">
              <a:lnSpc>
                <a:spcPct val="150000"/>
              </a:lnSpc>
              <a:spcBef>
                <a:spcPct val="0"/>
              </a:spcBef>
              <a:spcAft>
                <a:spcPct val="0"/>
              </a:spcAft>
            </a:pPr>
            <a:r>
              <a:rPr lang="en-US" altLang="ru-RU" sz="1180" dirty="0">
                <a:solidFill>
                  <a:schemeClr val="tx1">
                    <a:lumMod val="85000"/>
                    <a:lumOff val="15000"/>
                  </a:schemeClr>
                </a:solidFill>
                <a:latin typeface="+mn-lt"/>
                <a:sym typeface="+mn-ea"/>
              </a:rPr>
              <a:t>Rejalashtirish va muvofiqlashtirish: O</a:t>
            </a:r>
            <a:r>
              <a:rPr lang="en-US" altLang="en-US" sz="1180" dirty="0">
                <a:solidFill>
                  <a:schemeClr val="tx1">
                    <a:lumMod val="85000"/>
                    <a:lumOff val="15000"/>
                  </a:schemeClr>
                </a:solidFill>
                <a:latin typeface="+mn-lt"/>
                <a:sym typeface="+mn-ea"/>
              </a:rPr>
              <a:t>ʻ</a:t>
            </a:r>
            <a:r>
              <a:rPr lang="en-US" altLang="ru-RU" sz="1180" dirty="0">
                <a:solidFill>
                  <a:schemeClr val="tx1">
                    <a:lumMod val="85000"/>
                    <a:lumOff val="15000"/>
                  </a:schemeClr>
                </a:solidFill>
                <a:latin typeface="+mn-lt"/>
                <a:sym typeface="+mn-ea"/>
              </a:rPr>
              <a:t>quv hamda ma</a:t>
            </a:r>
            <a:r>
              <a:rPr lang="en-US" altLang="en-US" sz="1180" dirty="0">
                <a:solidFill>
                  <a:schemeClr val="tx1">
                    <a:lumMod val="85000"/>
                    <a:lumOff val="15000"/>
                  </a:schemeClr>
                </a:solidFill>
                <a:latin typeface="+mn-lt"/>
                <a:sym typeface="+mn-ea"/>
              </a:rPr>
              <a:t>ʼ</a:t>
            </a:r>
            <a:r>
              <a:rPr lang="en-US" altLang="ru-RU" sz="1180" dirty="0">
                <a:solidFill>
                  <a:schemeClr val="tx1">
                    <a:lumMod val="85000"/>
                    <a:lumOff val="15000"/>
                  </a:schemeClr>
                </a:solidFill>
                <a:latin typeface="+mn-lt"/>
                <a:sym typeface="+mn-ea"/>
              </a:rPr>
              <a:t>naviy rejalarni tuzish va uning o</a:t>
            </a:r>
            <a:r>
              <a:rPr lang="en-US" altLang="en-US" sz="1180" dirty="0">
                <a:solidFill>
                  <a:schemeClr val="tx1">
                    <a:lumMod val="85000"/>
                    <a:lumOff val="15000"/>
                  </a:schemeClr>
                </a:solidFill>
                <a:latin typeface="+mn-lt"/>
                <a:sym typeface="+mn-ea"/>
              </a:rPr>
              <a:t>ʻ</a:t>
            </a:r>
            <a:r>
              <a:rPr lang="en-US" altLang="ru-RU" sz="1180" dirty="0">
                <a:solidFill>
                  <a:schemeClr val="tx1">
                    <a:lumMod val="85000"/>
                    <a:lumOff val="15000"/>
                  </a:schemeClr>
                </a:solidFill>
                <a:latin typeface="+mn-lt"/>
                <a:sym typeface="+mn-ea"/>
              </a:rPr>
              <a:t>z vaqtida, sifatli bajarilishini nazorat qilish.</a:t>
            </a:r>
            <a:endParaRPr lang="en-US" sz="1180" dirty="0">
              <a:solidFill>
                <a:schemeClr val="tx1">
                  <a:lumMod val="85000"/>
                  <a:lumOff val="15000"/>
                </a:schemeClr>
              </a:solidFill>
              <a:latin typeface="+mn-lt"/>
              <a:sym typeface="+mn-ea"/>
            </a:endParaRPr>
          </a:p>
        </p:txBody>
      </p:sp>
      <p:sp>
        <p:nvSpPr>
          <p:cNvPr id="3" name="对象12"/>
          <p:cNvSpPr/>
          <p:nvPr>
            <p:custDataLst>
              <p:tags r:id="rId7"/>
            </p:custDataLst>
          </p:nvPr>
        </p:nvSpPr>
        <p:spPr>
          <a:xfrm>
            <a:off x="3461185" y="1538863"/>
            <a:ext cx="599346" cy="59934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sz="2025" b="1">
                <a:solidFill>
                  <a:schemeClr val="lt1"/>
                </a:solidFill>
                <a:latin typeface="+mn-lt"/>
                <a:sym typeface="+mn-lt"/>
              </a:rPr>
              <a:t>01</a:t>
            </a:r>
            <a:endParaRPr lang="en-US" sz="2025" b="1">
              <a:solidFill>
                <a:schemeClr val="lt1"/>
              </a:solidFill>
              <a:latin typeface="+mn-lt"/>
              <a:sym typeface="+mn-lt"/>
            </a:endParaRPr>
          </a:p>
        </p:txBody>
      </p:sp>
      <p:sp>
        <p:nvSpPr>
          <p:cNvPr id="9" name="对象13"/>
          <p:cNvSpPr/>
          <p:nvPr>
            <p:custDataLst>
              <p:tags r:id="rId8"/>
            </p:custDataLst>
          </p:nvPr>
        </p:nvSpPr>
        <p:spPr>
          <a:xfrm>
            <a:off x="3461185" y="4550160"/>
            <a:ext cx="599346" cy="59934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2"/>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sz="2025" b="1">
                <a:solidFill>
                  <a:schemeClr val="lt1"/>
                </a:solidFill>
                <a:latin typeface="+mn-lt"/>
                <a:sym typeface="+mn-lt"/>
              </a:rPr>
              <a:t>02</a:t>
            </a:r>
            <a:endParaRPr lang="en-US" sz="2025" b="1">
              <a:solidFill>
                <a:schemeClr val="lt1"/>
              </a:solidFill>
              <a:latin typeface="+mn-lt"/>
              <a:sym typeface="+mn-lt"/>
            </a:endParaRPr>
          </a:p>
        </p:txBody>
      </p:sp>
      <p:sp>
        <p:nvSpPr>
          <p:cNvPr id="15" name="对象6"/>
          <p:cNvSpPr/>
          <p:nvPr>
            <p:custDataLst>
              <p:tags r:id="rId9"/>
            </p:custDataLst>
          </p:nvPr>
        </p:nvSpPr>
        <p:spPr>
          <a:xfrm>
            <a:off x="3057978" y="1829691"/>
            <a:ext cx="3042133" cy="3014408"/>
          </a:xfrm>
          <a:custGeom>
            <a:avLst/>
            <a:gdLst/>
            <a:ahLst/>
            <a:cxnLst/>
            <a:rect l="l" t="t" r="r" b="b"/>
            <a:pathLst>
              <a:path w="4059936" h="4059936">
                <a:moveTo>
                  <a:pt x="137160" y="2359152"/>
                </a:moveTo>
                <a:cubicBezTo>
                  <a:pt x="-45720" y="2176272"/>
                  <a:pt x="-45720" y="1883664"/>
                  <a:pt x="137160" y="1700784"/>
                </a:cubicBezTo>
                <a:lnTo>
                  <a:pt x="1700784" y="137160"/>
                </a:lnTo>
                <a:cubicBezTo>
                  <a:pt x="1883664" y="-45720"/>
                  <a:pt x="2176272" y="-45720"/>
                  <a:pt x="2359152" y="137160"/>
                </a:cubicBezTo>
                <a:lnTo>
                  <a:pt x="3931920" y="1700784"/>
                </a:lnTo>
                <a:cubicBezTo>
                  <a:pt x="4105656" y="1883664"/>
                  <a:pt x="4105656" y="2176272"/>
                  <a:pt x="3931920" y="2359152"/>
                </a:cubicBezTo>
                <a:lnTo>
                  <a:pt x="2359152" y="3931920"/>
                </a:lnTo>
                <a:cubicBezTo>
                  <a:pt x="2176272" y="4105656"/>
                  <a:pt x="1883664" y="4105656"/>
                  <a:pt x="1700784" y="3931920"/>
                </a:cubicBezTo>
                <a:lnTo>
                  <a:pt x="137160" y="2359152"/>
                </a:lnTo>
              </a:path>
            </a:pathLst>
          </a:custGeom>
          <a:solidFill>
            <a:schemeClr val="accent1">
              <a:lumMod val="30000"/>
              <a:lumOff val="70000"/>
              <a:alpha val="30000"/>
            </a:schemeClr>
          </a:solidFill>
        </p:spPr>
        <p:txBody>
          <a:bodyPr>
            <a:noAutofit/>
          </a:bodyPr>
          <a:p>
            <a:endParaRPr lang="en-US" sz="1520" dirty="0">
              <a:solidFill>
                <a:schemeClr val="tx1"/>
              </a:solidFill>
              <a:latin typeface="+mn-lt"/>
            </a:endParaRPr>
          </a:p>
        </p:txBody>
      </p:sp>
      <p:sp>
        <p:nvSpPr>
          <p:cNvPr id="16" name="对象12"/>
          <p:cNvSpPr>
            <a:spLocks noChangeAspect="1"/>
          </p:cNvSpPr>
          <p:nvPr>
            <p:custDataLst>
              <p:tags r:id="rId10"/>
            </p:custDataLst>
          </p:nvPr>
        </p:nvSpPr>
        <p:spPr>
          <a:xfrm>
            <a:off x="3391989" y="2170985"/>
            <a:ext cx="2373830" cy="2332292"/>
          </a:xfrm>
          <a:custGeom>
            <a:avLst/>
            <a:gdLst/>
            <a:ahLst/>
            <a:cxnLst/>
            <a:rect l="l" t="t" r="r" b="b"/>
            <a:pathLst>
              <a:path w="2340864" h="2340864">
                <a:moveTo>
                  <a:pt x="987552" y="73152"/>
                </a:moveTo>
                <a:lnTo>
                  <a:pt x="73152" y="987552"/>
                </a:lnTo>
                <a:cubicBezTo>
                  <a:pt x="-27432" y="1088136"/>
                  <a:pt x="-27432" y="1252728"/>
                  <a:pt x="73152" y="1353312"/>
                </a:cubicBezTo>
                <a:lnTo>
                  <a:pt x="987552" y="2267712"/>
                </a:lnTo>
                <a:cubicBezTo>
                  <a:pt x="1088136" y="2368296"/>
                  <a:pt x="1252728" y="2368296"/>
                  <a:pt x="1353312" y="2267712"/>
                </a:cubicBezTo>
                <a:lnTo>
                  <a:pt x="2267712" y="1353312"/>
                </a:lnTo>
                <a:cubicBezTo>
                  <a:pt x="2368296" y="1252728"/>
                  <a:pt x="2368296" y="1088136"/>
                  <a:pt x="2267712" y="987552"/>
                </a:cubicBezTo>
                <a:lnTo>
                  <a:pt x="1353312" y="73152"/>
                </a:lnTo>
                <a:cubicBezTo>
                  <a:pt x="1252728" y="-27432"/>
                  <a:pt x="1088136" y="-27432"/>
                  <a:pt x="987552" y="73152"/>
                </a:cubicBezTo>
              </a:path>
            </a:pathLst>
          </a:custGeom>
          <a:noFill/>
          <a:ln w="53975">
            <a:solidFill>
              <a:schemeClr val="accent1"/>
            </a:solidFill>
          </a:ln>
        </p:spPr>
        <p:txBody>
          <a:bodyPr wrap="square" lIns="303601" tIns="0" rIns="303601" bIns="0" anchor="ctr" anchorCtr="0">
            <a:normAutofit/>
          </a:bodyPr>
          <a:p>
            <a:pPr algn="ctr">
              <a:spcBef>
                <a:spcPct val="0"/>
              </a:spcBef>
              <a:spcAft>
                <a:spcPct val="0"/>
              </a:spcAft>
            </a:pPr>
            <a:r>
              <a:rPr lang="en-US" altLang="ru-RU" sz="1600" b="1">
                <a:solidFill>
                  <a:schemeClr val="accent1"/>
                </a:solidFill>
                <a:latin typeface="+mj-lt"/>
                <a:sym typeface="+mn-ea"/>
              </a:rPr>
              <a:t>Maktab direktor o</a:t>
            </a:r>
            <a:r>
              <a:rPr lang="en-US" altLang="en-US" sz="1600" b="1">
                <a:solidFill>
                  <a:schemeClr val="accent1"/>
                </a:solidFill>
                <a:latin typeface="+mj-lt"/>
                <a:sym typeface="+mn-ea"/>
              </a:rPr>
              <a:t>ʻ</a:t>
            </a:r>
            <a:r>
              <a:rPr lang="en-US" altLang="ru-RU" sz="1600" b="1">
                <a:solidFill>
                  <a:schemeClr val="accent1"/>
                </a:solidFill>
                <a:latin typeface="+mj-lt"/>
                <a:sym typeface="+mn-ea"/>
              </a:rPr>
              <a:t>rinbosari ish faoliyatida</a:t>
            </a:r>
            <a:endParaRPr lang="en-US" altLang="ru-RU" sz="1600" b="1">
              <a:solidFill>
                <a:schemeClr val="accent1"/>
              </a:solidFill>
              <a:latin typeface="+mj-lt"/>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normAutofit fontScale="90000"/>
          </a:bodyPr>
          <a:p>
            <a:r>
              <a:rPr lang="en-US" altLang="ru-RU">
                <a:solidFill>
                  <a:schemeClr val="tx1"/>
                </a:solidFill>
              </a:rPr>
              <a:t>Hans Aysenk (Eysenck) testi</a:t>
            </a:r>
            <a:endParaRPr lang="en-US" altLang="ru-RU">
              <a:solidFill>
                <a:schemeClr val="tx1"/>
              </a:solidFill>
            </a:endParaRPr>
          </a:p>
        </p:txBody>
      </p:sp>
      <p:sp>
        <p:nvSpPr>
          <p:cNvPr id="42" name="弧形 41"/>
          <p:cNvSpPr/>
          <p:nvPr>
            <p:custDataLst>
              <p:tags r:id="rId1"/>
            </p:custDataLst>
          </p:nvPr>
        </p:nvSpPr>
        <p:spPr>
          <a:xfrm rot="10800000">
            <a:off x="1081382" y="1565878"/>
            <a:ext cx="6884740" cy="1827073"/>
          </a:xfrm>
          <a:prstGeom prst="arc">
            <a:avLst>
              <a:gd name="adj1" fmla="val 9452879"/>
              <a:gd name="adj2" fmla="val 1362437"/>
            </a:avLst>
          </a:prstGeom>
          <a:noFill/>
          <a:ln w="31750">
            <a:gradFill>
              <a:gsLst>
                <a:gs pos="0">
                  <a:schemeClr val="accent2">
                    <a:alpha val="0"/>
                  </a:schemeClr>
                </a:gs>
                <a:gs pos="73000">
                  <a:schemeClr val="accent2">
                    <a:alpha val="25000"/>
                  </a:schemeClr>
                </a:gs>
                <a:gs pos="100000">
                  <a:schemeClr val="accent2">
                    <a:alpha val="40000"/>
                  </a:schemeClr>
                </a:gs>
                <a:gs pos="57000">
                  <a:schemeClr val="accent2">
                    <a:alpha val="20000"/>
                  </a:schemeClr>
                </a:gs>
                <a:gs pos="44000">
                  <a:schemeClr val="accent2">
                    <a:alpha val="5000"/>
                  </a:schemeClr>
                </a:gs>
              </a:gsLst>
              <a:lin ang="16200000" scaled="0"/>
            </a:gradFill>
          </a:ln>
          <a:effectLst>
            <a:outerShdw blurRad="901700" dist="317500" dir="2700000" algn="tl" rotWithShape="0">
              <a:schemeClr val="accent2">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6" name="矩形 2"/>
          <p:cNvSpPr/>
          <p:nvPr>
            <p:custDataLst>
              <p:tags r:id="rId2"/>
            </p:custDataLst>
          </p:nvPr>
        </p:nvSpPr>
        <p:spPr>
          <a:xfrm>
            <a:off x="1444463" y="3326183"/>
            <a:ext cx="1685092" cy="616612"/>
          </a:xfrm>
          <a:prstGeom prst="rect">
            <a:avLst/>
          </a:prstGeom>
          <a:noFill/>
        </p:spPr>
        <p:txBody>
          <a:bodyPr wrap="square" lIns="0" tIns="0" rIns="0" bIns="0" rtlCol="0" anchor="t" anchorCtr="0">
            <a:normAutofit fontScale="70000"/>
          </a:bodyPr>
          <a:lstStyle/>
          <a:p>
            <a:pPr algn="ctr">
              <a:lnSpc>
                <a:spcPct val="130000"/>
              </a:lnSpc>
              <a:spcBef>
                <a:spcPct val="0"/>
              </a:spcBef>
              <a:spcAft>
                <a:spcPct val="0"/>
              </a:spcAft>
            </a:pPr>
            <a:r>
              <a:rPr lang="en-US" altLang="ru-RU" sz="1340">
                <a:solidFill>
                  <a:schemeClr val="tx1">
                    <a:lumMod val="85000"/>
                    <a:lumOff val="15000"/>
                  </a:schemeClr>
                </a:solidFill>
                <a:latin typeface="+mn-lt"/>
                <a:sym typeface="+mn-ea"/>
              </a:rPr>
              <a:t>Nemis-britaniyalik psixolog Hans Yurgens Aysenk (Hans Eysenck).</a:t>
            </a:r>
            <a:endParaRPr lang="en-US" altLang="ru-RU" sz="1340">
              <a:solidFill>
                <a:schemeClr val="tx1">
                  <a:lumMod val="85000"/>
                  <a:lumOff val="15000"/>
                </a:schemeClr>
              </a:solidFill>
              <a:latin typeface="+mn-lt"/>
              <a:sym typeface="+mn-ea"/>
            </a:endParaRPr>
          </a:p>
        </p:txBody>
      </p:sp>
      <p:sp>
        <p:nvSpPr>
          <p:cNvPr id="8" name="矩形 3"/>
          <p:cNvSpPr/>
          <p:nvPr>
            <p:custDataLst>
              <p:tags r:id="rId3"/>
            </p:custDataLst>
          </p:nvPr>
        </p:nvSpPr>
        <p:spPr>
          <a:xfrm>
            <a:off x="3741997" y="3626221"/>
            <a:ext cx="1685092" cy="616612"/>
          </a:xfrm>
          <a:prstGeom prst="rect">
            <a:avLst/>
          </a:prstGeom>
          <a:noFill/>
        </p:spPr>
        <p:txBody>
          <a:bodyPr wrap="square" lIns="0" tIns="0" rIns="0" bIns="0" rtlCol="0" anchor="t" anchorCtr="0">
            <a:normAutofit fontScale="50000"/>
          </a:bodyPr>
          <a:lstStyle/>
          <a:p>
            <a:pPr algn="ctr">
              <a:lnSpc>
                <a:spcPct val="130000"/>
              </a:lnSpc>
              <a:spcBef>
                <a:spcPct val="0"/>
              </a:spcBef>
              <a:spcAft>
                <a:spcPct val="0"/>
              </a:spcAft>
            </a:pPr>
            <a:r>
              <a:rPr lang="en-US" altLang="ru-RU" sz="1340">
                <a:solidFill>
                  <a:schemeClr val="tx1">
                    <a:lumMod val="85000"/>
                    <a:lumOff val="15000"/>
                  </a:schemeClr>
                </a:solidFill>
                <a:latin typeface="+mn-lt"/>
                <a:sym typeface="+mn-ea"/>
              </a:rPr>
              <a:t>Yaratilgan davri: 1940–1950-yillar oralig</a:t>
            </a:r>
            <a:r>
              <a:rPr lang="en-US" altLang="en-US" sz="1340">
                <a:solidFill>
                  <a:schemeClr val="tx1">
                    <a:lumMod val="85000"/>
                    <a:lumOff val="15000"/>
                  </a:schemeClr>
                </a:solidFill>
                <a:latin typeface="+mn-lt"/>
                <a:sym typeface="+mn-ea"/>
              </a:rPr>
              <a:t>ʻ</a:t>
            </a:r>
            <a:r>
              <a:rPr lang="en-US" altLang="ru-RU" sz="1340">
                <a:solidFill>
                  <a:schemeClr val="tx1">
                    <a:lumMod val="85000"/>
                    <a:lumOff val="15000"/>
                  </a:schemeClr>
                </a:solidFill>
                <a:latin typeface="+mn-lt"/>
                <a:sym typeface="+mn-ea"/>
              </a:rPr>
              <a:t>ida shakllangan va 1960-yillarda takomillashtirilgan (Eysenck Personality Inventory — EPI).</a:t>
            </a:r>
            <a:endParaRPr lang="en-US" sz="1340">
              <a:solidFill>
                <a:schemeClr val="tx1">
                  <a:lumMod val="85000"/>
                  <a:lumOff val="15000"/>
                </a:schemeClr>
              </a:solidFill>
              <a:latin typeface="+mn-lt"/>
              <a:sym typeface="+mn-ea"/>
            </a:endParaRPr>
          </a:p>
        </p:txBody>
      </p:sp>
      <p:sp>
        <p:nvSpPr>
          <p:cNvPr id="9" name="椭圆 14"/>
          <p:cNvSpPr/>
          <p:nvPr>
            <p:custDataLst>
              <p:tags r:id="rId4"/>
            </p:custDataLst>
          </p:nvPr>
        </p:nvSpPr>
        <p:spPr>
          <a:xfrm>
            <a:off x="2098544" y="2780115"/>
            <a:ext cx="377257" cy="377257"/>
          </a:xfrm>
          <a:prstGeom prst="ellipse">
            <a:avLst/>
          </a:prstGeom>
          <a:gradFill>
            <a:gsLst>
              <a:gs pos="1000">
                <a:schemeClr val="accent1">
                  <a:lumMod val="90000"/>
                  <a:lumOff val="10000"/>
                  <a:alpha val="100000"/>
                </a:schemeClr>
              </a:gs>
              <a:gs pos="86000">
                <a:schemeClr val="accent1">
                  <a:lumMod val="30000"/>
                  <a:lumOff val="70000"/>
                  <a:alpha val="100000"/>
                </a:schemeClr>
              </a:gs>
            </a:gsLst>
            <a:lin ang="16200000" scaled="0"/>
          </a:gradFill>
          <a:ln>
            <a:noFill/>
          </a:ln>
          <a:effectLst>
            <a:outerShdw blurRad="127000" dir="5400000" sx="90000" sy="-19000"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170" b="1">
              <a:solidFill>
                <a:schemeClr val="lt1"/>
              </a:solidFill>
              <a:latin typeface="+mn-lt"/>
              <a:sym typeface="+mn-lt"/>
            </a:endParaRPr>
          </a:p>
        </p:txBody>
      </p:sp>
      <p:sp>
        <p:nvSpPr>
          <p:cNvPr id="17" name="椭圆 16"/>
          <p:cNvSpPr/>
          <p:nvPr>
            <p:custDataLst>
              <p:tags r:id="rId5"/>
            </p:custDataLst>
          </p:nvPr>
        </p:nvSpPr>
        <p:spPr>
          <a:xfrm>
            <a:off x="4396077" y="3131159"/>
            <a:ext cx="377257" cy="377257"/>
          </a:xfrm>
          <a:prstGeom prst="ellipse">
            <a:avLst/>
          </a:prstGeom>
          <a:gradFill>
            <a:gsLst>
              <a:gs pos="1000">
                <a:schemeClr val="accent2">
                  <a:lumMod val="90000"/>
                  <a:lumOff val="10000"/>
                  <a:alpha val="100000"/>
                </a:schemeClr>
              </a:gs>
              <a:gs pos="86000">
                <a:schemeClr val="accent2">
                  <a:lumMod val="30000"/>
                  <a:lumOff val="70000"/>
                  <a:alpha val="100000"/>
                </a:schemeClr>
              </a:gs>
            </a:gsLst>
            <a:lin ang="16200000" scaled="0"/>
          </a:gradFill>
          <a:ln>
            <a:noFill/>
          </a:ln>
          <a:effectLst>
            <a:outerShdw blurRad="127000" dir="5400000" sx="90000" sy="-19000"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10" name="矩形 4"/>
          <p:cNvSpPr/>
          <p:nvPr>
            <p:custDataLst>
              <p:tags r:id="rId6"/>
            </p:custDataLst>
          </p:nvPr>
        </p:nvSpPr>
        <p:spPr>
          <a:xfrm>
            <a:off x="6039906" y="3326183"/>
            <a:ext cx="1685092" cy="616612"/>
          </a:xfrm>
          <a:prstGeom prst="rect">
            <a:avLst/>
          </a:prstGeom>
          <a:noFill/>
        </p:spPr>
        <p:txBody>
          <a:bodyPr wrap="square" lIns="0" tIns="0" rIns="0" bIns="0" rtlCol="0" anchor="t" anchorCtr="0">
            <a:normAutofit fontScale="50000"/>
          </a:bodyPr>
          <a:lstStyle/>
          <a:p>
            <a:pPr algn="ctr">
              <a:lnSpc>
                <a:spcPct val="130000"/>
              </a:lnSpc>
              <a:spcBef>
                <a:spcPct val="0"/>
              </a:spcBef>
              <a:spcAft>
                <a:spcPct val="0"/>
              </a:spcAft>
            </a:pPr>
            <a:r>
              <a:rPr lang="en-US" altLang="ru-RU" sz="1340">
                <a:solidFill>
                  <a:schemeClr val="tx1">
                    <a:lumMod val="85000"/>
                    <a:lumOff val="15000"/>
                  </a:schemeClr>
                </a:solidFill>
                <a:latin typeface="+mn-lt"/>
                <a:sym typeface="+mn-ea"/>
              </a:rPr>
              <a:t>Asosiy maqsadi: Inson asab tizimining irsiy xususiyatlarini va ularning xulq-atvorda namoyon bo</a:t>
            </a:r>
            <a:r>
              <a:rPr lang="en-US" altLang="en-US" sz="1340">
                <a:solidFill>
                  <a:schemeClr val="tx1">
                    <a:lumMod val="85000"/>
                    <a:lumOff val="15000"/>
                  </a:schemeClr>
                </a:solidFill>
                <a:latin typeface="+mn-lt"/>
                <a:sym typeface="+mn-ea"/>
              </a:rPr>
              <a:t>ʻ</a:t>
            </a:r>
            <a:r>
              <a:rPr lang="en-US" altLang="ru-RU" sz="1340">
                <a:solidFill>
                  <a:schemeClr val="tx1">
                    <a:lumMod val="85000"/>
                    <a:lumOff val="15000"/>
                  </a:schemeClr>
                </a:solidFill>
                <a:latin typeface="+mn-lt"/>
                <a:sym typeface="+mn-ea"/>
              </a:rPr>
              <a:t>lishini ilmiy asoslab berish.</a:t>
            </a:r>
            <a:endParaRPr lang="en-US" altLang="ru-RU" sz="1340">
              <a:solidFill>
                <a:schemeClr val="tx1">
                  <a:lumMod val="85000"/>
                  <a:lumOff val="15000"/>
                </a:schemeClr>
              </a:solidFill>
              <a:latin typeface="+mn-lt"/>
              <a:sym typeface="+mn-ea"/>
            </a:endParaRPr>
          </a:p>
        </p:txBody>
      </p:sp>
      <p:sp>
        <p:nvSpPr>
          <p:cNvPr id="11" name="椭圆 17"/>
          <p:cNvSpPr/>
          <p:nvPr>
            <p:custDataLst>
              <p:tags r:id="rId7"/>
            </p:custDataLst>
          </p:nvPr>
        </p:nvSpPr>
        <p:spPr>
          <a:xfrm>
            <a:off x="6693612" y="2780115"/>
            <a:ext cx="377257" cy="377257"/>
          </a:xfrm>
          <a:prstGeom prst="ellipse">
            <a:avLst/>
          </a:prstGeom>
          <a:gradFill>
            <a:gsLst>
              <a:gs pos="1000">
                <a:schemeClr val="accent1">
                  <a:lumMod val="90000"/>
                  <a:lumOff val="10000"/>
                  <a:alpha val="100000"/>
                </a:schemeClr>
              </a:gs>
              <a:gs pos="86000">
                <a:schemeClr val="accent1">
                  <a:lumMod val="30000"/>
                  <a:lumOff val="70000"/>
                  <a:alpha val="100000"/>
                </a:schemeClr>
              </a:gs>
            </a:gsLst>
            <a:lin ang="16200000" scaled="0"/>
          </a:gradFill>
          <a:ln>
            <a:noFill/>
          </a:ln>
          <a:effectLst>
            <a:outerShdw blurRad="127000" dir="5400000" sx="90000" sy="-19000"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170" b="1">
              <a:solidFill>
                <a:schemeClr val="lt1"/>
              </a:solidFill>
              <a:latin typeface="+mn-lt"/>
              <a:sym typeface="+mn-lt"/>
            </a:endParaRPr>
          </a:p>
        </p:txBody>
      </p:sp>
      <p:sp>
        <p:nvSpPr>
          <p:cNvPr id="12" name="图片 60" descr="343439383331313b343532303032383bbfcdbba7b9dcc0ed"/>
          <p:cNvSpPr/>
          <p:nvPr>
            <p:custDataLst>
              <p:tags r:id="rId8"/>
            </p:custDataLst>
          </p:nvPr>
        </p:nvSpPr>
        <p:spPr>
          <a:xfrm>
            <a:off x="6814377" y="2901256"/>
            <a:ext cx="135545" cy="135361"/>
          </a:xfrm>
          <a:custGeom>
            <a:avLst/>
            <a:gdLst>
              <a:gd name="connsiteX0" fmla="*/ 173641 w 229494"/>
              <a:gd name="connsiteY0" fmla="*/ 179437 h 229184"/>
              <a:gd name="connsiteX1" fmla="*/ 124984 w 229494"/>
              <a:gd name="connsiteY1" fmla="*/ 141566 h 229184"/>
              <a:gd name="connsiteX2" fmla="*/ 122102 w 229494"/>
              <a:gd name="connsiteY2" fmla="*/ 133613 h 229184"/>
              <a:gd name="connsiteX3" fmla="*/ 122102 w 229494"/>
              <a:gd name="connsiteY3" fmla="*/ 133494 h 229184"/>
              <a:gd name="connsiteX4" fmla="*/ 122448 w 229494"/>
              <a:gd name="connsiteY4" fmla="*/ 132782 h 229184"/>
              <a:gd name="connsiteX5" fmla="*/ 140665 w 229494"/>
              <a:gd name="connsiteY5" fmla="*/ 82089 h 229184"/>
              <a:gd name="connsiteX6" fmla="*/ 121641 w 229494"/>
              <a:gd name="connsiteY6" fmla="*/ 27954 h 229184"/>
              <a:gd name="connsiteX7" fmla="*/ 120603 w 229494"/>
              <a:gd name="connsiteY7" fmla="*/ 21187 h 229184"/>
              <a:gd name="connsiteX8" fmla="*/ 152196 w 229494"/>
              <a:gd name="connsiteY8" fmla="*/ 174 h 229184"/>
              <a:gd name="connsiteX9" fmla="*/ 193704 w 229494"/>
              <a:gd name="connsiteY9" fmla="*/ 36977 h 229184"/>
              <a:gd name="connsiteX10" fmla="*/ 179868 w 229494"/>
              <a:gd name="connsiteY10" fmla="*/ 91587 h 229184"/>
              <a:gd name="connsiteX11" fmla="*/ 175256 w 229494"/>
              <a:gd name="connsiteY11" fmla="*/ 97523 h 229184"/>
              <a:gd name="connsiteX12" fmla="*/ 174794 w 229494"/>
              <a:gd name="connsiteY12" fmla="*/ 106664 h 229184"/>
              <a:gd name="connsiteX13" fmla="*/ 176524 w 229494"/>
              <a:gd name="connsiteY13" fmla="*/ 109632 h 229184"/>
              <a:gd name="connsiteX14" fmla="*/ 190360 w 229494"/>
              <a:gd name="connsiteY14" fmla="*/ 116636 h 229184"/>
              <a:gd name="connsiteX15" fmla="*/ 205349 w 229494"/>
              <a:gd name="connsiteY15" fmla="*/ 123759 h 229184"/>
              <a:gd name="connsiteX16" fmla="*/ 228409 w 229494"/>
              <a:gd name="connsiteY16" fmla="*/ 145129 h 229184"/>
              <a:gd name="connsiteX17" fmla="*/ 226103 w 229494"/>
              <a:gd name="connsiteY17" fmla="*/ 167684 h 229184"/>
              <a:gd name="connsiteX18" fmla="*/ 179291 w 229494"/>
              <a:gd name="connsiteY18" fmla="*/ 182643 h 229184"/>
              <a:gd name="connsiteX19" fmla="*/ 173641 w 229494"/>
              <a:gd name="connsiteY19" fmla="*/ 179437 h 229184"/>
              <a:gd name="connsiteX20" fmla="*/ 114 w 229494"/>
              <a:gd name="connsiteY20" fmla="*/ 203181 h 229184"/>
              <a:gd name="connsiteX21" fmla="*/ 114 w 229494"/>
              <a:gd name="connsiteY21" fmla="*/ 194870 h 229184"/>
              <a:gd name="connsiteX22" fmla="*/ 2420 w 229494"/>
              <a:gd name="connsiteY22" fmla="*/ 187748 h 229184"/>
              <a:gd name="connsiteX23" fmla="*/ 23981 w 229494"/>
              <a:gd name="connsiteY23" fmla="*/ 166616 h 229184"/>
              <a:gd name="connsiteX24" fmla="*/ 24673 w 229494"/>
              <a:gd name="connsiteY24" fmla="*/ 166141 h 229184"/>
              <a:gd name="connsiteX25" fmla="*/ 46234 w 229494"/>
              <a:gd name="connsiteY25" fmla="*/ 155694 h 229184"/>
              <a:gd name="connsiteX26" fmla="*/ 53152 w 229494"/>
              <a:gd name="connsiteY26" fmla="*/ 152726 h 229184"/>
              <a:gd name="connsiteX27" fmla="*/ 55112 w 229494"/>
              <a:gd name="connsiteY27" fmla="*/ 151183 h 229184"/>
              <a:gd name="connsiteX28" fmla="*/ 58802 w 229494"/>
              <a:gd name="connsiteY28" fmla="*/ 131950 h 229184"/>
              <a:gd name="connsiteX29" fmla="*/ 54305 w 229494"/>
              <a:gd name="connsiteY29" fmla="*/ 126133 h 229184"/>
              <a:gd name="connsiteX30" fmla="*/ 54075 w 229494"/>
              <a:gd name="connsiteY30" fmla="*/ 125896 h 229184"/>
              <a:gd name="connsiteX31" fmla="*/ 36895 w 229494"/>
              <a:gd name="connsiteY31" fmla="*/ 70218 h 229184"/>
              <a:gd name="connsiteX32" fmla="*/ 79556 w 229494"/>
              <a:gd name="connsiteY32" fmla="*/ 29854 h 229184"/>
              <a:gd name="connsiteX33" fmla="*/ 123371 w 229494"/>
              <a:gd name="connsiteY33" fmla="*/ 69980 h 229184"/>
              <a:gd name="connsiteX34" fmla="*/ 123485 w 229494"/>
              <a:gd name="connsiteY34" fmla="*/ 70574 h 229184"/>
              <a:gd name="connsiteX35" fmla="*/ 117721 w 229494"/>
              <a:gd name="connsiteY35" fmla="*/ 105951 h 229184"/>
              <a:gd name="connsiteX36" fmla="*/ 106421 w 229494"/>
              <a:gd name="connsiteY36" fmla="*/ 125777 h 229184"/>
              <a:gd name="connsiteX37" fmla="*/ 105960 w 229494"/>
              <a:gd name="connsiteY37" fmla="*/ 126490 h 229184"/>
              <a:gd name="connsiteX38" fmla="*/ 101809 w 229494"/>
              <a:gd name="connsiteY38" fmla="*/ 131476 h 229184"/>
              <a:gd name="connsiteX39" fmla="*/ 101348 w 229494"/>
              <a:gd name="connsiteY39" fmla="*/ 132663 h 229184"/>
              <a:gd name="connsiteX40" fmla="*/ 103885 w 229494"/>
              <a:gd name="connsiteY40" fmla="*/ 152251 h 229184"/>
              <a:gd name="connsiteX41" fmla="*/ 112878 w 229494"/>
              <a:gd name="connsiteY41" fmla="*/ 155694 h 229184"/>
              <a:gd name="connsiteX42" fmla="*/ 113454 w 229494"/>
              <a:gd name="connsiteY42" fmla="*/ 155931 h 229184"/>
              <a:gd name="connsiteX43" fmla="*/ 151042 w 229494"/>
              <a:gd name="connsiteY43" fmla="*/ 178251 h 229184"/>
              <a:gd name="connsiteX44" fmla="*/ 151388 w 229494"/>
              <a:gd name="connsiteY44" fmla="*/ 178488 h 229184"/>
              <a:gd name="connsiteX45" fmla="*/ 159921 w 229494"/>
              <a:gd name="connsiteY45" fmla="*/ 191428 h 229184"/>
              <a:gd name="connsiteX46" fmla="*/ 160382 w 229494"/>
              <a:gd name="connsiteY46" fmla="*/ 195464 h 229184"/>
              <a:gd name="connsiteX47" fmla="*/ 160382 w 229494"/>
              <a:gd name="connsiteY47" fmla="*/ 204724 h 229184"/>
              <a:gd name="connsiteX48" fmla="*/ 160151 w 229494"/>
              <a:gd name="connsiteY48" fmla="*/ 206387 h 229184"/>
              <a:gd name="connsiteX49" fmla="*/ 125792 w 229494"/>
              <a:gd name="connsiteY49" fmla="*/ 225738 h 229184"/>
              <a:gd name="connsiteX50" fmla="*/ 38163 w 229494"/>
              <a:gd name="connsiteY50" fmla="*/ 225738 h 229184"/>
              <a:gd name="connsiteX51" fmla="*/ 4726 w 229494"/>
              <a:gd name="connsiteY51" fmla="*/ 211491 h 229184"/>
              <a:gd name="connsiteX52" fmla="*/ 114 w 229494"/>
              <a:gd name="connsiteY52" fmla="*/ 203181 h 229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29494" h="229184">
                <a:moveTo>
                  <a:pt x="173641" y="179437"/>
                </a:moveTo>
                <a:cubicBezTo>
                  <a:pt x="163726" y="160087"/>
                  <a:pt x="145508" y="149996"/>
                  <a:pt x="124984" y="141566"/>
                </a:cubicBezTo>
                <a:cubicBezTo>
                  <a:pt x="121871" y="140261"/>
                  <a:pt x="120603" y="136581"/>
                  <a:pt x="122102" y="133613"/>
                </a:cubicBezTo>
                <a:lnTo>
                  <a:pt x="122102" y="133494"/>
                </a:lnTo>
                <a:lnTo>
                  <a:pt x="122448" y="132782"/>
                </a:lnTo>
                <a:cubicBezTo>
                  <a:pt x="131557" y="119723"/>
                  <a:pt x="139512" y="103221"/>
                  <a:pt x="140665" y="82089"/>
                </a:cubicBezTo>
                <a:cubicBezTo>
                  <a:pt x="142856" y="57871"/>
                  <a:pt x="133978" y="40776"/>
                  <a:pt x="121641" y="27954"/>
                </a:cubicBezTo>
                <a:cubicBezTo>
                  <a:pt x="119911" y="26173"/>
                  <a:pt x="119450" y="23443"/>
                  <a:pt x="120603" y="21187"/>
                </a:cubicBezTo>
                <a:cubicBezTo>
                  <a:pt x="126483" y="10028"/>
                  <a:pt x="135592" y="1243"/>
                  <a:pt x="152196" y="174"/>
                </a:cubicBezTo>
                <a:cubicBezTo>
                  <a:pt x="177562" y="-1013"/>
                  <a:pt x="191398" y="15608"/>
                  <a:pt x="193704" y="36977"/>
                </a:cubicBezTo>
                <a:cubicBezTo>
                  <a:pt x="197163" y="60720"/>
                  <a:pt x="189092" y="79715"/>
                  <a:pt x="179868" y="91587"/>
                </a:cubicBezTo>
                <a:cubicBezTo>
                  <a:pt x="178714" y="93961"/>
                  <a:pt x="176408" y="95148"/>
                  <a:pt x="175256" y="97523"/>
                </a:cubicBezTo>
                <a:cubicBezTo>
                  <a:pt x="174333" y="99422"/>
                  <a:pt x="174102" y="103815"/>
                  <a:pt x="174794" y="106664"/>
                </a:cubicBezTo>
                <a:cubicBezTo>
                  <a:pt x="175025" y="107851"/>
                  <a:pt x="175601" y="108801"/>
                  <a:pt x="176524" y="109632"/>
                </a:cubicBezTo>
                <a:cubicBezTo>
                  <a:pt x="179752" y="112481"/>
                  <a:pt x="186324" y="114499"/>
                  <a:pt x="190360" y="116636"/>
                </a:cubicBezTo>
                <a:cubicBezTo>
                  <a:pt x="196125" y="119011"/>
                  <a:pt x="200737" y="121385"/>
                  <a:pt x="205349" y="123759"/>
                </a:cubicBezTo>
                <a:cubicBezTo>
                  <a:pt x="214573" y="128508"/>
                  <a:pt x="224950" y="135631"/>
                  <a:pt x="228409" y="145129"/>
                </a:cubicBezTo>
                <a:cubicBezTo>
                  <a:pt x="230715" y="151065"/>
                  <a:pt x="229562" y="162936"/>
                  <a:pt x="226103" y="167684"/>
                </a:cubicBezTo>
                <a:cubicBezTo>
                  <a:pt x="218609" y="178726"/>
                  <a:pt x="197047" y="180506"/>
                  <a:pt x="179291" y="182643"/>
                </a:cubicBezTo>
                <a:cubicBezTo>
                  <a:pt x="176985" y="182762"/>
                  <a:pt x="174794" y="181574"/>
                  <a:pt x="173641" y="179437"/>
                </a:cubicBezTo>
                <a:moveTo>
                  <a:pt x="114" y="203181"/>
                </a:moveTo>
                <a:lnTo>
                  <a:pt x="114" y="194870"/>
                </a:lnTo>
                <a:cubicBezTo>
                  <a:pt x="114" y="192497"/>
                  <a:pt x="1267" y="190122"/>
                  <a:pt x="2420" y="187748"/>
                </a:cubicBezTo>
                <a:cubicBezTo>
                  <a:pt x="6917" y="178369"/>
                  <a:pt x="16025" y="172434"/>
                  <a:pt x="23981" y="166616"/>
                </a:cubicBezTo>
                <a:cubicBezTo>
                  <a:pt x="24212" y="166498"/>
                  <a:pt x="24442" y="166260"/>
                  <a:pt x="24673" y="166141"/>
                </a:cubicBezTo>
                <a:cubicBezTo>
                  <a:pt x="31476" y="162699"/>
                  <a:pt x="38279" y="159137"/>
                  <a:pt x="46234" y="155694"/>
                </a:cubicBezTo>
                <a:cubicBezTo>
                  <a:pt x="48194" y="154745"/>
                  <a:pt x="50962" y="153676"/>
                  <a:pt x="53152" y="152726"/>
                </a:cubicBezTo>
                <a:cubicBezTo>
                  <a:pt x="53959" y="152370"/>
                  <a:pt x="54651" y="151895"/>
                  <a:pt x="55112" y="151183"/>
                </a:cubicBezTo>
                <a:cubicBezTo>
                  <a:pt x="58456" y="147028"/>
                  <a:pt x="62030" y="138480"/>
                  <a:pt x="58802" y="131950"/>
                </a:cubicBezTo>
                <a:cubicBezTo>
                  <a:pt x="57649" y="129576"/>
                  <a:pt x="56496" y="128389"/>
                  <a:pt x="54305" y="126133"/>
                </a:cubicBezTo>
                <a:lnTo>
                  <a:pt x="54075" y="125896"/>
                </a:lnTo>
                <a:cubicBezTo>
                  <a:pt x="43698" y="114024"/>
                  <a:pt x="34589" y="93843"/>
                  <a:pt x="36895" y="70218"/>
                </a:cubicBezTo>
                <a:cubicBezTo>
                  <a:pt x="39201" y="46474"/>
                  <a:pt x="54190" y="29854"/>
                  <a:pt x="79556" y="29854"/>
                </a:cubicBezTo>
                <a:cubicBezTo>
                  <a:pt x="104807" y="29854"/>
                  <a:pt x="119796" y="46355"/>
                  <a:pt x="123371" y="69980"/>
                </a:cubicBezTo>
                <a:cubicBezTo>
                  <a:pt x="123371" y="70218"/>
                  <a:pt x="123371" y="70336"/>
                  <a:pt x="123485" y="70574"/>
                </a:cubicBezTo>
                <a:cubicBezTo>
                  <a:pt x="124523" y="84701"/>
                  <a:pt x="121179" y="97642"/>
                  <a:pt x="117721" y="105951"/>
                </a:cubicBezTo>
                <a:cubicBezTo>
                  <a:pt x="114377" y="114143"/>
                  <a:pt x="110918" y="119960"/>
                  <a:pt x="106421" y="125777"/>
                </a:cubicBezTo>
                <a:cubicBezTo>
                  <a:pt x="106191" y="126014"/>
                  <a:pt x="106075" y="126252"/>
                  <a:pt x="105960" y="126490"/>
                </a:cubicBezTo>
                <a:cubicBezTo>
                  <a:pt x="104807" y="128389"/>
                  <a:pt x="102962" y="129576"/>
                  <a:pt x="101809" y="131476"/>
                </a:cubicBezTo>
                <a:cubicBezTo>
                  <a:pt x="101579" y="131832"/>
                  <a:pt x="101463" y="132188"/>
                  <a:pt x="101348" y="132663"/>
                </a:cubicBezTo>
                <a:cubicBezTo>
                  <a:pt x="99387" y="139667"/>
                  <a:pt x="101579" y="148809"/>
                  <a:pt x="103885" y="152251"/>
                </a:cubicBezTo>
                <a:cubicBezTo>
                  <a:pt x="105037" y="154507"/>
                  <a:pt x="109419" y="154626"/>
                  <a:pt x="112878" y="155694"/>
                </a:cubicBezTo>
                <a:cubicBezTo>
                  <a:pt x="113109" y="155813"/>
                  <a:pt x="113224" y="155813"/>
                  <a:pt x="113454" y="155931"/>
                </a:cubicBezTo>
                <a:cubicBezTo>
                  <a:pt x="127175" y="161867"/>
                  <a:pt x="140781" y="168872"/>
                  <a:pt x="151042" y="178251"/>
                </a:cubicBezTo>
                <a:cubicBezTo>
                  <a:pt x="151158" y="178369"/>
                  <a:pt x="151273" y="178488"/>
                  <a:pt x="151388" y="178488"/>
                </a:cubicBezTo>
                <a:cubicBezTo>
                  <a:pt x="154386" y="181574"/>
                  <a:pt x="158306" y="185730"/>
                  <a:pt x="159921" y="191428"/>
                </a:cubicBezTo>
                <a:cubicBezTo>
                  <a:pt x="160266" y="192734"/>
                  <a:pt x="160382" y="194159"/>
                  <a:pt x="160382" y="195464"/>
                </a:cubicBezTo>
                <a:lnTo>
                  <a:pt x="160382" y="204724"/>
                </a:lnTo>
                <a:cubicBezTo>
                  <a:pt x="160382" y="205318"/>
                  <a:pt x="160266" y="205912"/>
                  <a:pt x="160151" y="206387"/>
                </a:cubicBezTo>
                <a:cubicBezTo>
                  <a:pt x="156231" y="218733"/>
                  <a:pt x="140435" y="222295"/>
                  <a:pt x="125792" y="225738"/>
                </a:cubicBezTo>
                <a:cubicBezTo>
                  <a:pt x="100425" y="230486"/>
                  <a:pt x="64682" y="230486"/>
                  <a:pt x="38163" y="225738"/>
                </a:cubicBezTo>
                <a:cubicBezTo>
                  <a:pt x="25480" y="223363"/>
                  <a:pt x="11644" y="219802"/>
                  <a:pt x="4726" y="211491"/>
                </a:cubicBezTo>
                <a:cubicBezTo>
                  <a:pt x="2420" y="210305"/>
                  <a:pt x="1267" y="207930"/>
                  <a:pt x="114" y="203181"/>
                </a:cubicBezTo>
              </a:path>
            </a:pathLst>
          </a:custGeom>
          <a:solidFill>
            <a:schemeClr val="lt1">
              <a:lumMod val="100000"/>
            </a:schemeClr>
          </a:solidFill>
          <a:ln w="8172" cap="flat">
            <a:noFill/>
            <a:prstDash val="solid"/>
            <a:miter/>
          </a:ln>
        </p:spPr>
        <p:txBody>
          <a:bodyPr rtlCol="0" anchor="ctr"/>
          <a:lstStyle/>
          <a:p>
            <a:endParaRPr lang="en-US" sz="1505">
              <a:solidFill>
                <a:schemeClr val="tx1"/>
              </a:solidFill>
              <a:latin typeface="+mn-lt"/>
            </a:endParaRPr>
          </a:p>
        </p:txBody>
      </p:sp>
      <p:sp>
        <p:nvSpPr>
          <p:cNvPr id="21" name="图片 33" descr="343439383331313b343532303033313bd3a6d3c3c9ccb3c7"/>
          <p:cNvSpPr/>
          <p:nvPr>
            <p:custDataLst>
              <p:tags r:id="rId9"/>
            </p:custDataLst>
          </p:nvPr>
        </p:nvSpPr>
        <p:spPr>
          <a:xfrm>
            <a:off x="4522843" y="3253799"/>
            <a:ext cx="123400" cy="137833"/>
          </a:xfrm>
          <a:custGeom>
            <a:avLst/>
            <a:gdLst>
              <a:gd name="connsiteX0" fmla="*/ 169872 w 208931"/>
              <a:gd name="connsiteY0" fmla="*/ 233482 h 233368"/>
              <a:gd name="connsiteX1" fmla="*/ 39290 w 208931"/>
              <a:gd name="connsiteY1" fmla="*/ 233482 h 233368"/>
              <a:gd name="connsiteX2" fmla="*/ 115 w 208931"/>
              <a:gd name="connsiteY2" fmla="*/ 194587 h 233368"/>
              <a:gd name="connsiteX3" fmla="*/ 115 w 208931"/>
              <a:gd name="connsiteY3" fmla="*/ 39009 h 233368"/>
              <a:gd name="connsiteX4" fmla="*/ 39290 w 208931"/>
              <a:gd name="connsiteY4" fmla="*/ 114 h 233368"/>
              <a:gd name="connsiteX5" fmla="*/ 169872 w 208931"/>
              <a:gd name="connsiteY5" fmla="*/ 114 h 233368"/>
              <a:gd name="connsiteX6" fmla="*/ 209046 w 208931"/>
              <a:gd name="connsiteY6" fmla="*/ 39009 h 233368"/>
              <a:gd name="connsiteX7" fmla="*/ 209046 w 208931"/>
              <a:gd name="connsiteY7" fmla="*/ 194587 h 233368"/>
              <a:gd name="connsiteX8" fmla="*/ 169872 w 208931"/>
              <a:gd name="connsiteY8" fmla="*/ 233482 h 233368"/>
              <a:gd name="connsiteX9" fmla="*/ 104581 w 208931"/>
              <a:gd name="connsiteY9" fmla="*/ 107537 h 233368"/>
              <a:gd name="connsiteX10" fmla="*/ 156813 w 208931"/>
              <a:gd name="connsiteY10" fmla="*/ 53826 h 233368"/>
              <a:gd name="connsiteX11" fmla="*/ 143755 w 208931"/>
              <a:gd name="connsiteY11" fmla="*/ 40398 h 233368"/>
              <a:gd name="connsiteX12" fmla="*/ 130697 w 208931"/>
              <a:gd name="connsiteY12" fmla="*/ 53826 h 233368"/>
              <a:gd name="connsiteX13" fmla="*/ 104581 w 208931"/>
              <a:gd name="connsiteY13" fmla="*/ 80682 h 233368"/>
              <a:gd name="connsiteX14" fmla="*/ 78464 w 208931"/>
              <a:gd name="connsiteY14" fmla="*/ 53826 h 233368"/>
              <a:gd name="connsiteX15" fmla="*/ 65406 w 208931"/>
              <a:gd name="connsiteY15" fmla="*/ 40398 h 233368"/>
              <a:gd name="connsiteX16" fmla="*/ 52348 w 208931"/>
              <a:gd name="connsiteY16" fmla="*/ 53826 h 233368"/>
              <a:gd name="connsiteX17" fmla="*/ 104581 w 208931"/>
              <a:gd name="connsiteY17" fmla="*/ 107537 h 233368"/>
              <a:gd name="connsiteX18" fmla="*/ 130697 w 208931"/>
              <a:gd name="connsiteY18" fmla="*/ 188105 h 233368"/>
              <a:gd name="connsiteX19" fmla="*/ 143755 w 208931"/>
              <a:gd name="connsiteY19" fmla="*/ 174677 h 233368"/>
              <a:gd name="connsiteX20" fmla="*/ 130697 w 208931"/>
              <a:gd name="connsiteY20" fmla="*/ 161249 h 233368"/>
              <a:gd name="connsiteX21" fmla="*/ 78464 w 208931"/>
              <a:gd name="connsiteY21" fmla="*/ 161249 h 233368"/>
              <a:gd name="connsiteX22" fmla="*/ 65406 w 208931"/>
              <a:gd name="connsiteY22" fmla="*/ 174677 h 233368"/>
              <a:gd name="connsiteX23" fmla="*/ 78464 w 208931"/>
              <a:gd name="connsiteY23" fmla="*/ 188105 h 233368"/>
              <a:gd name="connsiteX24" fmla="*/ 130697 w 208931"/>
              <a:gd name="connsiteY24" fmla="*/ 188105 h 233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08931" h="233368">
                <a:moveTo>
                  <a:pt x="169872" y="233482"/>
                </a:moveTo>
                <a:lnTo>
                  <a:pt x="39290" y="233482"/>
                </a:lnTo>
                <a:cubicBezTo>
                  <a:pt x="17091" y="233482"/>
                  <a:pt x="115" y="216628"/>
                  <a:pt x="115" y="194587"/>
                </a:cubicBezTo>
                <a:lnTo>
                  <a:pt x="115" y="39009"/>
                </a:lnTo>
                <a:cubicBezTo>
                  <a:pt x="115" y="16968"/>
                  <a:pt x="17091" y="114"/>
                  <a:pt x="39290" y="114"/>
                </a:cubicBezTo>
                <a:lnTo>
                  <a:pt x="169872" y="114"/>
                </a:lnTo>
                <a:cubicBezTo>
                  <a:pt x="192071" y="114"/>
                  <a:pt x="209046" y="16968"/>
                  <a:pt x="209046" y="39009"/>
                </a:cubicBezTo>
                <a:lnTo>
                  <a:pt x="209046" y="194587"/>
                </a:lnTo>
                <a:cubicBezTo>
                  <a:pt x="209046" y="216628"/>
                  <a:pt x="192071" y="233482"/>
                  <a:pt x="169872" y="233482"/>
                </a:cubicBezTo>
                <a:moveTo>
                  <a:pt x="104581" y="107537"/>
                </a:moveTo>
                <a:cubicBezTo>
                  <a:pt x="133308" y="107537"/>
                  <a:pt x="156813" y="83367"/>
                  <a:pt x="156813" y="53826"/>
                </a:cubicBezTo>
                <a:cubicBezTo>
                  <a:pt x="156813" y="45769"/>
                  <a:pt x="151590" y="40398"/>
                  <a:pt x="143755" y="40398"/>
                </a:cubicBezTo>
                <a:cubicBezTo>
                  <a:pt x="135920" y="40398"/>
                  <a:pt x="130697" y="45769"/>
                  <a:pt x="130697" y="53826"/>
                </a:cubicBezTo>
                <a:cubicBezTo>
                  <a:pt x="130697" y="68596"/>
                  <a:pt x="118944" y="80682"/>
                  <a:pt x="104581" y="80682"/>
                </a:cubicBezTo>
                <a:cubicBezTo>
                  <a:pt x="90217" y="80682"/>
                  <a:pt x="78464" y="68596"/>
                  <a:pt x="78464" y="53826"/>
                </a:cubicBezTo>
                <a:cubicBezTo>
                  <a:pt x="78464" y="45769"/>
                  <a:pt x="73241" y="40398"/>
                  <a:pt x="65406" y="40398"/>
                </a:cubicBezTo>
                <a:cubicBezTo>
                  <a:pt x="57571" y="40398"/>
                  <a:pt x="52348" y="45769"/>
                  <a:pt x="52348" y="53826"/>
                </a:cubicBezTo>
                <a:cubicBezTo>
                  <a:pt x="52348" y="83367"/>
                  <a:pt x="75852" y="107537"/>
                  <a:pt x="104581" y="107537"/>
                </a:cubicBezTo>
                <a:moveTo>
                  <a:pt x="130697" y="188105"/>
                </a:moveTo>
                <a:cubicBezTo>
                  <a:pt x="138532" y="188105"/>
                  <a:pt x="143755" y="182734"/>
                  <a:pt x="143755" y="174677"/>
                </a:cubicBezTo>
                <a:cubicBezTo>
                  <a:pt x="143755" y="166620"/>
                  <a:pt x="138532" y="161249"/>
                  <a:pt x="130697" y="161249"/>
                </a:cubicBezTo>
                <a:lnTo>
                  <a:pt x="78464" y="161249"/>
                </a:lnTo>
                <a:cubicBezTo>
                  <a:pt x="70629" y="161249"/>
                  <a:pt x="65406" y="166620"/>
                  <a:pt x="65406" y="174677"/>
                </a:cubicBezTo>
                <a:cubicBezTo>
                  <a:pt x="65406" y="182734"/>
                  <a:pt x="70629" y="188105"/>
                  <a:pt x="78464" y="188105"/>
                </a:cubicBezTo>
                <a:lnTo>
                  <a:pt x="130697" y="188105"/>
                </a:lnTo>
              </a:path>
            </a:pathLst>
          </a:custGeom>
          <a:solidFill>
            <a:schemeClr val="lt1">
              <a:lumMod val="100000"/>
            </a:schemeClr>
          </a:solidFill>
          <a:ln w="7826" cap="flat">
            <a:noFill/>
            <a:prstDash val="solid"/>
            <a:miter/>
          </a:ln>
        </p:spPr>
        <p:txBody>
          <a:bodyPr rtlCol="0" anchor="ctr"/>
          <a:lstStyle/>
          <a:p>
            <a:endParaRPr lang="en-US" sz="1505">
              <a:solidFill>
                <a:schemeClr val="tx1"/>
              </a:solidFill>
              <a:latin typeface="+mn-lt"/>
            </a:endParaRPr>
          </a:p>
        </p:txBody>
      </p:sp>
      <p:sp>
        <p:nvSpPr>
          <p:cNvPr id="13" name="图片 62" descr="343435383036303b343532343134393bcdb7c4d4b7e7b1a9"/>
          <p:cNvSpPr/>
          <p:nvPr>
            <p:custDataLst>
              <p:tags r:id="rId10"/>
            </p:custDataLst>
          </p:nvPr>
        </p:nvSpPr>
        <p:spPr>
          <a:xfrm>
            <a:off x="2220059" y="2891880"/>
            <a:ext cx="134301" cy="156843"/>
          </a:xfrm>
          <a:custGeom>
            <a:avLst/>
            <a:gdLst>
              <a:gd name="connsiteX0" fmla="*/ 126016 w 227388"/>
              <a:gd name="connsiteY0" fmla="*/ 114 h 265555"/>
              <a:gd name="connsiteX1" fmla="*/ 25814 w 227388"/>
              <a:gd name="connsiteY1" fmla="*/ 85492 h 265555"/>
              <a:gd name="connsiteX2" fmla="*/ 1521 w 227388"/>
              <a:gd name="connsiteY2" fmla="*/ 128349 h 265555"/>
              <a:gd name="connsiteX3" fmla="*/ 10814 w 227388"/>
              <a:gd name="connsiteY3" fmla="*/ 144298 h 265555"/>
              <a:gd name="connsiteX4" fmla="*/ 27204 w 227388"/>
              <a:gd name="connsiteY4" fmla="*/ 144298 h 265555"/>
              <a:gd name="connsiteX5" fmla="*/ 27204 w 227388"/>
              <a:gd name="connsiteY5" fmla="*/ 197565 h 265555"/>
              <a:gd name="connsiteX6" fmla="*/ 55901 w 227388"/>
              <a:gd name="connsiteY6" fmla="*/ 220183 h 265555"/>
              <a:gd name="connsiteX7" fmla="*/ 74281 w 227388"/>
              <a:gd name="connsiteY7" fmla="*/ 217643 h 265555"/>
              <a:gd name="connsiteX8" fmla="*/ 74281 w 227388"/>
              <a:gd name="connsiteY8" fmla="*/ 248512 h 265555"/>
              <a:gd name="connsiteX9" fmla="*/ 91440 w 227388"/>
              <a:gd name="connsiteY9" fmla="*/ 265670 h 265555"/>
              <a:gd name="connsiteX10" fmla="*/ 147212 w 227388"/>
              <a:gd name="connsiteY10" fmla="*/ 265670 h 265555"/>
              <a:gd name="connsiteX11" fmla="*/ 164375 w 227388"/>
              <a:gd name="connsiteY11" fmla="*/ 248512 h 265555"/>
              <a:gd name="connsiteX12" fmla="*/ 164375 w 227388"/>
              <a:gd name="connsiteY12" fmla="*/ 195514 h 265555"/>
              <a:gd name="connsiteX13" fmla="*/ 227504 w 227388"/>
              <a:gd name="connsiteY13" fmla="*/ 101576 h 265555"/>
              <a:gd name="connsiteX14" fmla="*/ 126016 w 227388"/>
              <a:gd name="connsiteY14" fmla="*/ 114 h 265555"/>
              <a:gd name="connsiteX15" fmla="*/ 162868 w 227388"/>
              <a:gd name="connsiteY15" fmla="*/ 91535 h 265555"/>
              <a:gd name="connsiteX16" fmla="*/ 107541 w 227388"/>
              <a:gd name="connsiteY16" fmla="*/ 149689 h 265555"/>
              <a:gd name="connsiteX17" fmla="*/ 100188 w 227388"/>
              <a:gd name="connsiteY17" fmla="*/ 146110 h 265555"/>
              <a:gd name="connsiteX18" fmla="*/ 106015 w 227388"/>
              <a:gd name="connsiteY18" fmla="*/ 106293 h 265555"/>
              <a:gd name="connsiteX19" fmla="*/ 80719 w 227388"/>
              <a:gd name="connsiteY19" fmla="*/ 106293 h 265555"/>
              <a:gd name="connsiteX20" fmla="*/ 77609 w 227388"/>
              <a:gd name="connsiteY20" fmla="*/ 99049 h 265555"/>
              <a:gd name="connsiteX21" fmla="*/ 132940 w 227388"/>
              <a:gd name="connsiteY21" fmla="*/ 40896 h 265555"/>
              <a:gd name="connsiteX22" fmla="*/ 140294 w 227388"/>
              <a:gd name="connsiteY22" fmla="*/ 44474 h 265555"/>
              <a:gd name="connsiteX23" fmla="*/ 134467 w 227388"/>
              <a:gd name="connsiteY23" fmla="*/ 84291 h 265555"/>
              <a:gd name="connsiteX24" fmla="*/ 159762 w 227388"/>
              <a:gd name="connsiteY24" fmla="*/ 84291 h 265555"/>
              <a:gd name="connsiteX25" fmla="*/ 162868 w 227388"/>
              <a:gd name="connsiteY25" fmla="*/ 91535 h 265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7388" h="265555">
                <a:moveTo>
                  <a:pt x="126016" y="114"/>
                </a:moveTo>
                <a:cubicBezTo>
                  <a:pt x="75442" y="114"/>
                  <a:pt x="33523" y="37100"/>
                  <a:pt x="25814" y="85492"/>
                </a:cubicBezTo>
                <a:lnTo>
                  <a:pt x="1521" y="128349"/>
                </a:lnTo>
                <a:cubicBezTo>
                  <a:pt x="-2516" y="135469"/>
                  <a:pt x="2628" y="144298"/>
                  <a:pt x="10814" y="144298"/>
                </a:cubicBezTo>
                <a:lnTo>
                  <a:pt x="27204" y="144298"/>
                </a:lnTo>
                <a:lnTo>
                  <a:pt x="27204" y="197565"/>
                </a:lnTo>
                <a:cubicBezTo>
                  <a:pt x="27204" y="212608"/>
                  <a:pt x="41270" y="223694"/>
                  <a:pt x="55901" y="220183"/>
                </a:cubicBezTo>
                <a:lnTo>
                  <a:pt x="74281" y="217643"/>
                </a:lnTo>
                <a:lnTo>
                  <a:pt x="74281" y="248512"/>
                </a:lnTo>
                <a:cubicBezTo>
                  <a:pt x="74281" y="257988"/>
                  <a:pt x="81964" y="265670"/>
                  <a:pt x="91440" y="265670"/>
                </a:cubicBezTo>
                <a:lnTo>
                  <a:pt x="147212" y="265670"/>
                </a:lnTo>
                <a:cubicBezTo>
                  <a:pt x="156691" y="265670"/>
                  <a:pt x="164375" y="257988"/>
                  <a:pt x="164375" y="248512"/>
                </a:cubicBezTo>
                <a:lnTo>
                  <a:pt x="164375" y="195514"/>
                </a:lnTo>
                <a:cubicBezTo>
                  <a:pt x="201404" y="180387"/>
                  <a:pt x="227504" y="144034"/>
                  <a:pt x="227504" y="101576"/>
                </a:cubicBezTo>
                <a:cubicBezTo>
                  <a:pt x="227501" y="45536"/>
                  <a:pt x="182063" y="114"/>
                  <a:pt x="126016" y="114"/>
                </a:cubicBezTo>
                <a:moveTo>
                  <a:pt x="162868" y="91535"/>
                </a:moveTo>
                <a:lnTo>
                  <a:pt x="107541" y="149689"/>
                </a:lnTo>
                <a:cubicBezTo>
                  <a:pt x="104658" y="152721"/>
                  <a:pt x="99584" y="150250"/>
                  <a:pt x="100188" y="146110"/>
                </a:cubicBezTo>
                <a:lnTo>
                  <a:pt x="106015" y="106293"/>
                </a:lnTo>
                <a:lnTo>
                  <a:pt x="80719" y="106293"/>
                </a:lnTo>
                <a:cubicBezTo>
                  <a:pt x="76948" y="106293"/>
                  <a:pt x="75013" y="101782"/>
                  <a:pt x="77609" y="99049"/>
                </a:cubicBezTo>
                <a:lnTo>
                  <a:pt x="132940" y="40896"/>
                </a:lnTo>
                <a:cubicBezTo>
                  <a:pt x="135823" y="37864"/>
                  <a:pt x="140897" y="40334"/>
                  <a:pt x="140294" y="44474"/>
                </a:cubicBezTo>
                <a:lnTo>
                  <a:pt x="134467" y="84291"/>
                </a:lnTo>
                <a:lnTo>
                  <a:pt x="159762" y="84291"/>
                </a:lnTo>
                <a:cubicBezTo>
                  <a:pt x="163529" y="84291"/>
                  <a:pt x="165468" y="88802"/>
                  <a:pt x="162868" y="91535"/>
                </a:cubicBezTo>
              </a:path>
            </a:pathLst>
          </a:custGeom>
          <a:solidFill>
            <a:schemeClr val="lt1">
              <a:lumMod val="100000"/>
            </a:schemeClr>
          </a:solidFill>
          <a:ln w="9198" cap="flat">
            <a:noFill/>
            <a:prstDash val="solid"/>
            <a:miter/>
          </a:ln>
        </p:spPr>
        <p:txBody>
          <a:bodyPr rtlCol="0" anchor="ctr"/>
          <a:lstStyle/>
          <a:p>
            <a:endParaRPr lang="en-US" sz="1505">
              <a:solidFill>
                <a:schemeClr val="tx1"/>
              </a:solidFill>
              <a:latin typeface="+mn-lt"/>
            </a:endParaRPr>
          </a:p>
        </p:txBody>
      </p:sp>
      <p:sp>
        <p:nvSpPr>
          <p:cNvPr id="29" name="椭圆 28"/>
          <p:cNvSpPr/>
          <p:nvPr>
            <p:custDataLst>
              <p:tags r:id="rId11"/>
            </p:custDataLst>
          </p:nvPr>
        </p:nvSpPr>
        <p:spPr>
          <a:xfrm>
            <a:off x="3519220" y="2113284"/>
            <a:ext cx="2119392" cy="659264"/>
          </a:xfrm>
          <a:prstGeom prst="ellipse">
            <a:avLst/>
          </a:prstGeom>
          <a:gradFill>
            <a:gsLst>
              <a:gs pos="4000">
                <a:schemeClr val="accent1">
                  <a:lumMod val="60000"/>
                  <a:lumOff val="40000"/>
                  <a:alpha val="100000"/>
                </a:schemeClr>
              </a:gs>
              <a:gs pos="45000">
                <a:schemeClr val="bg1">
                  <a:lumMod val="98000"/>
                  <a:alpha val="25000"/>
                </a:schemeClr>
              </a:gs>
              <a:gs pos="100000">
                <a:schemeClr val="accent1">
                  <a:lumMod val="60000"/>
                  <a:lumOff val="40000"/>
                  <a:alpha val="100000"/>
                </a:schemeClr>
              </a:gs>
            </a:gsLst>
            <a:lin ang="16800000" scaled="0"/>
          </a:gradFill>
          <a:ln w="12700">
            <a:gradFill>
              <a:gsLst>
                <a:gs pos="0">
                  <a:schemeClr val="accent1">
                    <a:alpha val="0"/>
                  </a:schemeClr>
                </a:gs>
                <a:gs pos="73000">
                  <a:schemeClr val="accent1">
                    <a:alpha val="50000"/>
                  </a:schemeClr>
                </a:gs>
                <a:gs pos="100000">
                  <a:schemeClr val="accent1">
                    <a:alpha val="40000"/>
                  </a:schemeClr>
                </a:gs>
                <a:gs pos="57000">
                  <a:schemeClr val="accent1">
                    <a:alpha val="20000"/>
                  </a:schemeClr>
                </a:gs>
                <a:gs pos="44000">
                  <a:schemeClr val="accent1">
                    <a:alpha val="0"/>
                  </a:schemeClr>
                </a:gs>
              </a:gsLst>
              <a:lin ang="5760000" scaled="0"/>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34" name="弧形 33"/>
          <p:cNvSpPr/>
          <p:nvPr>
            <p:custDataLst>
              <p:tags r:id="rId12"/>
            </p:custDataLst>
          </p:nvPr>
        </p:nvSpPr>
        <p:spPr>
          <a:xfrm rot="10800000">
            <a:off x="3203056" y="2082530"/>
            <a:ext cx="2750152" cy="880857"/>
          </a:xfrm>
          <a:prstGeom prst="arc">
            <a:avLst>
              <a:gd name="adj1" fmla="val 9688906"/>
              <a:gd name="adj2" fmla="val 1102107"/>
            </a:avLst>
          </a:prstGeom>
          <a:ln w="1905">
            <a:gradFill>
              <a:gsLst>
                <a:gs pos="100000">
                  <a:schemeClr val="accent1">
                    <a:lumMod val="5000"/>
                    <a:lumOff val="95000"/>
                    <a:alpha val="100000"/>
                  </a:schemeClr>
                </a:gs>
                <a:gs pos="28000">
                  <a:schemeClr val="accent1">
                    <a:lumMod val="25000"/>
                    <a:lumOff val="75000"/>
                    <a:alpha val="100000"/>
                  </a:schemeClr>
                </a:gs>
                <a:gs pos="20000">
                  <a:schemeClr val="accent1">
                    <a:lumMod val="25000"/>
                    <a:lumOff val="75000"/>
                    <a:alpha val="100000"/>
                  </a:schemeClr>
                </a:gs>
                <a:gs pos="0">
                  <a:schemeClr val="accent1">
                    <a:lumMod val="30000"/>
                    <a:lumOff val="70000"/>
                    <a:alpha val="100000"/>
                  </a:schemeClr>
                </a:gs>
              </a:gsLst>
              <a:lin ang="5400000" scaled="1"/>
            </a:gradFill>
          </a:ln>
        </p:spPr>
        <p:style>
          <a:lnRef idx="2">
            <a:schemeClr val="accent1"/>
          </a:lnRef>
          <a:fillRef idx="0">
            <a:srgbClr val="FFFFFF"/>
          </a:fillRef>
          <a:effectRef idx="0">
            <a:srgbClr val="FFFFFF"/>
          </a:effectRef>
          <a:fontRef idx="minor">
            <a:schemeClr val="tx1"/>
          </a:fontRef>
        </p:style>
        <p:txBody>
          <a:bodyPr rtlCol="0" anchor="ctr"/>
          <a:lstStyle/>
          <a:p>
            <a:pPr algn="ctr"/>
            <a:endParaRPr lang="en-US" sz="1505">
              <a:solidFill>
                <a:schemeClr val="tx1"/>
              </a:solidFill>
              <a:latin typeface="+mn-lt"/>
            </a:endParaRPr>
          </a:p>
        </p:txBody>
      </p:sp>
      <p:sp>
        <p:nvSpPr>
          <p:cNvPr id="36" name="任意多边形 15"/>
          <p:cNvSpPr/>
          <p:nvPr>
            <p:custDataLst>
              <p:tags r:id="rId13"/>
            </p:custDataLst>
          </p:nvPr>
        </p:nvSpPr>
        <p:spPr>
          <a:xfrm>
            <a:off x="3789253" y="2107658"/>
            <a:ext cx="1578218" cy="244121"/>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3433" h="531">
                <a:moveTo>
                  <a:pt x="1716" y="0"/>
                </a:moveTo>
                <a:cubicBezTo>
                  <a:pt x="2424" y="0"/>
                  <a:pt x="3048" y="102"/>
                  <a:pt x="3416" y="258"/>
                </a:cubicBezTo>
                <a:lnTo>
                  <a:pt x="3433" y="266"/>
                </a:lnTo>
                <a:lnTo>
                  <a:pt x="3416" y="273"/>
                </a:lnTo>
                <a:cubicBezTo>
                  <a:pt x="3048" y="429"/>
                  <a:pt x="2424" y="531"/>
                  <a:pt x="1716" y="531"/>
                </a:cubicBezTo>
                <a:cubicBezTo>
                  <a:pt x="1009" y="531"/>
                  <a:pt x="385" y="429"/>
                  <a:pt x="17" y="273"/>
                </a:cubicBezTo>
                <a:lnTo>
                  <a:pt x="0" y="266"/>
                </a:lnTo>
                <a:lnTo>
                  <a:pt x="17" y="258"/>
                </a:lnTo>
                <a:cubicBezTo>
                  <a:pt x="385" y="102"/>
                  <a:pt x="1009" y="0"/>
                  <a:pt x="1716" y="0"/>
                </a:cubicBezTo>
                <a:close/>
              </a:path>
            </a:pathLst>
          </a:custGeom>
          <a:solidFill>
            <a:schemeClr val="accent1">
              <a:lumMod val="20000"/>
              <a:lumOff val="80000"/>
              <a:alpha val="44000"/>
            </a:schemeClr>
          </a:solidFill>
          <a:ln w="6350">
            <a:no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43" name="任意多边形 3"/>
          <p:cNvSpPr/>
          <p:nvPr>
            <p:custDataLst>
              <p:tags r:id="rId14"/>
            </p:custDataLst>
          </p:nvPr>
        </p:nvSpPr>
        <p:spPr>
          <a:xfrm>
            <a:off x="3636234" y="2082905"/>
            <a:ext cx="1884466" cy="563179"/>
          </a:xfrm>
          <a:custGeom>
            <a:avLst/>
            <a:gdLst/>
            <a:ahLst/>
            <a:cxnLst>
              <a:cxn ang="3">
                <a:pos x="hc" y="t"/>
              </a:cxn>
              <a:cxn ang="cd2">
                <a:pos x="l" y="vc"/>
              </a:cxn>
              <a:cxn ang="cd4">
                <a:pos x="hc" y="b"/>
              </a:cxn>
              <a:cxn ang="0">
                <a:pos x="r" y="vc"/>
              </a:cxn>
            </a:cxnLst>
            <a:rect l="l" t="t" r="r" b="b"/>
            <a:pathLst>
              <a:path w="4099" h="1225">
                <a:moveTo>
                  <a:pt x="0" y="0"/>
                </a:moveTo>
                <a:lnTo>
                  <a:pt x="0" y="0"/>
                </a:lnTo>
                <a:lnTo>
                  <a:pt x="1" y="15"/>
                </a:lnTo>
                <a:cubicBezTo>
                  <a:pt x="29" y="331"/>
                  <a:pt x="935" y="585"/>
                  <a:pt x="2050" y="585"/>
                </a:cubicBezTo>
                <a:cubicBezTo>
                  <a:pt x="3164" y="585"/>
                  <a:pt x="4070" y="331"/>
                  <a:pt x="4098" y="15"/>
                </a:cubicBezTo>
                <a:lnTo>
                  <a:pt x="4099" y="0"/>
                </a:lnTo>
                <a:lnTo>
                  <a:pt x="4099" y="0"/>
                </a:lnTo>
                <a:lnTo>
                  <a:pt x="4099" y="640"/>
                </a:lnTo>
                <a:lnTo>
                  <a:pt x="4099" y="642"/>
                </a:lnTo>
                <a:lnTo>
                  <a:pt x="4099" y="642"/>
                </a:lnTo>
                <a:lnTo>
                  <a:pt x="4098" y="655"/>
                </a:lnTo>
                <a:cubicBezTo>
                  <a:pt x="4070" y="971"/>
                  <a:pt x="3164" y="1225"/>
                  <a:pt x="2050" y="1225"/>
                </a:cubicBezTo>
                <a:cubicBezTo>
                  <a:pt x="935" y="1225"/>
                  <a:pt x="29" y="971"/>
                  <a:pt x="1" y="655"/>
                </a:cubicBezTo>
                <a:lnTo>
                  <a:pt x="0" y="642"/>
                </a:lnTo>
                <a:lnTo>
                  <a:pt x="0" y="642"/>
                </a:lnTo>
                <a:lnTo>
                  <a:pt x="0" y="640"/>
                </a:lnTo>
                <a:lnTo>
                  <a:pt x="0" y="0"/>
                </a:lnTo>
                <a:close/>
              </a:path>
            </a:pathLst>
          </a:custGeom>
          <a:gradFill>
            <a:gsLst>
              <a:gs pos="0">
                <a:schemeClr val="accent1">
                  <a:lumMod val="80000"/>
                  <a:lumOff val="20000"/>
                  <a:alpha val="60000"/>
                </a:schemeClr>
              </a:gs>
              <a:gs pos="77000">
                <a:schemeClr val="accent1">
                  <a:lumMod val="30000"/>
                  <a:lumOff val="70000"/>
                  <a:alpha val="50000"/>
                </a:schemeClr>
              </a:gs>
              <a:gs pos="100000">
                <a:schemeClr val="accent1">
                  <a:lumMod val="62000"/>
                  <a:lumOff val="38000"/>
                  <a:alpha val="50000"/>
                </a:schemeClr>
              </a:gs>
            </a:gsLst>
            <a:lin ang="16800000" scaled="0"/>
          </a:gradFill>
          <a:ln w="9525">
            <a:gradFill>
              <a:gsLst>
                <a:gs pos="0">
                  <a:schemeClr val="accent1">
                    <a:alpha val="0"/>
                  </a:schemeClr>
                </a:gs>
                <a:gs pos="73000">
                  <a:schemeClr val="accent1">
                    <a:alpha val="25000"/>
                  </a:schemeClr>
                </a:gs>
                <a:gs pos="100000">
                  <a:schemeClr val="accent1">
                    <a:alpha val="40000"/>
                  </a:schemeClr>
                </a:gs>
                <a:gs pos="57000">
                  <a:schemeClr val="accent1">
                    <a:alpha val="20000"/>
                  </a:schemeClr>
                </a:gs>
                <a:gs pos="44000">
                  <a:schemeClr val="accent1">
                    <a:alpha val="0"/>
                  </a:schemeClr>
                </a:gs>
              </a:gsLst>
              <a:lin ang="540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44" name="椭圆 43"/>
          <p:cNvSpPr/>
          <p:nvPr>
            <p:custDataLst>
              <p:tags r:id="rId15"/>
            </p:custDataLst>
          </p:nvPr>
        </p:nvSpPr>
        <p:spPr>
          <a:xfrm>
            <a:off x="3636234" y="2107658"/>
            <a:ext cx="1884466" cy="538353"/>
          </a:xfrm>
          <a:prstGeom prst="ellipse">
            <a:avLst/>
          </a:prstGeom>
          <a:noFill/>
          <a:ln w="6350">
            <a:gradFill>
              <a:gsLst>
                <a:gs pos="0">
                  <a:schemeClr val="accent1">
                    <a:alpha val="5000"/>
                  </a:schemeClr>
                </a:gs>
                <a:gs pos="64000">
                  <a:schemeClr val="accent1">
                    <a:alpha val="25000"/>
                  </a:schemeClr>
                </a:gs>
                <a:gs pos="100000">
                  <a:schemeClr val="accent1">
                    <a:alpha val="0"/>
                  </a:schemeClr>
                </a:gs>
                <a:gs pos="57000">
                  <a:schemeClr val="accent1">
                    <a:alpha val="20000"/>
                  </a:schemeClr>
                </a:gs>
                <a:gs pos="44000">
                  <a:schemeClr val="accent1">
                    <a:alpha val="5000"/>
                  </a:schemeClr>
                </a:gs>
              </a:gsLst>
              <a:lin ang="2106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45" name="椭圆 44"/>
          <p:cNvSpPr/>
          <p:nvPr>
            <p:custDataLst>
              <p:tags r:id="rId16"/>
            </p:custDataLst>
          </p:nvPr>
        </p:nvSpPr>
        <p:spPr>
          <a:xfrm>
            <a:off x="3636234" y="1813622"/>
            <a:ext cx="1884466" cy="538353"/>
          </a:xfrm>
          <a:prstGeom prst="ellipse">
            <a:avLst/>
          </a:prstGeom>
          <a:gradFill>
            <a:gsLst>
              <a:gs pos="0">
                <a:schemeClr val="accent1">
                  <a:lumMod val="20000"/>
                  <a:lumOff val="80000"/>
                  <a:alpha val="100000"/>
                </a:schemeClr>
              </a:gs>
              <a:gs pos="37000">
                <a:schemeClr val="bg2">
                  <a:alpha val="52000"/>
                </a:schemeClr>
              </a:gs>
              <a:gs pos="81000">
                <a:schemeClr val="bg1">
                  <a:alpha val="39000"/>
                </a:schemeClr>
              </a:gs>
              <a:gs pos="100000">
                <a:schemeClr val="accent1">
                  <a:lumMod val="60000"/>
                  <a:lumOff val="40000"/>
                  <a:alpha val="100000"/>
                </a:schemeClr>
              </a:gs>
            </a:gsLst>
            <a:lin ang="4620000" scaled="0"/>
          </a:gradFill>
          <a:ln w="6350">
            <a:gradFill>
              <a:gsLst>
                <a:gs pos="0">
                  <a:schemeClr val="accent1">
                    <a:alpha val="20000"/>
                  </a:schemeClr>
                </a:gs>
                <a:gs pos="73000">
                  <a:schemeClr val="accent1">
                    <a:alpha val="25000"/>
                  </a:schemeClr>
                </a:gs>
                <a:gs pos="100000">
                  <a:schemeClr val="accent1">
                    <a:alpha val="40000"/>
                  </a:schemeClr>
                </a:gs>
                <a:gs pos="57000">
                  <a:schemeClr val="accent1">
                    <a:alpha val="20000"/>
                  </a:schemeClr>
                </a:gs>
                <a:gs pos="44000">
                  <a:schemeClr val="accent1">
                    <a:alpha val="5000"/>
                  </a:schemeClr>
                </a:gs>
              </a:gsLst>
              <a:lin ang="2106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sz="1505">
              <a:solidFill>
                <a:schemeClr val="lt1"/>
              </a:solidFill>
              <a:latin typeface="+mn-ea"/>
              <a:sym typeface="+mn-lt"/>
            </a:endParaRPr>
          </a:p>
        </p:txBody>
      </p:sp>
      <p:sp>
        <p:nvSpPr>
          <p:cNvPr id="46" name="椭圆 45"/>
          <p:cNvSpPr/>
          <p:nvPr>
            <p:custDataLst>
              <p:tags r:id="rId17"/>
            </p:custDataLst>
          </p:nvPr>
        </p:nvSpPr>
        <p:spPr>
          <a:xfrm>
            <a:off x="3788503" y="2040524"/>
            <a:ext cx="1579660" cy="146656"/>
          </a:xfrm>
          <a:prstGeom prst="ellipse">
            <a:avLst/>
          </a:prstGeom>
          <a:gradFill>
            <a:gsLst>
              <a:gs pos="0">
                <a:schemeClr val="accent1">
                  <a:alpha val="53000"/>
                </a:schemeClr>
              </a:gs>
              <a:gs pos="66000">
                <a:schemeClr val="bg1">
                  <a:alpha val="19000"/>
                </a:schemeClr>
              </a:gs>
              <a:gs pos="25000">
                <a:schemeClr val="accent1">
                  <a:alpha val="31000"/>
                </a:schemeClr>
              </a:gs>
            </a:gsLst>
            <a:path path="circle">
              <a:fillToRect l="50000" t="50000" r="50000" b="50000"/>
            </a:path>
            <a:tileRect/>
          </a:gradFill>
          <a:ln>
            <a:noFill/>
          </a:ln>
          <a:effectLst>
            <a:softEdge rad="63500"/>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sz="1505">
              <a:solidFill>
                <a:schemeClr val="lt1"/>
              </a:solidFill>
              <a:latin typeface="+mn-lt"/>
            </a:endParaRPr>
          </a:p>
        </p:txBody>
      </p:sp>
      <p:sp>
        <p:nvSpPr>
          <p:cNvPr id="47" name="弧形 46"/>
          <p:cNvSpPr/>
          <p:nvPr>
            <p:custDataLst>
              <p:tags r:id="rId18"/>
            </p:custDataLst>
          </p:nvPr>
        </p:nvSpPr>
        <p:spPr>
          <a:xfrm rot="10800000">
            <a:off x="3021908" y="1966640"/>
            <a:ext cx="3112426" cy="996712"/>
          </a:xfrm>
          <a:prstGeom prst="arc">
            <a:avLst>
              <a:gd name="adj1" fmla="val 9741748"/>
              <a:gd name="adj2" fmla="val 1074510"/>
            </a:avLst>
          </a:prstGeom>
          <a:ln w="9525">
            <a:gradFill>
              <a:gsLst>
                <a:gs pos="100000">
                  <a:schemeClr val="accent1">
                    <a:lumMod val="5000"/>
                    <a:lumOff val="95000"/>
                    <a:alpha val="100000"/>
                  </a:schemeClr>
                </a:gs>
                <a:gs pos="28000">
                  <a:schemeClr val="accent1">
                    <a:lumMod val="45000"/>
                    <a:lumOff val="55000"/>
                    <a:alpha val="100000"/>
                  </a:schemeClr>
                </a:gs>
                <a:gs pos="20000">
                  <a:schemeClr val="accent1">
                    <a:lumMod val="45000"/>
                    <a:lumOff val="55000"/>
                    <a:alpha val="100000"/>
                  </a:schemeClr>
                </a:gs>
                <a:gs pos="0">
                  <a:schemeClr val="accent1">
                    <a:lumMod val="50000"/>
                    <a:lumOff val="50000"/>
                    <a:alpha val="100000"/>
                  </a:schemeClr>
                </a:gs>
              </a:gsLst>
              <a:lin ang="5400000" scaled="1"/>
            </a:gradFill>
          </a:ln>
        </p:spPr>
        <p:style>
          <a:lnRef idx="2">
            <a:schemeClr val="accent1"/>
          </a:lnRef>
          <a:fillRef idx="0">
            <a:srgbClr val="FFFFFF"/>
          </a:fillRef>
          <a:effectRef idx="0">
            <a:srgbClr val="FFFFFF"/>
          </a:effectRef>
          <a:fontRef idx="minor">
            <a:schemeClr val="tx1"/>
          </a:fontRef>
        </p:style>
        <p:txBody>
          <a:bodyPr rtlCol="0" anchor="ctr"/>
          <a:lstStyle/>
          <a:p>
            <a:pPr algn="ctr"/>
            <a:endParaRPr lang="en-US" sz="1505">
              <a:solidFill>
                <a:schemeClr val="tx1"/>
              </a:solidFill>
              <a:latin typeface="+mn-lt"/>
            </a:endParaRPr>
          </a:p>
        </p:txBody>
      </p:sp>
      <p:sp>
        <p:nvSpPr>
          <p:cNvPr id="48" name="等腰三角形 47"/>
          <p:cNvSpPr/>
          <p:nvPr>
            <p:custDataLst>
              <p:tags r:id="rId19"/>
            </p:custDataLst>
          </p:nvPr>
        </p:nvSpPr>
        <p:spPr>
          <a:xfrm rot="4080000">
            <a:off x="3172302" y="2162414"/>
            <a:ext cx="79535" cy="145737"/>
          </a:xfrm>
          <a:prstGeom prst="triangle">
            <a:avLst>
              <a:gd name="adj" fmla="val 29196"/>
            </a:avLst>
          </a:prstGeom>
          <a:gradFill>
            <a:gsLst>
              <a:gs pos="1000">
                <a:schemeClr val="accent1">
                  <a:lumMod val="40000"/>
                  <a:lumOff val="60000"/>
                  <a:alpha val="100000"/>
                </a:schemeClr>
              </a:gs>
              <a:gs pos="86000">
                <a:schemeClr val="accent1">
                  <a:lumMod val="10000"/>
                  <a:lumOff val="90000"/>
                  <a:alpha val="73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49" name="等腰三角形 48"/>
          <p:cNvSpPr/>
          <p:nvPr>
            <p:custDataLst>
              <p:tags r:id="rId20"/>
            </p:custDataLst>
          </p:nvPr>
        </p:nvSpPr>
        <p:spPr>
          <a:xfrm rot="16680000">
            <a:off x="3875513" y="2846499"/>
            <a:ext cx="79535" cy="145737"/>
          </a:xfrm>
          <a:prstGeom prst="triangle">
            <a:avLst>
              <a:gd name="adj" fmla="val 62096"/>
            </a:avLst>
          </a:prstGeom>
          <a:gradFill>
            <a:gsLst>
              <a:gs pos="1000">
                <a:schemeClr val="accent1">
                  <a:lumMod val="60000"/>
                  <a:lumOff val="40000"/>
                  <a:alpha val="100000"/>
                </a:schemeClr>
              </a:gs>
              <a:gs pos="86000">
                <a:schemeClr val="accent1">
                  <a:lumMod val="30000"/>
                  <a:lumOff val="70000"/>
                  <a:alpha val="10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50" name="等腰三角形 49"/>
          <p:cNvSpPr/>
          <p:nvPr>
            <p:custDataLst>
              <p:tags r:id="rId21"/>
            </p:custDataLst>
          </p:nvPr>
        </p:nvSpPr>
        <p:spPr>
          <a:xfrm rot="15600000">
            <a:off x="5101165" y="2860000"/>
            <a:ext cx="79535" cy="145737"/>
          </a:xfrm>
          <a:prstGeom prst="triangle">
            <a:avLst>
              <a:gd name="adj" fmla="val 60926"/>
            </a:avLst>
          </a:prstGeom>
          <a:gradFill>
            <a:gsLst>
              <a:gs pos="1000">
                <a:schemeClr val="accent1">
                  <a:lumMod val="60000"/>
                  <a:lumOff val="40000"/>
                  <a:alpha val="100000"/>
                </a:schemeClr>
              </a:gs>
              <a:gs pos="86000">
                <a:schemeClr val="accent1">
                  <a:lumMod val="30000"/>
                  <a:lumOff val="70000"/>
                  <a:alpha val="10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51" name="等腰三角形 50"/>
          <p:cNvSpPr/>
          <p:nvPr>
            <p:custDataLst>
              <p:tags r:id="rId22"/>
            </p:custDataLst>
          </p:nvPr>
        </p:nvSpPr>
        <p:spPr>
          <a:xfrm rot="19080000" flipV="1">
            <a:off x="5952145" y="2201795"/>
            <a:ext cx="79535" cy="145737"/>
          </a:xfrm>
          <a:prstGeom prst="triangle">
            <a:avLst>
              <a:gd name="adj" fmla="val 83002"/>
            </a:avLst>
          </a:prstGeom>
          <a:gradFill>
            <a:gsLst>
              <a:gs pos="1000">
                <a:schemeClr val="accent1">
                  <a:lumMod val="40000"/>
                  <a:lumOff val="60000"/>
                  <a:alpha val="100000"/>
                </a:schemeClr>
              </a:gs>
              <a:gs pos="86000">
                <a:schemeClr val="accent1">
                  <a:lumMod val="10000"/>
                  <a:lumOff val="90000"/>
                  <a:alpha val="73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16" name="矩形 1"/>
          <p:cNvSpPr/>
          <p:nvPr>
            <p:custDataLst>
              <p:tags r:id="rId23"/>
            </p:custDataLst>
          </p:nvPr>
        </p:nvSpPr>
        <p:spPr>
          <a:xfrm>
            <a:off x="3028659" y="1327561"/>
            <a:ext cx="3112426" cy="771696"/>
          </a:xfrm>
          <a:prstGeom prst="rect">
            <a:avLst/>
          </a:prstGeom>
          <a:noFill/>
        </p:spPr>
        <p:txBody>
          <a:bodyPr wrap="square" rtlCol="0" anchor="b" anchorCtr="0">
            <a:normAutofit/>
          </a:bodyPr>
          <a:lstStyle/>
          <a:p>
            <a:pPr algn="ctr">
              <a:spcBef>
                <a:spcPct val="0"/>
              </a:spcBef>
              <a:spcAft>
                <a:spcPct val="0"/>
              </a:spcAft>
            </a:pPr>
            <a:r>
              <a:rPr lang="en-US" altLang="ru-RU" sz="2010" b="1" dirty="0">
                <a:ln w="0">
                  <a:noFill/>
                </a:ln>
                <a:solidFill>
                  <a:schemeClr val="accent1"/>
                </a:solidFill>
                <a:latin typeface="+mj-lt"/>
                <a:sym typeface="+mn-ea"/>
              </a:rPr>
              <a:t>Metodika tarixi</a:t>
            </a:r>
            <a:endParaRPr lang="en-US" altLang="ru-RU" sz="2010" b="1" dirty="0">
              <a:ln w="0">
                <a:noFill/>
              </a:ln>
              <a:solidFill>
                <a:schemeClr val="accent1"/>
              </a:solidFill>
              <a:latin typeface="+mj-lt"/>
              <a:sym typeface="+mn-ea"/>
            </a:endParaRPr>
          </a:p>
        </p:txBody>
      </p:sp>
      <p:pic>
        <p:nvPicPr>
          <p:cNvPr id="23" name="Изображение 22"/>
          <p:cNvPicPr>
            <a:picLocks noChangeAspect="1"/>
          </p:cNvPicPr>
          <p:nvPr/>
        </p:nvPicPr>
        <p:blipFill>
          <a:blip r:embed="rId24"/>
          <a:stretch>
            <a:fillRect/>
          </a:stretch>
        </p:blipFill>
        <p:spPr>
          <a:xfrm>
            <a:off x="914400" y="1203325"/>
            <a:ext cx="1114425" cy="151892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noAutofit/>
          </a:bodyPr>
          <a:p>
            <a:r>
              <a:rPr lang="en-US" altLang="ru-RU" sz="2400">
                <a:solidFill>
                  <a:schemeClr val="tx1"/>
                </a:solidFill>
                <a:latin typeface="Times New Roman" panose="02020603050405020304" pitchFamily="18" charset="0"/>
                <a:cs typeface="Times New Roman" panose="02020603050405020304" pitchFamily="18" charset="0"/>
              </a:rPr>
              <a:t>Aysenk modeli shaxs temperamentini ikki asosiy shkala (o</a:t>
            </a:r>
            <a:r>
              <a:rPr lang="en-US" altLang="en-US" sz="2400">
                <a:solidFill>
                  <a:schemeClr val="tx1"/>
                </a:solidFill>
                <a:latin typeface="Times New Roman" panose="02020603050405020304" pitchFamily="18" charset="0"/>
                <a:cs typeface="Times New Roman" panose="02020603050405020304" pitchFamily="18" charset="0"/>
              </a:rPr>
              <a:t>ʻ</a:t>
            </a:r>
            <a:r>
              <a:rPr lang="en-US" altLang="ru-RU" sz="2400">
                <a:solidFill>
                  <a:schemeClr val="tx1"/>
                </a:solidFill>
                <a:latin typeface="Times New Roman" panose="02020603050405020304" pitchFamily="18" charset="0"/>
                <a:cs typeface="Times New Roman" panose="02020603050405020304" pitchFamily="18" charset="0"/>
              </a:rPr>
              <a:t>q) bo</a:t>
            </a:r>
            <a:r>
              <a:rPr lang="en-US" altLang="en-US" sz="2400">
                <a:solidFill>
                  <a:schemeClr val="tx1"/>
                </a:solidFill>
                <a:latin typeface="Times New Roman" panose="02020603050405020304" pitchFamily="18" charset="0"/>
                <a:cs typeface="Times New Roman" panose="02020603050405020304" pitchFamily="18" charset="0"/>
              </a:rPr>
              <a:t>ʻ</a:t>
            </a:r>
            <a:r>
              <a:rPr lang="en-US" altLang="ru-RU" sz="2400">
                <a:solidFill>
                  <a:schemeClr val="tx1"/>
                </a:solidFill>
                <a:latin typeface="Times New Roman" panose="02020603050405020304" pitchFamily="18" charset="0"/>
                <a:cs typeface="Times New Roman" panose="02020603050405020304" pitchFamily="18" charset="0"/>
              </a:rPr>
              <a:t>yicha baholaydi</a:t>
            </a:r>
            <a:endParaRPr lang="en-US" altLang="ru-RU" sz="2400">
              <a:solidFill>
                <a:schemeClr val="tx1"/>
              </a:solidFill>
              <a:latin typeface="Times New Roman" panose="02020603050405020304" pitchFamily="18" charset="0"/>
              <a:cs typeface="Times New Roman" panose="02020603050405020304" pitchFamily="18" charset="0"/>
            </a:endParaRPr>
          </a:p>
        </p:txBody>
      </p:sp>
      <p:sp>
        <p:nvSpPr>
          <p:cNvPr id="24" name="椭圆 23"/>
          <p:cNvSpPr/>
          <p:nvPr>
            <p:custDataLst>
              <p:tags r:id="rId1"/>
            </p:custDataLst>
          </p:nvPr>
        </p:nvSpPr>
        <p:spPr>
          <a:xfrm>
            <a:off x="3087920" y="2287392"/>
            <a:ext cx="2508290" cy="780235"/>
          </a:xfrm>
          <a:prstGeom prst="ellipse">
            <a:avLst/>
          </a:prstGeom>
          <a:gradFill>
            <a:gsLst>
              <a:gs pos="4000">
                <a:schemeClr val="accent1">
                  <a:lumMod val="60000"/>
                  <a:lumOff val="40000"/>
                  <a:alpha val="100000"/>
                </a:schemeClr>
              </a:gs>
              <a:gs pos="45000">
                <a:schemeClr val="bg1">
                  <a:lumMod val="98000"/>
                  <a:alpha val="25000"/>
                </a:schemeClr>
              </a:gs>
              <a:gs pos="100000">
                <a:schemeClr val="accent1">
                  <a:lumMod val="60000"/>
                  <a:lumOff val="40000"/>
                  <a:alpha val="100000"/>
                </a:schemeClr>
              </a:gs>
            </a:gsLst>
            <a:lin ang="16800000" scaled="0"/>
          </a:gradFill>
          <a:ln w="12700">
            <a:gradFill>
              <a:gsLst>
                <a:gs pos="0">
                  <a:schemeClr val="accent1">
                    <a:alpha val="0"/>
                  </a:schemeClr>
                </a:gs>
                <a:gs pos="73000">
                  <a:schemeClr val="accent1">
                    <a:alpha val="50000"/>
                  </a:schemeClr>
                </a:gs>
                <a:gs pos="100000">
                  <a:schemeClr val="accent1">
                    <a:alpha val="40000"/>
                  </a:schemeClr>
                </a:gs>
                <a:gs pos="57000">
                  <a:schemeClr val="accent1">
                    <a:alpha val="20000"/>
                  </a:schemeClr>
                </a:gs>
                <a:gs pos="44000">
                  <a:schemeClr val="accent1">
                    <a:alpha val="0"/>
                  </a:schemeClr>
                </a:gs>
              </a:gsLst>
              <a:lin ang="5760000" scaled="0"/>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25" name="弧形 24"/>
          <p:cNvSpPr/>
          <p:nvPr>
            <p:custDataLst>
              <p:tags r:id="rId2"/>
            </p:custDataLst>
          </p:nvPr>
        </p:nvSpPr>
        <p:spPr>
          <a:xfrm rot="10800000">
            <a:off x="2713741" y="2250996"/>
            <a:ext cx="3254791" cy="1042490"/>
          </a:xfrm>
          <a:prstGeom prst="arc">
            <a:avLst>
              <a:gd name="adj1" fmla="val 9688906"/>
              <a:gd name="adj2" fmla="val 1102107"/>
            </a:avLst>
          </a:prstGeom>
          <a:ln w="1905">
            <a:gradFill>
              <a:gsLst>
                <a:gs pos="100000">
                  <a:schemeClr val="accent1">
                    <a:lumMod val="5000"/>
                    <a:lumOff val="95000"/>
                    <a:alpha val="100000"/>
                  </a:schemeClr>
                </a:gs>
                <a:gs pos="28000">
                  <a:schemeClr val="accent1">
                    <a:lumMod val="25000"/>
                    <a:lumOff val="75000"/>
                    <a:alpha val="100000"/>
                  </a:schemeClr>
                </a:gs>
                <a:gs pos="20000">
                  <a:schemeClr val="accent1">
                    <a:lumMod val="25000"/>
                    <a:lumOff val="75000"/>
                    <a:alpha val="100000"/>
                  </a:schemeClr>
                </a:gs>
                <a:gs pos="0">
                  <a:schemeClr val="accent1">
                    <a:lumMod val="30000"/>
                    <a:lumOff val="70000"/>
                    <a:alpha val="100000"/>
                  </a:schemeClr>
                </a:gs>
              </a:gsLst>
              <a:lin ang="5400000" scaled="1"/>
            </a:gradFill>
          </a:ln>
        </p:spPr>
        <p:style>
          <a:lnRef idx="2">
            <a:schemeClr val="accent1"/>
          </a:lnRef>
          <a:fillRef idx="0">
            <a:srgbClr val="FFFFFF"/>
          </a:fillRef>
          <a:effectRef idx="0">
            <a:srgbClr val="FFFFFF"/>
          </a:effectRef>
          <a:fontRef idx="minor">
            <a:schemeClr val="tx1"/>
          </a:fontRef>
        </p:style>
        <p:txBody>
          <a:bodyPr rtlCol="0" anchor="ctr"/>
          <a:lstStyle/>
          <a:p>
            <a:pPr algn="ctr"/>
            <a:endParaRPr lang="en-US" sz="1505">
              <a:solidFill>
                <a:schemeClr val="tx1"/>
              </a:solidFill>
              <a:latin typeface="+mn-lt"/>
            </a:endParaRPr>
          </a:p>
        </p:txBody>
      </p:sp>
      <p:sp>
        <p:nvSpPr>
          <p:cNvPr id="30" name="任意多边形 15"/>
          <p:cNvSpPr/>
          <p:nvPr>
            <p:custDataLst>
              <p:tags r:id="rId3"/>
            </p:custDataLst>
          </p:nvPr>
        </p:nvSpPr>
        <p:spPr>
          <a:xfrm>
            <a:off x="3407502" y="2280734"/>
            <a:ext cx="1867812" cy="288916"/>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3433" h="531">
                <a:moveTo>
                  <a:pt x="1716" y="0"/>
                </a:moveTo>
                <a:cubicBezTo>
                  <a:pt x="2424" y="0"/>
                  <a:pt x="3048" y="102"/>
                  <a:pt x="3416" y="258"/>
                </a:cubicBezTo>
                <a:lnTo>
                  <a:pt x="3433" y="266"/>
                </a:lnTo>
                <a:lnTo>
                  <a:pt x="3416" y="273"/>
                </a:lnTo>
                <a:cubicBezTo>
                  <a:pt x="3048" y="429"/>
                  <a:pt x="2424" y="531"/>
                  <a:pt x="1716" y="531"/>
                </a:cubicBezTo>
                <a:cubicBezTo>
                  <a:pt x="1009" y="531"/>
                  <a:pt x="385" y="429"/>
                  <a:pt x="17" y="273"/>
                </a:cubicBezTo>
                <a:lnTo>
                  <a:pt x="0" y="266"/>
                </a:lnTo>
                <a:lnTo>
                  <a:pt x="17" y="258"/>
                </a:lnTo>
                <a:cubicBezTo>
                  <a:pt x="385" y="102"/>
                  <a:pt x="1009" y="0"/>
                  <a:pt x="1716" y="0"/>
                </a:cubicBezTo>
                <a:close/>
              </a:path>
            </a:pathLst>
          </a:custGeom>
          <a:solidFill>
            <a:schemeClr val="accent1">
              <a:lumMod val="20000"/>
              <a:lumOff val="80000"/>
              <a:alpha val="44000"/>
            </a:schemeClr>
          </a:solidFill>
          <a:ln w="6350">
            <a:no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31" name="任意多边形 3"/>
          <p:cNvSpPr/>
          <p:nvPr>
            <p:custDataLst>
              <p:tags r:id="rId4"/>
            </p:custDataLst>
          </p:nvPr>
        </p:nvSpPr>
        <p:spPr>
          <a:xfrm>
            <a:off x="3226406" y="2251440"/>
            <a:ext cx="2230255" cy="666520"/>
          </a:xfrm>
          <a:custGeom>
            <a:avLst/>
            <a:gdLst/>
            <a:ahLst/>
            <a:cxnLst>
              <a:cxn ang="3">
                <a:pos x="hc" y="t"/>
              </a:cxn>
              <a:cxn ang="cd2">
                <a:pos x="l" y="vc"/>
              </a:cxn>
              <a:cxn ang="cd4">
                <a:pos x="hc" y="b"/>
              </a:cxn>
              <a:cxn ang="0">
                <a:pos x="r" y="vc"/>
              </a:cxn>
            </a:cxnLst>
            <a:rect l="l" t="t" r="r" b="b"/>
            <a:pathLst>
              <a:path w="4099" h="1225">
                <a:moveTo>
                  <a:pt x="0" y="0"/>
                </a:moveTo>
                <a:lnTo>
                  <a:pt x="0" y="0"/>
                </a:lnTo>
                <a:lnTo>
                  <a:pt x="1" y="15"/>
                </a:lnTo>
                <a:cubicBezTo>
                  <a:pt x="29" y="331"/>
                  <a:pt x="935" y="585"/>
                  <a:pt x="2050" y="585"/>
                </a:cubicBezTo>
                <a:cubicBezTo>
                  <a:pt x="3164" y="585"/>
                  <a:pt x="4070" y="331"/>
                  <a:pt x="4098" y="15"/>
                </a:cubicBezTo>
                <a:lnTo>
                  <a:pt x="4099" y="0"/>
                </a:lnTo>
                <a:lnTo>
                  <a:pt x="4099" y="0"/>
                </a:lnTo>
                <a:lnTo>
                  <a:pt x="4099" y="640"/>
                </a:lnTo>
                <a:lnTo>
                  <a:pt x="4099" y="642"/>
                </a:lnTo>
                <a:lnTo>
                  <a:pt x="4099" y="642"/>
                </a:lnTo>
                <a:lnTo>
                  <a:pt x="4098" y="655"/>
                </a:lnTo>
                <a:cubicBezTo>
                  <a:pt x="4070" y="971"/>
                  <a:pt x="3164" y="1225"/>
                  <a:pt x="2050" y="1225"/>
                </a:cubicBezTo>
                <a:cubicBezTo>
                  <a:pt x="935" y="1225"/>
                  <a:pt x="29" y="971"/>
                  <a:pt x="1" y="655"/>
                </a:cubicBezTo>
                <a:lnTo>
                  <a:pt x="0" y="642"/>
                </a:lnTo>
                <a:lnTo>
                  <a:pt x="0" y="642"/>
                </a:lnTo>
                <a:lnTo>
                  <a:pt x="0" y="640"/>
                </a:lnTo>
                <a:lnTo>
                  <a:pt x="0" y="0"/>
                </a:lnTo>
                <a:close/>
              </a:path>
            </a:pathLst>
          </a:custGeom>
          <a:gradFill>
            <a:gsLst>
              <a:gs pos="0">
                <a:schemeClr val="accent1">
                  <a:lumMod val="80000"/>
                  <a:lumOff val="20000"/>
                  <a:alpha val="60000"/>
                </a:schemeClr>
              </a:gs>
              <a:gs pos="77000">
                <a:schemeClr val="accent1">
                  <a:lumMod val="30000"/>
                  <a:lumOff val="70000"/>
                  <a:alpha val="50000"/>
                </a:schemeClr>
              </a:gs>
              <a:gs pos="100000">
                <a:schemeClr val="accent1">
                  <a:lumMod val="62000"/>
                  <a:lumOff val="38000"/>
                  <a:alpha val="50000"/>
                </a:schemeClr>
              </a:gs>
            </a:gsLst>
            <a:lin ang="16800000" scaled="0"/>
          </a:gradFill>
          <a:ln w="9525">
            <a:gradFill>
              <a:gsLst>
                <a:gs pos="0">
                  <a:schemeClr val="accent1">
                    <a:alpha val="0"/>
                  </a:schemeClr>
                </a:gs>
                <a:gs pos="73000">
                  <a:schemeClr val="accent1">
                    <a:alpha val="25000"/>
                  </a:schemeClr>
                </a:gs>
                <a:gs pos="100000">
                  <a:schemeClr val="accent1">
                    <a:alpha val="40000"/>
                  </a:schemeClr>
                </a:gs>
                <a:gs pos="57000">
                  <a:schemeClr val="accent1">
                    <a:alpha val="20000"/>
                  </a:schemeClr>
                </a:gs>
                <a:gs pos="44000">
                  <a:schemeClr val="accent1">
                    <a:alpha val="0"/>
                  </a:schemeClr>
                </a:gs>
              </a:gsLst>
              <a:lin ang="540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32" name="椭圆 31"/>
          <p:cNvSpPr/>
          <p:nvPr>
            <p:custDataLst>
              <p:tags r:id="rId5"/>
            </p:custDataLst>
          </p:nvPr>
        </p:nvSpPr>
        <p:spPr>
          <a:xfrm>
            <a:off x="3226406" y="2280734"/>
            <a:ext cx="2230255" cy="637138"/>
          </a:xfrm>
          <a:prstGeom prst="ellipse">
            <a:avLst/>
          </a:prstGeom>
          <a:noFill/>
          <a:ln w="6350">
            <a:gradFill>
              <a:gsLst>
                <a:gs pos="0">
                  <a:schemeClr val="accent1">
                    <a:alpha val="5000"/>
                  </a:schemeClr>
                </a:gs>
                <a:gs pos="64000">
                  <a:schemeClr val="accent1">
                    <a:alpha val="25000"/>
                  </a:schemeClr>
                </a:gs>
                <a:gs pos="100000">
                  <a:schemeClr val="accent1">
                    <a:alpha val="0"/>
                  </a:schemeClr>
                </a:gs>
                <a:gs pos="57000">
                  <a:schemeClr val="accent1">
                    <a:alpha val="20000"/>
                  </a:schemeClr>
                </a:gs>
                <a:gs pos="44000">
                  <a:schemeClr val="accent1">
                    <a:alpha val="5000"/>
                  </a:schemeClr>
                </a:gs>
              </a:gsLst>
              <a:lin ang="2106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33" name="椭圆 32"/>
          <p:cNvSpPr/>
          <p:nvPr>
            <p:custDataLst>
              <p:tags r:id="rId6"/>
            </p:custDataLst>
          </p:nvPr>
        </p:nvSpPr>
        <p:spPr>
          <a:xfrm>
            <a:off x="3226406" y="1932745"/>
            <a:ext cx="2230255" cy="637138"/>
          </a:xfrm>
          <a:prstGeom prst="ellipse">
            <a:avLst/>
          </a:prstGeom>
          <a:gradFill>
            <a:gsLst>
              <a:gs pos="0">
                <a:schemeClr val="accent1">
                  <a:lumMod val="20000"/>
                  <a:lumOff val="80000"/>
                  <a:alpha val="100000"/>
                </a:schemeClr>
              </a:gs>
              <a:gs pos="37000">
                <a:schemeClr val="bg2">
                  <a:alpha val="52000"/>
                </a:schemeClr>
              </a:gs>
              <a:gs pos="81000">
                <a:schemeClr val="bg1">
                  <a:alpha val="39000"/>
                </a:schemeClr>
              </a:gs>
              <a:gs pos="100000">
                <a:schemeClr val="accent1">
                  <a:lumMod val="60000"/>
                  <a:lumOff val="40000"/>
                  <a:alpha val="100000"/>
                </a:schemeClr>
              </a:gs>
            </a:gsLst>
            <a:lin ang="4620000" scaled="0"/>
          </a:gradFill>
          <a:ln w="6350">
            <a:gradFill>
              <a:gsLst>
                <a:gs pos="0">
                  <a:schemeClr val="accent1">
                    <a:alpha val="20000"/>
                  </a:schemeClr>
                </a:gs>
                <a:gs pos="73000">
                  <a:schemeClr val="accent1">
                    <a:alpha val="25000"/>
                  </a:schemeClr>
                </a:gs>
                <a:gs pos="100000">
                  <a:schemeClr val="accent1">
                    <a:alpha val="40000"/>
                  </a:schemeClr>
                </a:gs>
                <a:gs pos="57000">
                  <a:schemeClr val="accent1">
                    <a:alpha val="20000"/>
                  </a:schemeClr>
                </a:gs>
                <a:gs pos="44000">
                  <a:schemeClr val="accent1">
                    <a:alpha val="5000"/>
                  </a:schemeClr>
                </a:gs>
              </a:gsLst>
              <a:lin ang="2106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sz="1505">
              <a:solidFill>
                <a:schemeClr val="lt1"/>
              </a:solidFill>
              <a:latin typeface="+mn-ea"/>
              <a:sym typeface="+mn-lt"/>
            </a:endParaRPr>
          </a:p>
        </p:txBody>
      </p:sp>
      <p:sp>
        <p:nvSpPr>
          <p:cNvPr id="35" name="椭圆 34"/>
          <p:cNvSpPr/>
          <p:nvPr>
            <p:custDataLst>
              <p:tags r:id="rId7"/>
            </p:custDataLst>
          </p:nvPr>
        </p:nvSpPr>
        <p:spPr>
          <a:xfrm>
            <a:off x="3406615" y="2201283"/>
            <a:ext cx="1869519" cy="173567"/>
          </a:xfrm>
          <a:prstGeom prst="ellipse">
            <a:avLst/>
          </a:prstGeom>
          <a:gradFill>
            <a:gsLst>
              <a:gs pos="0">
                <a:schemeClr val="accent1">
                  <a:alpha val="53000"/>
                </a:schemeClr>
              </a:gs>
              <a:gs pos="66000">
                <a:schemeClr val="bg1">
                  <a:alpha val="19000"/>
                </a:schemeClr>
              </a:gs>
              <a:gs pos="25000">
                <a:schemeClr val="accent1">
                  <a:alpha val="31000"/>
                </a:schemeClr>
              </a:gs>
            </a:gsLst>
            <a:path path="circle">
              <a:fillToRect l="50000" t="50000" r="50000" b="50000"/>
            </a:path>
            <a:tileRect/>
          </a:gradFill>
          <a:ln>
            <a:noFill/>
          </a:ln>
          <a:effectLst>
            <a:softEdge rad="63500"/>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sz="1505">
              <a:solidFill>
                <a:schemeClr val="lt1"/>
              </a:solidFill>
              <a:latin typeface="+mn-lt"/>
            </a:endParaRPr>
          </a:p>
        </p:txBody>
      </p:sp>
      <p:sp>
        <p:nvSpPr>
          <p:cNvPr id="3" name="矩形 1"/>
          <p:cNvSpPr/>
          <p:nvPr>
            <p:custDataLst>
              <p:tags r:id="rId8"/>
            </p:custDataLst>
          </p:nvPr>
        </p:nvSpPr>
        <p:spPr>
          <a:xfrm>
            <a:off x="2507343" y="1357495"/>
            <a:ext cx="3683540" cy="913299"/>
          </a:xfrm>
          <a:prstGeom prst="rect">
            <a:avLst/>
          </a:prstGeom>
          <a:noFill/>
        </p:spPr>
        <p:txBody>
          <a:bodyPr wrap="square" rtlCol="0" anchor="b" anchorCtr="0">
            <a:normAutofit fontScale="60000"/>
          </a:bodyPr>
          <a:lstStyle/>
          <a:p>
            <a:pPr algn="ctr">
              <a:spcBef>
                <a:spcPct val="0"/>
              </a:spcBef>
              <a:spcAft>
                <a:spcPct val="0"/>
              </a:spcAft>
            </a:pPr>
            <a:r>
              <a:rPr lang="en-US" altLang="ru-RU" sz="2010" b="1" dirty="0">
                <a:ln w="0">
                  <a:noFill/>
                </a:ln>
                <a:solidFill>
                  <a:schemeClr val="accent1"/>
                </a:solidFill>
                <a:latin typeface="+mj-lt"/>
                <a:sym typeface="+mn-ea"/>
              </a:rPr>
              <a:t>Ushbu ikki shkalaning keshishuvidan 4 ta klassik temperament tipi (Sangvinik, Xolerik, Flegmatik, Melanxolik) kelib chiqadi.</a:t>
            </a:r>
            <a:endParaRPr lang="en-US" altLang="ru-RU" sz="2010" b="1" dirty="0">
              <a:ln w="0">
                <a:noFill/>
              </a:ln>
              <a:solidFill>
                <a:schemeClr val="accent1"/>
              </a:solidFill>
              <a:latin typeface="+mj-lt"/>
              <a:sym typeface="+mn-ea"/>
            </a:endParaRPr>
          </a:p>
        </p:txBody>
      </p:sp>
      <p:sp>
        <p:nvSpPr>
          <p:cNvPr id="37" name="弧形 36"/>
          <p:cNvSpPr/>
          <p:nvPr>
            <p:custDataLst>
              <p:tags r:id="rId9"/>
            </p:custDataLst>
          </p:nvPr>
        </p:nvSpPr>
        <p:spPr>
          <a:xfrm rot="10800000">
            <a:off x="2499354" y="2113842"/>
            <a:ext cx="3683540" cy="1179603"/>
          </a:xfrm>
          <a:prstGeom prst="arc">
            <a:avLst>
              <a:gd name="adj1" fmla="val 9741748"/>
              <a:gd name="adj2" fmla="val 1074510"/>
            </a:avLst>
          </a:prstGeom>
          <a:ln w="9525">
            <a:gradFill>
              <a:gsLst>
                <a:gs pos="100000">
                  <a:schemeClr val="accent1">
                    <a:lumMod val="5000"/>
                    <a:lumOff val="95000"/>
                    <a:alpha val="100000"/>
                  </a:schemeClr>
                </a:gs>
                <a:gs pos="28000">
                  <a:schemeClr val="accent1">
                    <a:lumMod val="45000"/>
                    <a:lumOff val="55000"/>
                    <a:alpha val="100000"/>
                  </a:schemeClr>
                </a:gs>
                <a:gs pos="20000">
                  <a:schemeClr val="accent1">
                    <a:lumMod val="45000"/>
                    <a:lumOff val="55000"/>
                    <a:alpha val="100000"/>
                  </a:schemeClr>
                </a:gs>
                <a:gs pos="0">
                  <a:schemeClr val="accent1">
                    <a:lumMod val="50000"/>
                    <a:lumOff val="50000"/>
                    <a:alpha val="100000"/>
                  </a:schemeClr>
                </a:gs>
              </a:gsLst>
              <a:lin ang="5400000" scaled="1"/>
            </a:gradFill>
          </a:ln>
        </p:spPr>
        <p:style>
          <a:lnRef idx="2">
            <a:schemeClr val="accent1"/>
          </a:lnRef>
          <a:fillRef idx="0">
            <a:srgbClr val="FFFFFF"/>
          </a:fillRef>
          <a:effectRef idx="0">
            <a:srgbClr val="FFFFFF"/>
          </a:effectRef>
          <a:fontRef idx="minor">
            <a:schemeClr val="tx1"/>
          </a:fontRef>
        </p:style>
        <p:txBody>
          <a:bodyPr rtlCol="0" anchor="ctr"/>
          <a:lstStyle/>
          <a:p>
            <a:pPr algn="ctr"/>
            <a:endParaRPr lang="en-US" sz="1505">
              <a:solidFill>
                <a:schemeClr val="tx1"/>
              </a:solidFill>
              <a:latin typeface="+mn-lt"/>
            </a:endParaRPr>
          </a:p>
        </p:txBody>
      </p:sp>
      <p:sp>
        <p:nvSpPr>
          <p:cNvPr id="38" name="等腰三角形 37"/>
          <p:cNvSpPr/>
          <p:nvPr>
            <p:custDataLst>
              <p:tags r:id="rId10"/>
            </p:custDataLst>
          </p:nvPr>
        </p:nvSpPr>
        <p:spPr>
          <a:xfrm rot="4080000">
            <a:off x="2677344" y="2345539"/>
            <a:ext cx="94129" cy="172479"/>
          </a:xfrm>
          <a:prstGeom prst="triangle">
            <a:avLst>
              <a:gd name="adj" fmla="val 29196"/>
            </a:avLst>
          </a:prstGeom>
          <a:gradFill>
            <a:gsLst>
              <a:gs pos="1000">
                <a:schemeClr val="accent1">
                  <a:lumMod val="40000"/>
                  <a:lumOff val="60000"/>
                  <a:alpha val="100000"/>
                </a:schemeClr>
              </a:gs>
              <a:gs pos="86000">
                <a:schemeClr val="accent1">
                  <a:lumMod val="10000"/>
                  <a:lumOff val="90000"/>
                  <a:alpha val="73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39" name="等腰三角形 38"/>
          <p:cNvSpPr/>
          <p:nvPr>
            <p:custDataLst>
              <p:tags r:id="rId11"/>
            </p:custDataLst>
          </p:nvPr>
        </p:nvSpPr>
        <p:spPr>
          <a:xfrm rot="16680000">
            <a:off x="3509591" y="3155150"/>
            <a:ext cx="94129" cy="172479"/>
          </a:xfrm>
          <a:prstGeom prst="triangle">
            <a:avLst>
              <a:gd name="adj" fmla="val 62096"/>
            </a:avLst>
          </a:prstGeom>
          <a:gradFill>
            <a:gsLst>
              <a:gs pos="1000">
                <a:schemeClr val="accent1">
                  <a:lumMod val="60000"/>
                  <a:lumOff val="40000"/>
                  <a:alpha val="100000"/>
                </a:schemeClr>
              </a:gs>
              <a:gs pos="86000">
                <a:schemeClr val="accent1">
                  <a:lumMod val="30000"/>
                  <a:lumOff val="70000"/>
                  <a:alpha val="10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40" name="等腰三角形 39"/>
          <p:cNvSpPr/>
          <p:nvPr>
            <p:custDataLst>
              <p:tags r:id="rId12"/>
            </p:custDataLst>
          </p:nvPr>
        </p:nvSpPr>
        <p:spPr>
          <a:xfrm rot="15600000">
            <a:off x="4960143" y="3171129"/>
            <a:ext cx="94129" cy="172479"/>
          </a:xfrm>
          <a:prstGeom prst="triangle">
            <a:avLst>
              <a:gd name="adj" fmla="val 60926"/>
            </a:avLst>
          </a:prstGeom>
          <a:gradFill>
            <a:gsLst>
              <a:gs pos="1000">
                <a:schemeClr val="accent1">
                  <a:lumMod val="60000"/>
                  <a:lumOff val="40000"/>
                  <a:alpha val="100000"/>
                </a:schemeClr>
              </a:gs>
              <a:gs pos="86000">
                <a:schemeClr val="accent1">
                  <a:lumMod val="30000"/>
                  <a:lumOff val="70000"/>
                  <a:alpha val="10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41" name="等腰三角形 40"/>
          <p:cNvSpPr/>
          <p:nvPr>
            <p:custDataLst>
              <p:tags r:id="rId13"/>
            </p:custDataLst>
          </p:nvPr>
        </p:nvSpPr>
        <p:spPr>
          <a:xfrm rot="19080000" flipV="1">
            <a:off x="5967274" y="2392146"/>
            <a:ext cx="94129" cy="172479"/>
          </a:xfrm>
          <a:prstGeom prst="triangle">
            <a:avLst>
              <a:gd name="adj" fmla="val 83002"/>
            </a:avLst>
          </a:prstGeom>
          <a:gradFill>
            <a:gsLst>
              <a:gs pos="1000">
                <a:schemeClr val="accent1">
                  <a:lumMod val="40000"/>
                  <a:lumOff val="60000"/>
                  <a:alpha val="100000"/>
                </a:schemeClr>
              </a:gs>
              <a:gs pos="86000">
                <a:schemeClr val="accent1">
                  <a:lumMod val="10000"/>
                  <a:lumOff val="90000"/>
                  <a:alpha val="73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42" name="弧形 41"/>
          <p:cNvSpPr/>
          <p:nvPr>
            <p:custDataLst>
              <p:tags r:id="rId14"/>
            </p:custDataLst>
          </p:nvPr>
        </p:nvSpPr>
        <p:spPr>
          <a:xfrm rot="10800000">
            <a:off x="973455" y="1639570"/>
            <a:ext cx="6751955" cy="1694815"/>
          </a:xfrm>
          <a:prstGeom prst="arc">
            <a:avLst>
              <a:gd name="adj1" fmla="val 9452879"/>
              <a:gd name="adj2" fmla="val 1362437"/>
            </a:avLst>
          </a:prstGeom>
          <a:noFill/>
          <a:ln w="31750">
            <a:gradFill>
              <a:gsLst>
                <a:gs pos="0">
                  <a:schemeClr val="accent2">
                    <a:alpha val="0"/>
                  </a:schemeClr>
                </a:gs>
                <a:gs pos="73000">
                  <a:schemeClr val="accent2">
                    <a:alpha val="25000"/>
                  </a:schemeClr>
                </a:gs>
                <a:gs pos="100000">
                  <a:schemeClr val="accent2">
                    <a:alpha val="40000"/>
                  </a:schemeClr>
                </a:gs>
                <a:gs pos="57000">
                  <a:schemeClr val="accent2">
                    <a:alpha val="20000"/>
                  </a:schemeClr>
                </a:gs>
                <a:gs pos="44000">
                  <a:schemeClr val="accent2">
                    <a:alpha val="5000"/>
                  </a:schemeClr>
                </a:gs>
              </a:gsLst>
              <a:lin ang="16200000" scaled="0"/>
            </a:gradFill>
          </a:ln>
          <a:effectLst>
            <a:outerShdw blurRad="901700" dist="317500" dir="2700000" algn="tl" rotWithShape="0">
              <a:schemeClr val="accent2">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05">
              <a:solidFill>
                <a:schemeClr val="lt1"/>
              </a:solidFill>
              <a:latin typeface="+mn-ea"/>
              <a:sym typeface="+mn-lt"/>
            </a:endParaRPr>
          </a:p>
        </p:txBody>
      </p:sp>
      <p:sp>
        <p:nvSpPr>
          <p:cNvPr id="15" name="椭圆 14"/>
          <p:cNvSpPr/>
          <p:nvPr>
            <p:custDataLst>
              <p:tags r:id="rId15"/>
            </p:custDataLst>
          </p:nvPr>
        </p:nvSpPr>
        <p:spPr>
          <a:xfrm>
            <a:off x="2111415" y="3334027"/>
            <a:ext cx="446483" cy="446483"/>
          </a:xfrm>
          <a:prstGeom prst="ellipse">
            <a:avLst/>
          </a:prstGeom>
          <a:gradFill>
            <a:gsLst>
              <a:gs pos="1000">
                <a:schemeClr val="accent1">
                  <a:lumMod val="90000"/>
                  <a:lumOff val="10000"/>
                  <a:alpha val="100000"/>
                </a:schemeClr>
              </a:gs>
              <a:gs pos="86000">
                <a:schemeClr val="accent1">
                  <a:lumMod val="30000"/>
                  <a:lumOff val="70000"/>
                  <a:alpha val="100000"/>
                </a:schemeClr>
              </a:gs>
            </a:gsLst>
            <a:lin ang="16200000" scaled="0"/>
          </a:gradFill>
          <a:ln>
            <a:noFill/>
          </a:ln>
          <a:effectLst>
            <a:outerShdw blurRad="127000" dir="5400000" sx="90000" sy="-19000"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170" b="1">
              <a:solidFill>
                <a:schemeClr val="lt1"/>
              </a:solidFill>
              <a:latin typeface="+mn-lt"/>
              <a:sym typeface="+mn-lt"/>
            </a:endParaRPr>
          </a:p>
        </p:txBody>
      </p:sp>
      <p:sp>
        <p:nvSpPr>
          <p:cNvPr id="4" name="矩形 2"/>
          <p:cNvSpPr/>
          <p:nvPr>
            <p:custDataLst>
              <p:tags r:id="rId16"/>
            </p:custDataLst>
          </p:nvPr>
        </p:nvSpPr>
        <p:spPr>
          <a:xfrm>
            <a:off x="878205" y="3724275"/>
            <a:ext cx="2912110" cy="1064260"/>
          </a:xfrm>
          <a:prstGeom prst="rect">
            <a:avLst/>
          </a:prstGeom>
          <a:noFill/>
        </p:spPr>
        <p:txBody>
          <a:bodyPr wrap="square" lIns="0" tIns="0" rIns="0" bIns="0" rtlCol="0" anchor="t" anchorCtr="0">
            <a:normAutofit fontScale="90000" lnSpcReduction="20000"/>
          </a:bodyPr>
          <a:lstStyle/>
          <a:p>
            <a:pPr algn="ctr">
              <a:lnSpc>
                <a:spcPct val="130000"/>
              </a:lnSpc>
              <a:spcBef>
                <a:spcPct val="0"/>
              </a:spcBef>
              <a:spcAft>
                <a:spcPct val="0"/>
              </a:spcAft>
            </a:pPr>
            <a:r>
              <a:rPr lang="en-US" altLang="ru-RU" sz="1340" dirty="0">
                <a:solidFill>
                  <a:schemeClr val="tx1">
                    <a:lumMod val="85000"/>
                    <a:lumOff val="15000"/>
                  </a:schemeClr>
                </a:solidFill>
                <a:latin typeface="+mn-lt"/>
                <a:sym typeface="+mn-ea"/>
              </a:rPr>
              <a:t>Ekstraversiya / Intraversiya: Inson diqqatining tashqi olamga (muloqot, do</a:t>
            </a:r>
            <a:r>
              <a:rPr lang="en-US" altLang="en-US" sz="1340" dirty="0">
                <a:solidFill>
                  <a:schemeClr val="tx1">
                    <a:lumMod val="85000"/>
                    <a:lumOff val="15000"/>
                  </a:schemeClr>
                </a:solidFill>
                <a:latin typeface="+mn-lt"/>
                <a:sym typeface="+mn-ea"/>
              </a:rPr>
              <a:t>ʻ</a:t>
            </a:r>
            <a:r>
              <a:rPr lang="en-US" altLang="ru-RU" sz="1340" dirty="0">
                <a:solidFill>
                  <a:schemeClr val="tx1">
                    <a:lumMod val="85000"/>
                    <a:lumOff val="15000"/>
                  </a:schemeClr>
                </a:solidFill>
                <a:latin typeface="+mn-lt"/>
                <a:sym typeface="+mn-ea"/>
              </a:rPr>
              <a:t>stlar, faollik) yoki ichki olamga (yolg</a:t>
            </a:r>
            <a:r>
              <a:rPr lang="en-US" altLang="en-US" sz="1340" dirty="0">
                <a:solidFill>
                  <a:schemeClr val="tx1">
                    <a:lumMod val="85000"/>
                    <a:lumOff val="15000"/>
                  </a:schemeClr>
                </a:solidFill>
                <a:latin typeface="+mn-lt"/>
                <a:sym typeface="+mn-ea"/>
              </a:rPr>
              <a:t>ʻ</a:t>
            </a:r>
            <a:r>
              <a:rPr lang="en-US" altLang="ru-RU" sz="1340" dirty="0">
                <a:solidFill>
                  <a:schemeClr val="tx1">
                    <a:lumMod val="85000"/>
                    <a:lumOff val="15000"/>
                  </a:schemeClr>
                </a:solidFill>
                <a:latin typeface="+mn-lt"/>
                <a:sym typeface="+mn-ea"/>
              </a:rPr>
              <a:t>izlik, fikrlash, bosiqlik) qaratilganligi.</a:t>
            </a:r>
            <a:endParaRPr lang="en-US" altLang="ru-RU" sz="1340" dirty="0">
              <a:solidFill>
                <a:schemeClr val="tx1">
                  <a:lumMod val="85000"/>
                  <a:lumOff val="15000"/>
                </a:schemeClr>
              </a:solidFill>
              <a:latin typeface="+mn-lt"/>
              <a:sym typeface="+mn-ea"/>
            </a:endParaRPr>
          </a:p>
        </p:txBody>
      </p:sp>
      <p:sp>
        <p:nvSpPr>
          <p:cNvPr id="17" name="椭圆 16"/>
          <p:cNvSpPr/>
          <p:nvPr>
            <p:custDataLst>
              <p:tags r:id="rId17"/>
            </p:custDataLst>
          </p:nvPr>
        </p:nvSpPr>
        <p:spPr>
          <a:xfrm>
            <a:off x="6139938" y="3323819"/>
            <a:ext cx="446483" cy="446483"/>
          </a:xfrm>
          <a:prstGeom prst="ellipse">
            <a:avLst/>
          </a:prstGeom>
          <a:gradFill>
            <a:gsLst>
              <a:gs pos="1000">
                <a:schemeClr val="accent2">
                  <a:lumMod val="90000"/>
                  <a:lumOff val="10000"/>
                  <a:alpha val="100000"/>
                </a:schemeClr>
              </a:gs>
              <a:gs pos="86000">
                <a:schemeClr val="accent2">
                  <a:lumMod val="30000"/>
                  <a:lumOff val="70000"/>
                  <a:alpha val="100000"/>
                </a:schemeClr>
              </a:gs>
            </a:gsLst>
            <a:lin ang="16200000" scaled="0"/>
          </a:gradFill>
          <a:ln>
            <a:noFill/>
          </a:ln>
          <a:effectLst>
            <a:outerShdw blurRad="127000" dir="5400000" sx="90000" sy="-19000" rotWithShape="0">
              <a:schemeClr val="accent2">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sz="1505">
              <a:solidFill>
                <a:schemeClr val="lt1"/>
              </a:solidFill>
              <a:latin typeface="+mn-lt"/>
              <a:sym typeface="+mn-lt"/>
            </a:endParaRPr>
          </a:p>
        </p:txBody>
      </p:sp>
      <p:sp>
        <p:nvSpPr>
          <p:cNvPr id="5" name="矩形 3"/>
          <p:cNvSpPr/>
          <p:nvPr>
            <p:custDataLst>
              <p:tags r:id="rId18"/>
            </p:custDataLst>
          </p:nvPr>
        </p:nvSpPr>
        <p:spPr>
          <a:xfrm>
            <a:off x="4906645" y="3799840"/>
            <a:ext cx="2912110" cy="1004570"/>
          </a:xfrm>
          <a:prstGeom prst="rect">
            <a:avLst/>
          </a:prstGeom>
          <a:noFill/>
        </p:spPr>
        <p:txBody>
          <a:bodyPr wrap="square" lIns="0" tIns="0" rIns="0" bIns="0" rtlCol="0" anchor="t" anchorCtr="0">
            <a:normAutofit lnSpcReduction="10000"/>
          </a:bodyPr>
          <a:lstStyle/>
          <a:p>
            <a:pPr algn="ctr">
              <a:lnSpc>
                <a:spcPct val="130000"/>
              </a:lnSpc>
              <a:spcBef>
                <a:spcPct val="0"/>
              </a:spcBef>
              <a:spcAft>
                <a:spcPct val="0"/>
              </a:spcAft>
            </a:pPr>
            <a:r>
              <a:rPr lang="en-US" altLang="ru-RU" sz="1340" dirty="0">
                <a:solidFill>
                  <a:schemeClr val="tx1">
                    <a:lumMod val="85000"/>
                    <a:lumOff val="15000"/>
                  </a:schemeClr>
                </a:solidFill>
                <a:latin typeface="+mn-lt"/>
                <a:sym typeface="+mn-ea"/>
              </a:rPr>
              <a:t>Emotsional barqarorlik / Beqarorlik (Nevrotizm): Insonning ruhiy ta</a:t>
            </a:r>
            <a:r>
              <a:rPr lang="en-US" altLang="en-US" sz="1340" dirty="0">
                <a:solidFill>
                  <a:schemeClr val="tx1">
                    <a:lumMod val="85000"/>
                    <a:lumOff val="15000"/>
                  </a:schemeClr>
                </a:solidFill>
                <a:latin typeface="+mn-lt"/>
                <a:sym typeface="+mn-ea"/>
              </a:rPr>
              <a:t>ʼ</a:t>
            </a:r>
            <a:r>
              <a:rPr lang="en-US" altLang="ru-RU" sz="1340" dirty="0">
                <a:solidFill>
                  <a:schemeClr val="tx1">
                    <a:lumMod val="85000"/>
                    <a:lumOff val="15000"/>
                  </a:schemeClr>
                </a:solidFill>
                <a:latin typeface="+mn-lt"/>
                <a:sym typeface="+mn-ea"/>
              </a:rPr>
              <a:t>sirchanligi, xavotirlanish darajasi va tushkunlikka beriluvchanligi.</a:t>
            </a:r>
            <a:endParaRPr lang="en-US" altLang="ru-RU" sz="1340" dirty="0">
              <a:solidFill>
                <a:schemeClr val="tx1">
                  <a:lumMod val="85000"/>
                  <a:lumOff val="15000"/>
                </a:schemeClr>
              </a:solidFill>
              <a:latin typeface="+mn-lt"/>
              <a:sym typeface="+mn-ea"/>
            </a:endParaRPr>
          </a:p>
        </p:txBody>
      </p:sp>
      <p:sp>
        <p:nvSpPr>
          <p:cNvPr id="53" name="图片 62" descr="343435383036303b343532343134393bcdb7c4d4b7e7b1a9"/>
          <p:cNvSpPr/>
          <p:nvPr>
            <p:custDataLst>
              <p:tags r:id="rId19"/>
            </p:custDataLst>
          </p:nvPr>
        </p:nvSpPr>
        <p:spPr>
          <a:xfrm>
            <a:off x="2255228" y="3465856"/>
            <a:ext cx="158944" cy="185623"/>
          </a:xfrm>
          <a:custGeom>
            <a:avLst/>
            <a:gdLst>
              <a:gd name="connsiteX0" fmla="*/ 126016 w 227388"/>
              <a:gd name="connsiteY0" fmla="*/ 114 h 265555"/>
              <a:gd name="connsiteX1" fmla="*/ 25814 w 227388"/>
              <a:gd name="connsiteY1" fmla="*/ 85492 h 265555"/>
              <a:gd name="connsiteX2" fmla="*/ 1521 w 227388"/>
              <a:gd name="connsiteY2" fmla="*/ 128349 h 265555"/>
              <a:gd name="connsiteX3" fmla="*/ 10814 w 227388"/>
              <a:gd name="connsiteY3" fmla="*/ 144298 h 265555"/>
              <a:gd name="connsiteX4" fmla="*/ 27204 w 227388"/>
              <a:gd name="connsiteY4" fmla="*/ 144298 h 265555"/>
              <a:gd name="connsiteX5" fmla="*/ 27204 w 227388"/>
              <a:gd name="connsiteY5" fmla="*/ 197565 h 265555"/>
              <a:gd name="connsiteX6" fmla="*/ 55901 w 227388"/>
              <a:gd name="connsiteY6" fmla="*/ 220183 h 265555"/>
              <a:gd name="connsiteX7" fmla="*/ 74281 w 227388"/>
              <a:gd name="connsiteY7" fmla="*/ 217643 h 265555"/>
              <a:gd name="connsiteX8" fmla="*/ 74281 w 227388"/>
              <a:gd name="connsiteY8" fmla="*/ 248512 h 265555"/>
              <a:gd name="connsiteX9" fmla="*/ 91440 w 227388"/>
              <a:gd name="connsiteY9" fmla="*/ 265670 h 265555"/>
              <a:gd name="connsiteX10" fmla="*/ 147212 w 227388"/>
              <a:gd name="connsiteY10" fmla="*/ 265670 h 265555"/>
              <a:gd name="connsiteX11" fmla="*/ 164375 w 227388"/>
              <a:gd name="connsiteY11" fmla="*/ 248512 h 265555"/>
              <a:gd name="connsiteX12" fmla="*/ 164375 w 227388"/>
              <a:gd name="connsiteY12" fmla="*/ 195514 h 265555"/>
              <a:gd name="connsiteX13" fmla="*/ 227504 w 227388"/>
              <a:gd name="connsiteY13" fmla="*/ 101576 h 265555"/>
              <a:gd name="connsiteX14" fmla="*/ 126016 w 227388"/>
              <a:gd name="connsiteY14" fmla="*/ 114 h 265555"/>
              <a:gd name="connsiteX15" fmla="*/ 162868 w 227388"/>
              <a:gd name="connsiteY15" fmla="*/ 91535 h 265555"/>
              <a:gd name="connsiteX16" fmla="*/ 107541 w 227388"/>
              <a:gd name="connsiteY16" fmla="*/ 149689 h 265555"/>
              <a:gd name="connsiteX17" fmla="*/ 100188 w 227388"/>
              <a:gd name="connsiteY17" fmla="*/ 146110 h 265555"/>
              <a:gd name="connsiteX18" fmla="*/ 106015 w 227388"/>
              <a:gd name="connsiteY18" fmla="*/ 106293 h 265555"/>
              <a:gd name="connsiteX19" fmla="*/ 80719 w 227388"/>
              <a:gd name="connsiteY19" fmla="*/ 106293 h 265555"/>
              <a:gd name="connsiteX20" fmla="*/ 77609 w 227388"/>
              <a:gd name="connsiteY20" fmla="*/ 99049 h 265555"/>
              <a:gd name="connsiteX21" fmla="*/ 132940 w 227388"/>
              <a:gd name="connsiteY21" fmla="*/ 40896 h 265555"/>
              <a:gd name="connsiteX22" fmla="*/ 140294 w 227388"/>
              <a:gd name="connsiteY22" fmla="*/ 44474 h 265555"/>
              <a:gd name="connsiteX23" fmla="*/ 134467 w 227388"/>
              <a:gd name="connsiteY23" fmla="*/ 84291 h 265555"/>
              <a:gd name="connsiteX24" fmla="*/ 159762 w 227388"/>
              <a:gd name="connsiteY24" fmla="*/ 84291 h 265555"/>
              <a:gd name="connsiteX25" fmla="*/ 162868 w 227388"/>
              <a:gd name="connsiteY25" fmla="*/ 91535 h 265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7388" h="265555">
                <a:moveTo>
                  <a:pt x="126016" y="114"/>
                </a:moveTo>
                <a:cubicBezTo>
                  <a:pt x="75442" y="114"/>
                  <a:pt x="33523" y="37100"/>
                  <a:pt x="25814" y="85492"/>
                </a:cubicBezTo>
                <a:lnTo>
                  <a:pt x="1521" y="128349"/>
                </a:lnTo>
                <a:cubicBezTo>
                  <a:pt x="-2516" y="135469"/>
                  <a:pt x="2628" y="144298"/>
                  <a:pt x="10814" y="144298"/>
                </a:cubicBezTo>
                <a:lnTo>
                  <a:pt x="27204" y="144298"/>
                </a:lnTo>
                <a:lnTo>
                  <a:pt x="27204" y="197565"/>
                </a:lnTo>
                <a:cubicBezTo>
                  <a:pt x="27204" y="212608"/>
                  <a:pt x="41270" y="223694"/>
                  <a:pt x="55901" y="220183"/>
                </a:cubicBezTo>
                <a:lnTo>
                  <a:pt x="74281" y="217643"/>
                </a:lnTo>
                <a:lnTo>
                  <a:pt x="74281" y="248512"/>
                </a:lnTo>
                <a:cubicBezTo>
                  <a:pt x="74281" y="257988"/>
                  <a:pt x="81964" y="265670"/>
                  <a:pt x="91440" y="265670"/>
                </a:cubicBezTo>
                <a:lnTo>
                  <a:pt x="147212" y="265670"/>
                </a:lnTo>
                <a:cubicBezTo>
                  <a:pt x="156691" y="265670"/>
                  <a:pt x="164375" y="257988"/>
                  <a:pt x="164375" y="248512"/>
                </a:cubicBezTo>
                <a:lnTo>
                  <a:pt x="164375" y="195514"/>
                </a:lnTo>
                <a:cubicBezTo>
                  <a:pt x="201404" y="180387"/>
                  <a:pt x="227504" y="144034"/>
                  <a:pt x="227504" y="101576"/>
                </a:cubicBezTo>
                <a:cubicBezTo>
                  <a:pt x="227501" y="45536"/>
                  <a:pt x="182063" y="114"/>
                  <a:pt x="126016" y="114"/>
                </a:cubicBezTo>
                <a:moveTo>
                  <a:pt x="162868" y="91535"/>
                </a:moveTo>
                <a:lnTo>
                  <a:pt x="107541" y="149689"/>
                </a:lnTo>
                <a:cubicBezTo>
                  <a:pt x="104658" y="152721"/>
                  <a:pt x="99584" y="150250"/>
                  <a:pt x="100188" y="146110"/>
                </a:cubicBezTo>
                <a:lnTo>
                  <a:pt x="106015" y="106293"/>
                </a:lnTo>
                <a:lnTo>
                  <a:pt x="80719" y="106293"/>
                </a:lnTo>
                <a:cubicBezTo>
                  <a:pt x="76948" y="106293"/>
                  <a:pt x="75013" y="101782"/>
                  <a:pt x="77609" y="99049"/>
                </a:cubicBezTo>
                <a:lnTo>
                  <a:pt x="132940" y="40896"/>
                </a:lnTo>
                <a:cubicBezTo>
                  <a:pt x="135823" y="37864"/>
                  <a:pt x="140897" y="40334"/>
                  <a:pt x="140294" y="44474"/>
                </a:cubicBezTo>
                <a:lnTo>
                  <a:pt x="134467" y="84291"/>
                </a:lnTo>
                <a:lnTo>
                  <a:pt x="159762" y="84291"/>
                </a:lnTo>
                <a:cubicBezTo>
                  <a:pt x="163529" y="84291"/>
                  <a:pt x="165468" y="88802"/>
                  <a:pt x="162868" y="91535"/>
                </a:cubicBezTo>
              </a:path>
            </a:pathLst>
          </a:custGeom>
          <a:solidFill>
            <a:schemeClr val="lt1">
              <a:lumMod val="100000"/>
            </a:schemeClr>
          </a:solidFill>
          <a:ln w="9198" cap="flat">
            <a:noFill/>
            <a:prstDash val="solid"/>
            <a:miter/>
          </a:ln>
        </p:spPr>
        <p:txBody>
          <a:bodyPr rtlCol="0" anchor="ctr"/>
          <a:lstStyle/>
          <a:p>
            <a:endParaRPr lang="en-US" sz="1505">
              <a:solidFill>
                <a:schemeClr val="tx1"/>
              </a:solidFill>
              <a:latin typeface="+mn-lt"/>
            </a:endParaRPr>
          </a:p>
        </p:txBody>
      </p:sp>
      <p:sp>
        <p:nvSpPr>
          <p:cNvPr id="54" name="图片 33" descr="343439383331313b343532303033313bd3a6d3c3c9ccb3c7"/>
          <p:cNvSpPr/>
          <p:nvPr>
            <p:custDataLst>
              <p:tags r:id="rId20"/>
            </p:custDataLst>
          </p:nvPr>
        </p:nvSpPr>
        <p:spPr>
          <a:xfrm>
            <a:off x="6290408" y="3468519"/>
            <a:ext cx="146043" cy="163125"/>
          </a:xfrm>
          <a:custGeom>
            <a:avLst/>
            <a:gdLst>
              <a:gd name="connsiteX0" fmla="*/ 169872 w 208931"/>
              <a:gd name="connsiteY0" fmla="*/ 233482 h 233368"/>
              <a:gd name="connsiteX1" fmla="*/ 39290 w 208931"/>
              <a:gd name="connsiteY1" fmla="*/ 233482 h 233368"/>
              <a:gd name="connsiteX2" fmla="*/ 115 w 208931"/>
              <a:gd name="connsiteY2" fmla="*/ 194587 h 233368"/>
              <a:gd name="connsiteX3" fmla="*/ 115 w 208931"/>
              <a:gd name="connsiteY3" fmla="*/ 39009 h 233368"/>
              <a:gd name="connsiteX4" fmla="*/ 39290 w 208931"/>
              <a:gd name="connsiteY4" fmla="*/ 114 h 233368"/>
              <a:gd name="connsiteX5" fmla="*/ 169872 w 208931"/>
              <a:gd name="connsiteY5" fmla="*/ 114 h 233368"/>
              <a:gd name="connsiteX6" fmla="*/ 209046 w 208931"/>
              <a:gd name="connsiteY6" fmla="*/ 39009 h 233368"/>
              <a:gd name="connsiteX7" fmla="*/ 209046 w 208931"/>
              <a:gd name="connsiteY7" fmla="*/ 194587 h 233368"/>
              <a:gd name="connsiteX8" fmla="*/ 169872 w 208931"/>
              <a:gd name="connsiteY8" fmla="*/ 233482 h 233368"/>
              <a:gd name="connsiteX9" fmla="*/ 104581 w 208931"/>
              <a:gd name="connsiteY9" fmla="*/ 107537 h 233368"/>
              <a:gd name="connsiteX10" fmla="*/ 156813 w 208931"/>
              <a:gd name="connsiteY10" fmla="*/ 53826 h 233368"/>
              <a:gd name="connsiteX11" fmla="*/ 143755 w 208931"/>
              <a:gd name="connsiteY11" fmla="*/ 40398 h 233368"/>
              <a:gd name="connsiteX12" fmla="*/ 130697 w 208931"/>
              <a:gd name="connsiteY12" fmla="*/ 53826 h 233368"/>
              <a:gd name="connsiteX13" fmla="*/ 104581 w 208931"/>
              <a:gd name="connsiteY13" fmla="*/ 80682 h 233368"/>
              <a:gd name="connsiteX14" fmla="*/ 78464 w 208931"/>
              <a:gd name="connsiteY14" fmla="*/ 53826 h 233368"/>
              <a:gd name="connsiteX15" fmla="*/ 65406 w 208931"/>
              <a:gd name="connsiteY15" fmla="*/ 40398 h 233368"/>
              <a:gd name="connsiteX16" fmla="*/ 52348 w 208931"/>
              <a:gd name="connsiteY16" fmla="*/ 53826 h 233368"/>
              <a:gd name="connsiteX17" fmla="*/ 104581 w 208931"/>
              <a:gd name="connsiteY17" fmla="*/ 107537 h 233368"/>
              <a:gd name="connsiteX18" fmla="*/ 130697 w 208931"/>
              <a:gd name="connsiteY18" fmla="*/ 188105 h 233368"/>
              <a:gd name="connsiteX19" fmla="*/ 143755 w 208931"/>
              <a:gd name="connsiteY19" fmla="*/ 174677 h 233368"/>
              <a:gd name="connsiteX20" fmla="*/ 130697 w 208931"/>
              <a:gd name="connsiteY20" fmla="*/ 161249 h 233368"/>
              <a:gd name="connsiteX21" fmla="*/ 78464 w 208931"/>
              <a:gd name="connsiteY21" fmla="*/ 161249 h 233368"/>
              <a:gd name="connsiteX22" fmla="*/ 65406 w 208931"/>
              <a:gd name="connsiteY22" fmla="*/ 174677 h 233368"/>
              <a:gd name="connsiteX23" fmla="*/ 78464 w 208931"/>
              <a:gd name="connsiteY23" fmla="*/ 188105 h 233368"/>
              <a:gd name="connsiteX24" fmla="*/ 130697 w 208931"/>
              <a:gd name="connsiteY24" fmla="*/ 188105 h 233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08931" h="233368">
                <a:moveTo>
                  <a:pt x="169872" y="233482"/>
                </a:moveTo>
                <a:lnTo>
                  <a:pt x="39290" y="233482"/>
                </a:lnTo>
                <a:cubicBezTo>
                  <a:pt x="17091" y="233482"/>
                  <a:pt x="115" y="216628"/>
                  <a:pt x="115" y="194587"/>
                </a:cubicBezTo>
                <a:lnTo>
                  <a:pt x="115" y="39009"/>
                </a:lnTo>
                <a:cubicBezTo>
                  <a:pt x="115" y="16968"/>
                  <a:pt x="17091" y="114"/>
                  <a:pt x="39290" y="114"/>
                </a:cubicBezTo>
                <a:lnTo>
                  <a:pt x="169872" y="114"/>
                </a:lnTo>
                <a:cubicBezTo>
                  <a:pt x="192071" y="114"/>
                  <a:pt x="209046" y="16968"/>
                  <a:pt x="209046" y="39009"/>
                </a:cubicBezTo>
                <a:lnTo>
                  <a:pt x="209046" y="194587"/>
                </a:lnTo>
                <a:cubicBezTo>
                  <a:pt x="209046" y="216628"/>
                  <a:pt x="192071" y="233482"/>
                  <a:pt x="169872" y="233482"/>
                </a:cubicBezTo>
                <a:moveTo>
                  <a:pt x="104581" y="107537"/>
                </a:moveTo>
                <a:cubicBezTo>
                  <a:pt x="133308" y="107537"/>
                  <a:pt x="156813" y="83367"/>
                  <a:pt x="156813" y="53826"/>
                </a:cubicBezTo>
                <a:cubicBezTo>
                  <a:pt x="156813" y="45769"/>
                  <a:pt x="151590" y="40398"/>
                  <a:pt x="143755" y="40398"/>
                </a:cubicBezTo>
                <a:cubicBezTo>
                  <a:pt x="135920" y="40398"/>
                  <a:pt x="130697" y="45769"/>
                  <a:pt x="130697" y="53826"/>
                </a:cubicBezTo>
                <a:cubicBezTo>
                  <a:pt x="130697" y="68596"/>
                  <a:pt x="118944" y="80682"/>
                  <a:pt x="104581" y="80682"/>
                </a:cubicBezTo>
                <a:cubicBezTo>
                  <a:pt x="90217" y="80682"/>
                  <a:pt x="78464" y="68596"/>
                  <a:pt x="78464" y="53826"/>
                </a:cubicBezTo>
                <a:cubicBezTo>
                  <a:pt x="78464" y="45769"/>
                  <a:pt x="73241" y="40398"/>
                  <a:pt x="65406" y="40398"/>
                </a:cubicBezTo>
                <a:cubicBezTo>
                  <a:pt x="57571" y="40398"/>
                  <a:pt x="52348" y="45769"/>
                  <a:pt x="52348" y="53826"/>
                </a:cubicBezTo>
                <a:cubicBezTo>
                  <a:pt x="52348" y="83367"/>
                  <a:pt x="75852" y="107537"/>
                  <a:pt x="104581" y="107537"/>
                </a:cubicBezTo>
                <a:moveTo>
                  <a:pt x="130697" y="188105"/>
                </a:moveTo>
                <a:cubicBezTo>
                  <a:pt x="138532" y="188105"/>
                  <a:pt x="143755" y="182734"/>
                  <a:pt x="143755" y="174677"/>
                </a:cubicBezTo>
                <a:cubicBezTo>
                  <a:pt x="143755" y="166620"/>
                  <a:pt x="138532" y="161249"/>
                  <a:pt x="130697" y="161249"/>
                </a:cubicBezTo>
                <a:lnTo>
                  <a:pt x="78464" y="161249"/>
                </a:lnTo>
                <a:cubicBezTo>
                  <a:pt x="70629" y="161249"/>
                  <a:pt x="65406" y="166620"/>
                  <a:pt x="65406" y="174677"/>
                </a:cubicBezTo>
                <a:cubicBezTo>
                  <a:pt x="65406" y="182734"/>
                  <a:pt x="70629" y="188105"/>
                  <a:pt x="78464" y="188105"/>
                </a:cubicBezTo>
                <a:lnTo>
                  <a:pt x="130697" y="188105"/>
                </a:lnTo>
              </a:path>
            </a:pathLst>
          </a:custGeom>
          <a:solidFill>
            <a:schemeClr val="lt1">
              <a:lumMod val="100000"/>
            </a:schemeClr>
          </a:solidFill>
          <a:ln w="9198" cap="flat">
            <a:noFill/>
            <a:prstDash val="solid"/>
            <a:miter/>
          </a:ln>
        </p:spPr>
        <p:txBody>
          <a:bodyPr rot="0" spcFirstLastPara="0" vertOverflow="overflow" horzOverflow="overflow" vert="horz" wrap="square" lIns="76492" tIns="38246" rIns="76492" bIns="38246" numCol="1" spcCol="0" rtlCol="0" fromWordArt="0" anchor="ctr" anchorCtr="0" forceAA="0" compatLnSpc="1">
            <a:noAutofit/>
          </a:bodyPr>
          <a:lstStyle/>
          <a:p>
            <a:endParaRPr lang="en-US" sz="1505">
              <a:solidFill>
                <a:schemeClr val="tx1"/>
              </a:solidFill>
              <a:latin typeface="+mn-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993505" y="4827219"/>
            <a:ext cx="74930" cy="132080"/>
          </a:xfrm>
          <a:prstGeom prst="rect">
            <a:avLst/>
          </a:prstGeom>
        </p:spPr>
        <p:txBody>
          <a:bodyPr vert="horz" wrap="square" lIns="0" tIns="12065" rIns="0" bIns="0" rtlCol="0">
            <a:spAutoFit/>
          </a:bodyPr>
          <a:lstStyle/>
          <a:p>
            <a:pPr marL="12700">
              <a:lnSpc>
                <a:spcPct val="100000"/>
              </a:lnSpc>
              <a:spcBef>
                <a:spcPts val="95"/>
              </a:spcBef>
            </a:pPr>
            <a:r>
              <a:rPr sz="700" spc="-5" dirty="0">
                <a:solidFill>
                  <a:srgbClr val="585858"/>
                </a:solidFill>
                <a:latin typeface="Microsoft Sans Serif" panose="020B0604020202020204"/>
                <a:cs typeface="Microsoft Sans Serif" panose="020B0604020202020204"/>
              </a:rPr>
              <a:t>3</a:t>
            </a:r>
            <a:endParaRPr sz="700">
              <a:latin typeface="Microsoft Sans Serif" panose="020B0604020202020204"/>
              <a:cs typeface="Microsoft Sans Serif" panose="020B0604020202020204"/>
            </a:endParaRPr>
          </a:p>
        </p:txBody>
      </p:sp>
      <p:sp>
        <p:nvSpPr>
          <p:cNvPr id="3" name="object 3"/>
          <p:cNvSpPr txBox="1">
            <a:spLocks noGrp="1"/>
          </p:cNvSpPr>
          <p:nvPr>
            <p:ph type="title"/>
          </p:nvPr>
        </p:nvSpPr>
        <p:spPr>
          <a:xfrm>
            <a:off x="372872" y="958769"/>
            <a:ext cx="7893684" cy="2553904"/>
          </a:xfrm>
          <a:prstGeom prst="rect">
            <a:avLst/>
          </a:prstGeom>
        </p:spPr>
        <p:txBody>
          <a:bodyPr vert="horz" wrap="square" lIns="0" tIns="14605" rIns="0" bIns="0" rtlCol="0">
            <a:spAutoFit/>
          </a:bodyPr>
          <a:lstStyle/>
          <a:p>
            <a:pPr marL="76200" marR="66040" algn="ctr">
              <a:lnSpc>
                <a:spcPct val="100000"/>
              </a:lnSpc>
              <a:spcBef>
                <a:spcPts val="115"/>
              </a:spcBef>
            </a:pPr>
            <a:r>
              <a:rPr lang="en-US" sz="3300" i="1" dirty="0">
                <a:solidFill>
                  <a:schemeClr val="tx1"/>
                </a:solidFill>
                <a:latin typeface="Arial" panose="020B0604020202020204"/>
                <a:cs typeface="Arial" panose="020B0604020202020204"/>
              </a:rPr>
              <a:t>“</a:t>
            </a:r>
            <a:r>
              <a:rPr lang="en-US" sz="3300" i="1" dirty="0" err="1">
                <a:solidFill>
                  <a:schemeClr val="tx1"/>
                </a:solidFill>
                <a:latin typeface="Arial" panose="020B0604020202020204"/>
                <a:cs typeface="Arial" panose="020B0604020202020204"/>
              </a:rPr>
              <a:t>Sizni</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xodimlaringiz</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siz</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xohlagan</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ishlarni</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emas</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siz</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nazorat</a:t>
            </a:r>
            <a:br>
              <a:rPr lang="en-US" sz="3300" i="1" dirty="0">
                <a:solidFill>
                  <a:schemeClr val="tx1"/>
                </a:solidFill>
                <a:latin typeface="Arial" panose="020B0604020202020204"/>
                <a:cs typeface="Arial" panose="020B0604020202020204"/>
              </a:rPr>
            </a:br>
            <a:r>
              <a:rPr lang="en-US" sz="3300" i="1" dirty="0" err="1">
                <a:solidFill>
                  <a:schemeClr val="tx1"/>
                </a:solidFill>
                <a:latin typeface="Arial" panose="020B0604020202020204"/>
                <a:cs typeface="Arial" panose="020B0604020202020204"/>
              </a:rPr>
              <a:t>qiladigan</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va</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baholaydigan</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ishlarni</a:t>
            </a:r>
            <a:r>
              <a:rPr lang="en-US" sz="3300" i="1" dirty="0">
                <a:solidFill>
                  <a:schemeClr val="tx1"/>
                </a:solidFill>
                <a:latin typeface="Arial" panose="020B0604020202020204"/>
                <a:cs typeface="Arial" panose="020B0604020202020204"/>
              </a:rPr>
              <a:t>  </a:t>
            </a:r>
            <a:r>
              <a:rPr lang="en-US" sz="3300" i="1" dirty="0" err="1">
                <a:solidFill>
                  <a:schemeClr val="tx1"/>
                </a:solidFill>
                <a:latin typeface="Arial" panose="020B0604020202020204"/>
                <a:cs typeface="Arial" panose="020B0604020202020204"/>
              </a:rPr>
              <a:t>qilishadi</a:t>
            </a:r>
            <a:r>
              <a:rPr lang="en-US" sz="3300" i="1" dirty="0">
                <a:solidFill>
                  <a:schemeClr val="tx1"/>
                </a:solidFill>
                <a:latin typeface="Arial" panose="020B0604020202020204"/>
                <a:cs typeface="Arial" panose="020B0604020202020204"/>
              </a:rPr>
              <a:t>”</a:t>
            </a:r>
            <a:endParaRPr sz="3300" dirty="0">
              <a:solidFill>
                <a:schemeClr val="tx1"/>
              </a:solidFill>
              <a:latin typeface="Arial" panose="020B0604020202020204"/>
              <a:cs typeface="Arial" panose="020B060402020202020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1995" y="989363"/>
            <a:ext cx="4328795" cy="3548407"/>
          </a:xfrm>
          <a:prstGeom prst="rect">
            <a:avLst/>
          </a:prstGeom>
        </p:spPr>
        <p:txBody>
          <a:bodyPr vert="horz" wrap="square" lIns="0" tIns="49530" rIns="0" bIns="0" rtlCol="0">
            <a:spAutoFit/>
          </a:bodyPr>
          <a:lstStyle/>
          <a:p>
            <a:pPr marL="299085" indent="-287020">
              <a:lnSpc>
                <a:spcPct val="100000"/>
              </a:lnSpc>
              <a:spcBef>
                <a:spcPts val="390"/>
              </a:spcBef>
              <a:buClr>
                <a:srgbClr val="000000"/>
              </a:buClr>
              <a:buSzPct val="131000"/>
              <a:buFont typeface="Microsoft Sans Serif" panose="020B0604020202020204"/>
              <a:buChar char="•"/>
              <a:tabLst>
                <a:tab pos="299085" algn="l"/>
                <a:tab pos="299720" algn="l"/>
              </a:tabLst>
            </a:pPr>
            <a:r>
              <a:rPr lang="en-US" sz="1600" spc="245" dirty="0" err="1">
                <a:latin typeface="Tahoma" panose="020B0604030504040204"/>
                <a:cs typeface="Tahoma" panose="020B0604030504040204"/>
              </a:rPr>
              <a:t>Yil</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boshida</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xodimga</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bo‘lim</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boshlig‘i</a:t>
            </a:r>
            <a:endParaRPr lang="en-US" sz="1600" spc="245" dirty="0">
              <a:latin typeface="Tahoma" panose="020B0604030504040204"/>
              <a:cs typeface="Tahoma" panose="020B0604030504040204"/>
            </a:endParaRPr>
          </a:p>
          <a:p>
            <a:pPr marL="299085" indent="-287020">
              <a:lnSpc>
                <a:spcPct val="100000"/>
              </a:lnSpc>
              <a:spcBef>
                <a:spcPts val="390"/>
              </a:spcBef>
              <a:buClr>
                <a:srgbClr val="000000"/>
              </a:buClr>
              <a:buSzPct val="131000"/>
              <a:buFont typeface="Microsoft Sans Serif" panose="020B0604020202020204"/>
              <a:buChar char="•"/>
              <a:tabLst>
                <a:tab pos="299085" algn="l"/>
                <a:tab pos="299720" algn="l"/>
              </a:tabLst>
            </a:pPr>
            <a:r>
              <a:rPr lang="en-US" sz="1600" spc="245" dirty="0" err="1">
                <a:latin typeface="Tahoma" panose="020B0604030504040204"/>
                <a:cs typeface="Tahoma" panose="020B0604030504040204"/>
              </a:rPr>
              <a:t>tarafidan</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maqsadlar</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qo‘yiladi</a:t>
            </a:r>
            <a:endParaRPr lang="en-US" sz="1600" spc="245" dirty="0">
              <a:latin typeface="Tahoma" panose="020B0604030504040204"/>
              <a:cs typeface="Tahoma" panose="020B0604030504040204"/>
            </a:endParaRPr>
          </a:p>
          <a:p>
            <a:pPr marL="299085" indent="-287020">
              <a:lnSpc>
                <a:spcPct val="100000"/>
              </a:lnSpc>
              <a:spcBef>
                <a:spcPts val="390"/>
              </a:spcBef>
              <a:buClr>
                <a:srgbClr val="000000"/>
              </a:buClr>
              <a:buSzPct val="131000"/>
              <a:buFont typeface="Microsoft Sans Serif" panose="020B0604020202020204"/>
              <a:buChar char="•"/>
              <a:tabLst>
                <a:tab pos="299085" algn="l"/>
                <a:tab pos="299720" algn="l"/>
              </a:tabLst>
            </a:pPr>
            <a:r>
              <a:rPr lang="en-US" sz="1600" spc="245" dirty="0" err="1">
                <a:latin typeface="Tahoma" panose="020B0604030504040204"/>
                <a:cs typeface="Tahoma" panose="020B0604030504040204"/>
              </a:rPr>
              <a:t>Ta’lim</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muassasasi</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maqsadlaridan</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kelib</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chiqgan</a:t>
            </a:r>
            <a:r>
              <a:rPr lang="en-US" sz="1600" spc="245" dirty="0">
                <a:latin typeface="Tahoma" panose="020B0604030504040204"/>
                <a:cs typeface="Tahoma" panose="020B0604030504040204"/>
              </a:rPr>
              <a:t> </a:t>
            </a:r>
            <a:r>
              <a:rPr lang="en-US" sz="1600" spc="245" dirty="0" err="1">
                <a:latin typeface="Tahoma" panose="020B0604030504040204"/>
                <a:cs typeface="Tahoma" panose="020B0604030504040204"/>
              </a:rPr>
              <a:t>xolda</a:t>
            </a:r>
            <a:endParaRPr lang="en-US" sz="1600" spc="245" dirty="0">
              <a:latin typeface="Tahoma" panose="020B0604030504040204"/>
              <a:cs typeface="Tahoma" panose="020B0604030504040204"/>
            </a:endParaRPr>
          </a:p>
          <a:p>
            <a:pPr marL="299085" indent="-287020">
              <a:lnSpc>
                <a:spcPct val="100000"/>
              </a:lnSpc>
              <a:spcBef>
                <a:spcPts val="390"/>
              </a:spcBef>
              <a:buClr>
                <a:srgbClr val="000000"/>
              </a:buClr>
              <a:buSzPct val="131000"/>
              <a:buFont typeface="Microsoft Sans Serif" panose="020B0604020202020204"/>
              <a:buChar char="•"/>
              <a:tabLst>
                <a:tab pos="299085" algn="l"/>
                <a:tab pos="299720" algn="l"/>
              </a:tabLst>
            </a:pPr>
            <a:r>
              <a:rPr lang="en-US" sz="1600" spc="245" dirty="0">
                <a:latin typeface="Tahoma" panose="020B0604030504040204"/>
                <a:cs typeface="Tahoma" panose="020B0604030504040204"/>
              </a:rPr>
              <a:t>SMART </a:t>
            </a:r>
            <a:r>
              <a:rPr lang="en-US" sz="1600" spc="245" dirty="0" err="1">
                <a:latin typeface="Tahoma" panose="020B0604030504040204"/>
                <a:cs typeface="Tahoma" panose="020B0604030504040204"/>
              </a:rPr>
              <a:t>tizimi</a:t>
            </a:r>
            <a:r>
              <a:rPr lang="en-US" sz="1600" spc="245" dirty="0">
                <a:latin typeface="Tahoma" panose="020B0604030504040204"/>
                <a:cs typeface="Tahoma" panose="020B0604030504040204"/>
              </a:rPr>
              <a:t> </a:t>
            </a:r>
            <a:r>
              <a:rPr lang="en-US" sz="1600" spc="245" dirty="0" err="1" smtClean="0">
                <a:latin typeface="Tahoma" panose="020B0604030504040204"/>
                <a:cs typeface="Tahoma" panose="020B0604030504040204"/>
              </a:rPr>
              <a:t>bo‘yicha</a:t>
            </a:r>
            <a:endParaRPr lang="en-US" sz="1600" spc="245" dirty="0" smtClean="0">
              <a:latin typeface="Tahoma" panose="020B0604030504040204"/>
              <a:cs typeface="Tahoma" panose="020B0604030504040204"/>
            </a:endParaRPr>
          </a:p>
          <a:p>
            <a:pPr marL="299085" indent="-287020">
              <a:lnSpc>
                <a:spcPct val="100000"/>
              </a:lnSpc>
              <a:spcBef>
                <a:spcPts val="390"/>
              </a:spcBef>
              <a:buClr>
                <a:srgbClr val="000000"/>
              </a:buClr>
              <a:buSzPct val="131000"/>
              <a:buFont typeface="Microsoft Sans Serif" panose="020B0604020202020204"/>
              <a:buChar char="•"/>
              <a:tabLst>
                <a:tab pos="299085" algn="l"/>
                <a:tab pos="299720" algn="l"/>
              </a:tabLst>
            </a:pPr>
            <a:r>
              <a:rPr lang="en-US" sz="1600" spc="245" dirty="0" err="1" smtClean="0">
                <a:latin typeface="Tahoma" panose="020B0604030504040204"/>
                <a:cs typeface="Tahoma" panose="020B0604030504040204"/>
              </a:rPr>
              <a:t>Yil</a:t>
            </a:r>
            <a:r>
              <a:rPr lang="en-US" sz="1600" spc="245" dirty="0" smtClean="0">
                <a:latin typeface="Tahoma" panose="020B0604030504040204"/>
                <a:cs typeface="Tahoma" panose="020B0604030504040204"/>
              </a:rPr>
              <a:t> o ‘</a:t>
            </a:r>
            <a:r>
              <a:rPr lang="en-US" sz="1600" spc="245" dirty="0" err="1" smtClean="0">
                <a:latin typeface="Tahoma" panose="020B0604030504040204"/>
                <a:cs typeface="Tahoma" panose="020B0604030504040204"/>
              </a:rPr>
              <a:t>rtasida</a:t>
            </a:r>
            <a:r>
              <a:rPr lang="en-US" sz="1600" spc="245" dirty="0" smtClean="0">
                <a:latin typeface="Tahoma" panose="020B0604030504040204"/>
                <a:cs typeface="Tahoma" panose="020B0604030504040204"/>
              </a:rPr>
              <a:t> </a:t>
            </a:r>
            <a:r>
              <a:rPr lang="en-US" sz="1600" spc="245" dirty="0" err="1" smtClean="0">
                <a:latin typeface="Tahoma" panose="020B0604030504040204"/>
                <a:cs typeface="Tahoma" panose="020B0604030504040204"/>
              </a:rPr>
              <a:t>oraliq</a:t>
            </a:r>
            <a:r>
              <a:rPr lang="en-US" sz="1600" spc="245" dirty="0" smtClean="0">
                <a:latin typeface="Tahoma" panose="020B0604030504040204"/>
                <a:cs typeface="Tahoma" panose="020B0604030504040204"/>
              </a:rPr>
              <a:t> </a:t>
            </a:r>
            <a:r>
              <a:rPr lang="en-US" sz="1600" spc="245" dirty="0" err="1" smtClean="0">
                <a:latin typeface="Tahoma" panose="020B0604030504040204"/>
                <a:cs typeface="Tahoma" panose="020B0604030504040204"/>
              </a:rPr>
              <a:t>baholash</a:t>
            </a:r>
            <a:endParaRPr sz="1600" dirty="0">
              <a:latin typeface="Tahoma" panose="020B0604030504040204"/>
              <a:cs typeface="Tahoma" panose="020B0604030504040204"/>
            </a:endParaRPr>
          </a:p>
          <a:p>
            <a:pPr marL="299085" indent="-287020">
              <a:lnSpc>
                <a:spcPct val="100000"/>
              </a:lnSpc>
              <a:spcBef>
                <a:spcPts val="690"/>
              </a:spcBef>
              <a:buClr>
                <a:srgbClr val="000000"/>
              </a:buClr>
              <a:buSzPct val="129000"/>
              <a:buFont typeface="Courier New" panose="02070309020205020404"/>
              <a:buChar char="o"/>
              <a:tabLst>
                <a:tab pos="299720" algn="l"/>
              </a:tabLst>
            </a:pPr>
            <a:r>
              <a:rPr lang="en-US" sz="1400" i="1" spc="60" dirty="0" smtClean="0">
                <a:latin typeface="Verdana" panose="020B0604030504040204"/>
                <a:cs typeface="Verdana" panose="020B0604030504040204"/>
              </a:rPr>
              <a:t>Progress </a:t>
            </a:r>
            <a:r>
              <a:rPr lang="en-US" sz="1400" i="1" spc="60" dirty="0" err="1" smtClean="0">
                <a:latin typeface="Verdana" panose="020B0604030504040204"/>
                <a:cs typeface="Verdana" panose="020B0604030504040204"/>
              </a:rPr>
              <a:t>tahlillar</a:t>
            </a:r>
            <a:endParaRPr sz="1400" dirty="0">
              <a:latin typeface="Verdana" panose="020B0604030504040204"/>
              <a:cs typeface="Verdana" panose="020B0604030504040204"/>
            </a:endParaRPr>
          </a:p>
          <a:p>
            <a:pPr marL="299085" indent="-287020">
              <a:lnSpc>
                <a:spcPct val="100000"/>
              </a:lnSpc>
              <a:spcBef>
                <a:spcPts val="555"/>
              </a:spcBef>
              <a:buClr>
                <a:srgbClr val="000000"/>
              </a:buClr>
              <a:buSzPct val="129000"/>
              <a:buFont typeface="Courier New" panose="02070309020205020404"/>
              <a:buChar char="o"/>
              <a:tabLst>
                <a:tab pos="299720" algn="l"/>
              </a:tabLst>
            </a:pPr>
            <a:r>
              <a:rPr lang="en-US" sz="1400" i="1" spc="10" dirty="0" err="1" smtClean="0">
                <a:latin typeface="Verdana" panose="020B0604030504040204"/>
                <a:cs typeface="Verdana" panose="020B0604030504040204"/>
              </a:rPr>
              <a:t>Kerakli</a:t>
            </a:r>
            <a:r>
              <a:rPr lang="en-US" sz="1400" i="1" spc="10" dirty="0" smtClean="0">
                <a:latin typeface="Verdana" panose="020B0604030504040204"/>
                <a:cs typeface="Verdana" panose="020B0604030504040204"/>
              </a:rPr>
              <a:t> </a:t>
            </a:r>
            <a:r>
              <a:rPr lang="en-US" sz="1400" i="1" spc="10" dirty="0" err="1" smtClean="0">
                <a:latin typeface="Verdana" panose="020B0604030504040204"/>
                <a:cs typeface="Verdana" panose="020B0604030504040204"/>
              </a:rPr>
              <a:t>tavsiyalar</a:t>
            </a:r>
            <a:endParaRPr sz="1400" dirty="0">
              <a:latin typeface="Verdana" panose="020B0604030504040204"/>
              <a:cs typeface="Verdana" panose="020B0604030504040204"/>
            </a:endParaRPr>
          </a:p>
          <a:p>
            <a:pPr marL="299085" indent="-287020">
              <a:lnSpc>
                <a:spcPct val="100000"/>
              </a:lnSpc>
              <a:spcBef>
                <a:spcPts val="995"/>
              </a:spcBef>
              <a:buClr>
                <a:srgbClr val="000000"/>
              </a:buClr>
              <a:buSzPct val="128000"/>
              <a:buFont typeface="Microsoft Sans Serif" panose="020B0604020202020204"/>
              <a:buChar char="•"/>
              <a:tabLst>
                <a:tab pos="299085" algn="l"/>
                <a:tab pos="299720" algn="l"/>
              </a:tabLst>
            </a:pPr>
            <a:r>
              <a:rPr lang="en-US" sz="1600" spc="245" dirty="0" err="1" smtClean="0">
                <a:latin typeface="Tahoma" panose="020B0604030504040204"/>
                <a:cs typeface="Tahoma" panose="020B0604030504040204"/>
              </a:rPr>
              <a:t>Yil</a:t>
            </a:r>
            <a:r>
              <a:rPr lang="en-US" sz="1600" spc="245" dirty="0" smtClean="0">
                <a:latin typeface="Tahoma" panose="020B0604030504040204"/>
                <a:cs typeface="Tahoma" panose="020B0604030504040204"/>
              </a:rPr>
              <a:t> </a:t>
            </a:r>
            <a:r>
              <a:rPr lang="en-US" sz="1600" spc="245" dirty="0" err="1" smtClean="0">
                <a:latin typeface="Tahoma" panose="020B0604030504040204"/>
                <a:cs typeface="Tahoma" panose="020B0604030504040204"/>
              </a:rPr>
              <a:t>oxirida</a:t>
            </a:r>
            <a:r>
              <a:rPr lang="en-US" sz="1600" spc="245" dirty="0" smtClean="0">
                <a:latin typeface="Tahoma" panose="020B0604030504040204"/>
                <a:cs typeface="Tahoma" panose="020B0604030504040204"/>
              </a:rPr>
              <a:t> </a:t>
            </a:r>
            <a:r>
              <a:rPr lang="en-US" sz="1600" spc="245" dirty="0" err="1" smtClean="0">
                <a:latin typeface="Tahoma" panose="020B0604030504040204"/>
                <a:cs typeface="Tahoma" panose="020B0604030504040204"/>
              </a:rPr>
              <a:t>yakuniy</a:t>
            </a:r>
            <a:r>
              <a:rPr lang="en-US" sz="1600" spc="245" dirty="0" smtClean="0">
                <a:latin typeface="Tahoma" panose="020B0604030504040204"/>
                <a:cs typeface="Tahoma" panose="020B0604030504040204"/>
              </a:rPr>
              <a:t> </a:t>
            </a:r>
            <a:r>
              <a:rPr lang="en-US" sz="1600" spc="245" dirty="0" err="1" smtClean="0">
                <a:latin typeface="Tahoma" panose="020B0604030504040204"/>
                <a:cs typeface="Tahoma" panose="020B0604030504040204"/>
              </a:rPr>
              <a:t>baholash</a:t>
            </a:r>
            <a:endParaRPr sz="1600" dirty="0">
              <a:latin typeface="Tahoma" panose="020B0604030504040204"/>
              <a:cs typeface="Tahoma" panose="020B0604030504040204"/>
            </a:endParaRPr>
          </a:p>
          <a:p>
            <a:pPr marL="299085" indent="-287020">
              <a:lnSpc>
                <a:spcPct val="100000"/>
              </a:lnSpc>
              <a:spcBef>
                <a:spcPts val="685"/>
              </a:spcBef>
              <a:buClr>
                <a:srgbClr val="000000"/>
              </a:buClr>
              <a:buSzPct val="129000"/>
              <a:buFont typeface="Courier New" panose="02070309020205020404"/>
              <a:buChar char="o"/>
              <a:tabLst>
                <a:tab pos="299720" algn="l"/>
              </a:tabLst>
            </a:pPr>
            <a:r>
              <a:rPr lang="en-US" sz="1400" i="1" spc="-50" dirty="0" err="1" smtClean="0">
                <a:latin typeface="Verdana" panose="020B0604030504040204"/>
                <a:cs typeface="Verdana" panose="020B0604030504040204"/>
              </a:rPr>
              <a:t>Xodimni</a:t>
            </a:r>
            <a:r>
              <a:rPr lang="en-US" sz="1400" i="1" spc="-50" dirty="0" smtClean="0">
                <a:latin typeface="Verdana" panose="020B0604030504040204"/>
                <a:cs typeface="Verdana" panose="020B0604030504040204"/>
              </a:rPr>
              <a:t> </a:t>
            </a:r>
            <a:r>
              <a:rPr lang="en-US" sz="1400" i="1" spc="-50" dirty="0" err="1" smtClean="0">
                <a:latin typeface="Verdana" panose="020B0604030504040204"/>
                <a:cs typeface="Verdana" panose="020B0604030504040204"/>
              </a:rPr>
              <a:t>rivojlanishi</a:t>
            </a:r>
            <a:endParaRPr sz="1400" dirty="0">
              <a:latin typeface="Verdana" panose="020B0604030504040204"/>
              <a:cs typeface="Verdana" panose="020B0604030504040204"/>
            </a:endParaRPr>
          </a:p>
          <a:p>
            <a:pPr marL="299085" indent="-287020">
              <a:lnSpc>
                <a:spcPct val="100000"/>
              </a:lnSpc>
              <a:spcBef>
                <a:spcPts val="555"/>
              </a:spcBef>
              <a:buClr>
                <a:srgbClr val="000000"/>
              </a:buClr>
              <a:buSzPct val="129000"/>
              <a:buFont typeface="Courier New" panose="02070309020205020404"/>
              <a:buChar char="o"/>
              <a:tabLst>
                <a:tab pos="299720" algn="l"/>
              </a:tabLst>
            </a:pPr>
            <a:r>
              <a:rPr lang="en-US" sz="1400" i="1" spc="-55" dirty="0" err="1" smtClean="0">
                <a:latin typeface="Verdana" panose="020B0604030504040204"/>
                <a:cs typeface="Verdana" panose="020B0604030504040204"/>
              </a:rPr>
              <a:t>Xodimni</a:t>
            </a:r>
            <a:r>
              <a:rPr lang="en-US" sz="1400" i="1" spc="-55" dirty="0" smtClean="0">
                <a:latin typeface="Verdana" panose="020B0604030504040204"/>
                <a:cs typeface="Verdana" panose="020B0604030504040204"/>
              </a:rPr>
              <a:t> rag ‘</a:t>
            </a:r>
            <a:r>
              <a:rPr lang="en-US" sz="1400" i="1" spc="-55" dirty="0" err="1" smtClean="0">
                <a:latin typeface="Verdana" panose="020B0604030504040204"/>
                <a:cs typeface="Verdana" panose="020B0604030504040204"/>
              </a:rPr>
              <a:t>batlantirish</a:t>
            </a:r>
            <a:endParaRPr sz="1400" dirty="0">
              <a:latin typeface="Verdana" panose="020B0604030504040204"/>
              <a:cs typeface="Verdana" panose="020B0604030504040204"/>
            </a:endParaRPr>
          </a:p>
        </p:txBody>
      </p:sp>
      <p:sp>
        <p:nvSpPr>
          <p:cNvPr id="3" name="object 3"/>
          <p:cNvSpPr txBox="1">
            <a:spLocks noGrp="1"/>
          </p:cNvSpPr>
          <p:nvPr>
            <p:ph type="title"/>
          </p:nvPr>
        </p:nvSpPr>
        <p:spPr>
          <a:xfrm>
            <a:off x="972718" y="64589"/>
            <a:ext cx="7144384" cy="628377"/>
          </a:xfrm>
          <a:prstGeom prst="rect">
            <a:avLst/>
          </a:prstGeom>
        </p:spPr>
        <p:txBody>
          <a:bodyPr vert="horz" wrap="square" lIns="0" tIns="12700" rIns="0" bIns="0" rtlCol="0">
            <a:spAutoFit/>
          </a:bodyPr>
          <a:lstStyle/>
          <a:p>
            <a:pPr algn="ctr">
              <a:lnSpc>
                <a:spcPct val="100000"/>
              </a:lnSpc>
              <a:spcBef>
                <a:spcPts val="100"/>
              </a:spcBef>
            </a:pPr>
            <a:r>
              <a:rPr lang="en-US" sz="2000" spc="90" dirty="0" err="1">
                <a:latin typeface="Tahoma" panose="020B0604030504040204"/>
                <a:cs typeface="Tahoma" panose="020B0604030504040204"/>
              </a:rPr>
              <a:t>Xodimlarning</a:t>
            </a:r>
            <a:r>
              <a:rPr lang="en-US" sz="2000" spc="90" dirty="0">
                <a:latin typeface="Tahoma" panose="020B0604030504040204"/>
                <a:cs typeface="Tahoma" panose="020B0604030504040204"/>
              </a:rPr>
              <a:t> </a:t>
            </a:r>
            <a:r>
              <a:rPr lang="en-US" sz="2000" spc="90" dirty="0" err="1">
                <a:latin typeface="Tahoma" panose="020B0604030504040204"/>
                <a:cs typeface="Tahoma" panose="020B0604030504040204"/>
              </a:rPr>
              <a:t>faoliyatlarini</a:t>
            </a:r>
            <a:r>
              <a:rPr lang="en-US" sz="2000" spc="90" dirty="0">
                <a:latin typeface="Tahoma" panose="020B0604030504040204"/>
                <a:cs typeface="Tahoma" panose="020B0604030504040204"/>
              </a:rPr>
              <a:t> </a:t>
            </a:r>
            <a:r>
              <a:rPr lang="en-US" sz="2000" spc="90" dirty="0" err="1">
                <a:latin typeface="Tahoma" panose="020B0604030504040204"/>
                <a:cs typeface="Tahoma" panose="020B0604030504040204"/>
              </a:rPr>
              <a:t>boshqarish</a:t>
            </a:r>
            <a:br>
              <a:rPr lang="en-US" sz="2000" spc="90" dirty="0">
                <a:latin typeface="Tahoma" panose="020B0604030504040204"/>
                <a:cs typeface="Tahoma" panose="020B0604030504040204"/>
              </a:rPr>
            </a:br>
            <a:r>
              <a:rPr lang="en-US" sz="2000" spc="90" dirty="0">
                <a:latin typeface="Tahoma" panose="020B0604030504040204"/>
                <a:cs typeface="Tahoma" panose="020B0604030504040204"/>
              </a:rPr>
              <a:t>(Performance Management)</a:t>
            </a:r>
            <a:endParaRPr sz="2000" dirty="0"/>
          </a:p>
        </p:txBody>
      </p:sp>
      <p:pic>
        <p:nvPicPr>
          <p:cNvPr id="4" name="object 4"/>
          <p:cNvPicPr/>
          <p:nvPr/>
        </p:nvPicPr>
        <p:blipFill>
          <a:blip r:embed="rId1" cstate="print"/>
          <a:stretch>
            <a:fillRect/>
          </a:stretch>
        </p:blipFill>
        <p:spPr>
          <a:xfrm>
            <a:off x="4245864" y="1307591"/>
            <a:ext cx="4559808" cy="3404616"/>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347345" y="1787525"/>
            <a:ext cx="7920355" cy="2848610"/>
          </a:xfrm>
          <a:prstGeom prst="rect">
            <a:avLst/>
          </a:prstGeom>
        </p:spPr>
        <p:txBody>
          <a:bodyPr vert="horz" wrap="square" lIns="0" tIns="73025" rIns="0" bIns="0" rtlCol="0">
            <a:noAutofit/>
          </a:bodyPr>
          <a:lstStyle/>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Tashkilot</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oldiga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qo‘ygan</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katta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maqsadlarni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quyi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tabaqalarga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tushirish</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Xodimlarning</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va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bo‘limlarning</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faoliyatlarini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uyg‘unlashtirish</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Raxbar</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va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xodim</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orasidagi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kutuvlarni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aniqlab</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qo‘yish</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Tavsiya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va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yordam</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orqali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xodimni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davomiy</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o‘sishi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va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rivojlanishi</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Buning</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natijasida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bir</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qancha</a:t>
            </a:r>
            <a:r>
              <a:rPr lang="en-US" sz="1600" spc="170" dirty="0">
                <a:latin typeface="Tahoma" panose="020B0604030504040204"/>
                <a:cs typeface="Tahoma" panose="020B0604030504040204"/>
              </a:rPr>
              <a:t> HR </a:t>
            </a:r>
            <a:r>
              <a:rPr lang="en-US" sz="1600" spc="170" dirty="0" err="1">
                <a:latin typeface="Tahoma" panose="020B0604030504040204"/>
                <a:cs typeface="Tahoma" panose="020B0604030504040204"/>
              </a:rPr>
              <a:t>faoliyatini</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amalga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oshirish</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Maosh</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va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imtiyozlar</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Rivojlanishi</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Lavozimda</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yuksalish</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r>
              <a:rPr lang="en-US" sz="1600" spc="170" dirty="0" err="1">
                <a:latin typeface="Tahoma" panose="020B0604030504040204"/>
                <a:cs typeface="Tahoma" panose="020B0604030504040204"/>
              </a:rPr>
              <a:t>Rezerv</a:t>
            </a:r>
            <a:r>
              <a:rPr lang="en-US" sz="1600" spc="170" dirty="0">
                <a:latin typeface="Tahoma" panose="020B0604030504040204"/>
                <a:cs typeface="Tahoma" panose="020B0604030504040204"/>
              </a:rPr>
              <a:t> </a:t>
            </a:r>
            <a:r>
              <a:rPr lang="en-US" sz="1600" spc="170" dirty="0" err="1">
                <a:latin typeface="Tahoma" panose="020B0604030504040204"/>
                <a:cs typeface="Tahoma" panose="020B0604030504040204"/>
              </a:rPr>
              <a:t>tizimi</a:t>
            </a:r>
            <a:endParaRPr lang="en-US" sz="1600" spc="170" dirty="0">
              <a:latin typeface="Tahoma" panose="020B0604030504040204"/>
              <a:cs typeface="Tahoma" panose="020B0604030504040204"/>
            </a:endParaRPr>
          </a:p>
          <a:p>
            <a:pPr marL="299085" indent="-287020">
              <a:lnSpc>
                <a:spcPct val="100000"/>
              </a:lnSpc>
              <a:spcBef>
                <a:spcPts val="575"/>
              </a:spcBef>
              <a:buClr>
                <a:srgbClr val="000000"/>
              </a:buClr>
              <a:buSzPct val="128000"/>
              <a:buFont typeface="Microsoft Sans Serif" panose="020B0604020202020204"/>
              <a:buChar char="•"/>
              <a:tabLst>
                <a:tab pos="299085" algn="l"/>
                <a:tab pos="299720" algn="l"/>
              </a:tabLst>
            </a:pPr>
            <a:endParaRPr lang="en-US" sz="1600" spc="170" dirty="0">
              <a:latin typeface="Tahoma" panose="020B0604030504040204"/>
              <a:cs typeface="Tahoma" panose="020B0604030504040204"/>
            </a:endParaRPr>
          </a:p>
        </p:txBody>
      </p:sp>
      <p:sp>
        <p:nvSpPr>
          <p:cNvPr id="4" name="Rectangle 1"/>
          <p:cNvSpPr>
            <a:spLocks noChangeArrowheads="1"/>
          </p:cNvSpPr>
          <p:nvPr/>
        </p:nvSpPr>
        <p:spPr bwMode="auto">
          <a:xfrm>
            <a:off x="1219199" y="566716"/>
            <a:ext cx="7231469" cy="25908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9522" rIns="0" bIns="-9522" numCol="1" anchor="ctr" anchorCtr="0" compatLnSpc="1">
            <a:spAutoFit/>
          </a:bodyPr>
          <a:lstStyle/>
          <a:p>
            <a:pPr marL="0" marR="0" lvl="0" indent="0" algn="ctr" defTabSz="914400" rtl="0" eaLnBrk="0" fontAlgn="base" latinLnBrk="0" hangingPunct="0">
              <a:lnSpc>
                <a:spcPct val="100000"/>
              </a:lnSpc>
              <a:spcBef>
                <a:spcPct val="0"/>
              </a:spcBef>
              <a:spcAft>
                <a:spcPct val="0"/>
              </a:spcAft>
              <a:buClrTx/>
              <a:buSzTx/>
              <a:buFontTx/>
              <a:buNone/>
            </a:pPr>
            <a:r>
              <a:rPr kumimoji="0" lang="ru-RU" altLang="ru-RU" b="0" i="0" u="none" strike="noStrike" cap="none" normalizeH="0" baseline="0" dirty="0" err="1" smtClean="0">
                <a:ln>
                  <a:noFill/>
                </a:ln>
                <a:solidFill>
                  <a:srgbClr val="1F1F1F"/>
                </a:solidFill>
                <a:effectLst/>
                <a:latin typeface="Times New Roman" panose="02020603050405020304" pitchFamily="18" charset="0"/>
                <a:cs typeface="Times New Roman" panose="02020603050405020304" pitchFamily="18" charset="0"/>
              </a:rPr>
              <a:t>Xodimlarni</a:t>
            </a:r>
            <a:r>
              <a:rPr kumimoji="0" lang="en-US" altLang="ru-RU" b="0" i="0" u="none" strike="noStrike" cap="none" normalizeH="0" baseline="0" dirty="0" err="1" smtClean="0">
                <a:ln>
                  <a:noFill/>
                </a:ln>
                <a:solidFill>
                  <a:srgbClr val="1F1F1F"/>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rgbClr val="1F1F1F"/>
                </a:solidFill>
                <a:effectLst/>
                <a:latin typeface="Times New Roman" panose="02020603050405020304" pitchFamily="18" charset="0"/>
                <a:cs typeface="Times New Roman" panose="02020603050405020304" pitchFamily="18" charset="0"/>
              </a:rPr>
              <a:t>boshqarish</a:t>
            </a:r>
            <a:r>
              <a:rPr kumimoji="0" lang="ru-RU" altLang="ru-RU" b="0" i="0" u="none" strike="noStrike" cap="none" normalizeH="0" baseline="0" dirty="0" smtClean="0">
                <a:ln>
                  <a:noFill/>
                </a:ln>
                <a:solidFill>
                  <a:srgbClr val="1F1F1F"/>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rgbClr val="1F1F1F"/>
                </a:solidFill>
                <a:effectLst/>
                <a:latin typeface="Times New Roman" panose="02020603050405020304" pitchFamily="18" charset="0"/>
                <a:cs typeface="Times New Roman" panose="02020603050405020304" pitchFamily="18" charset="0"/>
              </a:rPr>
              <a:t>nima</a:t>
            </a:r>
            <a:r>
              <a:rPr kumimoji="0" lang="ru-RU" altLang="ru-RU" b="0" i="0" u="none" strike="noStrike" cap="none" normalizeH="0" baseline="0" dirty="0" smtClean="0">
                <a:ln>
                  <a:noFill/>
                </a:ln>
                <a:solidFill>
                  <a:srgbClr val="1F1F1F"/>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rgbClr val="1F1F1F"/>
                </a:solidFill>
                <a:effectLst/>
                <a:latin typeface="Times New Roman" panose="02020603050405020304" pitchFamily="18" charset="0"/>
                <a:cs typeface="Times New Roman" panose="02020603050405020304" pitchFamily="18" charset="0"/>
              </a:rPr>
              <a:t>uchun</a:t>
            </a:r>
            <a:r>
              <a:rPr kumimoji="0" lang="ru-RU" altLang="ru-RU" b="0" i="0" u="none" strike="noStrike" cap="none" normalizeH="0" baseline="0" dirty="0" smtClean="0">
                <a:ln>
                  <a:noFill/>
                </a:ln>
                <a:solidFill>
                  <a:srgbClr val="1F1F1F"/>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rgbClr val="1F1F1F"/>
                </a:solidFill>
                <a:effectLst/>
                <a:latin typeface="Times New Roman" panose="02020603050405020304" pitchFamily="18" charset="0"/>
                <a:cs typeface="Times New Roman" panose="02020603050405020304" pitchFamily="18" charset="0"/>
              </a:rPr>
              <a:t>kerak</a:t>
            </a:r>
            <a:r>
              <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Заголовок 5"/>
          <p:cNvSpPr>
            <a:spLocks noGrp="1"/>
          </p:cNvSpPr>
          <p:nvPr>
            <p:ph type="title"/>
          </p:nvPr>
        </p:nvSpPr>
        <p:spPr>
          <a:xfrm>
            <a:off x="762000" y="885190"/>
            <a:ext cx="7793355" cy="487045"/>
          </a:xfrm>
        </p:spPr>
        <p:txBody>
          <a:bodyPr>
            <a:normAutofit fontScale="90000"/>
          </a:bodyPr>
          <a:lstStyle/>
          <a:p>
            <a:r>
              <a:rPr lang="en-US" dirty="0" smtClean="0">
                <a:latin typeface="Times New Roman" panose="02020603050405020304" pitchFamily="18" charset="0"/>
                <a:cs typeface="Times New Roman" panose="02020603050405020304" pitchFamily="18" charset="0"/>
              </a:rPr>
              <a:t>   </a:t>
            </a:r>
            <a:br>
              <a:rPr lang="en-US"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Perfomence</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menejment</a:t>
            </a:r>
            <a:endParaRPr lang="ru-RU"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1995" y="950904"/>
            <a:ext cx="8106409" cy="3018134"/>
          </a:xfrm>
          <a:prstGeom prst="rect">
            <a:avLst/>
          </a:prstGeom>
        </p:spPr>
        <p:txBody>
          <a:bodyPr vert="horz" wrap="square" lIns="0" tIns="24765" rIns="0" bIns="0" rtlCol="0">
            <a:spAutoFit/>
          </a:bodyPr>
          <a:lstStyle/>
          <a:p>
            <a:pPr marL="12700">
              <a:lnSpc>
                <a:spcPct val="100000"/>
              </a:lnSpc>
              <a:spcBef>
                <a:spcPts val="195"/>
              </a:spcBef>
              <a:tabLst>
                <a:tab pos="356870" algn="l"/>
              </a:tabLst>
            </a:pPr>
            <a:r>
              <a:rPr sz="2100" spc="-395" dirty="0">
                <a:latin typeface="Tahoma" panose="020B0604030504040204"/>
                <a:cs typeface="Tahoma" panose="020B0604030504040204"/>
              </a:rPr>
              <a:t>1</a:t>
            </a:r>
            <a:r>
              <a:rPr sz="2100" spc="-210" dirty="0">
                <a:latin typeface="Tahoma" panose="020B0604030504040204"/>
                <a:cs typeface="Tahoma" panose="020B0604030504040204"/>
              </a:rPr>
              <a:t>.</a:t>
            </a:r>
            <a:r>
              <a:rPr sz="2100" dirty="0">
                <a:latin typeface="Tahoma" panose="020B0604030504040204"/>
                <a:cs typeface="Tahoma" panose="020B0604030504040204"/>
              </a:rPr>
              <a:t>	</a:t>
            </a:r>
            <a:r>
              <a:rPr lang="en-US" sz="1600" spc="320" dirty="0">
                <a:latin typeface="Tahoma" panose="020B0604030504040204"/>
                <a:cs typeface="Tahoma" panose="020B0604030504040204"/>
              </a:rPr>
              <a:t> </a:t>
            </a:r>
            <a:r>
              <a:rPr lang="en-US" sz="1600" spc="320" dirty="0" err="1">
                <a:latin typeface="Tahoma" panose="020B0604030504040204"/>
                <a:cs typeface="Tahoma" panose="020B0604030504040204"/>
              </a:rPr>
              <a:t>Maqsad</a:t>
            </a:r>
            <a:r>
              <a:rPr lang="en-US" sz="1600" spc="320" dirty="0">
                <a:latin typeface="Tahoma" panose="020B0604030504040204"/>
                <a:cs typeface="Tahoma" panose="020B0604030504040204"/>
              </a:rPr>
              <a:t> </a:t>
            </a:r>
            <a:r>
              <a:rPr lang="en-US" sz="1600" spc="320" dirty="0" err="1">
                <a:latin typeface="Tahoma" panose="020B0604030504040204"/>
                <a:cs typeface="Tahoma" panose="020B0604030504040204"/>
              </a:rPr>
              <a:t>qo‘yish</a:t>
            </a:r>
            <a:r>
              <a:rPr lang="en-US" sz="1600" spc="320" dirty="0">
                <a:latin typeface="Tahoma" panose="020B0604030504040204"/>
                <a:cs typeface="Tahoma" panose="020B0604030504040204"/>
              </a:rPr>
              <a:t> </a:t>
            </a:r>
            <a:r>
              <a:rPr lang="en-US" sz="1600" spc="320" dirty="0" err="1">
                <a:latin typeface="Tahoma" panose="020B0604030504040204"/>
                <a:cs typeface="Tahoma" panose="020B0604030504040204"/>
              </a:rPr>
              <a:t>nazariyasi</a:t>
            </a:r>
            <a:r>
              <a:rPr lang="en-US" sz="1600" spc="320" dirty="0">
                <a:latin typeface="Tahoma" panose="020B0604030504040204"/>
                <a:cs typeface="Tahoma" panose="020B0604030504040204"/>
              </a:rPr>
              <a:t> </a:t>
            </a:r>
            <a:r>
              <a:rPr sz="1600" spc="-225" dirty="0" smtClean="0">
                <a:latin typeface="Tahoma" panose="020B0604030504040204"/>
                <a:cs typeface="Tahoma" panose="020B0604030504040204"/>
              </a:rPr>
              <a:t>:</a:t>
            </a:r>
            <a:endParaRPr sz="1600" dirty="0">
              <a:latin typeface="Tahoma" panose="020B0604030504040204"/>
              <a:cs typeface="Tahoma" panose="020B0604030504040204"/>
            </a:endParaRPr>
          </a:p>
          <a:p>
            <a:pPr marL="299085" indent="-287020">
              <a:lnSpc>
                <a:spcPct val="100000"/>
              </a:lnSpc>
              <a:spcBef>
                <a:spcPts val="590"/>
              </a:spcBef>
              <a:buClr>
                <a:srgbClr val="000000"/>
              </a:buClr>
              <a:buSzPct val="129000"/>
              <a:buFont typeface="Courier New" panose="02070309020205020404"/>
              <a:buChar char="o"/>
              <a:tabLst>
                <a:tab pos="299720" algn="l"/>
              </a:tabLst>
            </a:pPr>
            <a:r>
              <a:rPr lang="en-US" sz="1400" i="1" spc="50" dirty="0" err="1">
                <a:latin typeface="Verdana" panose="020B0604030504040204"/>
                <a:cs typeface="Verdana" panose="020B0604030504040204"/>
              </a:rPr>
              <a:t>Xodimlar</a:t>
            </a:r>
            <a:r>
              <a:rPr lang="en-US" sz="1400" i="1" spc="50" dirty="0">
                <a:latin typeface="Verdana" panose="020B0604030504040204"/>
                <a:cs typeface="Verdana" panose="020B0604030504040204"/>
              </a:rPr>
              <a:t> </a:t>
            </a:r>
            <a:r>
              <a:rPr lang="en-US" sz="1400" i="1" spc="50" dirty="0" err="1">
                <a:latin typeface="Verdana" panose="020B0604030504040204"/>
                <a:cs typeface="Verdana" panose="020B0604030504040204"/>
              </a:rPr>
              <a:t>maqsad</a:t>
            </a:r>
            <a:r>
              <a:rPr lang="en-US" sz="1400" i="1" spc="50" dirty="0">
                <a:latin typeface="Verdana" panose="020B0604030504040204"/>
                <a:cs typeface="Verdana" panose="020B0604030504040204"/>
              </a:rPr>
              <a:t> </a:t>
            </a:r>
            <a:r>
              <a:rPr lang="en-US" sz="1400" i="1" spc="50" dirty="0" err="1">
                <a:latin typeface="Verdana" panose="020B0604030504040204"/>
                <a:cs typeface="Verdana" panose="020B0604030504040204"/>
              </a:rPr>
              <a:t>bo‘lganda</a:t>
            </a:r>
            <a:r>
              <a:rPr lang="en-US" sz="1400" i="1" spc="50" dirty="0">
                <a:latin typeface="Verdana" panose="020B0604030504040204"/>
                <a:cs typeface="Verdana" panose="020B0604030504040204"/>
              </a:rPr>
              <a:t> </a:t>
            </a:r>
            <a:r>
              <a:rPr lang="en-US" sz="1400" i="1" spc="50" dirty="0" err="1">
                <a:latin typeface="Verdana" panose="020B0604030504040204"/>
                <a:cs typeface="Verdana" panose="020B0604030504040204"/>
              </a:rPr>
              <a:t>yahshiroq</a:t>
            </a:r>
            <a:r>
              <a:rPr lang="en-US" sz="1400" i="1" spc="50" dirty="0">
                <a:latin typeface="Verdana" panose="020B0604030504040204"/>
                <a:cs typeface="Verdana" panose="020B0604030504040204"/>
              </a:rPr>
              <a:t> </a:t>
            </a:r>
            <a:r>
              <a:rPr lang="en-US" sz="1400" i="1" spc="50" dirty="0" err="1">
                <a:latin typeface="Verdana" panose="020B0604030504040204"/>
                <a:cs typeface="Verdana" panose="020B0604030504040204"/>
              </a:rPr>
              <a:t>ishlashadi</a:t>
            </a:r>
            <a:r>
              <a:rPr sz="1400" i="1" spc="35" dirty="0" smtClean="0">
                <a:latin typeface="Verdana" panose="020B0604030504040204"/>
                <a:cs typeface="Verdana" panose="020B0604030504040204"/>
              </a:rPr>
              <a:t>.</a:t>
            </a:r>
            <a:endParaRPr sz="1400" dirty="0">
              <a:latin typeface="Verdana" panose="020B0604030504040204"/>
              <a:cs typeface="Verdana" panose="020B0604030504040204"/>
            </a:endParaRPr>
          </a:p>
          <a:p>
            <a:pPr marL="299085" indent="-287020">
              <a:lnSpc>
                <a:spcPct val="100000"/>
              </a:lnSpc>
              <a:spcBef>
                <a:spcPts val="575"/>
              </a:spcBef>
              <a:buClr>
                <a:srgbClr val="000000"/>
              </a:buClr>
              <a:buSzPct val="129000"/>
              <a:buFont typeface="Courier New" panose="02070309020205020404"/>
              <a:buChar char="o"/>
              <a:tabLst>
                <a:tab pos="299720" algn="l"/>
              </a:tabLst>
            </a:pPr>
            <a:r>
              <a:rPr lang="en-US" sz="1400" i="1" spc="85" dirty="0" err="1">
                <a:latin typeface="Verdana" panose="020B0604030504040204"/>
                <a:cs typeface="Verdana" panose="020B0604030504040204"/>
              </a:rPr>
              <a:t>Nimaga</a:t>
            </a:r>
            <a:r>
              <a:rPr lang="en-US" sz="1400" i="1" spc="85" dirty="0">
                <a:latin typeface="Verdana" panose="020B0604030504040204"/>
                <a:cs typeface="Verdana" panose="020B0604030504040204"/>
              </a:rPr>
              <a:t> </a:t>
            </a:r>
            <a:r>
              <a:rPr lang="en-US" sz="1400" i="1" spc="85" dirty="0" err="1">
                <a:latin typeface="Verdana" panose="020B0604030504040204"/>
                <a:cs typeface="Verdana" panose="020B0604030504040204"/>
              </a:rPr>
              <a:t>e’tibor</a:t>
            </a:r>
            <a:r>
              <a:rPr lang="en-US" sz="1400" i="1" spc="85" dirty="0">
                <a:latin typeface="Verdana" panose="020B0604030504040204"/>
                <a:cs typeface="Verdana" panose="020B0604030504040204"/>
              </a:rPr>
              <a:t> </a:t>
            </a:r>
            <a:r>
              <a:rPr lang="en-US" sz="1400" i="1" spc="85" dirty="0" err="1">
                <a:latin typeface="Verdana" panose="020B0604030504040204"/>
                <a:cs typeface="Verdana" panose="020B0604030504040204"/>
              </a:rPr>
              <a:t>qaratishga</a:t>
            </a:r>
            <a:r>
              <a:rPr lang="en-US" sz="1400" i="1" spc="85" dirty="0">
                <a:latin typeface="Verdana" panose="020B0604030504040204"/>
                <a:cs typeface="Verdana" panose="020B0604030504040204"/>
              </a:rPr>
              <a:t> </a:t>
            </a:r>
            <a:r>
              <a:rPr lang="en-US" sz="1400" i="1" spc="85" dirty="0" err="1">
                <a:latin typeface="Verdana" panose="020B0604030504040204"/>
                <a:cs typeface="Verdana" panose="020B0604030504040204"/>
              </a:rPr>
              <a:t>yordam</a:t>
            </a:r>
            <a:r>
              <a:rPr lang="en-US" sz="1400" i="1" spc="85" dirty="0">
                <a:latin typeface="Verdana" panose="020B0604030504040204"/>
                <a:cs typeface="Verdana" panose="020B0604030504040204"/>
              </a:rPr>
              <a:t> </a:t>
            </a:r>
            <a:r>
              <a:rPr lang="en-US" sz="1400" i="1" spc="85" dirty="0" err="1">
                <a:latin typeface="Verdana" panose="020B0604030504040204"/>
                <a:cs typeface="Verdana" panose="020B0604030504040204"/>
              </a:rPr>
              <a:t>beradi</a:t>
            </a:r>
            <a:r>
              <a:rPr sz="1400" i="1" spc="25" dirty="0" smtClean="0">
                <a:latin typeface="Verdana" panose="020B0604030504040204"/>
                <a:cs typeface="Verdana" panose="020B0604030504040204"/>
              </a:rPr>
              <a:t>.</a:t>
            </a:r>
            <a:endParaRPr sz="1400" dirty="0">
              <a:latin typeface="Verdana" panose="020B0604030504040204"/>
              <a:cs typeface="Verdana" panose="020B0604030504040204"/>
            </a:endParaRPr>
          </a:p>
          <a:p>
            <a:pPr marL="299085" indent="-287020">
              <a:lnSpc>
                <a:spcPct val="100000"/>
              </a:lnSpc>
              <a:spcBef>
                <a:spcPts val="580"/>
              </a:spcBef>
              <a:buClr>
                <a:srgbClr val="000000"/>
              </a:buClr>
              <a:buSzPct val="129000"/>
              <a:buFont typeface="Courier New" panose="02070309020205020404"/>
              <a:buChar char="o"/>
              <a:tabLst>
                <a:tab pos="299720" algn="l"/>
              </a:tabLst>
            </a:pPr>
            <a:r>
              <a:rPr lang="en-US" sz="1400" i="1" spc="80" dirty="0" err="1">
                <a:latin typeface="Verdana" panose="020B0604030504040204"/>
                <a:cs typeface="Verdana" panose="020B0604030504040204"/>
              </a:rPr>
              <a:t>Maqsadga</a:t>
            </a:r>
            <a:r>
              <a:rPr lang="en-US" sz="1400" i="1" spc="80" dirty="0">
                <a:latin typeface="Verdana" panose="020B0604030504040204"/>
                <a:cs typeface="Verdana" panose="020B0604030504040204"/>
              </a:rPr>
              <a:t> </a:t>
            </a:r>
            <a:r>
              <a:rPr lang="en-US" sz="1400" i="1" spc="80" dirty="0" err="1">
                <a:latin typeface="Verdana" panose="020B0604030504040204"/>
                <a:cs typeface="Verdana" panose="020B0604030504040204"/>
              </a:rPr>
              <a:t>erishish</a:t>
            </a:r>
            <a:r>
              <a:rPr lang="en-US" sz="1400" i="1" spc="80" dirty="0">
                <a:latin typeface="Verdana" panose="020B0604030504040204"/>
                <a:cs typeface="Verdana" panose="020B0604030504040204"/>
              </a:rPr>
              <a:t> </a:t>
            </a:r>
            <a:r>
              <a:rPr lang="en-US" sz="1400" i="1" spc="80" dirty="0" err="1">
                <a:latin typeface="Verdana" panose="020B0604030504040204"/>
                <a:cs typeface="Verdana" panose="020B0604030504040204"/>
              </a:rPr>
              <a:t>uchun</a:t>
            </a:r>
            <a:r>
              <a:rPr lang="en-US" sz="1400" i="1" spc="80" dirty="0">
                <a:latin typeface="Verdana" panose="020B0604030504040204"/>
                <a:cs typeface="Verdana" panose="020B0604030504040204"/>
              </a:rPr>
              <a:t> </a:t>
            </a:r>
            <a:r>
              <a:rPr lang="en-US" sz="1400" i="1" spc="80" dirty="0" err="1">
                <a:latin typeface="Verdana" panose="020B0604030504040204"/>
                <a:cs typeface="Verdana" panose="020B0604030504040204"/>
              </a:rPr>
              <a:t>bor</a:t>
            </a:r>
            <a:r>
              <a:rPr lang="en-US" sz="1400" i="1" spc="80" dirty="0">
                <a:latin typeface="Verdana" panose="020B0604030504040204"/>
                <a:cs typeface="Verdana" panose="020B0604030504040204"/>
              </a:rPr>
              <a:t> </a:t>
            </a:r>
            <a:r>
              <a:rPr lang="en-US" sz="1400" i="1" spc="80" dirty="0" err="1">
                <a:latin typeface="Verdana" panose="020B0604030504040204"/>
                <a:cs typeface="Verdana" panose="020B0604030504040204"/>
              </a:rPr>
              <a:t>potensialini</a:t>
            </a:r>
            <a:r>
              <a:rPr lang="en-US" sz="1400" i="1" spc="80" dirty="0">
                <a:latin typeface="Verdana" panose="020B0604030504040204"/>
                <a:cs typeface="Verdana" panose="020B0604030504040204"/>
              </a:rPr>
              <a:t> </a:t>
            </a:r>
            <a:r>
              <a:rPr lang="en-US" sz="1400" i="1" spc="80" dirty="0" err="1">
                <a:latin typeface="Verdana" panose="020B0604030504040204"/>
                <a:cs typeface="Verdana" panose="020B0604030504040204"/>
              </a:rPr>
              <a:t>ishga</a:t>
            </a:r>
            <a:r>
              <a:rPr lang="en-US" sz="1400" i="1" spc="80" dirty="0">
                <a:latin typeface="Verdana" panose="020B0604030504040204"/>
                <a:cs typeface="Verdana" panose="020B0604030504040204"/>
              </a:rPr>
              <a:t> </a:t>
            </a:r>
            <a:r>
              <a:rPr lang="en-US" sz="1400" i="1" spc="80" dirty="0" err="1">
                <a:latin typeface="Verdana" panose="020B0604030504040204"/>
                <a:cs typeface="Verdana" panose="020B0604030504040204"/>
              </a:rPr>
              <a:t>soladi</a:t>
            </a:r>
            <a:r>
              <a:rPr lang="en-US" sz="1400" i="1" spc="80" dirty="0">
                <a:latin typeface="Verdana" panose="020B0604030504040204"/>
                <a:cs typeface="Verdana" panose="020B0604030504040204"/>
              </a:rPr>
              <a:t>.</a:t>
            </a:r>
            <a:endParaRPr sz="2900" dirty="0">
              <a:latin typeface="Verdana" panose="020B0604030504040204"/>
              <a:cs typeface="Verdana" panose="020B0604030504040204"/>
            </a:endParaRPr>
          </a:p>
          <a:p>
            <a:pPr marL="12700">
              <a:lnSpc>
                <a:spcPct val="100000"/>
              </a:lnSpc>
              <a:tabLst>
                <a:tab pos="356870" algn="l"/>
              </a:tabLst>
            </a:pPr>
            <a:r>
              <a:rPr sz="2050" spc="-85" dirty="0">
                <a:latin typeface="Tahoma" panose="020B0604030504040204"/>
                <a:cs typeface="Tahoma" panose="020B0604030504040204"/>
              </a:rPr>
              <a:t>2</a:t>
            </a:r>
            <a:r>
              <a:rPr sz="2050" spc="-40" dirty="0">
                <a:latin typeface="Tahoma" panose="020B0604030504040204"/>
                <a:cs typeface="Tahoma" panose="020B0604030504040204"/>
              </a:rPr>
              <a:t>.</a:t>
            </a:r>
            <a:r>
              <a:rPr sz="2050" dirty="0">
                <a:latin typeface="Tahoma" panose="020B0604030504040204"/>
                <a:cs typeface="Tahoma" panose="020B0604030504040204"/>
              </a:rPr>
              <a:t>	</a:t>
            </a:r>
            <a:r>
              <a:rPr lang="en-US" sz="1600" spc="155" dirty="0" err="1">
                <a:latin typeface="Tahoma" panose="020B0604030504040204"/>
                <a:cs typeface="Tahoma" panose="020B0604030504040204"/>
              </a:rPr>
              <a:t>Nazorat</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nazariyasi</a:t>
            </a:r>
            <a:r>
              <a:rPr lang="en-US" sz="1600" spc="155" dirty="0">
                <a:latin typeface="Tahoma" panose="020B0604030504040204"/>
                <a:cs typeface="Tahoma" panose="020B0604030504040204"/>
              </a:rPr>
              <a:t>:</a:t>
            </a:r>
            <a:endParaRPr lang="en-US" sz="1600" spc="155" dirty="0">
              <a:latin typeface="Tahoma" panose="020B0604030504040204"/>
              <a:cs typeface="Tahoma" panose="020B0604030504040204"/>
            </a:endParaRPr>
          </a:p>
          <a:p>
            <a:pPr marL="12700">
              <a:lnSpc>
                <a:spcPct val="100000"/>
              </a:lnSpc>
              <a:tabLst>
                <a:tab pos="356870" algn="l"/>
              </a:tabLst>
            </a:pPr>
            <a:r>
              <a:rPr lang="en-US" sz="1600" spc="155" dirty="0">
                <a:latin typeface="Tahoma" panose="020B0604030504040204"/>
                <a:cs typeface="Tahoma" panose="020B0604030504040204"/>
              </a:rPr>
              <a:t>o </a:t>
            </a:r>
            <a:r>
              <a:rPr lang="en-US" sz="1600" spc="155" dirty="0" err="1">
                <a:latin typeface="Tahoma" panose="020B0604030504040204"/>
                <a:cs typeface="Tahoma" panose="020B0604030504040204"/>
              </a:rPr>
              <a:t>Odamlar</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nimadan</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nazorat</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qilinsalar</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o‘sha</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narsaga</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e’tibor</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qaratadilar</a:t>
            </a:r>
            <a:r>
              <a:rPr lang="en-US" sz="1600" spc="155" dirty="0">
                <a:latin typeface="Tahoma" panose="020B0604030504040204"/>
                <a:cs typeface="Tahoma" panose="020B0604030504040204"/>
              </a:rPr>
              <a:t>.</a:t>
            </a:r>
            <a:endParaRPr lang="en-US" sz="1600" spc="155" dirty="0">
              <a:latin typeface="Tahoma" panose="020B0604030504040204"/>
              <a:cs typeface="Tahoma" panose="020B0604030504040204"/>
            </a:endParaRPr>
          </a:p>
          <a:p>
            <a:pPr marL="12700">
              <a:lnSpc>
                <a:spcPct val="100000"/>
              </a:lnSpc>
              <a:tabLst>
                <a:tab pos="356870" algn="l"/>
              </a:tabLst>
            </a:pPr>
            <a:endParaRPr lang="en-US" sz="1600" spc="155" dirty="0">
              <a:latin typeface="Tahoma" panose="020B0604030504040204"/>
              <a:cs typeface="Tahoma" panose="020B0604030504040204"/>
            </a:endParaRPr>
          </a:p>
          <a:p>
            <a:pPr marL="12700">
              <a:lnSpc>
                <a:spcPct val="100000"/>
              </a:lnSpc>
              <a:tabLst>
                <a:tab pos="356870" algn="l"/>
              </a:tabLst>
            </a:pPr>
            <a:r>
              <a:rPr lang="en-US" sz="1600" spc="155" dirty="0">
                <a:latin typeface="Tahoma" panose="020B0604030504040204"/>
                <a:cs typeface="Tahoma" panose="020B0604030504040204"/>
              </a:rPr>
              <a:t>3.	</a:t>
            </a:r>
            <a:r>
              <a:rPr lang="en-US" sz="1600" spc="155" dirty="0" err="1">
                <a:latin typeface="Tahoma" panose="020B0604030504040204"/>
                <a:cs typeface="Tahoma" panose="020B0604030504040204"/>
              </a:rPr>
              <a:t>O‘ziga</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ishonish</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nazariyasi</a:t>
            </a:r>
            <a:r>
              <a:rPr lang="en-US" sz="1600" spc="155" dirty="0">
                <a:latin typeface="Tahoma" panose="020B0604030504040204"/>
                <a:cs typeface="Tahoma" panose="020B0604030504040204"/>
              </a:rPr>
              <a:t>:</a:t>
            </a:r>
            <a:endParaRPr lang="en-US" sz="1600" spc="155" dirty="0">
              <a:latin typeface="Tahoma" panose="020B0604030504040204"/>
              <a:cs typeface="Tahoma" panose="020B0604030504040204"/>
            </a:endParaRPr>
          </a:p>
          <a:p>
            <a:pPr marL="12700">
              <a:lnSpc>
                <a:spcPct val="100000"/>
              </a:lnSpc>
              <a:tabLst>
                <a:tab pos="356870" algn="l"/>
              </a:tabLst>
            </a:pPr>
            <a:r>
              <a:rPr lang="en-US" sz="1600" spc="155" dirty="0" smtClean="0">
                <a:latin typeface="Tahoma" panose="020B0604030504040204"/>
                <a:cs typeface="Tahoma" panose="020B0604030504040204"/>
              </a:rPr>
              <a:t>o </a:t>
            </a:r>
            <a:r>
              <a:rPr lang="en-US" sz="1600" spc="155" dirty="0" err="1">
                <a:latin typeface="Tahoma" panose="020B0604030504040204"/>
                <a:cs typeface="Tahoma" panose="020B0604030504040204"/>
              </a:rPr>
              <a:t>Biror</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ishni</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qila</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olishga</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ishonish</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yoki</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ishonmaslik</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shu</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ishni</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natijasiga</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ta’sir</a:t>
            </a:r>
            <a:r>
              <a:rPr lang="en-US" sz="1600" spc="155" dirty="0">
                <a:latin typeface="Tahoma" panose="020B0604030504040204"/>
                <a:cs typeface="Tahoma" panose="020B0604030504040204"/>
              </a:rPr>
              <a:t>  </a:t>
            </a:r>
            <a:r>
              <a:rPr lang="en-US" sz="1600" spc="155" dirty="0" err="1">
                <a:latin typeface="Tahoma" panose="020B0604030504040204"/>
                <a:cs typeface="Tahoma" panose="020B0604030504040204"/>
              </a:rPr>
              <a:t>qiladi</a:t>
            </a:r>
            <a:r>
              <a:rPr lang="en-US" sz="1600" spc="155" dirty="0">
                <a:latin typeface="Tahoma" panose="020B0604030504040204"/>
                <a:cs typeface="Tahoma" panose="020B0604030504040204"/>
              </a:rPr>
              <a:t>.</a:t>
            </a:r>
            <a:endParaRPr lang="en-US" sz="1600" spc="155" dirty="0">
              <a:latin typeface="Tahoma" panose="020B0604030504040204"/>
              <a:cs typeface="Tahoma" panose="020B0604030504040204"/>
            </a:endParaRPr>
          </a:p>
          <a:p>
            <a:pPr marL="12700">
              <a:lnSpc>
                <a:spcPct val="100000"/>
              </a:lnSpc>
              <a:tabLst>
                <a:tab pos="356870" algn="l"/>
              </a:tabLst>
            </a:pPr>
            <a:endParaRPr lang="en-US" sz="1600" spc="155" dirty="0">
              <a:solidFill>
                <a:srgbClr val="202429"/>
              </a:solidFill>
              <a:latin typeface="Tahoma" panose="020B0604030504040204"/>
              <a:cs typeface="Tahoma" panose="020B0604030504040204"/>
            </a:endParaRPr>
          </a:p>
        </p:txBody>
      </p:sp>
      <p:sp>
        <p:nvSpPr>
          <p:cNvPr id="3" name="object 3"/>
          <p:cNvSpPr txBox="1">
            <a:spLocks noGrp="1"/>
          </p:cNvSpPr>
          <p:nvPr>
            <p:ph type="title"/>
          </p:nvPr>
        </p:nvSpPr>
        <p:spPr>
          <a:xfrm>
            <a:off x="972718" y="316029"/>
            <a:ext cx="6647282" cy="566822"/>
          </a:xfrm>
          <a:prstGeom prst="rect">
            <a:avLst/>
          </a:prstGeom>
        </p:spPr>
        <p:txBody>
          <a:bodyPr vert="horz" wrap="square" lIns="0" tIns="12700" rIns="0" bIns="0" rtlCol="0">
            <a:spAutoFit/>
          </a:bodyPr>
          <a:lstStyle/>
          <a:p>
            <a:pPr algn="ctr">
              <a:lnSpc>
                <a:spcPct val="100000"/>
              </a:lnSpc>
              <a:spcBef>
                <a:spcPts val="100"/>
              </a:spcBef>
            </a:pPr>
            <a:r>
              <a:rPr lang="en-US" sz="1800" spc="90" dirty="0" err="1">
                <a:latin typeface="Tahoma" panose="020B0604030504040204"/>
                <a:cs typeface="Tahoma" panose="020B0604030504040204"/>
              </a:rPr>
              <a:t>Xodimlarning</a:t>
            </a:r>
            <a:r>
              <a:rPr lang="en-US" sz="1800" spc="90" dirty="0">
                <a:latin typeface="Tahoma" panose="020B0604030504040204"/>
                <a:cs typeface="Tahoma" panose="020B0604030504040204"/>
              </a:rPr>
              <a:t> </a:t>
            </a:r>
            <a:r>
              <a:rPr lang="en-US" sz="1800" spc="90" dirty="0" err="1">
                <a:latin typeface="Tahoma" panose="020B0604030504040204"/>
                <a:cs typeface="Tahoma" panose="020B0604030504040204"/>
              </a:rPr>
              <a:t>faoliyatlarini</a:t>
            </a:r>
            <a:r>
              <a:rPr lang="en-US" sz="1800" spc="90" dirty="0">
                <a:latin typeface="Tahoma" panose="020B0604030504040204"/>
                <a:cs typeface="Tahoma" panose="020B0604030504040204"/>
              </a:rPr>
              <a:t> </a:t>
            </a:r>
            <a:r>
              <a:rPr lang="en-US" sz="1800" spc="90" dirty="0" err="1">
                <a:latin typeface="Tahoma" panose="020B0604030504040204"/>
                <a:cs typeface="Tahoma" panose="020B0604030504040204"/>
              </a:rPr>
              <a:t>boshqarish</a:t>
            </a:r>
            <a:br>
              <a:rPr lang="en-US" sz="1800" spc="90" dirty="0">
                <a:latin typeface="Tahoma" panose="020B0604030504040204"/>
                <a:cs typeface="Tahoma" panose="020B0604030504040204"/>
              </a:rPr>
            </a:br>
            <a:r>
              <a:rPr lang="en-US" sz="1800" spc="90" dirty="0" err="1">
                <a:latin typeface="Tahoma" panose="020B0604030504040204"/>
                <a:cs typeface="Tahoma" panose="020B0604030504040204"/>
              </a:rPr>
              <a:t>muhimligini</a:t>
            </a:r>
            <a:r>
              <a:rPr lang="en-US" sz="1800" spc="90" dirty="0">
                <a:latin typeface="Tahoma" panose="020B0604030504040204"/>
                <a:cs typeface="Tahoma" panose="020B0604030504040204"/>
              </a:rPr>
              <a:t> </a:t>
            </a:r>
            <a:r>
              <a:rPr lang="en-US" sz="1800" spc="90" dirty="0" err="1">
                <a:latin typeface="Tahoma" panose="020B0604030504040204"/>
                <a:cs typeface="Tahoma" panose="020B0604030504040204"/>
              </a:rPr>
              <a:t>tasdiqlovchi</a:t>
            </a:r>
            <a:r>
              <a:rPr lang="en-US" sz="1800" spc="90" dirty="0">
                <a:latin typeface="Tahoma" panose="020B0604030504040204"/>
                <a:cs typeface="Tahoma" panose="020B0604030504040204"/>
              </a:rPr>
              <a:t> </a:t>
            </a:r>
            <a:r>
              <a:rPr lang="en-US" sz="1800" spc="90" dirty="0" err="1">
                <a:latin typeface="Tahoma" panose="020B0604030504040204"/>
                <a:cs typeface="Tahoma" panose="020B0604030504040204"/>
              </a:rPr>
              <a:t>nazariyalar</a:t>
            </a:r>
            <a:endParaRPr sz="1800" dirty="0">
              <a:latin typeface="Tahoma" panose="020B0604030504040204"/>
              <a:cs typeface="Tahoma" panose="020B060403050404020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38708" y="2655112"/>
            <a:ext cx="2955290" cy="2129428"/>
          </a:xfrm>
          <a:prstGeom prst="rect">
            <a:avLst/>
          </a:prstGeom>
        </p:spPr>
        <p:txBody>
          <a:bodyPr vert="horz" wrap="square" lIns="0" tIns="26034" rIns="0" bIns="0" rtlCol="0">
            <a:spAutoFit/>
          </a:bodyPr>
          <a:lstStyle/>
          <a:p>
            <a:pPr marL="356870" marR="5080" indent="-344805">
              <a:lnSpc>
                <a:spcPts val="1920"/>
              </a:lnSpc>
              <a:spcBef>
                <a:spcPts val="205"/>
              </a:spcBef>
              <a:tabLst>
                <a:tab pos="356870" algn="l"/>
              </a:tabLst>
            </a:pPr>
            <a:r>
              <a:rPr sz="1800" spc="-250" dirty="0">
                <a:latin typeface="Tahoma" panose="020B0604030504040204"/>
                <a:cs typeface="Tahoma" panose="020B0604030504040204"/>
              </a:rPr>
              <a:t>1.	</a:t>
            </a:r>
            <a:r>
              <a:rPr lang="en-US" sz="1400" spc="140" dirty="0" err="1">
                <a:latin typeface="Tahoma" panose="020B0604030504040204"/>
                <a:cs typeface="Tahoma" panose="020B0604030504040204"/>
              </a:rPr>
              <a:t>Xodimlarni</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rivojlanishi</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uchun</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Kouching</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Mentorlik</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Reja</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qilish</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Tavsiya</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berish</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Yo‘nalish</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ko‘rsatish</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endParaRPr lang="en-US" sz="1400" spc="140" dirty="0">
              <a:solidFill>
                <a:srgbClr val="202429"/>
              </a:solidFill>
              <a:latin typeface="Tahoma" panose="020B0604030504040204"/>
              <a:cs typeface="Tahoma" panose="020B0604030504040204"/>
            </a:endParaRPr>
          </a:p>
        </p:txBody>
      </p:sp>
      <p:sp>
        <p:nvSpPr>
          <p:cNvPr id="3" name="object 3"/>
          <p:cNvSpPr txBox="1">
            <a:spLocks noGrp="1"/>
          </p:cNvSpPr>
          <p:nvPr>
            <p:ph type="title"/>
          </p:nvPr>
        </p:nvSpPr>
        <p:spPr>
          <a:xfrm>
            <a:off x="780287" y="86814"/>
            <a:ext cx="7752080" cy="628377"/>
          </a:xfrm>
          <a:prstGeom prst="rect">
            <a:avLst/>
          </a:prstGeom>
        </p:spPr>
        <p:txBody>
          <a:bodyPr vert="horz" wrap="square" lIns="0" tIns="12700" rIns="0" bIns="0" rtlCol="0">
            <a:spAutoFit/>
          </a:bodyPr>
          <a:lstStyle/>
          <a:p>
            <a:pPr marL="3274695" marR="5080" indent="-3262630">
              <a:lnSpc>
                <a:spcPct val="100000"/>
              </a:lnSpc>
              <a:spcBef>
                <a:spcPts val="100"/>
              </a:spcBef>
            </a:pPr>
            <a:r>
              <a:rPr lang="en-US" sz="2000" spc="90" dirty="0" err="1">
                <a:latin typeface="Tahoma" panose="020B0604030504040204"/>
                <a:cs typeface="Tahoma" panose="020B0604030504040204"/>
              </a:rPr>
              <a:t>Xodimlarning</a:t>
            </a:r>
            <a:r>
              <a:rPr lang="en-US" sz="2000" spc="90" dirty="0">
                <a:latin typeface="Tahoma" panose="020B0604030504040204"/>
                <a:cs typeface="Tahoma" panose="020B0604030504040204"/>
              </a:rPr>
              <a:t> </a:t>
            </a:r>
            <a:r>
              <a:rPr lang="en-US" sz="2000" spc="90" dirty="0" err="1">
                <a:latin typeface="Tahoma" panose="020B0604030504040204"/>
                <a:cs typeface="Tahoma" panose="020B0604030504040204"/>
              </a:rPr>
              <a:t>faoliyatlarini</a:t>
            </a:r>
            <a:r>
              <a:rPr lang="en-US" sz="2000" spc="90" dirty="0">
                <a:latin typeface="Tahoma" panose="020B0604030504040204"/>
                <a:cs typeface="Tahoma" panose="020B0604030504040204"/>
              </a:rPr>
              <a:t> </a:t>
            </a:r>
            <a:r>
              <a:rPr lang="en-US" sz="2000" spc="90" dirty="0" err="1" smtClean="0">
                <a:latin typeface="Tahoma" panose="020B0604030504040204"/>
                <a:cs typeface="Tahoma" panose="020B0604030504040204"/>
              </a:rPr>
              <a:t>boshqarishdan</a:t>
            </a:r>
            <a:br>
              <a:rPr lang="en-US" sz="2000" spc="90" dirty="0">
                <a:latin typeface="Tahoma" panose="020B0604030504040204"/>
                <a:cs typeface="Tahoma" panose="020B0604030504040204"/>
              </a:rPr>
            </a:br>
            <a:r>
              <a:rPr lang="en-US" sz="2000" spc="90" dirty="0" err="1" smtClean="0">
                <a:latin typeface="Tahoma" panose="020B0604030504040204"/>
                <a:cs typeface="Tahoma" panose="020B0604030504040204"/>
              </a:rPr>
              <a:t>maqsad</a:t>
            </a:r>
            <a:endParaRPr sz="2000" dirty="0">
              <a:latin typeface="Tahoma" panose="020B0604030504040204"/>
              <a:cs typeface="Tahoma" panose="020B0604030504040204"/>
            </a:endParaRPr>
          </a:p>
        </p:txBody>
      </p:sp>
      <p:sp>
        <p:nvSpPr>
          <p:cNvPr id="4" name="object 4"/>
          <p:cNvSpPr txBox="1"/>
          <p:nvPr/>
        </p:nvSpPr>
        <p:spPr>
          <a:xfrm>
            <a:off x="5221604" y="2729788"/>
            <a:ext cx="3167380" cy="1860124"/>
          </a:xfrm>
          <a:prstGeom prst="rect">
            <a:avLst/>
          </a:prstGeom>
        </p:spPr>
        <p:txBody>
          <a:bodyPr vert="horz" wrap="square" lIns="0" tIns="26034" rIns="0" bIns="0" rtlCol="0">
            <a:spAutoFit/>
          </a:bodyPr>
          <a:lstStyle/>
          <a:p>
            <a:pPr marL="356870" marR="5080" indent="-344805">
              <a:lnSpc>
                <a:spcPts val="1920"/>
              </a:lnSpc>
              <a:spcBef>
                <a:spcPts val="205"/>
              </a:spcBef>
              <a:tabLst>
                <a:tab pos="356870" algn="l"/>
              </a:tabLst>
            </a:pPr>
            <a:r>
              <a:rPr sz="1800" spc="-250" dirty="0">
                <a:latin typeface="Tahoma" panose="020B0604030504040204"/>
                <a:cs typeface="Tahoma" panose="020B0604030504040204"/>
              </a:rPr>
              <a:t>1.	</a:t>
            </a:r>
            <a:r>
              <a:rPr lang="en-US" sz="1400" spc="140" dirty="0" err="1">
                <a:latin typeface="Tahoma" panose="020B0604030504040204"/>
                <a:cs typeface="Tahoma" panose="020B0604030504040204"/>
              </a:rPr>
              <a:t>Xodimlarni</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rag‘batlantirish</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uchun</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a:latin typeface="Tahoma" panose="020B0604030504040204"/>
                <a:cs typeface="Tahoma" panose="020B0604030504040204"/>
              </a:rPr>
              <a:t>Bonus</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Lavozimda</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o‘sish</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Maosh</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va</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imtiyozlar</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oshishi</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r>
              <a:rPr lang="en-US" sz="1400" spc="140" dirty="0" err="1">
                <a:latin typeface="Tahoma" panose="020B0604030504040204"/>
                <a:cs typeface="Tahoma" panose="020B0604030504040204"/>
              </a:rPr>
              <a:t>Yangi</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ish</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berish</a:t>
            </a:r>
            <a:r>
              <a:rPr lang="en-US" sz="1400" spc="140" dirty="0">
                <a:latin typeface="Tahoma" panose="020B0604030504040204"/>
                <a:cs typeface="Tahoma" panose="020B0604030504040204"/>
              </a:rPr>
              <a:t> </a:t>
            </a:r>
            <a:r>
              <a:rPr lang="en-US" sz="1400" spc="140" dirty="0" err="1">
                <a:latin typeface="Tahoma" panose="020B0604030504040204"/>
                <a:cs typeface="Tahoma" panose="020B0604030504040204"/>
              </a:rPr>
              <a:t>uchun</a:t>
            </a:r>
            <a:endParaRPr lang="en-US" sz="1400" spc="140" dirty="0">
              <a:latin typeface="Tahoma" panose="020B0604030504040204"/>
              <a:cs typeface="Tahoma" panose="020B0604030504040204"/>
            </a:endParaRPr>
          </a:p>
          <a:p>
            <a:pPr marL="356870" marR="5080" indent="-344805">
              <a:lnSpc>
                <a:spcPts val="1920"/>
              </a:lnSpc>
              <a:spcBef>
                <a:spcPts val="205"/>
              </a:spcBef>
              <a:tabLst>
                <a:tab pos="356870" algn="l"/>
              </a:tabLst>
            </a:pPr>
            <a:endParaRPr lang="en-US" sz="1400" spc="140" dirty="0">
              <a:solidFill>
                <a:srgbClr val="202429"/>
              </a:solidFill>
              <a:latin typeface="Tahoma" panose="020B0604030504040204"/>
              <a:cs typeface="Tahoma" panose="020B0604030504040204"/>
            </a:endParaRPr>
          </a:p>
        </p:txBody>
      </p:sp>
      <p:pic>
        <p:nvPicPr>
          <p:cNvPr id="5" name="object 5"/>
          <p:cNvPicPr/>
          <p:nvPr/>
        </p:nvPicPr>
        <p:blipFill>
          <a:blip r:embed="rId1" cstate="print"/>
          <a:stretch>
            <a:fillRect/>
          </a:stretch>
        </p:blipFill>
        <p:spPr>
          <a:xfrm>
            <a:off x="833081" y="1213676"/>
            <a:ext cx="2316480" cy="1441436"/>
          </a:xfrm>
          <a:prstGeom prst="rect">
            <a:avLst/>
          </a:prstGeom>
        </p:spPr>
      </p:pic>
      <p:pic>
        <p:nvPicPr>
          <p:cNvPr id="6" name="object 6"/>
          <p:cNvPicPr/>
          <p:nvPr/>
        </p:nvPicPr>
        <p:blipFill>
          <a:blip r:embed="rId2" cstate="print"/>
          <a:stretch>
            <a:fillRect/>
          </a:stretch>
        </p:blipFill>
        <p:spPr>
          <a:xfrm>
            <a:off x="5562600" y="1279525"/>
            <a:ext cx="2670048" cy="1502664"/>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73480" y="29845"/>
            <a:ext cx="6710680" cy="658495"/>
          </a:xfrm>
          <a:prstGeom prst="rect">
            <a:avLst/>
          </a:prstGeom>
        </p:spPr>
        <p:txBody>
          <a:bodyPr vert="horz" wrap="square" lIns="0" tIns="12700" rIns="0" bIns="0" rtlCol="0">
            <a:spAutoFit/>
          </a:bodyPr>
          <a:lstStyle/>
          <a:p>
            <a:pPr marL="12700">
              <a:lnSpc>
                <a:spcPct val="100000"/>
              </a:lnSpc>
              <a:spcBef>
                <a:spcPts val="100"/>
              </a:spcBef>
            </a:pPr>
            <a:r>
              <a:rPr sz="2400" spc="-180" dirty="0">
                <a:solidFill>
                  <a:schemeClr val="tx1"/>
                </a:solidFill>
              </a:rPr>
              <a:t>360</a:t>
            </a:r>
            <a:r>
              <a:rPr sz="2400" spc="-145" dirty="0">
                <a:solidFill>
                  <a:schemeClr val="tx1"/>
                </a:solidFill>
              </a:rPr>
              <a:t> </a:t>
            </a:r>
            <a:r>
              <a:rPr sz="2400" spc="70" dirty="0">
                <a:solidFill>
                  <a:schemeClr val="tx1"/>
                </a:solidFill>
                <a:latin typeface="Tahoma" panose="020B0604030504040204"/>
                <a:cs typeface="Tahoma" panose="020B0604030504040204"/>
              </a:rPr>
              <a:t>д</a:t>
            </a:r>
            <a:r>
              <a:rPr sz="2400" spc="50" dirty="0">
                <a:solidFill>
                  <a:schemeClr val="tx1"/>
                </a:solidFill>
                <a:latin typeface="Tahoma" panose="020B0604030504040204"/>
                <a:cs typeface="Tahoma" panose="020B0604030504040204"/>
              </a:rPr>
              <a:t>а</a:t>
            </a:r>
            <a:r>
              <a:rPr sz="2400" spc="145" dirty="0">
                <a:solidFill>
                  <a:schemeClr val="tx1"/>
                </a:solidFill>
                <a:latin typeface="Tahoma" panose="020B0604030504040204"/>
                <a:cs typeface="Tahoma" panose="020B0604030504040204"/>
              </a:rPr>
              <a:t>р</a:t>
            </a:r>
            <a:r>
              <a:rPr sz="2400" dirty="0">
                <a:solidFill>
                  <a:schemeClr val="tx1"/>
                </a:solidFill>
                <a:latin typeface="Tahoma" panose="020B0604030504040204"/>
                <a:cs typeface="Tahoma" panose="020B0604030504040204"/>
              </a:rPr>
              <a:t>а</a:t>
            </a:r>
            <a:r>
              <a:rPr sz="2400" spc="45" dirty="0">
                <a:solidFill>
                  <a:schemeClr val="tx1"/>
                </a:solidFill>
                <a:latin typeface="Tahoma" panose="020B0604030504040204"/>
                <a:cs typeface="Tahoma" panose="020B0604030504040204"/>
              </a:rPr>
              <a:t>ж</a:t>
            </a:r>
            <a:r>
              <a:rPr sz="2400" spc="10" dirty="0">
                <a:solidFill>
                  <a:schemeClr val="tx1"/>
                </a:solidFill>
                <a:latin typeface="Tahoma" panose="020B0604030504040204"/>
                <a:cs typeface="Tahoma" panose="020B0604030504040204"/>
              </a:rPr>
              <a:t>а</a:t>
            </a:r>
            <a:r>
              <a:rPr sz="2400" spc="30" dirty="0">
                <a:solidFill>
                  <a:schemeClr val="tx1"/>
                </a:solidFill>
                <a:latin typeface="Tahoma" panose="020B0604030504040204"/>
                <a:cs typeface="Tahoma" panose="020B0604030504040204"/>
              </a:rPr>
              <a:t>л</a:t>
            </a:r>
            <a:r>
              <a:rPr sz="2400" spc="135" dirty="0">
                <a:solidFill>
                  <a:schemeClr val="tx1"/>
                </a:solidFill>
                <a:latin typeface="Tahoma" panose="020B0604030504040204"/>
                <a:cs typeface="Tahoma" panose="020B0604030504040204"/>
              </a:rPr>
              <a:t>и</a:t>
            </a:r>
            <a:r>
              <a:rPr sz="2400" spc="-10" dirty="0">
                <a:solidFill>
                  <a:schemeClr val="tx1"/>
                </a:solidFill>
                <a:latin typeface="Tahoma" panose="020B0604030504040204"/>
                <a:cs typeface="Tahoma" panose="020B0604030504040204"/>
              </a:rPr>
              <a:t> </a:t>
            </a:r>
            <a:r>
              <a:rPr sz="2400" spc="60" dirty="0">
                <a:solidFill>
                  <a:schemeClr val="tx1"/>
                </a:solidFill>
                <a:latin typeface="Tahoma" panose="020B0604030504040204"/>
                <a:cs typeface="Tahoma" panose="020B0604030504040204"/>
              </a:rPr>
              <a:t>б</a:t>
            </a:r>
            <a:r>
              <a:rPr sz="2400" spc="50" dirty="0">
                <a:solidFill>
                  <a:schemeClr val="tx1"/>
                </a:solidFill>
                <a:latin typeface="Tahoma" panose="020B0604030504040204"/>
                <a:cs typeface="Tahoma" panose="020B0604030504040204"/>
              </a:rPr>
              <a:t>а</a:t>
            </a:r>
            <a:r>
              <a:rPr sz="2400" dirty="0">
                <a:solidFill>
                  <a:schemeClr val="tx1"/>
                </a:solidFill>
                <a:latin typeface="Tahoma" panose="020B0604030504040204"/>
                <a:cs typeface="Tahoma" panose="020B0604030504040204"/>
              </a:rPr>
              <a:t>ҳ</a:t>
            </a:r>
            <a:r>
              <a:rPr sz="2400" spc="-15" dirty="0">
                <a:solidFill>
                  <a:schemeClr val="tx1"/>
                </a:solidFill>
                <a:latin typeface="Tahoma" panose="020B0604030504040204"/>
                <a:cs typeface="Tahoma" panose="020B0604030504040204"/>
              </a:rPr>
              <a:t>о</a:t>
            </a:r>
            <a:r>
              <a:rPr sz="2400" spc="30" dirty="0">
                <a:solidFill>
                  <a:schemeClr val="tx1"/>
                </a:solidFill>
                <a:latin typeface="Tahoma" panose="020B0604030504040204"/>
                <a:cs typeface="Tahoma" panose="020B0604030504040204"/>
              </a:rPr>
              <a:t>л</a:t>
            </a:r>
            <a:r>
              <a:rPr sz="2400" dirty="0">
                <a:solidFill>
                  <a:schemeClr val="tx1"/>
                </a:solidFill>
                <a:latin typeface="Tahoma" panose="020B0604030504040204"/>
                <a:cs typeface="Tahoma" panose="020B0604030504040204"/>
              </a:rPr>
              <a:t>а</a:t>
            </a:r>
            <a:r>
              <a:rPr sz="2400" spc="110" dirty="0">
                <a:solidFill>
                  <a:schemeClr val="tx1"/>
                </a:solidFill>
                <a:latin typeface="Tahoma" panose="020B0604030504040204"/>
                <a:cs typeface="Tahoma" panose="020B0604030504040204"/>
              </a:rPr>
              <a:t>ш</a:t>
            </a:r>
            <a:br>
              <a:rPr sz="2400" spc="110" dirty="0">
                <a:solidFill>
                  <a:schemeClr val="tx1"/>
                </a:solidFill>
                <a:latin typeface="Tahoma" panose="020B0604030504040204"/>
                <a:cs typeface="Tahoma" panose="020B0604030504040204"/>
              </a:rPr>
            </a:br>
            <a:r>
              <a:rPr lang="en-US" altLang="ru-RU" sz="1800" spc="110" dirty="0">
                <a:solidFill>
                  <a:schemeClr val="tx1"/>
                </a:solidFill>
                <a:latin typeface="Tahoma" panose="020B0604030504040204"/>
                <a:cs typeface="Tahoma" panose="020B0604030504040204"/>
              </a:rPr>
              <a:t>(Upward Feedback)</a:t>
            </a:r>
            <a:endParaRPr lang="en-US" altLang="ru-RU" sz="1800" spc="110" dirty="0">
              <a:solidFill>
                <a:schemeClr val="tx1"/>
              </a:solidFill>
              <a:latin typeface="Tahoma" panose="020B0604030504040204"/>
              <a:cs typeface="Tahoma" panose="020B0604030504040204"/>
            </a:endParaRPr>
          </a:p>
        </p:txBody>
      </p:sp>
      <p:sp>
        <p:nvSpPr>
          <p:cNvPr id="15" name="object 15"/>
          <p:cNvSpPr txBox="1"/>
          <p:nvPr/>
        </p:nvSpPr>
        <p:spPr>
          <a:xfrm>
            <a:off x="6830314" y="4203293"/>
            <a:ext cx="1183640" cy="299720"/>
          </a:xfrm>
          <a:prstGeom prst="rect">
            <a:avLst/>
          </a:prstGeom>
        </p:spPr>
        <p:txBody>
          <a:bodyPr vert="horz" wrap="square" lIns="0" tIns="12700" rIns="0" bIns="0" rtlCol="0">
            <a:spAutoFit/>
          </a:bodyPr>
          <a:lstStyle/>
          <a:p>
            <a:pPr marL="12700">
              <a:lnSpc>
                <a:spcPct val="100000"/>
              </a:lnSpc>
              <a:spcBef>
                <a:spcPts val="100"/>
              </a:spcBef>
            </a:pPr>
            <a:r>
              <a:rPr sz="1800" b="1" spc="25" dirty="0">
                <a:solidFill>
                  <a:srgbClr val="202429"/>
                </a:solidFill>
                <a:latin typeface="Tahoma" panose="020B0604030504040204"/>
                <a:cs typeface="Tahoma" panose="020B0604030504040204"/>
              </a:rPr>
              <a:t>Илова</a:t>
            </a:r>
            <a:r>
              <a:rPr sz="1800" b="1" spc="-90" dirty="0">
                <a:solidFill>
                  <a:srgbClr val="202429"/>
                </a:solidFill>
                <a:latin typeface="Tahoma" panose="020B0604030504040204"/>
                <a:cs typeface="Tahoma" panose="020B0604030504040204"/>
              </a:rPr>
              <a:t> </a:t>
            </a:r>
            <a:r>
              <a:rPr sz="1800" b="1" spc="-85" dirty="0">
                <a:solidFill>
                  <a:srgbClr val="202429"/>
                </a:solidFill>
                <a:latin typeface="Tahoma" panose="020B0604030504040204"/>
                <a:cs typeface="Tahoma" panose="020B0604030504040204"/>
              </a:rPr>
              <a:t>6.3</a:t>
            </a:r>
            <a:endParaRPr sz="1800">
              <a:latin typeface="Tahoma" panose="020B0604030504040204"/>
              <a:cs typeface="Tahoma" panose="020B0604030504040204"/>
            </a:endParaRPr>
          </a:p>
        </p:txBody>
      </p:sp>
      <p:sp>
        <p:nvSpPr>
          <p:cNvPr id="18" name="矩形 12"/>
          <p:cNvSpPr/>
          <p:nvPr>
            <p:custDataLst>
              <p:tags r:id="rId1"/>
            </p:custDataLst>
          </p:nvPr>
        </p:nvSpPr>
        <p:spPr>
          <a:xfrm>
            <a:off x="506025" y="3546849"/>
            <a:ext cx="1479009" cy="650130"/>
          </a:xfrm>
          <a:prstGeom prst="rect">
            <a:avLst/>
          </a:prstGeom>
          <a:noFill/>
        </p:spPr>
        <p:txBody>
          <a:bodyPr wrap="square" lIns="0" tIns="0" rIns="0" bIns="0" rtlCol="0" anchor="t" anchorCtr="0">
            <a:normAutofit fontScale="80000"/>
          </a:bodyPr>
          <a:lstStyle/>
          <a:p>
            <a:pPr algn="r">
              <a:lnSpc>
                <a:spcPct val="150000"/>
              </a:lnSpc>
              <a:spcBef>
                <a:spcPct val="0"/>
              </a:spcBef>
              <a:spcAft>
                <a:spcPct val="0"/>
              </a:spcAft>
            </a:pPr>
            <a:r>
              <a:rPr lang="en-US" altLang="ru-RU" sz="1185" dirty="0">
                <a:solidFill>
                  <a:schemeClr val="tx1">
                    <a:lumMod val="85000"/>
                    <a:lumOff val="15000"/>
                  </a:schemeClr>
                </a:solidFill>
                <a:latin typeface="+mn-lt"/>
              </a:rPr>
              <a:t>Strategik maqsadlar va umumiy natijadorlikni baholaydi.</a:t>
            </a:r>
            <a:endParaRPr lang="en-US" altLang="ru-RU" sz="1185" dirty="0">
              <a:solidFill>
                <a:schemeClr val="tx1">
                  <a:lumMod val="85000"/>
                  <a:lumOff val="15000"/>
                </a:schemeClr>
              </a:solidFill>
              <a:latin typeface="+mn-lt"/>
            </a:endParaRPr>
          </a:p>
        </p:txBody>
      </p:sp>
      <p:sp>
        <p:nvSpPr>
          <p:cNvPr id="19" name="矩形 14"/>
          <p:cNvSpPr/>
          <p:nvPr>
            <p:custDataLst>
              <p:tags r:id="rId2"/>
            </p:custDataLst>
          </p:nvPr>
        </p:nvSpPr>
        <p:spPr>
          <a:xfrm>
            <a:off x="7412855" y="3543879"/>
            <a:ext cx="1508719" cy="659043"/>
          </a:xfrm>
          <a:prstGeom prst="rect">
            <a:avLst/>
          </a:prstGeom>
          <a:noFill/>
        </p:spPr>
        <p:txBody>
          <a:bodyPr wrap="square" lIns="0" tIns="0" rIns="0" bIns="0" rtlCol="0" anchor="t" anchorCtr="0">
            <a:normAutofit fontScale="80000"/>
          </a:bodyPr>
          <a:lstStyle/>
          <a:p>
            <a:pPr>
              <a:lnSpc>
                <a:spcPct val="150000"/>
              </a:lnSpc>
              <a:spcBef>
                <a:spcPct val="0"/>
              </a:spcBef>
              <a:spcAft>
                <a:spcPct val="0"/>
              </a:spcAft>
            </a:pPr>
            <a:r>
              <a:rPr lang="en-US" altLang="ru-RU" sz="1185" dirty="0">
                <a:solidFill>
                  <a:schemeClr val="tx1">
                    <a:lumMod val="85000"/>
                    <a:lumOff val="15000"/>
                  </a:schemeClr>
                </a:solidFill>
                <a:latin typeface="+mn-lt"/>
              </a:rPr>
              <a:t>Xizmat ko</a:t>
            </a:r>
            <a:r>
              <a:rPr lang="en-US" altLang="en-US" sz="1185" dirty="0">
                <a:solidFill>
                  <a:schemeClr val="tx1">
                    <a:lumMod val="85000"/>
                    <a:lumOff val="15000"/>
                  </a:schemeClr>
                </a:solidFill>
                <a:latin typeface="+mn-lt"/>
              </a:rPr>
              <a:t>ʻ</a:t>
            </a:r>
            <a:r>
              <a:rPr lang="en-US" altLang="ru-RU" sz="1185" dirty="0">
                <a:solidFill>
                  <a:schemeClr val="tx1">
                    <a:lumMod val="85000"/>
                    <a:lumOff val="15000"/>
                  </a:schemeClr>
                </a:solidFill>
                <a:latin typeface="+mn-lt"/>
              </a:rPr>
              <a:t>rsatish sifati va munosabatlar mustahkamligini baholaydi.</a:t>
            </a:r>
            <a:endParaRPr lang="en-US" sz="1185" dirty="0">
              <a:solidFill>
                <a:schemeClr val="tx1">
                  <a:lumMod val="85000"/>
                  <a:lumOff val="15000"/>
                </a:schemeClr>
              </a:solidFill>
              <a:latin typeface="+mn-lt"/>
            </a:endParaRPr>
          </a:p>
        </p:txBody>
      </p:sp>
      <p:sp>
        <p:nvSpPr>
          <p:cNvPr id="20" name="任意多边形 9"/>
          <p:cNvSpPr/>
          <p:nvPr>
            <p:custDataLst>
              <p:tags r:id="rId3"/>
            </p:custDataLst>
          </p:nvPr>
        </p:nvSpPr>
        <p:spPr>
          <a:xfrm>
            <a:off x="2454930" y="1850469"/>
            <a:ext cx="4517242" cy="2712425"/>
          </a:xfrm>
          <a:custGeom>
            <a:avLst/>
            <a:gdLst/>
            <a:ahLst/>
            <a:cxnLst>
              <a:cxn ang="3">
                <a:pos x="hc" y="t"/>
              </a:cxn>
              <a:cxn ang="cd2">
                <a:pos x="l" y="vc"/>
              </a:cxn>
              <a:cxn ang="cd4">
                <a:pos x="hc" y="b"/>
              </a:cxn>
              <a:cxn ang="0">
                <a:pos x="r" y="vc"/>
              </a:cxn>
            </a:cxnLst>
            <a:rect l="l" t="t" r="r" b="b"/>
            <a:pathLst>
              <a:path w="9271" h="5567">
                <a:moveTo>
                  <a:pt x="4636" y="0"/>
                </a:moveTo>
                <a:cubicBezTo>
                  <a:pt x="7196" y="0"/>
                  <a:pt x="9271" y="2075"/>
                  <a:pt x="9271" y="4636"/>
                </a:cubicBezTo>
                <a:cubicBezTo>
                  <a:pt x="9271" y="4936"/>
                  <a:pt x="9242" y="5229"/>
                  <a:pt x="9188" y="5513"/>
                </a:cubicBezTo>
                <a:lnTo>
                  <a:pt x="9177" y="5567"/>
                </a:lnTo>
                <a:lnTo>
                  <a:pt x="94" y="5567"/>
                </a:lnTo>
                <a:lnTo>
                  <a:pt x="83" y="5513"/>
                </a:lnTo>
                <a:cubicBezTo>
                  <a:pt x="29" y="5229"/>
                  <a:pt x="0" y="4936"/>
                  <a:pt x="0" y="4636"/>
                </a:cubicBezTo>
                <a:cubicBezTo>
                  <a:pt x="0" y="2075"/>
                  <a:pt x="2075" y="0"/>
                  <a:pt x="4636" y="0"/>
                </a:cubicBezTo>
                <a:close/>
              </a:path>
            </a:pathLst>
          </a:custGeom>
          <a:noFill/>
          <a:ln w="19050" cap="rnd">
            <a:solidFill>
              <a:schemeClr val="accent2">
                <a:alpha val="70000"/>
              </a:schemeClr>
            </a:solidFill>
            <a:prstDash val="sysDash"/>
          </a:ln>
          <a:effectLst>
            <a:outerShdw blurRad="215900" dist="76200" dir="5400000" algn="t" rotWithShape="0">
              <a:schemeClr val="accent2">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sz="1525">
              <a:solidFill>
                <a:schemeClr val="lt1"/>
              </a:solidFill>
              <a:latin typeface="Arial" panose="020B0604020202020204" pitchFamily="34" charset="0"/>
              <a:sym typeface="+mn-lt"/>
            </a:endParaRPr>
          </a:p>
        </p:txBody>
      </p:sp>
      <p:sp>
        <p:nvSpPr>
          <p:cNvPr id="21" name="任意多边形 16"/>
          <p:cNvSpPr/>
          <p:nvPr>
            <p:custDataLst>
              <p:tags r:id="rId4"/>
            </p:custDataLst>
          </p:nvPr>
        </p:nvSpPr>
        <p:spPr>
          <a:xfrm>
            <a:off x="3686860" y="3327497"/>
            <a:ext cx="2053381" cy="1232921"/>
          </a:xfrm>
          <a:custGeom>
            <a:avLst/>
            <a:gdLst/>
            <a:ahLst/>
            <a:cxnLst>
              <a:cxn ang="3">
                <a:pos x="hc" y="t"/>
              </a:cxn>
              <a:cxn ang="cd2">
                <a:pos x="l" y="vc"/>
              </a:cxn>
              <a:cxn ang="cd4">
                <a:pos x="hc" y="b"/>
              </a:cxn>
              <a:cxn ang="0">
                <a:pos x="r" y="vc"/>
              </a:cxn>
            </a:cxnLst>
            <a:rect l="l" t="t" r="r" b="b"/>
            <a:pathLst>
              <a:path w="9271" h="5567">
                <a:moveTo>
                  <a:pt x="4636" y="0"/>
                </a:moveTo>
                <a:cubicBezTo>
                  <a:pt x="7196" y="0"/>
                  <a:pt x="9271" y="2075"/>
                  <a:pt x="9271" y="4636"/>
                </a:cubicBezTo>
                <a:cubicBezTo>
                  <a:pt x="9271" y="4936"/>
                  <a:pt x="9242" y="5229"/>
                  <a:pt x="9188" y="5513"/>
                </a:cubicBezTo>
                <a:lnTo>
                  <a:pt x="9177" y="5567"/>
                </a:lnTo>
                <a:lnTo>
                  <a:pt x="94" y="5567"/>
                </a:lnTo>
                <a:lnTo>
                  <a:pt x="83" y="5513"/>
                </a:lnTo>
                <a:cubicBezTo>
                  <a:pt x="29" y="5229"/>
                  <a:pt x="0" y="4936"/>
                  <a:pt x="0" y="4636"/>
                </a:cubicBezTo>
                <a:cubicBezTo>
                  <a:pt x="0" y="2075"/>
                  <a:pt x="2075" y="0"/>
                  <a:pt x="4636" y="0"/>
                </a:cubicBezTo>
                <a:close/>
              </a:path>
            </a:pathLst>
          </a:custGeom>
          <a:gradFill>
            <a:gsLst>
              <a:gs pos="44000">
                <a:schemeClr val="accent1">
                  <a:alpha val="100000"/>
                </a:schemeClr>
              </a:gs>
              <a:gs pos="0">
                <a:schemeClr val="accent1">
                  <a:lumMod val="40000"/>
                  <a:lumOff val="60000"/>
                  <a:alpha val="100000"/>
                </a:schemeClr>
              </a:gs>
              <a:gs pos="66000">
                <a:schemeClr val="accent1">
                  <a:alpha val="100000"/>
                </a:schemeClr>
              </a:gs>
              <a:gs pos="100000">
                <a:schemeClr val="accent1">
                  <a:alpha val="100000"/>
                </a:schemeClr>
              </a:gs>
            </a:gsLst>
            <a:path path="circle">
              <a:fillToRect r="100000" b="100000"/>
            </a:path>
            <a:tileRect l="-100000" t="-100000"/>
          </a:gradFill>
          <a:ln>
            <a:gradFill>
              <a:gsLst>
                <a:gs pos="37000">
                  <a:schemeClr val="accent1">
                    <a:lumMod val="5000"/>
                    <a:lumOff val="95000"/>
                    <a:alpha val="100000"/>
                  </a:schemeClr>
                </a:gs>
                <a:gs pos="0">
                  <a:schemeClr val="accent1">
                    <a:lumMod val="45000"/>
                    <a:lumOff val="55000"/>
                    <a:alpha val="100000"/>
                  </a:schemeClr>
                </a:gs>
                <a:gs pos="100000">
                  <a:schemeClr val="bg1"/>
                </a:gs>
                <a:gs pos="71000">
                  <a:schemeClr val="accent1">
                    <a:lumMod val="30000"/>
                    <a:lumOff val="70000"/>
                    <a:alpha val="100000"/>
                  </a:schemeClr>
                </a:gs>
              </a:gsLst>
              <a:lin ang="16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lnSpcReduction="10000"/>
          </a:bodyPr>
          <a:lstStyle>
            <a:defPPr>
              <a:defRPr lang="en-US">
                <a:solidFill>
                  <a:schemeClr val="lt1"/>
                </a:solidFill>
                <a:latin typeface="+mj-lt"/>
              </a:defRPr>
            </a:defPPr>
            <a:lvl1pPr marL="0" algn="l" defTabSz="914400" rtl="0" eaLnBrk="1" latinLnBrk="0" hangingPunct="1">
              <a:defRPr sz="1800" kern="1200">
                <a:solidFill>
                  <a:schemeClr val="lt1"/>
                </a:solidFill>
                <a:latin typeface="+mj-lt"/>
              </a:defRPr>
            </a:lvl1pPr>
            <a:lvl2pPr marL="457200" algn="l" defTabSz="914400" rtl="0" eaLnBrk="1" latinLnBrk="0" hangingPunct="1">
              <a:defRPr sz="1800" kern="1200">
                <a:solidFill>
                  <a:schemeClr val="lt1"/>
                </a:solidFill>
                <a:latin typeface="+mj-lt"/>
              </a:defRPr>
            </a:lvl2pPr>
            <a:lvl3pPr marL="914400" algn="l" defTabSz="914400" rtl="0" eaLnBrk="1" latinLnBrk="0" hangingPunct="1">
              <a:defRPr sz="1800" kern="1200">
                <a:solidFill>
                  <a:schemeClr val="lt1"/>
                </a:solidFill>
                <a:latin typeface="+mj-lt"/>
              </a:defRPr>
            </a:lvl3pPr>
            <a:lvl4pPr marL="1371600" algn="l" defTabSz="914400" rtl="0" eaLnBrk="1" latinLnBrk="0" hangingPunct="1">
              <a:defRPr sz="1800" kern="1200">
                <a:solidFill>
                  <a:schemeClr val="lt1"/>
                </a:solidFill>
                <a:latin typeface="+mj-lt"/>
              </a:defRPr>
            </a:lvl4pPr>
            <a:lvl5pPr marL="1828800" algn="l" defTabSz="914400" rtl="0" eaLnBrk="1" latinLnBrk="0" hangingPunct="1">
              <a:defRPr sz="1800" kern="1200">
                <a:solidFill>
                  <a:schemeClr val="lt1"/>
                </a:solidFill>
                <a:latin typeface="+mj-lt"/>
              </a:defRPr>
            </a:lvl5pPr>
            <a:lvl6pPr marL="2286000" algn="l" defTabSz="914400" rtl="0" eaLnBrk="1" latinLnBrk="0" hangingPunct="1">
              <a:defRPr sz="1800" kern="1200">
                <a:solidFill>
                  <a:schemeClr val="lt1"/>
                </a:solidFill>
                <a:latin typeface="+mj-lt"/>
              </a:defRPr>
            </a:lvl6pPr>
            <a:lvl7pPr marL="2743200" algn="l" defTabSz="914400" rtl="0" eaLnBrk="1" latinLnBrk="0" hangingPunct="1">
              <a:defRPr sz="1800" kern="1200">
                <a:solidFill>
                  <a:schemeClr val="lt1"/>
                </a:solidFill>
                <a:latin typeface="+mj-lt"/>
              </a:defRPr>
            </a:lvl7pPr>
            <a:lvl8pPr marL="3200400" algn="l" defTabSz="914400" rtl="0" eaLnBrk="1" latinLnBrk="0" hangingPunct="1">
              <a:defRPr sz="1800" kern="1200">
                <a:solidFill>
                  <a:schemeClr val="lt1"/>
                </a:solidFill>
                <a:latin typeface="+mj-lt"/>
              </a:defRPr>
            </a:lvl8pPr>
            <a:lvl9pPr marL="3657600" algn="l" defTabSz="914400" rtl="0" eaLnBrk="1" latinLnBrk="0" hangingPunct="1">
              <a:defRPr sz="1800" kern="1200">
                <a:solidFill>
                  <a:schemeClr val="lt1"/>
                </a:solidFill>
                <a:latin typeface="+mj-lt"/>
              </a:defRPr>
            </a:lvl9pPr>
          </a:lstStyle>
          <a:p>
            <a:pPr lvl="0" algn="ctr">
              <a:spcBef>
                <a:spcPct val="0"/>
              </a:spcBef>
              <a:spcAft>
                <a:spcPct val="0"/>
              </a:spcAft>
              <a:buClrTx/>
              <a:buSzTx/>
              <a:buFontTx/>
            </a:pPr>
            <a:r>
              <a:rPr lang="en-US" altLang="ru-RU" sz="2030" b="1" dirty="0">
                <a:solidFill>
                  <a:srgbClr val="FFFFFF"/>
                </a:solidFill>
                <a:latin typeface="+mj-lt"/>
                <a:sym typeface="+mn-ea"/>
              </a:rPr>
              <a:t>  O</a:t>
            </a:r>
            <a:r>
              <a:rPr lang="en-US" altLang="en-US" sz="2030" b="1" dirty="0">
                <a:solidFill>
                  <a:srgbClr val="FFFFFF"/>
                </a:solidFill>
                <a:latin typeface="+mj-lt"/>
                <a:sym typeface="+mn-ea"/>
              </a:rPr>
              <a:t>ʻ</a:t>
            </a:r>
            <a:r>
              <a:rPr lang="en-US" altLang="ru-RU" sz="2030" b="1" dirty="0">
                <a:solidFill>
                  <a:srgbClr val="FFFFFF"/>
                </a:solidFill>
                <a:latin typeface="+mj-lt"/>
                <a:sym typeface="+mn-ea"/>
              </a:rPr>
              <a:t>z-o</a:t>
            </a:r>
            <a:r>
              <a:rPr lang="en-US" altLang="en-US" sz="2030" b="1" dirty="0">
                <a:solidFill>
                  <a:srgbClr val="FFFFFF"/>
                </a:solidFill>
                <a:latin typeface="+mj-lt"/>
                <a:sym typeface="+mn-ea"/>
              </a:rPr>
              <a:t>ʻ</a:t>
            </a:r>
            <a:r>
              <a:rPr lang="en-US" altLang="ru-RU" sz="2030" b="1" dirty="0">
                <a:solidFill>
                  <a:srgbClr val="FFFFFF"/>
                </a:solidFill>
                <a:latin typeface="+mj-lt"/>
                <a:sym typeface="+mn-ea"/>
              </a:rPr>
              <a:t>zini baholash </a:t>
            </a:r>
            <a:endParaRPr lang="en-US" altLang="ru-RU" sz="2030" b="1" dirty="0">
              <a:solidFill>
                <a:srgbClr val="FFFFFF"/>
              </a:solidFill>
              <a:latin typeface="+mj-lt"/>
              <a:sym typeface="+mn-ea"/>
            </a:endParaRPr>
          </a:p>
        </p:txBody>
      </p:sp>
      <p:cxnSp>
        <p:nvCxnSpPr>
          <p:cNvPr id="22" name="直接连接符 18"/>
          <p:cNvCxnSpPr/>
          <p:nvPr>
            <p:custDataLst>
              <p:tags r:id="rId5"/>
            </p:custDataLst>
          </p:nvPr>
        </p:nvCxnSpPr>
        <p:spPr>
          <a:xfrm>
            <a:off x="1247263" y="4563390"/>
            <a:ext cx="6932083" cy="0"/>
          </a:xfrm>
          <a:prstGeom prst="line">
            <a:avLst/>
          </a:prstGeom>
          <a:ln w="19050">
            <a:solidFill>
              <a:schemeClr val="accent1">
                <a:lumMod val="20000"/>
                <a:lumOff val="80000"/>
                <a:alpha val="70000"/>
              </a:schemeClr>
            </a:solidFill>
          </a:ln>
          <a:effectLst>
            <a:outerShdw blurRad="114300" dist="38100" dir="5400000" algn="t" rotWithShape="0">
              <a:schemeClr val="bg1">
                <a:lumMod val="85000"/>
                <a:alpha val="50000"/>
              </a:schemeClr>
            </a:outerShdw>
          </a:effectLst>
        </p:spPr>
        <p:style>
          <a:lnRef idx="1">
            <a:schemeClr val="accent1"/>
          </a:lnRef>
          <a:fillRef idx="0">
            <a:schemeClr val="accent1"/>
          </a:fillRef>
          <a:effectRef idx="0">
            <a:schemeClr val="accent1"/>
          </a:effectRef>
          <a:fontRef idx="minor">
            <a:schemeClr val="tx1"/>
          </a:fontRef>
        </p:style>
      </p:cxnSp>
      <p:sp>
        <p:nvSpPr>
          <p:cNvPr id="59" name="椭圆 58"/>
          <p:cNvSpPr/>
          <p:nvPr>
            <p:custDataLst>
              <p:tags r:id="rId6"/>
            </p:custDataLst>
          </p:nvPr>
        </p:nvSpPr>
        <p:spPr>
          <a:xfrm>
            <a:off x="2831243" y="2154491"/>
            <a:ext cx="582790" cy="582295"/>
          </a:xfrm>
          <a:prstGeom prst="ellipse">
            <a:avLst/>
          </a:prstGeom>
          <a:noFill/>
          <a:ln>
            <a:gradFill>
              <a:gsLst>
                <a:gs pos="37000">
                  <a:schemeClr val="accent2">
                    <a:alpha val="100000"/>
                  </a:schemeClr>
                </a:gs>
                <a:gs pos="0">
                  <a:schemeClr val="accent2">
                    <a:lumMod val="45000"/>
                    <a:lumOff val="55000"/>
                    <a:alpha val="100000"/>
                  </a:schemeClr>
                </a:gs>
                <a:gs pos="100000">
                  <a:schemeClr val="accent2">
                    <a:alpha val="100000"/>
                  </a:schemeClr>
                </a:gs>
                <a:gs pos="71000">
                  <a:schemeClr val="accent2">
                    <a:lumMod val="30000"/>
                    <a:lumOff val="70000"/>
                    <a:alpha val="100000"/>
                  </a:schemeClr>
                </a:gs>
              </a:gsLst>
              <a:lin ang="16200000" scaled="0"/>
            </a:gradFill>
          </a:ln>
          <a:effectLst>
            <a:outerShdw blurRad="177800" dir="5400000" sx="90000" sy="-19000" rotWithShape="0">
              <a:schemeClr val="accent2">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sz="1525">
              <a:solidFill>
                <a:schemeClr val="lt1"/>
              </a:solidFill>
              <a:latin typeface="Arial" panose="020B0604020202020204" pitchFamily="34" charset="0"/>
              <a:sym typeface="+mn-lt"/>
            </a:endParaRPr>
          </a:p>
        </p:txBody>
      </p:sp>
      <p:sp>
        <p:nvSpPr>
          <p:cNvPr id="58" name="椭圆 57"/>
          <p:cNvSpPr/>
          <p:nvPr>
            <p:custDataLst>
              <p:tags r:id="rId7"/>
            </p:custDataLst>
          </p:nvPr>
        </p:nvSpPr>
        <p:spPr>
          <a:xfrm>
            <a:off x="2897098" y="2219851"/>
            <a:ext cx="451575" cy="452071"/>
          </a:xfrm>
          <a:prstGeom prst="ellipse">
            <a:avLst/>
          </a:prstGeom>
          <a:gradFill>
            <a:gsLst>
              <a:gs pos="44000">
                <a:schemeClr val="accent2">
                  <a:alpha val="100000"/>
                </a:schemeClr>
              </a:gs>
              <a:gs pos="0">
                <a:schemeClr val="accent2">
                  <a:lumMod val="40000"/>
                  <a:lumOff val="60000"/>
                  <a:alpha val="100000"/>
                </a:schemeClr>
              </a:gs>
              <a:gs pos="66000">
                <a:schemeClr val="accent2">
                  <a:alpha val="100000"/>
                </a:schemeClr>
              </a:gs>
              <a:gs pos="100000">
                <a:schemeClr val="accent2">
                  <a:alpha val="100000"/>
                </a:schemeClr>
              </a:gs>
            </a:gsLst>
            <a:path path="circle">
              <a:fillToRect r="100000" b="100000"/>
            </a:path>
            <a:tileRect l="-100000" t="-100000"/>
          </a:gradFill>
          <a:ln>
            <a:gradFill>
              <a:gsLst>
                <a:gs pos="37000">
                  <a:srgbClr val="FFFFFF"/>
                </a:gs>
                <a:gs pos="0">
                  <a:schemeClr val="accent2">
                    <a:lumMod val="45000"/>
                    <a:lumOff val="55000"/>
                    <a:alpha val="100000"/>
                  </a:schemeClr>
                </a:gs>
                <a:gs pos="100000">
                  <a:srgbClr val="FFFFFF"/>
                </a:gs>
                <a:gs pos="71000">
                  <a:schemeClr val="accent2">
                    <a:lumMod val="30000"/>
                    <a:lumOff val="70000"/>
                    <a:alpha val="100000"/>
                  </a:schemeClr>
                </a:gs>
              </a:gsLst>
              <a:lin ang="16200000" scaled="0"/>
            </a:gradFill>
          </a:ln>
          <a:effectLst>
            <a:outerShdw blurRad="177800" dir="5400000" sx="90000" sy="-19000" rotWithShape="0">
              <a:schemeClr val="accent2">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lnSpcReduction="10000"/>
          </a:bodyPr>
          <a:lstStyle/>
          <a:p>
            <a:pPr lvl="0" algn="ctr">
              <a:buClrTx/>
              <a:buSzTx/>
              <a:buFontTx/>
            </a:pPr>
            <a:endParaRPr lang="en-US" sz="1525">
              <a:solidFill>
                <a:schemeClr val="lt1"/>
              </a:solidFill>
              <a:latin typeface="Arial" panose="020B0604020202020204" pitchFamily="34" charset="0"/>
              <a:sym typeface="+mn-lt"/>
            </a:endParaRPr>
          </a:p>
        </p:txBody>
      </p:sp>
      <p:sp>
        <p:nvSpPr>
          <p:cNvPr id="65" name="椭圆 64"/>
          <p:cNvSpPr/>
          <p:nvPr>
            <p:custDataLst>
              <p:tags r:id="rId8"/>
            </p:custDataLst>
          </p:nvPr>
        </p:nvSpPr>
        <p:spPr>
          <a:xfrm>
            <a:off x="5988807" y="2154491"/>
            <a:ext cx="582790" cy="582295"/>
          </a:xfrm>
          <a:prstGeom prst="ellipse">
            <a:avLst/>
          </a:prstGeom>
          <a:noFill/>
          <a:ln>
            <a:gradFill>
              <a:gsLst>
                <a:gs pos="37000">
                  <a:schemeClr val="accent2">
                    <a:alpha val="100000"/>
                  </a:schemeClr>
                </a:gs>
                <a:gs pos="0">
                  <a:schemeClr val="accent2">
                    <a:lumMod val="45000"/>
                    <a:lumOff val="55000"/>
                    <a:alpha val="100000"/>
                  </a:schemeClr>
                </a:gs>
                <a:gs pos="100000">
                  <a:schemeClr val="accent2">
                    <a:alpha val="100000"/>
                  </a:schemeClr>
                </a:gs>
                <a:gs pos="71000">
                  <a:schemeClr val="accent2">
                    <a:lumMod val="30000"/>
                    <a:lumOff val="70000"/>
                    <a:alpha val="100000"/>
                  </a:schemeClr>
                </a:gs>
              </a:gsLst>
              <a:lin ang="16200000" scaled="0"/>
            </a:gradFill>
          </a:ln>
          <a:effectLst>
            <a:outerShdw blurRad="177800" dir="5400000" sx="90000" sy="-19000" rotWithShape="0">
              <a:schemeClr val="accent2">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sz="1525">
              <a:solidFill>
                <a:schemeClr val="lt1"/>
              </a:solidFill>
              <a:latin typeface="Arial" panose="020B0604020202020204" pitchFamily="34" charset="0"/>
              <a:sym typeface="+mn-lt"/>
            </a:endParaRPr>
          </a:p>
        </p:txBody>
      </p:sp>
      <p:sp>
        <p:nvSpPr>
          <p:cNvPr id="64" name="椭圆 63"/>
          <p:cNvSpPr/>
          <p:nvPr>
            <p:custDataLst>
              <p:tags r:id="rId9"/>
            </p:custDataLst>
          </p:nvPr>
        </p:nvSpPr>
        <p:spPr>
          <a:xfrm>
            <a:off x="6054662" y="2219851"/>
            <a:ext cx="451575" cy="452071"/>
          </a:xfrm>
          <a:prstGeom prst="ellipse">
            <a:avLst/>
          </a:prstGeom>
          <a:gradFill>
            <a:gsLst>
              <a:gs pos="44000">
                <a:schemeClr val="accent2">
                  <a:alpha val="100000"/>
                </a:schemeClr>
              </a:gs>
              <a:gs pos="0">
                <a:schemeClr val="accent2">
                  <a:lumMod val="40000"/>
                  <a:lumOff val="60000"/>
                  <a:alpha val="100000"/>
                </a:schemeClr>
              </a:gs>
              <a:gs pos="66000">
                <a:schemeClr val="accent2">
                  <a:alpha val="100000"/>
                </a:schemeClr>
              </a:gs>
              <a:gs pos="100000">
                <a:schemeClr val="accent2">
                  <a:alpha val="100000"/>
                </a:schemeClr>
              </a:gs>
            </a:gsLst>
            <a:path path="circle">
              <a:fillToRect r="100000" b="100000"/>
            </a:path>
            <a:tileRect l="-100000" t="-100000"/>
          </a:gradFill>
          <a:ln>
            <a:gradFill>
              <a:gsLst>
                <a:gs pos="37000">
                  <a:srgbClr val="FFFFFF"/>
                </a:gs>
                <a:gs pos="0">
                  <a:schemeClr val="accent2">
                    <a:lumMod val="45000"/>
                    <a:lumOff val="55000"/>
                    <a:alpha val="100000"/>
                  </a:schemeClr>
                </a:gs>
                <a:gs pos="100000">
                  <a:srgbClr val="FFFFFF"/>
                </a:gs>
                <a:gs pos="71000">
                  <a:schemeClr val="accent2">
                    <a:lumMod val="30000"/>
                    <a:lumOff val="70000"/>
                    <a:alpha val="100000"/>
                  </a:schemeClr>
                </a:gs>
              </a:gsLst>
              <a:lin ang="16200000" scaled="0"/>
            </a:gradFill>
          </a:ln>
          <a:effectLst>
            <a:outerShdw blurRad="177800" dir="5400000" sx="90000" sy="-19000" rotWithShape="0">
              <a:schemeClr val="accent2">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40000"/>
          </a:bodyPr>
          <a:lstStyle/>
          <a:p>
            <a:pPr lvl="0" algn="ctr">
              <a:buClrTx/>
              <a:buSzTx/>
              <a:buFontTx/>
            </a:pPr>
            <a:r>
              <a:rPr lang="en-US" altLang="ru-RU" sz="1525">
                <a:solidFill>
                  <a:schemeClr val="lt1"/>
                </a:solidFill>
                <a:latin typeface="Arial" panose="020B0604020202020204" pitchFamily="34" charset="0"/>
                <a:sym typeface="+mn-lt"/>
              </a:rPr>
              <a:t>270°</a:t>
            </a:r>
            <a:endParaRPr lang="en-US" sz="1525">
              <a:solidFill>
                <a:schemeClr val="lt1"/>
              </a:solidFill>
              <a:latin typeface="Arial" panose="020B0604020202020204" pitchFamily="34" charset="0"/>
              <a:sym typeface="+mn-lt"/>
            </a:endParaRPr>
          </a:p>
        </p:txBody>
      </p:sp>
      <p:sp>
        <p:nvSpPr>
          <p:cNvPr id="23" name="椭圆 7"/>
          <p:cNvSpPr/>
          <p:nvPr>
            <p:custDataLst>
              <p:tags r:id="rId10"/>
            </p:custDataLst>
          </p:nvPr>
        </p:nvSpPr>
        <p:spPr>
          <a:xfrm>
            <a:off x="4421165" y="1612798"/>
            <a:ext cx="582790" cy="582295"/>
          </a:xfrm>
          <a:prstGeom prst="ellipse">
            <a:avLst/>
          </a:prstGeom>
          <a:noFill/>
          <a:ln>
            <a:gradFill>
              <a:gsLst>
                <a:gs pos="37000">
                  <a:schemeClr val="accent1">
                    <a:alpha val="100000"/>
                  </a:schemeClr>
                </a:gs>
                <a:gs pos="0">
                  <a:schemeClr val="accent1">
                    <a:lumMod val="45000"/>
                    <a:lumOff val="55000"/>
                    <a:alpha val="100000"/>
                  </a:schemeClr>
                </a:gs>
                <a:gs pos="100000">
                  <a:schemeClr val="accent1">
                    <a:alpha val="100000"/>
                  </a:schemeClr>
                </a:gs>
                <a:gs pos="71000">
                  <a:schemeClr val="accent1">
                    <a:lumMod val="30000"/>
                    <a:lumOff val="70000"/>
                    <a:alpha val="100000"/>
                  </a:schemeClr>
                </a:gs>
              </a:gsLst>
              <a:lin ang="16200000" scaled="0"/>
            </a:gradFill>
          </a:ln>
          <a:effectLst>
            <a:outerShdw blurRad="177800" dir="5400000" sx="90000" sy="-19000"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sz="1525">
              <a:solidFill>
                <a:schemeClr val="lt1"/>
              </a:solidFill>
              <a:latin typeface="Arial" panose="020B0604020202020204" pitchFamily="34" charset="0"/>
              <a:sym typeface="+mn-lt"/>
            </a:endParaRPr>
          </a:p>
        </p:txBody>
      </p:sp>
      <p:sp>
        <p:nvSpPr>
          <p:cNvPr id="24" name="椭圆 8"/>
          <p:cNvSpPr/>
          <p:nvPr>
            <p:custDataLst>
              <p:tags r:id="rId11"/>
            </p:custDataLst>
          </p:nvPr>
        </p:nvSpPr>
        <p:spPr>
          <a:xfrm>
            <a:off x="4486526" y="1678158"/>
            <a:ext cx="451575" cy="452071"/>
          </a:xfrm>
          <a:prstGeom prst="ellipse">
            <a:avLst/>
          </a:prstGeom>
          <a:gradFill>
            <a:gsLst>
              <a:gs pos="44000">
                <a:schemeClr val="accent1">
                  <a:alpha val="100000"/>
                </a:schemeClr>
              </a:gs>
              <a:gs pos="0">
                <a:schemeClr val="accent1">
                  <a:lumMod val="40000"/>
                  <a:lumOff val="60000"/>
                  <a:alpha val="100000"/>
                </a:schemeClr>
              </a:gs>
              <a:gs pos="66000">
                <a:schemeClr val="accent1">
                  <a:alpha val="100000"/>
                </a:schemeClr>
              </a:gs>
              <a:gs pos="100000">
                <a:schemeClr val="accent1">
                  <a:alpha val="100000"/>
                </a:schemeClr>
              </a:gs>
            </a:gsLst>
            <a:path path="circle">
              <a:fillToRect r="100000" b="100000"/>
            </a:path>
            <a:tileRect l="-100000" t="-100000"/>
          </a:gradFill>
          <a:ln>
            <a:gradFill>
              <a:gsLst>
                <a:gs pos="37000">
                  <a:srgbClr val="FFFFFF"/>
                </a:gs>
                <a:gs pos="0">
                  <a:schemeClr val="accent1">
                    <a:lumMod val="45000"/>
                    <a:lumOff val="55000"/>
                    <a:alpha val="100000"/>
                  </a:schemeClr>
                </a:gs>
                <a:gs pos="100000">
                  <a:srgbClr val="FFFFFF"/>
                </a:gs>
                <a:gs pos="71000">
                  <a:schemeClr val="accent1">
                    <a:lumMod val="30000"/>
                    <a:lumOff val="70000"/>
                    <a:alpha val="100000"/>
                  </a:schemeClr>
                </a:gs>
              </a:gsLst>
              <a:lin ang="16200000" scaled="0"/>
            </a:gradFill>
          </a:ln>
          <a:effectLst>
            <a:outerShdw blurRad="177800" dir="5400000" sx="90000" sy="-19000"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lnSpcReduction="10000"/>
          </a:bodyPr>
          <a:lstStyle/>
          <a:p>
            <a:pPr lvl="0" algn="ctr">
              <a:buClrTx/>
              <a:buSzTx/>
              <a:buFontTx/>
            </a:pPr>
            <a:endParaRPr lang="en-US" sz="1525">
              <a:solidFill>
                <a:schemeClr val="lt1"/>
              </a:solidFill>
              <a:latin typeface="Arial" panose="020B0604020202020204" pitchFamily="34" charset="0"/>
              <a:sym typeface="+mn-lt"/>
            </a:endParaRPr>
          </a:p>
        </p:txBody>
      </p:sp>
      <p:sp>
        <p:nvSpPr>
          <p:cNvPr id="61" name="椭圆 60"/>
          <p:cNvSpPr/>
          <p:nvPr>
            <p:custDataLst>
              <p:tags r:id="rId12"/>
            </p:custDataLst>
          </p:nvPr>
        </p:nvSpPr>
        <p:spPr>
          <a:xfrm>
            <a:off x="2138036" y="3474558"/>
            <a:ext cx="582790" cy="582295"/>
          </a:xfrm>
          <a:prstGeom prst="ellipse">
            <a:avLst/>
          </a:prstGeom>
          <a:noFill/>
          <a:ln>
            <a:gradFill>
              <a:gsLst>
                <a:gs pos="37000">
                  <a:schemeClr val="accent1">
                    <a:alpha val="100000"/>
                  </a:schemeClr>
                </a:gs>
                <a:gs pos="0">
                  <a:schemeClr val="accent1">
                    <a:lumMod val="45000"/>
                    <a:lumOff val="55000"/>
                    <a:alpha val="100000"/>
                  </a:schemeClr>
                </a:gs>
                <a:gs pos="100000">
                  <a:schemeClr val="accent1">
                    <a:alpha val="100000"/>
                  </a:schemeClr>
                </a:gs>
                <a:gs pos="71000">
                  <a:schemeClr val="accent1">
                    <a:lumMod val="30000"/>
                    <a:lumOff val="70000"/>
                    <a:alpha val="100000"/>
                  </a:schemeClr>
                </a:gs>
              </a:gsLst>
              <a:lin ang="16200000" scaled="0"/>
            </a:gradFill>
          </a:ln>
          <a:effectLst>
            <a:outerShdw blurRad="177800" dir="5400000" sx="90000" sy="-19000"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sz="1525">
              <a:solidFill>
                <a:schemeClr val="lt1"/>
              </a:solidFill>
              <a:latin typeface="Arial" panose="020B0604020202020204" pitchFamily="34" charset="0"/>
              <a:sym typeface="+mn-lt"/>
            </a:endParaRPr>
          </a:p>
        </p:txBody>
      </p:sp>
      <p:sp>
        <p:nvSpPr>
          <p:cNvPr id="60" name="椭圆 59"/>
          <p:cNvSpPr/>
          <p:nvPr>
            <p:custDataLst>
              <p:tags r:id="rId13"/>
            </p:custDataLst>
          </p:nvPr>
        </p:nvSpPr>
        <p:spPr>
          <a:xfrm>
            <a:off x="2203890" y="3539918"/>
            <a:ext cx="451575" cy="452071"/>
          </a:xfrm>
          <a:prstGeom prst="ellipse">
            <a:avLst/>
          </a:prstGeom>
          <a:gradFill>
            <a:gsLst>
              <a:gs pos="44000">
                <a:schemeClr val="accent1">
                  <a:alpha val="100000"/>
                </a:schemeClr>
              </a:gs>
              <a:gs pos="0">
                <a:schemeClr val="accent1">
                  <a:lumMod val="40000"/>
                  <a:lumOff val="60000"/>
                  <a:alpha val="100000"/>
                </a:schemeClr>
              </a:gs>
              <a:gs pos="66000">
                <a:schemeClr val="accent1">
                  <a:alpha val="100000"/>
                </a:schemeClr>
              </a:gs>
              <a:gs pos="100000">
                <a:schemeClr val="accent1">
                  <a:alpha val="100000"/>
                </a:schemeClr>
              </a:gs>
            </a:gsLst>
            <a:path path="circle">
              <a:fillToRect r="100000" b="100000"/>
            </a:path>
            <a:tileRect l="-100000" t="-100000"/>
          </a:gradFill>
          <a:ln>
            <a:gradFill>
              <a:gsLst>
                <a:gs pos="37000">
                  <a:srgbClr val="FFFFFF"/>
                </a:gs>
                <a:gs pos="0">
                  <a:schemeClr val="accent1">
                    <a:lumMod val="45000"/>
                    <a:lumOff val="55000"/>
                    <a:alpha val="100000"/>
                  </a:schemeClr>
                </a:gs>
                <a:gs pos="100000">
                  <a:srgbClr val="FFFFFF"/>
                </a:gs>
                <a:gs pos="71000">
                  <a:schemeClr val="accent1">
                    <a:lumMod val="30000"/>
                    <a:lumOff val="70000"/>
                    <a:alpha val="100000"/>
                  </a:schemeClr>
                </a:gs>
              </a:gsLst>
              <a:lin ang="16200000" scaled="0"/>
            </a:gradFill>
          </a:ln>
          <a:effectLst>
            <a:outerShdw blurRad="177800" dir="5400000" sx="90000" sy="-19000"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lnSpcReduction="10000"/>
          </a:bodyPr>
          <a:lstStyle/>
          <a:p>
            <a:pPr lvl="0" algn="ctr">
              <a:buClrTx/>
              <a:buSzTx/>
              <a:buFontTx/>
            </a:pPr>
            <a:endParaRPr lang="en-US" sz="1525">
              <a:solidFill>
                <a:schemeClr val="lt1"/>
              </a:solidFill>
              <a:latin typeface="Arial" panose="020B0604020202020204" pitchFamily="34" charset="0"/>
              <a:sym typeface="+mn-lt"/>
            </a:endParaRPr>
          </a:p>
        </p:txBody>
      </p:sp>
      <p:sp>
        <p:nvSpPr>
          <p:cNvPr id="25" name="椭圆 23"/>
          <p:cNvSpPr/>
          <p:nvPr>
            <p:custDataLst>
              <p:tags r:id="rId14"/>
            </p:custDataLst>
          </p:nvPr>
        </p:nvSpPr>
        <p:spPr>
          <a:xfrm>
            <a:off x="6695384" y="3474558"/>
            <a:ext cx="582790" cy="582295"/>
          </a:xfrm>
          <a:prstGeom prst="ellipse">
            <a:avLst/>
          </a:prstGeom>
          <a:noFill/>
          <a:ln>
            <a:gradFill>
              <a:gsLst>
                <a:gs pos="37000">
                  <a:schemeClr val="accent1">
                    <a:alpha val="100000"/>
                  </a:schemeClr>
                </a:gs>
                <a:gs pos="0">
                  <a:schemeClr val="accent1">
                    <a:lumMod val="45000"/>
                    <a:lumOff val="55000"/>
                    <a:alpha val="100000"/>
                  </a:schemeClr>
                </a:gs>
                <a:gs pos="100000">
                  <a:schemeClr val="accent1">
                    <a:alpha val="100000"/>
                  </a:schemeClr>
                </a:gs>
                <a:gs pos="71000">
                  <a:schemeClr val="accent1">
                    <a:lumMod val="30000"/>
                    <a:lumOff val="70000"/>
                    <a:alpha val="100000"/>
                  </a:schemeClr>
                </a:gs>
              </a:gsLst>
              <a:lin ang="16200000" scaled="0"/>
            </a:gradFill>
          </a:ln>
          <a:effectLst>
            <a:outerShdw blurRad="177800" dir="5400000" sx="90000" sy="-19000"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sz="1525">
              <a:solidFill>
                <a:schemeClr val="lt1"/>
              </a:solidFill>
              <a:latin typeface="Arial" panose="020B0604020202020204" pitchFamily="34" charset="0"/>
              <a:sym typeface="+mn-lt"/>
            </a:endParaRPr>
          </a:p>
        </p:txBody>
      </p:sp>
      <p:sp>
        <p:nvSpPr>
          <p:cNvPr id="26" name="椭圆 24"/>
          <p:cNvSpPr/>
          <p:nvPr>
            <p:custDataLst>
              <p:tags r:id="rId15"/>
            </p:custDataLst>
          </p:nvPr>
        </p:nvSpPr>
        <p:spPr>
          <a:xfrm>
            <a:off x="6761238" y="3539918"/>
            <a:ext cx="451575" cy="452071"/>
          </a:xfrm>
          <a:prstGeom prst="ellipse">
            <a:avLst/>
          </a:prstGeom>
          <a:gradFill>
            <a:gsLst>
              <a:gs pos="44000">
                <a:schemeClr val="accent1">
                  <a:alpha val="100000"/>
                </a:schemeClr>
              </a:gs>
              <a:gs pos="0">
                <a:schemeClr val="accent1">
                  <a:lumMod val="40000"/>
                  <a:lumOff val="60000"/>
                  <a:alpha val="100000"/>
                </a:schemeClr>
              </a:gs>
              <a:gs pos="66000">
                <a:schemeClr val="accent1">
                  <a:alpha val="100000"/>
                </a:schemeClr>
              </a:gs>
              <a:gs pos="100000">
                <a:schemeClr val="accent1">
                  <a:alpha val="100000"/>
                </a:schemeClr>
              </a:gs>
            </a:gsLst>
            <a:path path="circle">
              <a:fillToRect r="100000" b="100000"/>
            </a:path>
            <a:tileRect l="-100000" t="-100000"/>
          </a:gradFill>
          <a:ln>
            <a:gradFill>
              <a:gsLst>
                <a:gs pos="37000">
                  <a:srgbClr val="FFFFFF"/>
                </a:gs>
                <a:gs pos="0">
                  <a:schemeClr val="accent1">
                    <a:lumMod val="45000"/>
                    <a:lumOff val="55000"/>
                    <a:alpha val="100000"/>
                  </a:schemeClr>
                </a:gs>
                <a:gs pos="100000">
                  <a:srgbClr val="FFFFFF"/>
                </a:gs>
                <a:gs pos="71000">
                  <a:schemeClr val="accent1">
                    <a:lumMod val="30000"/>
                    <a:lumOff val="70000"/>
                    <a:alpha val="100000"/>
                  </a:schemeClr>
                </a:gs>
              </a:gsLst>
              <a:lin ang="16200000" scaled="0"/>
            </a:gradFill>
          </a:ln>
          <a:effectLst>
            <a:outerShdw blurRad="177800" dir="5400000" sx="90000" sy="-19000"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40000"/>
          </a:bodyPr>
          <a:lstStyle/>
          <a:p>
            <a:pPr lvl="0" algn="ctr">
              <a:buClrTx/>
              <a:buSzTx/>
              <a:buFontTx/>
            </a:pPr>
            <a:r>
              <a:rPr lang="en-US" altLang="ru-RU" sz="1525">
                <a:solidFill>
                  <a:schemeClr val="lt1"/>
                </a:solidFill>
                <a:latin typeface="Arial" panose="020B0604020202020204" pitchFamily="34" charset="0"/>
                <a:sym typeface="+mn-lt"/>
              </a:rPr>
              <a:t>360°</a:t>
            </a:r>
            <a:endParaRPr lang="en-US" sz="1525">
              <a:solidFill>
                <a:schemeClr val="lt1"/>
              </a:solidFill>
              <a:latin typeface="Arial" panose="020B0604020202020204" pitchFamily="34" charset="0"/>
              <a:sym typeface="+mn-lt"/>
            </a:endParaRPr>
          </a:p>
        </p:txBody>
      </p:sp>
      <p:cxnSp>
        <p:nvCxnSpPr>
          <p:cNvPr id="29" name="直接连接符 20"/>
          <p:cNvCxnSpPr/>
          <p:nvPr>
            <p:custDataLst>
              <p:tags r:id="rId16"/>
            </p:custDataLst>
          </p:nvPr>
        </p:nvCxnSpPr>
        <p:spPr>
          <a:xfrm>
            <a:off x="4151805" y="4304427"/>
            <a:ext cx="1122997" cy="0"/>
          </a:xfrm>
          <a:prstGeom prst="line">
            <a:avLst/>
          </a:prstGeom>
          <a:ln cap="flat">
            <a:gradFill>
              <a:gsLst>
                <a:gs pos="0">
                  <a:srgbClr val="AFC6FF">
                    <a:alpha val="0"/>
                  </a:srgbClr>
                </a:gs>
                <a:gs pos="100000">
                  <a:srgbClr val="376FFF">
                    <a:alpha val="0"/>
                  </a:srgbClr>
                </a:gs>
                <a:gs pos="50000">
                  <a:srgbClr val="FFFFFF"/>
                </a:gs>
              </a:gsLst>
              <a:lin ang="10800000" scaled="1"/>
            </a:gradFill>
            <a:headEnd type="none"/>
          </a:ln>
        </p:spPr>
        <p:style>
          <a:lnRef idx="1">
            <a:schemeClr val="accent1"/>
          </a:lnRef>
          <a:fillRef idx="0">
            <a:schemeClr val="accent1"/>
          </a:fillRef>
          <a:effectRef idx="0">
            <a:schemeClr val="accent1"/>
          </a:effectRef>
          <a:fontRef idx="minor">
            <a:schemeClr val="tx1"/>
          </a:fontRef>
        </p:style>
      </p:cxnSp>
      <p:sp>
        <p:nvSpPr>
          <p:cNvPr id="31" name="矩形 15"/>
          <p:cNvSpPr/>
          <p:nvPr>
            <p:custDataLst>
              <p:tags r:id="rId17"/>
            </p:custDataLst>
          </p:nvPr>
        </p:nvSpPr>
        <p:spPr>
          <a:xfrm>
            <a:off x="1158631" y="2176773"/>
            <a:ext cx="1501291" cy="650130"/>
          </a:xfrm>
          <a:prstGeom prst="rect">
            <a:avLst/>
          </a:prstGeom>
          <a:noFill/>
        </p:spPr>
        <p:txBody>
          <a:bodyPr wrap="square" lIns="0" tIns="0" rIns="0" bIns="0" rtlCol="0" anchor="t" anchorCtr="0">
            <a:normAutofit fontScale="80000"/>
          </a:bodyPr>
          <a:lstStyle/>
          <a:p>
            <a:pPr algn="r">
              <a:lnSpc>
                <a:spcPct val="150000"/>
              </a:lnSpc>
              <a:spcBef>
                <a:spcPct val="0"/>
              </a:spcBef>
              <a:spcAft>
                <a:spcPct val="0"/>
              </a:spcAft>
            </a:pPr>
            <a:r>
              <a:rPr lang="en-US" altLang="ru-RU" sz="1185" dirty="0">
                <a:solidFill>
                  <a:schemeClr val="tx1">
                    <a:lumMod val="85000"/>
                    <a:lumOff val="15000"/>
                  </a:schemeClr>
                </a:solidFill>
                <a:latin typeface="+mn-lt"/>
              </a:rPr>
              <a:t>Strategik maqsadlar va umumiy natijadorlikni baholaydi.</a:t>
            </a:r>
            <a:endParaRPr lang="en-US" altLang="ru-RU" sz="1185" dirty="0">
              <a:solidFill>
                <a:schemeClr val="tx1">
                  <a:lumMod val="85000"/>
                  <a:lumOff val="15000"/>
                </a:schemeClr>
              </a:solidFill>
              <a:latin typeface="+mn-lt"/>
            </a:endParaRPr>
          </a:p>
        </p:txBody>
      </p:sp>
      <p:sp>
        <p:nvSpPr>
          <p:cNvPr id="32" name="矩形 19"/>
          <p:cNvSpPr/>
          <p:nvPr>
            <p:custDataLst>
              <p:tags r:id="rId18"/>
            </p:custDataLst>
          </p:nvPr>
        </p:nvSpPr>
        <p:spPr>
          <a:xfrm>
            <a:off x="6715190" y="2173801"/>
            <a:ext cx="1508719" cy="659043"/>
          </a:xfrm>
          <a:prstGeom prst="rect">
            <a:avLst/>
          </a:prstGeom>
          <a:noFill/>
        </p:spPr>
        <p:txBody>
          <a:bodyPr wrap="square" lIns="0" tIns="0" rIns="0" bIns="0" rtlCol="0" anchor="t" anchorCtr="0">
            <a:normAutofit fontScale="70000"/>
          </a:bodyPr>
          <a:lstStyle/>
          <a:p>
            <a:pPr>
              <a:lnSpc>
                <a:spcPct val="150000"/>
              </a:lnSpc>
              <a:spcBef>
                <a:spcPct val="0"/>
              </a:spcBef>
              <a:spcAft>
                <a:spcPct val="0"/>
              </a:spcAft>
            </a:pPr>
            <a:r>
              <a:rPr lang="en-US" altLang="ru-RU" sz="1185" dirty="0">
                <a:solidFill>
                  <a:schemeClr val="tx1">
                    <a:lumMod val="85000"/>
                    <a:lumOff val="15000"/>
                  </a:schemeClr>
                </a:solidFill>
                <a:latin typeface="+mn-lt"/>
              </a:rPr>
              <a:t>Boshqaruv uslubi, adolat, emotsional intellekt va qo</a:t>
            </a:r>
            <a:r>
              <a:rPr lang="en-US" altLang="en-US" sz="1185" dirty="0">
                <a:solidFill>
                  <a:schemeClr val="tx1">
                    <a:lumMod val="85000"/>
                    <a:lumOff val="15000"/>
                  </a:schemeClr>
                </a:solidFill>
                <a:latin typeface="+mn-lt"/>
              </a:rPr>
              <a:t>ʻ</a:t>
            </a:r>
            <a:r>
              <a:rPr lang="en-US" altLang="ru-RU" sz="1185" dirty="0">
                <a:solidFill>
                  <a:schemeClr val="tx1">
                    <a:lumMod val="85000"/>
                    <a:lumOff val="15000"/>
                  </a:schemeClr>
                </a:solidFill>
                <a:latin typeface="+mn-lt"/>
              </a:rPr>
              <a:t>llab-quvvatlashni baholaydi.</a:t>
            </a:r>
            <a:endParaRPr lang="en-US" sz="1185" dirty="0">
              <a:solidFill>
                <a:schemeClr val="tx1">
                  <a:lumMod val="85000"/>
                  <a:lumOff val="15000"/>
                </a:schemeClr>
              </a:solidFill>
              <a:latin typeface="+mn-lt"/>
            </a:endParaRPr>
          </a:p>
        </p:txBody>
      </p:sp>
      <p:sp>
        <p:nvSpPr>
          <p:cNvPr id="33" name="矩形 21"/>
          <p:cNvSpPr/>
          <p:nvPr>
            <p:custDataLst>
              <p:tags r:id="rId19"/>
            </p:custDataLst>
          </p:nvPr>
        </p:nvSpPr>
        <p:spPr>
          <a:xfrm>
            <a:off x="3906211" y="904240"/>
            <a:ext cx="1612699" cy="659043"/>
          </a:xfrm>
          <a:prstGeom prst="rect">
            <a:avLst/>
          </a:prstGeom>
          <a:noFill/>
        </p:spPr>
        <p:txBody>
          <a:bodyPr wrap="square" lIns="0" tIns="0" rIns="0" bIns="0" rtlCol="0" anchor="t" anchorCtr="0">
            <a:normAutofit fontScale="80000"/>
          </a:bodyPr>
          <a:lstStyle/>
          <a:p>
            <a:pPr algn="ctr">
              <a:lnSpc>
                <a:spcPct val="150000"/>
              </a:lnSpc>
              <a:spcBef>
                <a:spcPct val="0"/>
              </a:spcBef>
              <a:spcAft>
                <a:spcPct val="0"/>
              </a:spcAft>
            </a:pPr>
            <a:r>
              <a:rPr lang="en-US" altLang="ru-RU" sz="1185" dirty="0">
                <a:solidFill>
                  <a:schemeClr val="tx1">
                    <a:lumMod val="85000"/>
                    <a:lumOff val="15000"/>
                  </a:schemeClr>
                </a:solidFill>
                <a:latin typeface="+mn-lt"/>
              </a:rPr>
              <a:t>Bo</a:t>
            </a:r>
            <a:r>
              <a:rPr lang="en-US" altLang="en-US" sz="1185" dirty="0">
                <a:solidFill>
                  <a:schemeClr val="tx1">
                    <a:lumMod val="85000"/>
                    <a:lumOff val="15000"/>
                  </a:schemeClr>
                </a:solidFill>
                <a:latin typeface="+mn-lt"/>
              </a:rPr>
              <a:t>ʻ</a:t>
            </a:r>
            <a:r>
              <a:rPr lang="en-US" altLang="ru-RU" sz="1185" dirty="0">
                <a:solidFill>
                  <a:schemeClr val="tx1">
                    <a:lumMod val="85000"/>
                    <a:lumOff val="15000"/>
                  </a:schemeClr>
                </a:solidFill>
                <a:latin typeface="+mn-lt"/>
              </a:rPr>
              <a:t>limlararo hamkorlik va muloqot samaradorligini baholaydi.</a:t>
            </a:r>
            <a:endParaRPr lang="en-US" altLang="ru-RU" sz="1185" dirty="0">
              <a:solidFill>
                <a:schemeClr val="tx1">
                  <a:lumMod val="85000"/>
                  <a:lumOff val="15000"/>
                </a:schemeClr>
              </a:solidFill>
              <a:latin typeface="+mn-lt"/>
            </a:endParaRPr>
          </a:p>
        </p:txBody>
      </p:sp>
      <p:sp>
        <p:nvSpPr>
          <p:cNvPr id="35" name="任意多边形: 形状 29"/>
          <p:cNvSpPr/>
          <p:nvPr>
            <p:custDataLst>
              <p:tags r:id="rId20"/>
            </p:custDataLst>
          </p:nvPr>
        </p:nvSpPr>
        <p:spPr>
          <a:xfrm>
            <a:off x="3068420" y="2590222"/>
            <a:ext cx="3289769" cy="1974653"/>
          </a:xfrm>
          <a:custGeom>
            <a:avLst/>
            <a:gdLst>
              <a:gd name="connsiteX0" fmla="*/ 2108242 w 4218940"/>
              <a:gd name="connsiteY0" fmla="*/ 471170 h 2532380"/>
              <a:gd name="connsiteX1" fmla="*/ 399590 w 4218940"/>
              <a:gd name="connsiteY1" fmla="*/ 2180269 h 2532380"/>
              <a:gd name="connsiteX2" fmla="*/ 430181 w 4218940"/>
              <a:gd name="connsiteY2" fmla="*/ 2503583 h 2532380"/>
              <a:gd name="connsiteX3" fmla="*/ 434235 w 4218940"/>
              <a:gd name="connsiteY3" fmla="*/ 2523490 h 2532380"/>
              <a:gd name="connsiteX4" fmla="*/ 3781880 w 4218940"/>
              <a:gd name="connsiteY4" fmla="*/ 2523490 h 2532380"/>
              <a:gd name="connsiteX5" fmla="*/ 3785935 w 4218940"/>
              <a:gd name="connsiteY5" fmla="*/ 2503583 h 2532380"/>
              <a:gd name="connsiteX6" fmla="*/ 3816525 w 4218940"/>
              <a:gd name="connsiteY6" fmla="*/ 2180269 h 2532380"/>
              <a:gd name="connsiteX7" fmla="*/ 2108242 w 4218940"/>
              <a:gd name="connsiteY7" fmla="*/ 471170 h 2532380"/>
              <a:gd name="connsiteX8" fmla="*/ 2109698 w 4218940"/>
              <a:gd name="connsiteY8" fmla="*/ 0 h 2532380"/>
              <a:gd name="connsiteX9" fmla="*/ 4218940 w 4218940"/>
              <a:gd name="connsiteY9" fmla="*/ 2108876 h 2532380"/>
              <a:gd name="connsiteX10" fmla="*/ 4181169 w 4218940"/>
              <a:gd name="connsiteY10" fmla="*/ 2507816 h 2532380"/>
              <a:gd name="connsiteX11" fmla="*/ 4176164 w 4218940"/>
              <a:gd name="connsiteY11" fmla="*/ 2532380 h 2532380"/>
              <a:gd name="connsiteX12" fmla="*/ 42777 w 4218940"/>
              <a:gd name="connsiteY12" fmla="*/ 2532380 h 2532380"/>
              <a:gd name="connsiteX13" fmla="*/ 37771 w 4218940"/>
              <a:gd name="connsiteY13" fmla="*/ 2507816 h 2532380"/>
              <a:gd name="connsiteX14" fmla="*/ 0 w 4218940"/>
              <a:gd name="connsiteY14" fmla="*/ 2108876 h 2532380"/>
              <a:gd name="connsiteX15" fmla="*/ 2109698 w 4218940"/>
              <a:gd name="connsiteY15" fmla="*/ 0 h 2532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18940" h="2532380">
                <a:moveTo>
                  <a:pt x="2108242" y="471170"/>
                </a:moveTo>
                <a:cubicBezTo>
                  <a:pt x="1164356" y="471170"/>
                  <a:pt x="399590" y="1236136"/>
                  <a:pt x="399590" y="2180269"/>
                </a:cubicBezTo>
                <a:cubicBezTo>
                  <a:pt x="399590" y="2290867"/>
                  <a:pt x="410279" y="2398884"/>
                  <a:pt x="430181" y="2503583"/>
                </a:cubicBezTo>
                <a:lnTo>
                  <a:pt x="434235" y="2523490"/>
                </a:lnTo>
                <a:lnTo>
                  <a:pt x="3781880" y="2523490"/>
                </a:lnTo>
                <a:lnTo>
                  <a:pt x="3785935" y="2503583"/>
                </a:lnTo>
                <a:cubicBezTo>
                  <a:pt x="3805837" y="2398884"/>
                  <a:pt x="3816525" y="2290867"/>
                  <a:pt x="3816525" y="2180269"/>
                </a:cubicBezTo>
                <a:cubicBezTo>
                  <a:pt x="3816525" y="1236136"/>
                  <a:pt x="3051760" y="471170"/>
                  <a:pt x="2108242" y="471170"/>
                </a:cubicBezTo>
                <a:close/>
                <a:moveTo>
                  <a:pt x="2109698" y="0"/>
                </a:moveTo>
                <a:cubicBezTo>
                  <a:pt x="3274673" y="0"/>
                  <a:pt x="4218940" y="943900"/>
                  <a:pt x="4218940" y="2108876"/>
                </a:cubicBezTo>
                <a:cubicBezTo>
                  <a:pt x="4218940" y="2245344"/>
                  <a:pt x="4205743" y="2378627"/>
                  <a:pt x="4181169" y="2507816"/>
                </a:cubicBezTo>
                <a:lnTo>
                  <a:pt x="4176164" y="2532380"/>
                </a:lnTo>
                <a:lnTo>
                  <a:pt x="42777" y="2532380"/>
                </a:lnTo>
                <a:lnTo>
                  <a:pt x="37771" y="2507816"/>
                </a:lnTo>
                <a:cubicBezTo>
                  <a:pt x="13197" y="2378627"/>
                  <a:pt x="0" y="2245344"/>
                  <a:pt x="0" y="2108876"/>
                </a:cubicBezTo>
                <a:cubicBezTo>
                  <a:pt x="0" y="943900"/>
                  <a:pt x="944267" y="0"/>
                  <a:pt x="2109698" y="0"/>
                </a:cubicBezTo>
                <a:close/>
              </a:path>
            </a:pathLst>
          </a:custGeom>
          <a:solidFill>
            <a:schemeClr val="accent1">
              <a:lumMod val="20000"/>
              <a:lumOff val="80000"/>
              <a:alpha val="35000"/>
            </a:schemeClr>
          </a:solidFill>
          <a:ln w="3175">
            <a:gradFill>
              <a:gsLst>
                <a:gs pos="37000">
                  <a:schemeClr val="accent1">
                    <a:lumMod val="5000"/>
                    <a:lumOff val="95000"/>
                    <a:alpha val="100000"/>
                  </a:schemeClr>
                </a:gs>
                <a:gs pos="0">
                  <a:schemeClr val="accent1">
                    <a:lumMod val="51000"/>
                    <a:lumOff val="49000"/>
                    <a:alpha val="100000"/>
                  </a:schemeClr>
                </a:gs>
                <a:gs pos="100000">
                  <a:schemeClr val="bg1"/>
                </a:gs>
                <a:gs pos="71000">
                  <a:schemeClr val="accent1">
                    <a:lumMod val="30000"/>
                    <a:lumOff val="70000"/>
                    <a:alpha val="100000"/>
                  </a:schemeClr>
                </a:gs>
              </a:gsLst>
              <a:lin ang="16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25">
              <a:solidFill>
                <a:schemeClr val="lt1"/>
              </a:solidFill>
              <a:latin typeface="Arial" panose="020B0604020202020204" pitchFamily="34" charset="0"/>
              <a:sym typeface="+mn-lt"/>
            </a:endParaRPr>
          </a:p>
        </p:txBody>
      </p:sp>
      <p:sp>
        <p:nvSpPr>
          <p:cNvPr id="36" name="任意多边形 15"/>
          <p:cNvSpPr/>
          <p:nvPr>
            <p:custDataLst>
              <p:tags r:id="rId21"/>
            </p:custDataLst>
          </p:nvPr>
        </p:nvSpPr>
        <p:spPr>
          <a:xfrm>
            <a:off x="3382839" y="2960098"/>
            <a:ext cx="2664396" cy="1600321"/>
          </a:xfrm>
          <a:custGeom>
            <a:avLst/>
            <a:gdLst/>
            <a:ahLst/>
            <a:cxnLst>
              <a:cxn ang="3">
                <a:pos x="hc" y="t"/>
              </a:cxn>
              <a:cxn ang="cd2">
                <a:pos x="l" y="vc"/>
              </a:cxn>
              <a:cxn ang="cd4">
                <a:pos x="hc" y="b"/>
              </a:cxn>
              <a:cxn ang="0">
                <a:pos x="r" y="vc"/>
              </a:cxn>
            </a:cxnLst>
            <a:rect l="l" t="t" r="r" b="b"/>
            <a:pathLst>
              <a:path w="9271" h="5567">
                <a:moveTo>
                  <a:pt x="4636" y="0"/>
                </a:moveTo>
                <a:cubicBezTo>
                  <a:pt x="7196" y="0"/>
                  <a:pt x="9271" y="2075"/>
                  <a:pt x="9271" y="4636"/>
                </a:cubicBezTo>
                <a:cubicBezTo>
                  <a:pt x="9271" y="4936"/>
                  <a:pt x="9242" y="5229"/>
                  <a:pt x="9188" y="5513"/>
                </a:cubicBezTo>
                <a:lnTo>
                  <a:pt x="9177" y="5567"/>
                </a:lnTo>
                <a:lnTo>
                  <a:pt x="94" y="5567"/>
                </a:lnTo>
                <a:lnTo>
                  <a:pt x="83" y="5513"/>
                </a:lnTo>
                <a:cubicBezTo>
                  <a:pt x="29" y="5229"/>
                  <a:pt x="0" y="4936"/>
                  <a:pt x="0" y="4636"/>
                </a:cubicBezTo>
                <a:cubicBezTo>
                  <a:pt x="0" y="2075"/>
                  <a:pt x="2075" y="0"/>
                  <a:pt x="4636" y="0"/>
                </a:cubicBezTo>
                <a:close/>
              </a:path>
            </a:pathLst>
          </a:custGeom>
          <a:noFill/>
          <a:ln w="3175">
            <a:gradFill>
              <a:gsLst>
                <a:gs pos="37000">
                  <a:schemeClr val="accent1">
                    <a:lumMod val="5000"/>
                    <a:lumOff val="95000"/>
                    <a:alpha val="100000"/>
                  </a:schemeClr>
                </a:gs>
                <a:gs pos="0">
                  <a:schemeClr val="accent1">
                    <a:lumMod val="51000"/>
                    <a:lumOff val="49000"/>
                    <a:alpha val="100000"/>
                  </a:schemeClr>
                </a:gs>
                <a:gs pos="100000">
                  <a:schemeClr val="bg1"/>
                </a:gs>
                <a:gs pos="71000">
                  <a:schemeClr val="accent1">
                    <a:lumMod val="30000"/>
                    <a:lumOff val="70000"/>
                    <a:alpha val="100000"/>
                  </a:schemeClr>
                </a:gs>
              </a:gsLst>
              <a:lin ang="16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sz="1525">
              <a:solidFill>
                <a:schemeClr val="lt1"/>
              </a:solidFill>
              <a:latin typeface="Arial" panose="020B0604020202020204" pitchFamily="34" charset="0"/>
              <a:sym typeface="+mn-lt"/>
            </a:endParaRPr>
          </a:p>
        </p:txBody>
      </p:sp>
      <p:sp>
        <p:nvSpPr>
          <p:cNvPr id="37" name="Текстовое поле 36"/>
          <p:cNvSpPr txBox="1"/>
          <p:nvPr/>
        </p:nvSpPr>
        <p:spPr>
          <a:xfrm>
            <a:off x="2286000" y="3576955"/>
            <a:ext cx="334645" cy="236855"/>
          </a:xfrm>
          <a:prstGeom prst="rect">
            <a:avLst/>
          </a:prstGeom>
        </p:spPr>
        <p:txBody>
          <a:bodyPr>
            <a:noAutofit/>
          </a:bodyPr>
          <a:p>
            <a:r>
              <a:rPr sz="1000">
                <a:solidFill>
                  <a:schemeClr val="accent5">
                    <a:lumMod val="50000"/>
                  </a:schemeClr>
                </a:solidFill>
              </a:rPr>
              <a:t>0</a:t>
            </a:r>
            <a:endParaRPr sz="1000">
              <a:solidFill>
                <a:schemeClr val="accent5">
                  <a:lumMod val="50000"/>
                </a:schemeClr>
              </a:solidFill>
            </a:endParaRPr>
          </a:p>
        </p:txBody>
      </p:sp>
      <p:sp>
        <p:nvSpPr>
          <p:cNvPr id="38" name="Текстовое поле 37"/>
          <p:cNvSpPr txBox="1"/>
          <p:nvPr/>
        </p:nvSpPr>
        <p:spPr>
          <a:xfrm>
            <a:off x="2896870" y="2291080"/>
            <a:ext cx="422910" cy="299085"/>
          </a:xfrm>
          <a:prstGeom prst="rect">
            <a:avLst/>
          </a:prstGeom>
        </p:spPr>
        <p:txBody>
          <a:bodyPr>
            <a:noAutofit/>
          </a:bodyPr>
          <a:p>
            <a:r>
              <a:rPr sz="1200"/>
              <a:t>90</a:t>
            </a:r>
            <a:endParaRPr sz="1200"/>
          </a:p>
        </p:txBody>
      </p:sp>
      <p:sp>
        <p:nvSpPr>
          <p:cNvPr id="39" name="Текстовое поле 38"/>
          <p:cNvSpPr txBox="1"/>
          <p:nvPr/>
        </p:nvSpPr>
        <p:spPr>
          <a:xfrm>
            <a:off x="4495800" y="1736725"/>
            <a:ext cx="468630" cy="352425"/>
          </a:xfrm>
          <a:prstGeom prst="rect">
            <a:avLst/>
          </a:prstGeom>
        </p:spPr>
        <p:txBody>
          <a:bodyPr>
            <a:noAutofit/>
          </a:bodyPr>
          <a:p>
            <a:r>
              <a:rPr sz="1000"/>
              <a:t>180°</a:t>
            </a:r>
            <a:endParaRPr sz="10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4"/>
          <p:cNvSpPr/>
          <p:nvPr/>
        </p:nvSpPr>
        <p:spPr>
          <a:xfrm>
            <a:off x="1252727" y="2154935"/>
            <a:ext cx="6638925" cy="1109980"/>
          </a:xfrm>
          <a:custGeom>
            <a:avLst/>
            <a:gdLst/>
            <a:ahLst/>
            <a:cxnLst/>
            <a:rect l="l" t="t" r="r" b="b"/>
            <a:pathLst>
              <a:path w="6638925" h="1109979">
                <a:moveTo>
                  <a:pt x="6638544" y="0"/>
                </a:moveTo>
                <a:lnTo>
                  <a:pt x="0" y="0"/>
                </a:lnTo>
                <a:lnTo>
                  <a:pt x="0" y="1109471"/>
                </a:lnTo>
                <a:lnTo>
                  <a:pt x="6638544" y="1109471"/>
                </a:lnTo>
                <a:lnTo>
                  <a:pt x="6638544" y="0"/>
                </a:lnTo>
                <a:close/>
              </a:path>
            </a:pathLst>
          </a:custGeom>
          <a:solidFill>
            <a:srgbClr val="272A36"/>
          </a:solidFill>
        </p:spPr>
        <p:txBody>
          <a:bodyPr wrap="square" lIns="0" tIns="0" rIns="0" bIns="0" rtlCol="0"/>
          <a:lstStyle/>
          <a:p/>
        </p:txBody>
      </p:sp>
      <p:sp>
        <p:nvSpPr>
          <p:cNvPr id="5" name="object 5"/>
          <p:cNvSpPr txBox="1"/>
          <p:nvPr/>
        </p:nvSpPr>
        <p:spPr>
          <a:xfrm>
            <a:off x="2228214" y="2217547"/>
            <a:ext cx="4805045" cy="1000125"/>
          </a:xfrm>
          <a:prstGeom prst="rect">
            <a:avLst/>
          </a:prstGeom>
        </p:spPr>
        <p:txBody>
          <a:bodyPr vert="horz" wrap="square" lIns="0" tIns="11430" rIns="0" bIns="0" rtlCol="0">
            <a:spAutoFit/>
          </a:bodyPr>
          <a:lstStyle/>
          <a:p>
            <a:pPr marL="3810" algn="ctr">
              <a:lnSpc>
                <a:spcPct val="100000"/>
              </a:lnSpc>
              <a:spcBef>
                <a:spcPts val="90"/>
              </a:spcBef>
            </a:pPr>
            <a:r>
              <a:rPr lang="en-US" sz="3200" b="1" spc="-65" dirty="0" err="1" smtClean="0">
                <a:solidFill>
                  <a:srgbClr val="FFFFFF"/>
                </a:solidFill>
                <a:latin typeface="Verdana" panose="020B0604030504040204"/>
                <a:cs typeface="Verdana" panose="020B0604030504040204"/>
              </a:rPr>
              <a:t>Rezerv</a:t>
            </a:r>
            <a:r>
              <a:rPr lang="en-US" sz="3200" b="1" spc="-65" dirty="0" smtClean="0">
                <a:solidFill>
                  <a:srgbClr val="FFFFFF"/>
                </a:solidFill>
                <a:latin typeface="Verdana" panose="020B0604030504040204"/>
                <a:cs typeface="Verdana" panose="020B0604030504040204"/>
              </a:rPr>
              <a:t> </a:t>
            </a:r>
            <a:r>
              <a:rPr lang="en-US" sz="3200" b="1" spc="-65" dirty="0" err="1" smtClean="0">
                <a:solidFill>
                  <a:srgbClr val="FFFFFF"/>
                </a:solidFill>
                <a:latin typeface="Verdana" panose="020B0604030504040204"/>
                <a:cs typeface="Verdana" panose="020B0604030504040204"/>
              </a:rPr>
              <a:t>tizim</a:t>
            </a:r>
            <a:endParaRPr sz="3200" dirty="0">
              <a:latin typeface="Verdana" panose="020B0604030504040204"/>
              <a:cs typeface="Verdana" panose="020B0604030504040204"/>
            </a:endParaRPr>
          </a:p>
          <a:p>
            <a:pPr algn="ctr">
              <a:lnSpc>
                <a:spcPct val="100000"/>
              </a:lnSpc>
            </a:pPr>
            <a:r>
              <a:rPr sz="3200" b="1" spc="-570" dirty="0">
                <a:solidFill>
                  <a:srgbClr val="FFFFFF"/>
                </a:solidFill>
                <a:latin typeface="Verdana" panose="020B0604030504040204"/>
                <a:cs typeface="Verdana" panose="020B0604030504040204"/>
              </a:rPr>
              <a:t>(</a:t>
            </a:r>
            <a:r>
              <a:rPr sz="3200" b="1" spc="-85" dirty="0">
                <a:solidFill>
                  <a:srgbClr val="FFFFFF"/>
                </a:solidFill>
                <a:latin typeface="Verdana" panose="020B0604030504040204"/>
                <a:cs typeface="Verdana" panose="020B0604030504040204"/>
              </a:rPr>
              <a:t>Suc</a:t>
            </a:r>
            <a:r>
              <a:rPr sz="3200" b="1" spc="-15" dirty="0">
                <a:solidFill>
                  <a:srgbClr val="FFFFFF"/>
                </a:solidFill>
                <a:latin typeface="Verdana" panose="020B0604030504040204"/>
                <a:cs typeface="Verdana" panose="020B0604030504040204"/>
              </a:rPr>
              <a:t>c</a:t>
            </a:r>
            <a:r>
              <a:rPr sz="3200" b="1" spc="-40" dirty="0">
                <a:solidFill>
                  <a:srgbClr val="FFFFFF"/>
                </a:solidFill>
                <a:latin typeface="Verdana" panose="020B0604030504040204"/>
                <a:cs typeface="Verdana" panose="020B0604030504040204"/>
              </a:rPr>
              <a:t>e</a:t>
            </a:r>
            <a:r>
              <a:rPr sz="3200" b="1" spc="-155" dirty="0">
                <a:solidFill>
                  <a:srgbClr val="FFFFFF"/>
                </a:solidFill>
                <a:latin typeface="Verdana" panose="020B0604030504040204"/>
                <a:cs typeface="Verdana" panose="020B0604030504040204"/>
              </a:rPr>
              <a:t>ss</a:t>
            </a:r>
            <a:r>
              <a:rPr sz="3200" b="1" spc="-80" dirty="0">
                <a:solidFill>
                  <a:srgbClr val="FFFFFF"/>
                </a:solidFill>
                <a:latin typeface="Verdana" panose="020B0604030504040204"/>
                <a:cs typeface="Verdana" panose="020B0604030504040204"/>
              </a:rPr>
              <a:t>i</a:t>
            </a:r>
            <a:r>
              <a:rPr sz="3200" b="1" spc="-65" dirty="0">
                <a:solidFill>
                  <a:srgbClr val="FFFFFF"/>
                </a:solidFill>
                <a:latin typeface="Verdana" panose="020B0604030504040204"/>
                <a:cs typeface="Verdana" panose="020B0604030504040204"/>
              </a:rPr>
              <a:t>on</a:t>
            </a:r>
            <a:r>
              <a:rPr sz="3200" b="1" spc="-155" dirty="0">
                <a:solidFill>
                  <a:srgbClr val="FFFFFF"/>
                </a:solidFill>
                <a:latin typeface="Verdana" panose="020B0604030504040204"/>
                <a:cs typeface="Verdana" panose="020B0604030504040204"/>
              </a:rPr>
              <a:t> </a:t>
            </a:r>
            <a:r>
              <a:rPr sz="3200" b="1" spc="-60" dirty="0">
                <a:solidFill>
                  <a:srgbClr val="FFFFFF"/>
                </a:solidFill>
                <a:latin typeface="Verdana" panose="020B0604030504040204"/>
                <a:cs typeface="Verdana" panose="020B0604030504040204"/>
              </a:rPr>
              <a:t>P</a:t>
            </a:r>
            <a:r>
              <a:rPr sz="3200" b="1" spc="-25" dirty="0">
                <a:solidFill>
                  <a:srgbClr val="FFFFFF"/>
                </a:solidFill>
                <a:latin typeface="Verdana" panose="020B0604030504040204"/>
                <a:cs typeface="Verdana" panose="020B0604030504040204"/>
              </a:rPr>
              <a:t>l</a:t>
            </a:r>
            <a:r>
              <a:rPr sz="3200" b="1" spc="-130" dirty="0">
                <a:solidFill>
                  <a:srgbClr val="FFFFFF"/>
                </a:solidFill>
                <a:latin typeface="Verdana" panose="020B0604030504040204"/>
                <a:cs typeface="Verdana" panose="020B0604030504040204"/>
              </a:rPr>
              <a:t>a</a:t>
            </a:r>
            <a:r>
              <a:rPr sz="3200" b="1" spc="-60" dirty="0">
                <a:solidFill>
                  <a:srgbClr val="FFFFFF"/>
                </a:solidFill>
                <a:latin typeface="Verdana" panose="020B0604030504040204"/>
                <a:cs typeface="Verdana" panose="020B0604030504040204"/>
              </a:rPr>
              <a:t>n</a:t>
            </a:r>
            <a:r>
              <a:rPr sz="3200" b="1" spc="-50" dirty="0">
                <a:solidFill>
                  <a:srgbClr val="FFFFFF"/>
                </a:solidFill>
                <a:latin typeface="Verdana" panose="020B0604030504040204"/>
                <a:cs typeface="Verdana" panose="020B0604030504040204"/>
              </a:rPr>
              <a:t>ni</a:t>
            </a:r>
            <a:r>
              <a:rPr sz="3200" b="1" spc="-95" dirty="0">
                <a:solidFill>
                  <a:srgbClr val="FFFFFF"/>
                </a:solidFill>
                <a:latin typeface="Verdana" panose="020B0604030504040204"/>
                <a:cs typeface="Verdana" panose="020B0604030504040204"/>
              </a:rPr>
              <a:t>n</a:t>
            </a:r>
            <a:r>
              <a:rPr sz="3200" b="1" spc="-275" dirty="0">
                <a:solidFill>
                  <a:srgbClr val="FFFFFF"/>
                </a:solidFill>
                <a:latin typeface="Verdana" panose="020B0604030504040204"/>
                <a:cs typeface="Verdana" panose="020B0604030504040204"/>
              </a:rPr>
              <a:t>g)</a:t>
            </a:r>
            <a:endParaRPr sz="3200" dirty="0">
              <a:latin typeface="Verdana" panose="020B0604030504040204"/>
              <a:cs typeface="Verdana" panose="020B060403050404020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1995" y="989363"/>
            <a:ext cx="4377055" cy="3742115"/>
          </a:xfrm>
          <a:prstGeom prst="rect">
            <a:avLst/>
          </a:prstGeom>
        </p:spPr>
        <p:txBody>
          <a:bodyPr vert="horz" wrap="square" lIns="0" tIns="12700" rIns="0" bIns="0" rtlCol="0">
            <a:spAutoFit/>
          </a:bodyPr>
          <a:lstStyle/>
          <a:p>
            <a:pPr marL="299085" marR="671830" indent="-287020">
              <a:lnSpc>
                <a:spcPct val="115000"/>
              </a:lnSpc>
              <a:spcBef>
                <a:spcPts val="10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Potensiali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bor</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xodimlarni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aniqlash</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va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ularni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ma’suliyati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kattaroq</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ishlarga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tayyorlash</a:t>
            </a:r>
            <a:endParaRPr lang="en-US" sz="1600" spc="150" dirty="0">
              <a:latin typeface="Tahoma" panose="020B0604030504040204"/>
              <a:cs typeface="Tahoma" panose="020B0604030504040204"/>
            </a:endParaRPr>
          </a:p>
          <a:p>
            <a:pPr marL="299085" marR="671830" indent="-287020">
              <a:lnSpc>
                <a:spcPct val="115000"/>
              </a:lnSpc>
              <a:spcBef>
                <a:spcPts val="10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Xodimlarga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trening</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va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kerakli</a:t>
            </a:r>
            <a:endParaRPr lang="en-US" sz="1600" spc="150" dirty="0">
              <a:latin typeface="Tahoma" panose="020B0604030504040204"/>
              <a:cs typeface="Tahoma" panose="020B0604030504040204"/>
            </a:endParaRPr>
          </a:p>
          <a:p>
            <a:pPr marL="299085" marR="671830" indent="-287020">
              <a:lnSpc>
                <a:spcPct val="115000"/>
              </a:lnSpc>
              <a:spcBef>
                <a:spcPts val="10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rivojlanishni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ta’minlash</a:t>
            </a:r>
            <a:endParaRPr lang="en-US" sz="1600" spc="150" dirty="0">
              <a:latin typeface="Tahoma" panose="020B0604030504040204"/>
              <a:cs typeface="Tahoma" panose="020B0604030504040204"/>
            </a:endParaRPr>
          </a:p>
          <a:p>
            <a:pPr marL="299085" marR="671830" indent="-287020">
              <a:lnSpc>
                <a:spcPct val="115000"/>
              </a:lnSpc>
              <a:spcBef>
                <a:spcPts val="10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Kompaniyada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muhim</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lavozimlarni</a:t>
            </a:r>
            <a:endParaRPr lang="en-US" sz="1600" spc="150" dirty="0">
              <a:latin typeface="Tahoma" panose="020B0604030504040204"/>
              <a:cs typeface="Tahoma" panose="020B0604030504040204"/>
            </a:endParaRPr>
          </a:p>
          <a:p>
            <a:pPr marL="299085" marR="671830" indent="-287020">
              <a:lnSpc>
                <a:spcPct val="115000"/>
              </a:lnSpc>
              <a:spcBef>
                <a:spcPts val="10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uzluksiz</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ishlashini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ta’minlash</a:t>
            </a:r>
            <a:endParaRPr lang="en-US" sz="1600" spc="150" dirty="0">
              <a:latin typeface="Tahoma" panose="020B0604030504040204"/>
              <a:cs typeface="Tahoma" panose="020B0604030504040204"/>
            </a:endParaRPr>
          </a:p>
          <a:p>
            <a:pPr marL="299085" marR="671830" indent="-287020">
              <a:lnSpc>
                <a:spcPct val="115000"/>
              </a:lnSpc>
              <a:spcBef>
                <a:spcPts val="10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Kompaniyada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o‘sish</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imkoni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borligini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ko‘rsatish</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va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xodimlarni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motivatsiyasini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oshirish</a:t>
            </a:r>
            <a:endParaRPr lang="en-US" sz="1600" spc="150" dirty="0">
              <a:latin typeface="Tahoma" panose="020B0604030504040204"/>
              <a:cs typeface="Tahoma" panose="020B0604030504040204"/>
            </a:endParaRPr>
          </a:p>
          <a:p>
            <a:pPr marL="299085" marR="671830" indent="-287020">
              <a:lnSpc>
                <a:spcPct val="115000"/>
              </a:lnSpc>
              <a:spcBef>
                <a:spcPts val="100"/>
              </a:spcBef>
              <a:buClr>
                <a:srgbClr val="000000"/>
              </a:buClr>
              <a:buSzPct val="131000"/>
              <a:buFont typeface="Microsoft Sans Serif" panose="020B0604020202020204"/>
              <a:buChar char="•"/>
              <a:tabLst>
                <a:tab pos="299085" algn="l"/>
                <a:tab pos="299720" algn="l"/>
              </a:tabLst>
            </a:pPr>
            <a:endParaRPr lang="en-US" sz="1600" spc="150" dirty="0">
              <a:solidFill>
                <a:srgbClr val="202429"/>
              </a:solidFill>
              <a:latin typeface="Tahoma" panose="020B0604030504040204"/>
              <a:cs typeface="Tahoma" panose="020B0604030504040204"/>
            </a:endParaRPr>
          </a:p>
        </p:txBody>
      </p:sp>
      <p:sp>
        <p:nvSpPr>
          <p:cNvPr id="3" name="object 3"/>
          <p:cNvSpPr txBox="1">
            <a:spLocks noGrp="1"/>
          </p:cNvSpPr>
          <p:nvPr>
            <p:ph type="title"/>
          </p:nvPr>
        </p:nvSpPr>
        <p:spPr>
          <a:xfrm>
            <a:off x="1844801" y="-13019"/>
            <a:ext cx="5396865" cy="751488"/>
          </a:xfrm>
          <a:prstGeom prst="rect">
            <a:avLst/>
          </a:prstGeom>
        </p:spPr>
        <p:txBody>
          <a:bodyPr vert="horz" wrap="square" lIns="0" tIns="12700" rIns="0" bIns="0" rtlCol="0">
            <a:spAutoFit/>
          </a:bodyPr>
          <a:lstStyle/>
          <a:p>
            <a:pPr marL="12700">
              <a:lnSpc>
                <a:spcPct val="100000"/>
              </a:lnSpc>
              <a:spcBef>
                <a:spcPts val="100"/>
              </a:spcBef>
            </a:pPr>
            <a:r>
              <a:rPr lang="pl-PL" sz="2400" spc="100" dirty="0">
                <a:latin typeface="Tahoma" panose="020B0604030504040204"/>
                <a:cs typeface="Tahoma" panose="020B0604030504040204"/>
              </a:rPr>
              <a:t>Rezerv tizimi nima uchun kerak</a:t>
            </a:r>
            <a:endParaRPr sz="2400" dirty="0">
              <a:latin typeface="Tahoma" panose="020B0604030504040204"/>
              <a:cs typeface="Tahoma" panose="020B0604030504040204"/>
            </a:endParaRPr>
          </a:p>
        </p:txBody>
      </p:sp>
      <p:pic>
        <p:nvPicPr>
          <p:cNvPr id="4" name="object 4"/>
          <p:cNvPicPr/>
          <p:nvPr/>
        </p:nvPicPr>
        <p:blipFill>
          <a:blip r:embed="rId1" cstate="print"/>
          <a:stretch>
            <a:fillRect/>
          </a:stretch>
        </p:blipFill>
        <p:spPr>
          <a:xfrm>
            <a:off x="4721352" y="969263"/>
            <a:ext cx="4349496" cy="2910839"/>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1995" y="793169"/>
            <a:ext cx="5033010" cy="3533660"/>
          </a:xfrm>
          <a:prstGeom prst="rect">
            <a:avLst/>
          </a:prstGeom>
        </p:spPr>
        <p:txBody>
          <a:bodyPr vert="horz" wrap="square" lIns="0" tIns="24765" rIns="0" bIns="0" rtlCol="0">
            <a:spAutoFit/>
          </a:bodyPr>
          <a:lstStyle/>
          <a:p>
            <a:pPr marL="12700">
              <a:lnSpc>
                <a:spcPct val="100000"/>
              </a:lnSpc>
              <a:spcBef>
                <a:spcPts val="195"/>
              </a:spcBef>
              <a:tabLst>
                <a:tab pos="356870" algn="l"/>
              </a:tabLst>
            </a:pPr>
            <a:r>
              <a:rPr sz="2100" spc="-395" dirty="0">
                <a:latin typeface="Tahoma" panose="020B0604030504040204"/>
                <a:cs typeface="Tahoma" panose="020B0604030504040204"/>
              </a:rPr>
              <a:t>1</a:t>
            </a:r>
            <a:r>
              <a:rPr sz="2100" spc="-210" dirty="0">
                <a:latin typeface="Tahoma" panose="020B0604030504040204"/>
                <a:cs typeface="Tahoma" panose="020B0604030504040204"/>
              </a:rPr>
              <a:t>.</a:t>
            </a:r>
            <a:r>
              <a:rPr sz="2100" dirty="0">
                <a:latin typeface="Tahoma" panose="020B0604030504040204"/>
                <a:cs typeface="Tahoma" panose="020B0604030504040204"/>
              </a:rPr>
              <a:t>	</a:t>
            </a:r>
            <a:r>
              <a:rPr lang="en-US" sz="1600" spc="175" dirty="0" err="1">
                <a:latin typeface="Tahoma" panose="020B0604030504040204"/>
                <a:cs typeface="Tahoma" panose="020B0604030504040204"/>
              </a:rPr>
              <a:t>O‘tmishdagi</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faoliyati</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err="1">
                <a:latin typeface="Tahoma" panose="020B0604030504040204"/>
                <a:cs typeface="Tahoma" panose="020B0604030504040204"/>
              </a:rPr>
              <a:t>Ish</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davomida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qanday</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natijalar</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ko‘rsata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olgan</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err="1">
                <a:latin typeface="Tahoma" panose="020B0604030504040204"/>
                <a:cs typeface="Tahoma" panose="020B0604030504040204"/>
              </a:rPr>
              <a:t>O‘z</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ustida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ishlaganmi</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err="1">
                <a:latin typeface="Tahoma" panose="020B0604030504040204"/>
                <a:cs typeface="Tahoma" panose="020B0604030504040204"/>
              </a:rPr>
              <a:t>Muammolarga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yondashuv</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qanday</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bo‘lgan</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a:latin typeface="Tahoma" panose="020B0604030504040204"/>
                <a:cs typeface="Tahoma" panose="020B0604030504040204"/>
              </a:rPr>
              <a:t>2.	</a:t>
            </a:r>
            <a:r>
              <a:rPr lang="en-US" sz="1600" spc="175" dirty="0" err="1">
                <a:latin typeface="Tahoma" panose="020B0604030504040204"/>
                <a:cs typeface="Tahoma" panose="020B0604030504040204"/>
              </a:rPr>
              <a:t>Odamiylik</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sifatlari</a:t>
            </a:r>
            <a:r>
              <a:rPr lang="en-US" sz="1600" spc="175" dirty="0">
                <a:latin typeface="Tahoma" panose="020B0604030504040204"/>
                <a:cs typeface="Tahoma" panose="020B0604030504040204"/>
              </a:rPr>
              <a:t> (Personality):</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err="1">
                <a:latin typeface="Tahoma" panose="020B0604030504040204"/>
                <a:cs typeface="Tahoma" panose="020B0604030504040204"/>
              </a:rPr>
              <a:t>Qolgan</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xodimlar</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orasida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obro</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qozona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olganmi</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err="1">
                <a:latin typeface="Tahoma" panose="020B0604030504040204"/>
                <a:cs typeface="Tahoma" panose="020B0604030504040204"/>
              </a:rPr>
              <a:t>Xodimlar</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bu</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odamni</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ortidan</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ergashadilarmi</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a:latin typeface="Tahoma" panose="020B0604030504040204"/>
                <a:cs typeface="Tahoma" panose="020B0604030504040204"/>
              </a:rPr>
              <a:t>3.	</a:t>
            </a:r>
            <a:r>
              <a:rPr lang="en-US" sz="1600" spc="175" dirty="0" err="1">
                <a:latin typeface="Tahoma" panose="020B0604030504040204"/>
                <a:cs typeface="Tahoma" panose="020B0604030504040204"/>
              </a:rPr>
              <a:t>Motivatsiya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ishga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bo‘lgan</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qiziqish</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r>
              <a:rPr lang="en-US" sz="1600" spc="175" dirty="0" smtClean="0">
                <a:latin typeface="Tahoma" panose="020B0604030504040204"/>
                <a:cs typeface="Tahoma" panose="020B0604030504040204"/>
              </a:rPr>
              <a:t> </a:t>
            </a:r>
            <a:r>
              <a:rPr lang="en-US" sz="1600" spc="175" dirty="0" err="1">
                <a:latin typeface="Tahoma" panose="020B0604030504040204"/>
                <a:cs typeface="Tahoma" panose="020B0604030504040204"/>
              </a:rPr>
              <a:t>Ko‘proq</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ma’suliyat</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olishga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va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yangi</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ishlarni</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qilishga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ishtiyoq</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va</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qiziqishi</a:t>
            </a:r>
            <a:r>
              <a:rPr lang="en-US" sz="1600" spc="175" dirty="0">
                <a:latin typeface="Tahoma" panose="020B0604030504040204"/>
                <a:cs typeface="Tahoma" panose="020B0604030504040204"/>
              </a:rPr>
              <a:t> </a:t>
            </a:r>
            <a:r>
              <a:rPr lang="en-US" sz="1600" spc="175" dirty="0" err="1">
                <a:latin typeface="Tahoma" panose="020B0604030504040204"/>
                <a:cs typeface="Tahoma" panose="020B0604030504040204"/>
              </a:rPr>
              <a:t>bormi</a:t>
            </a:r>
            <a:r>
              <a:rPr lang="en-US" sz="1600" spc="175" dirty="0">
                <a:latin typeface="Tahoma" panose="020B0604030504040204"/>
                <a:cs typeface="Tahoma" panose="020B0604030504040204"/>
              </a:rPr>
              <a:t>?</a:t>
            </a:r>
            <a:endParaRPr lang="en-US" sz="1600" spc="175" dirty="0">
              <a:latin typeface="Tahoma" panose="020B0604030504040204"/>
              <a:cs typeface="Tahoma" panose="020B0604030504040204"/>
            </a:endParaRPr>
          </a:p>
          <a:p>
            <a:pPr marL="12700">
              <a:lnSpc>
                <a:spcPct val="100000"/>
              </a:lnSpc>
              <a:spcBef>
                <a:spcPts val="195"/>
              </a:spcBef>
              <a:tabLst>
                <a:tab pos="356870" algn="l"/>
              </a:tabLst>
            </a:pPr>
            <a:endParaRPr lang="en-US" sz="1600" spc="175" dirty="0">
              <a:solidFill>
                <a:srgbClr val="202429"/>
              </a:solidFill>
              <a:latin typeface="Tahoma" panose="020B0604030504040204"/>
              <a:cs typeface="Tahoma" panose="020B0604030504040204"/>
            </a:endParaRPr>
          </a:p>
        </p:txBody>
      </p:sp>
      <p:sp>
        <p:nvSpPr>
          <p:cNvPr id="3" name="object 3"/>
          <p:cNvSpPr txBox="1">
            <a:spLocks noGrp="1"/>
          </p:cNvSpPr>
          <p:nvPr>
            <p:ph type="title"/>
          </p:nvPr>
        </p:nvSpPr>
        <p:spPr>
          <a:xfrm>
            <a:off x="240893" y="-13019"/>
            <a:ext cx="8611235" cy="751488"/>
          </a:xfrm>
          <a:prstGeom prst="rect">
            <a:avLst/>
          </a:prstGeom>
        </p:spPr>
        <p:txBody>
          <a:bodyPr vert="horz" wrap="square" lIns="0" tIns="12700" rIns="0" bIns="0" rtlCol="0">
            <a:spAutoFit/>
          </a:bodyPr>
          <a:lstStyle/>
          <a:p>
            <a:pPr marL="12700">
              <a:lnSpc>
                <a:spcPct val="100000"/>
              </a:lnSpc>
              <a:spcBef>
                <a:spcPts val="100"/>
              </a:spcBef>
            </a:pPr>
            <a:r>
              <a:rPr lang="en-US" sz="2400" spc="80" dirty="0" err="1">
                <a:latin typeface="Tahoma" panose="020B0604030504040204"/>
                <a:cs typeface="Tahoma" panose="020B0604030504040204"/>
              </a:rPr>
              <a:t>Potensiali</a:t>
            </a:r>
            <a:r>
              <a:rPr lang="en-US" sz="2400" spc="80" dirty="0">
                <a:latin typeface="Tahoma" panose="020B0604030504040204"/>
                <a:cs typeface="Tahoma" panose="020B0604030504040204"/>
              </a:rPr>
              <a:t> </a:t>
            </a:r>
            <a:r>
              <a:rPr lang="en-US" sz="2400" spc="80" dirty="0" err="1">
                <a:latin typeface="Tahoma" panose="020B0604030504040204"/>
                <a:cs typeface="Tahoma" panose="020B0604030504040204"/>
              </a:rPr>
              <a:t>bor</a:t>
            </a:r>
            <a:r>
              <a:rPr lang="en-US" sz="2400" spc="80" dirty="0">
                <a:latin typeface="Tahoma" panose="020B0604030504040204"/>
                <a:cs typeface="Tahoma" panose="020B0604030504040204"/>
              </a:rPr>
              <a:t> </a:t>
            </a:r>
            <a:r>
              <a:rPr lang="en-US" sz="2400" spc="80" dirty="0" err="1">
                <a:latin typeface="Tahoma" panose="020B0604030504040204"/>
                <a:cs typeface="Tahoma" panose="020B0604030504040204"/>
              </a:rPr>
              <a:t>xodimni</a:t>
            </a:r>
            <a:r>
              <a:rPr lang="en-US" sz="2400" spc="80" dirty="0">
                <a:latin typeface="Tahoma" panose="020B0604030504040204"/>
                <a:cs typeface="Tahoma" panose="020B0604030504040204"/>
              </a:rPr>
              <a:t> </a:t>
            </a:r>
            <a:r>
              <a:rPr lang="en-US" sz="2400" spc="80" dirty="0" err="1">
                <a:latin typeface="Tahoma" panose="020B0604030504040204"/>
                <a:cs typeface="Tahoma" panose="020B0604030504040204"/>
              </a:rPr>
              <a:t>qanday</a:t>
            </a:r>
            <a:r>
              <a:rPr lang="en-US" sz="2400" spc="80" dirty="0">
                <a:latin typeface="Tahoma" panose="020B0604030504040204"/>
                <a:cs typeface="Tahoma" panose="020B0604030504040204"/>
              </a:rPr>
              <a:t> </a:t>
            </a:r>
            <a:r>
              <a:rPr lang="en-US" sz="2400" spc="80" dirty="0" err="1">
                <a:latin typeface="Tahoma" panose="020B0604030504040204"/>
                <a:cs typeface="Tahoma" panose="020B0604030504040204"/>
              </a:rPr>
              <a:t>aniqlash</a:t>
            </a:r>
            <a:r>
              <a:rPr lang="en-US" sz="2400" spc="80" dirty="0">
                <a:latin typeface="Tahoma" panose="020B0604030504040204"/>
                <a:cs typeface="Tahoma" panose="020B0604030504040204"/>
              </a:rPr>
              <a:t> </a:t>
            </a:r>
            <a:r>
              <a:rPr lang="en-US" sz="2400" spc="80" dirty="0" err="1">
                <a:latin typeface="Tahoma" panose="020B0604030504040204"/>
                <a:cs typeface="Tahoma" panose="020B0604030504040204"/>
              </a:rPr>
              <a:t>mumkin</a:t>
            </a:r>
            <a:endParaRPr sz="2400" dirty="0">
              <a:latin typeface="Tahoma" panose="020B0604030504040204"/>
              <a:cs typeface="Tahoma" panose="020B0604030504040204"/>
            </a:endParaRPr>
          </a:p>
        </p:txBody>
      </p:sp>
      <p:pic>
        <p:nvPicPr>
          <p:cNvPr id="4" name="object 4"/>
          <p:cNvPicPr/>
          <p:nvPr/>
        </p:nvPicPr>
        <p:blipFill>
          <a:blip r:embed="rId1" cstate="print"/>
          <a:stretch>
            <a:fillRect/>
          </a:stretch>
        </p:blipFill>
        <p:spPr>
          <a:xfrm>
            <a:off x="5279135" y="1450847"/>
            <a:ext cx="3791712" cy="3172968"/>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94563" y="643405"/>
            <a:ext cx="4935220" cy="3875420"/>
          </a:xfrm>
          <a:prstGeom prst="rect">
            <a:avLst/>
          </a:prstGeom>
        </p:spPr>
        <p:txBody>
          <a:bodyPr vert="horz" wrap="square" lIns="0" tIns="73660" rIns="0" bIns="0" rtlCol="0">
            <a:spAutoFit/>
          </a:bodyPr>
          <a:lstStyle/>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O‘z</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ishini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yaxshi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ko‘radi</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O‘zining</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potensialini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biladi</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Kelajakdagi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lavozimi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uchun</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orzulari</a:t>
            </a:r>
            <a:r>
              <a:rPr lang="en-US" sz="1600" spc="150" dirty="0">
                <a:latin typeface="Tahoma" panose="020B0604030504040204"/>
                <a:cs typeface="Tahoma" panose="020B0604030504040204"/>
              </a:rPr>
              <a:t> bor.</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Yangi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ishlarni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qilishdan</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qo‘rqmaydi</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Qolgan</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xodimlar</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bilan</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yaxshi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aloqada</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O‘zini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ko‘rsata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oladi</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Intizomga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jiddiy</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qaraydi</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Tajribali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mentorga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ustozga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ishonadi</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Kamchiligini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tuzata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oladigan</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odamlar</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bilan</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ishlashni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xoxlaydi</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r>
              <a:rPr lang="en-US" sz="1600" spc="150" dirty="0" err="1">
                <a:latin typeface="Tahoma" panose="020B0604030504040204"/>
                <a:cs typeface="Tahoma" panose="020B0604030504040204"/>
              </a:rPr>
              <a:t>O‘z</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ustida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ishlaydi</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trening</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va</a:t>
            </a:r>
            <a:r>
              <a:rPr lang="en-US" sz="1600" spc="150" dirty="0">
                <a:latin typeface="Tahoma" panose="020B0604030504040204"/>
                <a:cs typeface="Tahoma" panose="020B0604030504040204"/>
              </a:rPr>
              <a:t> </a:t>
            </a:r>
            <a:r>
              <a:rPr lang="en-US" sz="1600" spc="150" dirty="0" err="1">
                <a:latin typeface="Tahoma" panose="020B0604030504040204"/>
                <a:cs typeface="Tahoma" panose="020B0604030504040204"/>
              </a:rPr>
              <a:t>hk</a:t>
            </a:r>
            <a:r>
              <a:rPr lang="en-US" sz="1600" spc="150" dirty="0">
                <a:latin typeface="Tahoma" panose="020B0604030504040204"/>
                <a:cs typeface="Tahoma" panose="020B0604030504040204"/>
              </a:rPr>
              <a:t>.)</a:t>
            </a:r>
            <a:endParaRPr lang="en-US" sz="1600" spc="150" dirty="0">
              <a:latin typeface="Tahoma" panose="020B0604030504040204"/>
              <a:cs typeface="Tahoma" panose="020B0604030504040204"/>
            </a:endParaRPr>
          </a:p>
          <a:p>
            <a:pPr marL="299085" indent="-287020">
              <a:lnSpc>
                <a:spcPct val="100000"/>
              </a:lnSpc>
              <a:spcBef>
                <a:spcPts val="580"/>
              </a:spcBef>
              <a:buClr>
                <a:srgbClr val="000000"/>
              </a:buClr>
              <a:buSzPct val="131000"/>
              <a:buFont typeface="Microsoft Sans Serif" panose="020B0604020202020204"/>
              <a:buChar char="•"/>
              <a:tabLst>
                <a:tab pos="299085" algn="l"/>
                <a:tab pos="299720" algn="l"/>
              </a:tabLst>
            </a:pPr>
            <a:endParaRPr lang="en-US" sz="1600" spc="150" dirty="0">
              <a:solidFill>
                <a:srgbClr val="202429"/>
              </a:solidFill>
              <a:latin typeface="Tahoma" panose="020B0604030504040204"/>
              <a:cs typeface="Tahoma" panose="020B0604030504040204"/>
            </a:endParaRPr>
          </a:p>
        </p:txBody>
      </p:sp>
      <p:sp>
        <p:nvSpPr>
          <p:cNvPr id="3" name="object 3"/>
          <p:cNvSpPr txBox="1">
            <a:spLocks noGrp="1"/>
          </p:cNvSpPr>
          <p:nvPr>
            <p:ph type="title"/>
          </p:nvPr>
        </p:nvSpPr>
        <p:spPr>
          <a:xfrm>
            <a:off x="1213510" y="-13019"/>
            <a:ext cx="6668134" cy="751488"/>
          </a:xfrm>
          <a:prstGeom prst="rect">
            <a:avLst/>
          </a:prstGeom>
        </p:spPr>
        <p:txBody>
          <a:bodyPr vert="horz" wrap="square" lIns="0" tIns="12700" rIns="0" bIns="0" rtlCol="0">
            <a:spAutoFit/>
          </a:bodyPr>
          <a:lstStyle/>
          <a:p>
            <a:pPr marL="12700">
              <a:lnSpc>
                <a:spcPct val="100000"/>
              </a:lnSpc>
              <a:spcBef>
                <a:spcPts val="100"/>
              </a:spcBef>
            </a:pPr>
            <a:r>
              <a:rPr lang="en-US" sz="2400" spc="60" dirty="0" err="1">
                <a:latin typeface="Tahoma" panose="020B0604030504040204"/>
                <a:cs typeface="Tahoma" panose="020B0604030504040204"/>
              </a:rPr>
              <a:t>Rivojlanayotgan</a:t>
            </a:r>
            <a:r>
              <a:rPr lang="en-US" sz="2400" spc="60" dirty="0">
                <a:latin typeface="Tahoma" panose="020B0604030504040204"/>
                <a:cs typeface="Tahoma" panose="020B0604030504040204"/>
              </a:rPr>
              <a:t> </a:t>
            </a:r>
            <a:r>
              <a:rPr lang="en-US" sz="2400" spc="60" dirty="0" err="1">
                <a:latin typeface="Tahoma" panose="020B0604030504040204"/>
                <a:cs typeface="Tahoma" panose="020B0604030504040204"/>
              </a:rPr>
              <a:t>xodimning</a:t>
            </a:r>
            <a:r>
              <a:rPr lang="en-US" sz="2400" spc="60" dirty="0">
                <a:latin typeface="Tahoma" panose="020B0604030504040204"/>
                <a:cs typeface="Tahoma" panose="020B0604030504040204"/>
              </a:rPr>
              <a:t> </a:t>
            </a:r>
            <a:r>
              <a:rPr lang="en-US" sz="2400" spc="60" dirty="0" err="1">
                <a:latin typeface="Tahoma" panose="020B0604030504040204"/>
                <a:cs typeface="Tahoma" panose="020B0604030504040204"/>
              </a:rPr>
              <a:t>sifatlari</a:t>
            </a:r>
            <a:endParaRPr sz="2400" dirty="0">
              <a:latin typeface="Tahoma" panose="020B0604030504040204"/>
              <a:cs typeface="Tahoma" panose="020B0604030504040204"/>
            </a:endParaRPr>
          </a:p>
        </p:txBody>
      </p:sp>
      <p:pic>
        <p:nvPicPr>
          <p:cNvPr id="4" name="object 4"/>
          <p:cNvPicPr/>
          <p:nvPr/>
        </p:nvPicPr>
        <p:blipFill>
          <a:blip r:embed="rId1" cstate="print"/>
          <a:stretch>
            <a:fillRect/>
          </a:stretch>
        </p:blipFill>
        <p:spPr>
          <a:xfrm>
            <a:off x="5321808" y="969263"/>
            <a:ext cx="3724655" cy="3560064"/>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1" cstate="print"/>
          <a:stretch>
            <a:fillRect/>
          </a:stretch>
        </p:blipFill>
        <p:spPr>
          <a:xfrm>
            <a:off x="1351206" y="292719"/>
            <a:ext cx="7549286" cy="4635896"/>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40" y="0"/>
            <a:ext cx="9133840" cy="1127125"/>
            <a:chOff x="15240" y="426719"/>
            <a:chExt cx="9133840" cy="1771014"/>
          </a:xfrm>
        </p:grpSpPr>
        <p:sp>
          <p:nvSpPr>
            <p:cNvPr id="3" name="object 3"/>
            <p:cNvSpPr/>
            <p:nvPr/>
          </p:nvSpPr>
          <p:spPr>
            <a:xfrm>
              <a:off x="19812" y="431291"/>
              <a:ext cx="9124315" cy="1762125"/>
            </a:xfrm>
            <a:custGeom>
              <a:avLst/>
              <a:gdLst/>
              <a:ahLst/>
              <a:cxnLst/>
              <a:rect l="l" t="t" r="r" b="b"/>
              <a:pathLst>
                <a:path w="9124315" h="1762125">
                  <a:moveTo>
                    <a:pt x="0" y="1761743"/>
                  </a:moveTo>
                  <a:lnTo>
                    <a:pt x="9124188" y="1761743"/>
                  </a:lnTo>
                  <a:lnTo>
                    <a:pt x="9124188" y="0"/>
                  </a:lnTo>
                  <a:lnTo>
                    <a:pt x="0" y="0"/>
                  </a:lnTo>
                  <a:lnTo>
                    <a:pt x="0" y="1761743"/>
                  </a:lnTo>
                  <a:close/>
                </a:path>
              </a:pathLst>
            </a:custGeom>
            <a:solidFill>
              <a:srgbClr val="272A36"/>
            </a:solidFill>
          </p:spPr>
          <p:txBody>
            <a:bodyPr wrap="square" lIns="0" tIns="0" rIns="0" bIns="0" rtlCol="0"/>
            <a:lstStyle/>
            <a:p/>
          </p:txBody>
        </p:sp>
        <p:sp>
          <p:nvSpPr>
            <p:cNvPr id="4" name="object 4"/>
            <p:cNvSpPr/>
            <p:nvPr/>
          </p:nvSpPr>
          <p:spPr>
            <a:xfrm>
              <a:off x="19812" y="431291"/>
              <a:ext cx="9124315" cy="1762125"/>
            </a:xfrm>
            <a:custGeom>
              <a:avLst/>
              <a:gdLst/>
              <a:ahLst/>
              <a:cxnLst/>
              <a:rect l="l" t="t" r="r" b="b"/>
              <a:pathLst>
                <a:path w="9124315" h="1762125">
                  <a:moveTo>
                    <a:pt x="0" y="1761743"/>
                  </a:moveTo>
                  <a:lnTo>
                    <a:pt x="9124188" y="1761743"/>
                  </a:lnTo>
                </a:path>
                <a:path w="9124315" h="1762125">
                  <a:moveTo>
                    <a:pt x="9124188" y="0"/>
                  </a:moveTo>
                  <a:lnTo>
                    <a:pt x="0" y="0"/>
                  </a:lnTo>
                  <a:lnTo>
                    <a:pt x="0" y="1761743"/>
                  </a:lnTo>
                </a:path>
              </a:pathLst>
            </a:custGeom>
            <a:ln w="9144">
              <a:solidFill>
                <a:srgbClr val="585858"/>
              </a:solidFill>
            </a:ln>
          </p:spPr>
          <p:txBody>
            <a:bodyPr wrap="square" lIns="0" tIns="0" rIns="0" bIns="0" rtlCol="0"/>
            <a:lstStyle/>
            <a:p/>
          </p:txBody>
        </p:sp>
      </p:grpSp>
      <p:sp>
        <p:nvSpPr>
          <p:cNvPr id="5" name="object 5"/>
          <p:cNvSpPr txBox="1">
            <a:spLocks noGrp="1"/>
          </p:cNvSpPr>
          <p:nvPr>
            <p:ph type="title"/>
          </p:nvPr>
        </p:nvSpPr>
        <p:spPr>
          <a:xfrm>
            <a:off x="152400" y="120114"/>
            <a:ext cx="9144507" cy="628015"/>
          </a:xfrm>
          <a:prstGeom prst="rect">
            <a:avLst/>
          </a:prstGeom>
        </p:spPr>
        <p:txBody>
          <a:bodyPr vert="horz" wrap="square" lIns="0" tIns="12700" rIns="0" bIns="0" rtlCol="0">
            <a:spAutoFit/>
          </a:bodyPr>
          <a:lstStyle/>
          <a:p>
            <a:pPr marL="2745740" marR="2240915" indent="-497205">
              <a:lnSpc>
                <a:spcPct val="100000"/>
              </a:lnSpc>
              <a:spcBef>
                <a:spcPts val="100"/>
              </a:spcBef>
            </a:pPr>
            <a:r>
              <a:rPr lang="en-US" sz="2000" spc="160" dirty="0" err="1" smtClean="0">
                <a:latin typeface="Tahoma" panose="020B0604030504040204"/>
                <a:cs typeface="Tahoma" panose="020B0604030504040204"/>
              </a:rPr>
              <a:t>Chiqiqsh</a:t>
            </a:r>
            <a:r>
              <a:rPr lang="en-US" sz="2000" spc="160" dirty="0" smtClean="0">
                <a:latin typeface="Tahoma" panose="020B0604030504040204"/>
                <a:cs typeface="Tahoma" panose="020B0604030504040204"/>
              </a:rPr>
              <a:t> </a:t>
            </a:r>
            <a:r>
              <a:rPr lang="en-US" sz="2000" spc="160" dirty="0" err="1" smtClean="0">
                <a:latin typeface="Tahoma" panose="020B0604030504040204"/>
                <a:cs typeface="Tahoma" panose="020B0604030504040204"/>
              </a:rPr>
              <a:t>intervyusi</a:t>
            </a:r>
            <a:br>
              <a:rPr lang="en-US" sz="2000" spc="160" dirty="0" smtClean="0">
                <a:latin typeface="Tahoma" panose="020B0604030504040204"/>
                <a:cs typeface="Tahoma" panose="020B0604030504040204"/>
              </a:rPr>
            </a:br>
            <a:r>
              <a:rPr sz="2000" spc="135" dirty="0" smtClean="0">
                <a:latin typeface="Tahoma" panose="020B0604030504040204"/>
                <a:cs typeface="Tahoma" panose="020B0604030504040204"/>
              </a:rPr>
              <a:t> </a:t>
            </a:r>
            <a:r>
              <a:rPr sz="2000" spc="-1040" dirty="0" smtClean="0">
                <a:latin typeface="Tahoma" panose="020B0604030504040204"/>
                <a:cs typeface="Tahoma" panose="020B0604030504040204"/>
              </a:rPr>
              <a:t> </a:t>
            </a:r>
            <a:r>
              <a:rPr sz="2000" spc="-670" dirty="0" smtClean="0"/>
              <a:t>(</a:t>
            </a:r>
            <a:r>
              <a:rPr lang="en-US" sz="2000" spc="-670" dirty="0" smtClean="0"/>
              <a:t>  </a:t>
            </a:r>
            <a:r>
              <a:rPr sz="2000" spc="-225" dirty="0" smtClean="0"/>
              <a:t> </a:t>
            </a:r>
            <a:r>
              <a:rPr lang="en-US" sz="2000" spc="-225" dirty="0" smtClean="0"/>
              <a:t> </a:t>
            </a:r>
            <a:r>
              <a:rPr lang="en-US" sz="2000" spc="-225" dirty="0" smtClean="0"/>
              <a:t>EXIT  </a:t>
            </a:r>
            <a:r>
              <a:rPr sz="2000" spc="-270" dirty="0" smtClean="0"/>
              <a:t>Inte</a:t>
            </a:r>
            <a:r>
              <a:rPr sz="2000" spc="-210" dirty="0" smtClean="0"/>
              <a:t>r</a:t>
            </a:r>
            <a:r>
              <a:rPr sz="2000" spc="-135" dirty="0" smtClean="0"/>
              <a:t>vi</a:t>
            </a:r>
            <a:r>
              <a:rPr sz="2000" spc="-175" dirty="0" smtClean="0"/>
              <a:t>e</a:t>
            </a:r>
            <a:r>
              <a:rPr sz="2000" spc="-150" dirty="0" smtClean="0"/>
              <a:t>w</a:t>
            </a:r>
            <a:r>
              <a:rPr sz="2000" spc="-670" dirty="0"/>
              <a:t>)</a:t>
            </a:r>
            <a:endParaRPr sz="2000" spc="-670" dirty="0"/>
          </a:p>
        </p:txBody>
      </p:sp>
      <p:sp>
        <p:nvSpPr>
          <p:cNvPr id="6" name="object 2"/>
          <p:cNvSpPr txBox="1"/>
          <p:nvPr/>
        </p:nvSpPr>
        <p:spPr>
          <a:xfrm>
            <a:off x="304800" y="1355725"/>
            <a:ext cx="3816400" cy="3499804"/>
          </a:xfrm>
          <a:prstGeom prst="rect">
            <a:avLst/>
          </a:prstGeom>
        </p:spPr>
        <p:txBody>
          <a:bodyPr vert="horz" wrap="square" lIns="0" tIns="12065" rIns="0" bIns="0" rtlCol="0">
            <a:spAutoFit/>
          </a:bodyPr>
          <a:lstStyle/>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sz="1600" b="1" spc="50" dirty="0" err="1">
                <a:latin typeface="Tahoma" panose="020B0604030504040204"/>
                <a:cs typeface="Tahoma" panose="020B0604030504040204"/>
              </a:rPr>
              <a:t>Xodimlarning</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ketish</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sabablarini</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bilish</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uchun</a:t>
            </a:r>
            <a:endParaRPr lang="en-US" sz="1600" b="1" spc="50" dirty="0">
              <a:latin typeface="Tahoma" panose="020B0604030504040204"/>
              <a:cs typeface="Tahoma" panose="020B0604030504040204"/>
            </a:endParaRPr>
          </a:p>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sz="1600" b="1" spc="50" dirty="0" err="1">
                <a:latin typeface="Tahoma" panose="020B0604030504040204"/>
                <a:cs typeface="Tahoma" panose="020B0604030504040204"/>
              </a:rPr>
              <a:t>Kompaniyada</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qanday</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muammolar</a:t>
            </a:r>
            <a:endParaRPr lang="en-US" sz="1600" b="1" spc="50" dirty="0">
              <a:latin typeface="Tahoma" panose="020B0604030504040204"/>
              <a:cs typeface="Tahoma" panose="020B0604030504040204"/>
            </a:endParaRPr>
          </a:p>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sz="1600" b="1" spc="50" dirty="0" err="1">
                <a:latin typeface="Tahoma" panose="020B0604030504040204"/>
                <a:cs typeface="Tahoma" panose="020B0604030504040204"/>
              </a:rPr>
              <a:t>borligini</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bilish</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uchun</a:t>
            </a:r>
            <a:endParaRPr lang="en-US" sz="1600" b="1" spc="50" dirty="0">
              <a:latin typeface="Tahoma" panose="020B0604030504040204"/>
              <a:cs typeface="Tahoma" panose="020B0604030504040204"/>
            </a:endParaRPr>
          </a:p>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sz="1600" b="1" spc="50" dirty="0" err="1">
                <a:latin typeface="Tahoma" panose="020B0604030504040204"/>
                <a:cs typeface="Tahoma" panose="020B0604030504040204"/>
              </a:rPr>
              <a:t>Kompaniya</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ichki</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muhitini</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bilishga</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yordam</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beradi</a:t>
            </a:r>
            <a:endParaRPr lang="en-US" sz="1600" b="1" spc="50" dirty="0">
              <a:latin typeface="Tahoma" panose="020B0604030504040204"/>
              <a:cs typeface="Tahoma" panose="020B0604030504040204"/>
            </a:endParaRPr>
          </a:p>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sz="1600" b="1" spc="50" dirty="0" err="1">
                <a:latin typeface="Tahoma" panose="020B0604030504040204"/>
                <a:cs typeface="Tahoma" panose="020B0604030504040204"/>
              </a:rPr>
              <a:t>Risklarni</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oldini</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olishga</a:t>
            </a:r>
            <a:endParaRPr lang="en-US" sz="1600" b="1" spc="50" dirty="0">
              <a:latin typeface="Tahoma" panose="020B0604030504040204"/>
              <a:cs typeface="Tahoma" panose="020B0604030504040204"/>
            </a:endParaRPr>
          </a:p>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sz="1600" b="1" spc="50" dirty="0" err="1">
                <a:latin typeface="Tahoma" panose="020B0604030504040204"/>
                <a:cs typeface="Tahoma" panose="020B0604030504040204"/>
              </a:rPr>
              <a:t>yordam</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beradi</a:t>
            </a:r>
            <a:endParaRPr lang="en-US" sz="1600" b="1" spc="50" dirty="0">
              <a:latin typeface="Tahoma" panose="020B0604030504040204"/>
              <a:cs typeface="Tahoma" panose="020B0604030504040204"/>
            </a:endParaRPr>
          </a:p>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sz="1600" b="1" spc="50" dirty="0" err="1">
                <a:latin typeface="Tahoma" panose="020B0604030504040204"/>
                <a:cs typeface="Tahoma" panose="020B0604030504040204"/>
              </a:rPr>
              <a:t>Qanday</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savollar</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so‘ragan</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bo‘lar</a:t>
            </a:r>
            <a:r>
              <a:rPr lang="en-US" sz="1600" b="1" spc="50" dirty="0">
                <a:latin typeface="Tahoma" panose="020B0604030504040204"/>
                <a:cs typeface="Tahoma" panose="020B0604030504040204"/>
              </a:rPr>
              <a:t>  </a:t>
            </a:r>
            <a:r>
              <a:rPr lang="en-US" sz="1600" b="1" spc="50" dirty="0" err="1">
                <a:latin typeface="Tahoma" panose="020B0604030504040204"/>
                <a:cs typeface="Tahoma" panose="020B0604030504040204"/>
              </a:rPr>
              <a:t>edingiz</a:t>
            </a:r>
            <a:r>
              <a:rPr lang="en-US" sz="1600" b="1" spc="50" dirty="0">
                <a:latin typeface="Tahoma" panose="020B0604030504040204"/>
                <a:cs typeface="Tahoma" panose="020B0604030504040204"/>
              </a:rPr>
              <a:t>?</a:t>
            </a:r>
            <a:endParaRPr lang="en-US" sz="1600" b="1" spc="50" dirty="0">
              <a:latin typeface="Tahoma" panose="020B0604030504040204"/>
              <a:cs typeface="Tahoma" panose="020B0604030504040204"/>
            </a:endParaRPr>
          </a:p>
          <a:p>
            <a:pPr marL="299085" marR="720090" indent="-287020">
              <a:lnSpc>
                <a:spcPct val="115000"/>
              </a:lnSpc>
              <a:spcBef>
                <a:spcPts val="95"/>
              </a:spcBef>
              <a:buClr>
                <a:srgbClr val="000000"/>
              </a:buClr>
              <a:buSzPct val="128000"/>
              <a:buFont typeface="Microsoft Sans Serif" panose="020B0604020202020204"/>
              <a:buChar char="•"/>
              <a:tabLst>
                <a:tab pos="299085" algn="l"/>
                <a:tab pos="299720" algn="l"/>
              </a:tabLst>
            </a:pPr>
            <a:endParaRPr lang="en-US" sz="1600" b="1" spc="50" dirty="0">
              <a:solidFill>
                <a:srgbClr val="202429"/>
              </a:solidFill>
              <a:latin typeface="Tahoma" panose="020B0604030504040204"/>
              <a:cs typeface="Tahoma" panose="020B0604030504040204"/>
            </a:endParaRPr>
          </a:p>
        </p:txBody>
      </p:sp>
      <p:pic>
        <p:nvPicPr>
          <p:cNvPr id="7" name="object 4"/>
          <p:cNvPicPr/>
          <p:nvPr/>
        </p:nvPicPr>
        <p:blipFill>
          <a:blip r:embed="rId1" cstate="print"/>
          <a:stretch>
            <a:fillRect/>
          </a:stretch>
        </p:blipFill>
        <p:spPr>
          <a:xfrm>
            <a:off x="4700683" y="1290949"/>
            <a:ext cx="3969413" cy="2911399"/>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75640" y="958036"/>
            <a:ext cx="3935095" cy="1263808"/>
          </a:xfrm>
          <a:prstGeom prst="rect">
            <a:avLst/>
          </a:prstGeom>
        </p:spPr>
        <p:txBody>
          <a:bodyPr vert="horz" wrap="square" lIns="0" tIns="12065" rIns="0" bIns="0" rtlCol="0">
            <a:spAutoFit/>
          </a:bodyPr>
          <a:lstStyle/>
          <a:p>
            <a:pPr marL="299085" marR="5080" indent="-287020">
              <a:lnSpc>
                <a:spcPct val="115000"/>
              </a:lnSpc>
              <a:spcBef>
                <a:spcPts val="95"/>
              </a:spcBef>
              <a:buClr>
                <a:srgbClr val="000000"/>
              </a:buClr>
              <a:buSzPct val="128000"/>
              <a:buFont typeface="Microsoft Sans Serif" panose="020B0604020202020204"/>
              <a:buChar char="•"/>
              <a:tabLst>
                <a:tab pos="299085" algn="l"/>
                <a:tab pos="299720" algn="l"/>
              </a:tabLst>
            </a:pPr>
            <a:r>
              <a:rPr lang="en-US" b="1" spc="5" dirty="0" err="1">
                <a:latin typeface="Tahoma" panose="020B0604030504040204"/>
                <a:cs typeface="Tahoma" panose="020B0604030504040204"/>
              </a:rPr>
              <a:t>Xodimlarning</a:t>
            </a:r>
            <a:r>
              <a:rPr lang="en-US" b="1" spc="5" dirty="0">
                <a:latin typeface="Tahoma" panose="020B0604030504040204"/>
                <a:cs typeface="Tahoma" panose="020B0604030504040204"/>
              </a:rPr>
              <a:t> </a:t>
            </a:r>
            <a:r>
              <a:rPr lang="en-US" b="1" spc="5" dirty="0" err="1">
                <a:latin typeface="Tahoma" panose="020B0604030504040204"/>
                <a:cs typeface="Tahoma" panose="020B0604030504040204"/>
              </a:rPr>
              <a:t>ketishini</a:t>
            </a:r>
            <a:r>
              <a:rPr lang="en-US" b="1" spc="5" dirty="0">
                <a:latin typeface="Tahoma" panose="020B0604030504040204"/>
                <a:cs typeface="Tahoma" panose="020B0604030504040204"/>
              </a:rPr>
              <a:t> </a:t>
            </a:r>
            <a:r>
              <a:rPr lang="en-US" b="1" spc="5" dirty="0" err="1">
                <a:latin typeface="Tahoma" panose="020B0604030504040204"/>
                <a:cs typeface="Tahoma" panose="020B0604030504040204"/>
              </a:rPr>
              <a:t>tahlil</a:t>
            </a:r>
            <a:r>
              <a:rPr lang="en-US" b="1" spc="5" dirty="0">
                <a:latin typeface="Tahoma" panose="020B0604030504040204"/>
                <a:cs typeface="Tahoma" panose="020B0604030504040204"/>
              </a:rPr>
              <a:t>  </a:t>
            </a:r>
            <a:r>
              <a:rPr lang="en-US" b="1" spc="5" dirty="0" err="1">
                <a:latin typeface="Tahoma" panose="020B0604030504040204"/>
                <a:cs typeface="Tahoma" panose="020B0604030504040204"/>
              </a:rPr>
              <a:t>qilish</a:t>
            </a:r>
            <a:r>
              <a:rPr lang="en-US" b="1" spc="5" dirty="0">
                <a:latin typeface="Tahoma" panose="020B0604030504040204"/>
                <a:cs typeface="Tahoma" panose="020B0604030504040204"/>
              </a:rPr>
              <a:t> (</a:t>
            </a:r>
            <a:r>
              <a:rPr lang="en-US" b="1" spc="5" dirty="0" err="1">
                <a:latin typeface="Tahoma" panose="020B0604030504040204"/>
                <a:cs typeface="Tahoma" panose="020B0604030504040204"/>
              </a:rPr>
              <a:t>Analiz</a:t>
            </a:r>
            <a:r>
              <a:rPr lang="en-US" b="1" spc="5" dirty="0">
                <a:latin typeface="Tahoma" panose="020B0604030504040204"/>
                <a:cs typeface="Tahoma" panose="020B0604030504040204"/>
              </a:rPr>
              <a:t> </a:t>
            </a:r>
            <a:r>
              <a:rPr lang="en-US" b="1" spc="5" dirty="0" err="1">
                <a:latin typeface="Tahoma" panose="020B0604030504040204"/>
                <a:cs typeface="Tahoma" panose="020B0604030504040204"/>
              </a:rPr>
              <a:t>tekuchesti</a:t>
            </a:r>
            <a:r>
              <a:rPr lang="en-US" b="1" spc="5" dirty="0">
                <a:latin typeface="Tahoma" panose="020B0604030504040204"/>
                <a:cs typeface="Tahoma" panose="020B0604030504040204"/>
              </a:rPr>
              <a:t>  </a:t>
            </a:r>
            <a:r>
              <a:rPr lang="en-US" b="1" spc="5" dirty="0" err="1">
                <a:latin typeface="Tahoma" panose="020B0604030504040204"/>
                <a:cs typeface="Tahoma" panose="020B0604030504040204"/>
              </a:rPr>
              <a:t>kadrov</a:t>
            </a:r>
            <a:r>
              <a:rPr lang="en-US" b="1" spc="5" dirty="0">
                <a:latin typeface="Tahoma" panose="020B0604030504040204"/>
                <a:cs typeface="Tahoma" panose="020B0604030504040204"/>
              </a:rPr>
              <a:t>) – 6.5 </a:t>
            </a:r>
            <a:r>
              <a:rPr lang="en-US" b="1" spc="5" dirty="0" err="1">
                <a:latin typeface="Tahoma" panose="020B0604030504040204"/>
                <a:cs typeface="Tahoma" panose="020B0604030504040204"/>
              </a:rPr>
              <a:t>ilova</a:t>
            </a:r>
            <a:endParaRPr lang="en-US" b="1" spc="5" dirty="0">
              <a:latin typeface="Tahoma" panose="020B0604030504040204"/>
              <a:cs typeface="Tahoma" panose="020B0604030504040204"/>
            </a:endParaRPr>
          </a:p>
          <a:p>
            <a:pPr marL="299085" marR="5080" indent="-287020">
              <a:lnSpc>
                <a:spcPct val="115000"/>
              </a:lnSpc>
              <a:spcBef>
                <a:spcPts val="95"/>
              </a:spcBef>
              <a:buClr>
                <a:srgbClr val="000000"/>
              </a:buClr>
              <a:buSzPct val="128000"/>
              <a:buFont typeface="Microsoft Sans Serif" panose="020B0604020202020204"/>
              <a:buChar char="•"/>
              <a:tabLst>
                <a:tab pos="299085" algn="l"/>
                <a:tab pos="299720" algn="l"/>
              </a:tabLst>
            </a:pPr>
            <a:endParaRPr lang="en-US" sz="1600" b="1" spc="5" dirty="0">
              <a:solidFill>
                <a:srgbClr val="202429"/>
              </a:solidFill>
              <a:latin typeface="Tahoma" panose="020B0604030504040204"/>
              <a:cs typeface="Tahoma" panose="020B0604030504040204"/>
            </a:endParaRPr>
          </a:p>
        </p:txBody>
      </p:sp>
      <p:sp>
        <p:nvSpPr>
          <p:cNvPr id="3" name="object 3"/>
          <p:cNvSpPr txBox="1">
            <a:spLocks noGrp="1"/>
          </p:cNvSpPr>
          <p:nvPr>
            <p:ph type="title"/>
          </p:nvPr>
        </p:nvSpPr>
        <p:spPr>
          <a:xfrm>
            <a:off x="3048000" y="0"/>
            <a:ext cx="2038985" cy="391160"/>
          </a:xfrm>
          <a:prstGeom prst="rect">
            <a:avLst/>
          </a:prstGeom>
        </p:spPr>
        <p:txBody>
          <a:bodyPr vert="horz" wrap="square" lIns="0" tIns="12700" rIns="0" bIns="0" rtlCol="0">
            <a:spAutoFit/>
          </a:bodyPr>
          <a:lstStyle/>
          <a:p>
            <a:pPr marL="12700">
              <a:lnSpc>
                <a:spcPct val="100000"/>
              </a:lnSpc>
              <a:spcBef>
                <a:spcPts val="100"/>
              </a:spcBef>
            </a:pPr>
            <a:r>
              <a:rPr lang="en-US" sz="2400" spc="-95" dirty="0"/>
              <a:t>HR </a:t>
            </a:r>
            <a:r>
              <a:rPr lang="en-US" sz="2400" spc="-95" dirty="0" err="1"/>
              <a:t>Metrika</a:t>
            </a:r>
            <a:endParaRPr sz="2400" dirty="0">
              <a:latin typeface="Tahoma" panose="020B0604030504040204"/>
              <a:cs typeface="Tahoma" panose="020B0604030504040204"/>
            </a:endParaRPr>
          </a:p>
        </p:txBody>
      </p:sp>
      <p:pic>
        <p:nvPicPr>
          <p:cNvPr id="4" name="object 4"/>
          <p:cNvPicPr/>
          <p:nvPr/>
        </p:nvPicPr>
        <p:blipFill>
          <a:blip r:embed="rId1" cstate="print"/>
          <a:stretch>
            <a:fillRect/>
          </a:stretch>
        </p:blipFill>
        <p:spPr>
          <a:xfrm>
            <a:off x="4700683" y="1290949"/>
            <a:ext cx="3969413" cy="2911399"/>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09600" y="517525"/>
            <a:ext cx="4572000" cy="646331"/>
          </a:xfrm>
          <a:prstGeom prst="rect">
            <a:avLst/>
          </a:prstGeom>
        </p:spPr>
        <p:txBody>
          <a:bodyPr>
            <a:spAutoFit/>
          </a:bodyPr>
          <a:lstStyle/>
          <a:p>
            <a:r>
              <a:rPr lang="ru-RU" dirty="0" err="1"/>
              <a:t>Konfliktlarni</a:t>
            </a:r>
            <a:r>
              <a:rPr lang="ru-RU" dirty="0"/>
              <a:t> </a:t>
            </a:r>
            <a:r>
              <a:rPr lang="ru-RU" dirty="0" err="1"/>
              <a:t>boshqarishning</a:t>
            </a:r>
            <a:r>
              <a:rPr lang="ru-RU" dirty="0"/>
              <a:t> </a:t>
            </a:r>
            <a:r>
              <a:rPr lang="ru-RU" dirty="0" err="1"/>
              <a:t>besh</a:t>
            </a:r>
            <a:r>
              <a:rPr lang="ru-RU" dirty="0"/>
              <a:t> </a:t>
            </a:r>
            <a:r>
              <a:rPr lang="ru-RU" dirty="0" err="1"/>
              <a:t>asosiy</a:t>
            </a:r>
            <a:r>
              <a:rPr lang="ru-RU" dirty="0"/>
              <a:t> </a:t>
            </a:r>
            <a:r>
              <a:rPr lang="ru-RU" dirty="0" err="1"/>
              <a:t>usuli</a:t>
            </a:r>
            <a:r>
              <a:rPr lang="ru-RU" dirty="0"/>
              <a:t> </a:t>
            </a:r>
            <a:r>
              <a:rPr lang="ru-RU" dirty="0" err="1"/>
              <a:t>mavjud</a:t>
            </a:r>
            <a:endParaRPr lang="ru-RU" dirty="0"/>
          </a:p>
        </p:txBody>
      </p:sp>
      <p:pic>
        <p:nvPicPr>
          <p:cNvPr id="6" name="Рисунок 5" descr="33"/>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7043121" y="-1"/>
            <a:ext cx="2100879" cy="2063751"/>
          </a:xfrm>
          <a:prstGeom prst="rect">
            <a:avLst/>
          </a:prstGeom>
          <a:noFill/>
        </p:spPr>
      </p:pic>
      <p:sp>
        <p:nvSpPr>
          <p:cNvPr id="7" name="Прямоугольник 6"/>
          <p:cNvSpPr/>
          <p:nvPr/>
        </p:nvSpPr>
        <p:spPr>
          <a:xfrm>
            <a:off x="533400" y="1621056"/>
            <a:ext cx="6324600" cy="3139321"/>
          </a:xfrm>
          <a:prstGeom prst="rect">
            <a:avLst/>
          </a:prstGeom>
        </p:spPr>
        <p:txBody>
          <a:bodyPr wrap="square">
            <a:spAutoFit/>
          </a:bodyPr>
          <a:lstStyle/>
          <a:p>
            <a:r>
              <a:rPr lang="ru-RU" dirty="0" err="1"/>
              <a:t>Moslashish</a:t>
            </a:r>
            <a:r>
              <a:rPr lang="ru-RU" dirty="0"/>
              <a:t> </a:t>
            </a:r>
            <a:r>
              <a:rPr lang="ru-RU" dirty="0" err="1"/>
              <a:t>va</a:t>
            </a:r>
            <a:r>
              <a:rPr lang="ru-RU" dirty="0"/>
              <a:t> </a:t>
            </a:r>
            <a:r>
              <a:rPr lang="ru-RU" dirty="0" err="1"/>
              <a:t>ko‘nikish</a:t>
            </a:r>
            <a:r>
              <a:rPr lang="ru-RU" dirty="0"/>
              <a:t> </a:t>
            </a:r>
            <a:r>
              <a:rPr lang="ru-RU" dirty="0" err="1"/>
              <a:t>usuli</a:t>
            </a:r>
            <a:r>
              <a:rPr lang="ru-RU" dirty="0"/>
              <a:t> – «QO‘Y»</a:t>
            </a:r>
            <a:endParaRPr lang="ru-RU" dirty="0"/>
          </a:p>
          <a:p>
            <a:r>
              <a:rPr lang="ru-RU" dirty="0"/>
              <a:t>«</a:t>
            </a:r>
            <a:r>
              <a:rPr lang="ru-RU" dirty="0" err="1"/>
              <a:t>Siz</a:t>
            </a:r>
            <a:r>
              <a:rPr lang="ru-RU" dirty="0"/>
              <a:t> </a:t>
            </a:r>
            <a:r>
              <a:rPr lang="ru-RU" dirty="0" err="1"/>
              <a:t>nima</a:t>
            </a:r>
            <a:r>
              <a:rPr lang="ru-RU" dirty="0"/>
              <a:t> </a:t>
            </a:r>
            <a:r>
              <a:rPr lang="ru-RU" dirty="0" err="1"/>
              <a:t>desangiz</a:t>
            </a:r>
            <a:r>
              <a:rPr lang="ru-RU" dirty="0"/>
              <a:t> </a:t>
            </a:r>
            <a:r>
              <a:rPr lang="ru-RU" dirty="0" err="1"/>
              <a:t>ham</a:t>
            </a:r>
            <a:r>
              <a:rPr lang="ru-RU" dirty="0"/>
              <a:t>, </a:t>
            </a:r>
            <a:r>
              <a:rPr lang="ru-RU" dirty="0" err="1"/>
              <a:t>men</a:t>
            </a:r>
            <a:r>
              <a:rPr lang="ru-RU" dirty="0"/>
              <a:t> </a:t>
            </a:r>
            <a:r>
              <a:rPr lang="ru-RU" dirty="0" err="1"/>
              <a:t>siz</a:t>
            </a:r>
            <a:r>
              <a:rPr lang="ru-RU" dirty="0"/>
              <a:t> </a:t>
            </a:r>
            <a:r>
              <a:rPr lang="ru-RU" dirty="0" err="1"/>
              <a:t>bilan</a:t>
            </a:r>
            <a:r>
              <a:rPr lang="ru-RU" dirty="0"/>
              <a:t> </a:t>
            </a:r>
            <a:r>
              <a:rPr lang="ru-RU" dirty="0" err="1"/>
              <a:t>hamfikrman</a:t>
            </a:r>
            <a:r>
              <a:rPr lang="ru-RU" dirty="0"/>
              <a:t>»</a:t>
            </a:r>
            <a:endParaRPr lang="ru-RU" dirty="0"/>
          </a:p>
          <a:p>
            <a:r>
              <a:rPr lang="ru-RU" dirty="0" err="1"/>
              <a:t>Moslashish</a:t>
            </a:r>
            <a:r>
              <a:rPr lang="ru-RU" dirty="0"/>
              <a:t> </a:t>
            </a:r>
            <a:r>
              <a:rPr lang="ru-RU" dirty="0" err="1"/>
              <a:t>va</a:t>
            </a:r>
            <a:r>
              <a:rPr lang="ru-RU" dirty="0"/>
              <a:t> </a:t>
            </a:r>
            <a:r>
              <a:rPr lang="ru-RU" dirty="0" err="1"/>
              <a:t>ko‘nikiksh</a:t>
            </a:r>
            <a:r>
              <a:rPr lang="ru-RU" dirty="0"/>
              <a:t> </a:t>
            </a:r>
            <a:r>
              <a:rPr lang="ru-RU" dirty="0" err="1"/>
              <a:t>usulidagi</a:t>
            </a:r>
            <a:r>
              <a:rPr lang="ru-RU" dirty="0"/>
              <a:t> </a:t>
            </a:r>
            <a:r>
              <a:rPr lang="ru-RU" dirty="0" err="1"/>
              <a:t>odam</a:t>
            </a:r>
            <a:r>
              <a:rPr lang="ru-RU" dirty="0"/>
              <a:t> </a:t>
            </a:r>
            <a:r>
              <a:rPr lang="ru-RU" dirty="0" err="1"/>
              <a:t>o‘zini</a:t>
            </a:r>
            <a:r>
              <a:rPr lang="ru-RU" dirty="0"/>
              <a:t> </a:t>
            </a:r>
            <a:r>
              <a:rPr lang="ru-RU" dirty="0" err="1"/>
              <a:t>har</a:t>
            </a:r>
            <a:r>
              <a:rPr lang="ru-RU" dirty="0"/>
              <a:t> </a:t>
            </a:r>
            <a:r>
              <a:rPr lang="ru-RU" dirty="0" err="1"/>
              <a:t>doim</a:t>
            </a:r>
            <a:r>
              <a:rPr lang="ru-RU" dirty="0"/>
              <a:t> </a:t>
            </a:r>
            <a:r>
              <a:rPr lang="ru-RU" dirty="0" err="1"/>
              <a:t>biror</a:t>
            </a:r>
            <a:r>
              <a:rPr lang="ru-RU" dirty="0"/>
              <a:t> </a:t>
            </a:r>
            <a:r>
              <a:rPr lang="ru-RU" dirty="0" err="1"/>
              <a:t>voqelikka</a:t>
            </a:r>
            <a:r>
              <a:rPr lang="ru-RU" dirty="0"/>
              <a:t> </a:t>
            </a:r>
            <a:r>
              <a:rPr lang="ru-RU" dirty="0" err="1"/>
              <a:t>moslashga</a:t>
            </a:r>
            <a:r>
              <a:rPr lang="ru-RU" dirty="0"/>
              <a:t> </a:t>
            </a:r>
            <a:r>
              <a:rPr lang="ru-RU" dirty="0" err="1"/>
              <a:t>urinadi</a:t>
            </a:r>
            <a:r>
              <a:rPr lang="ru-RU" dirty="0"/>
              <a:t>. </a:t>
            </a:r>
            <a:r>
              <a:rPr lang="ru-RU" dirty="0" err="1"/>
              <a:t>Favqulodda</a:t>
            </a:r>
            <a:r>
              <a:rPr lang="ru-RU" dirty="0"/>
              <a:t> </a:t>
            </a:r>
            <a:r>
              <a:rPr lang="ru-RU" dirty="0" err="1"/>
              <a:t>holatlarda</a:t>
            </a:r>
            <a:r>
              <a:rPr lang="ru-RU" dirty="0"/>
              <a:t> </a:t>
            </a:r>
            <a:r>
              <a:rPr lang="ru-RU" dirty="0" err="1"/>
              <a:t>ham</a:t>
            </a:r>
            <a:r>
              <a:rPr lang="ru-RU" dirty="0"/>
              <a:t> </a:t>
            </a:r>
            <a:r>
              <a:rPr lang="ru-RU" dirty="0" err="1"/>
              <a:t>o‘sha</a:t>
            </a:r>
            <a:r>
              <a:rPr lang="ru-RU" dirty="0"/>
              <a:t> </a:t>
            </a:r>
            <a:r>
              <a:rPr lang="ru-RU" dirty="0" err="1"/>
              <a:t>vaziyat</a:t>
            </a:r>
            <a:r>
              <a:rPr lang="ru-RU" dirty="0"/>
              <a:t> </a:t>
            </a:r>
            <a:r>
              <a:rPr lang="ru-RU" dirty="0" err="1"/>
              <a:t>va</a:t>
            </a:r>
            <a:r>
              <a:rPr lang="ru-RU" dirty="0"/>
              <a:t> </a:t>
            </a:r>
            <a:r>
              <a:rPr lang="ru-RU" dirty="0" err="1"/>
              <a:t>vaziyatni</a:t>
            </a:r>
            <a:r>
              <a:rPr lang="ru-RU" dirty="0"/>
              <a:t> </a:t>
            </a:r>
            <a:r>
              <a:rPr lang="ru-RU" dirty="0" err="1"/>
              <a:t>keltirib</a:t>
            </a:r>
            <a:r>
              <a:rPr lang="ru-RU" dirty="0"/>
              <a:t> </a:t>
            </a:r>
            <a:r>
              <a:rPr lang="ru-RU" dirty="0" err="1"/>
              <a:t>chiqargan</a:t>
            </a:r>
            <a:r>
              <a:rPr lang="ru-RU" dirty="0"/>
              <a:t> </a:t>
            </a:r>
            <a:r>
              <a:rPr lang="ru-RU" dirty="0" err="1"/>
              <a:t>insonlar</a:t>
            </a:r>
            <a:r>
              <a:rPr lang="ru-RU" dirty="0"/>
              <a:t> </a:t>
            </a:r>
            <a:r>
              <a:rPr lang="ru-RU" dirty="0" err="1"/>
              <a:t>bilan</a:t>
            </a:r>
            <a:r>
              <a:rPr lang="ru-RU" dirty="0"/>
              <a:t> </a:t>
            </a:r>
            <a:r>
              <a:rPr lang="ru-RU" dirty="0" err="1"/>
              <a:t>kelishish</a:t>
            </a:r>
            <a:r>
              <a:rPr lang="ru-RU" dirty="0"/>
              <a:t> </a:t>
            </a:r>
            <a:r>
              <a:rPr lang="ru-RU" dirty="0" err="1"/>
              <a:t>yo‘lidan</a:t>
            </a:r>
            <a:r>
              <a:rPr lang="ru-RU" dirty="0"/>
              <a:t> </a:t>
            </a:r>
            <a:r>
              <a:rPr lang="ru-RU" dirty="0" err="1"/>
              <a:t>boradi</a:t>
            </a:r>
            <a:r>
              <a:rPr lang="ru-RU" dirty="0"/>
              <a:t>. </a:t>
            </a:r>
            <a:r>
              <a:rPr lang="ru-RU" dirty="0" err="1"/>
              <a:t>Siz</a:t>
            </a:r>
            <a:r>
              <a:rPr lang="ru-RU" dirty="0"/>
              <a:t> </a:t>
            </a:r>
            <a:r>
              <a:rPr lang="ru-RU" dirty="0" err="1"/>
              <a:t>boshqa</a:t>
            </a:r>
            <a:r>
              <a:rPr lang="ru-RU" dirty="0"/>
              <a:t>            </a:t>
            </a:r>
            <a:r>
              <a:rPr lang="ru-RU" dirty="0" err="1"/>
              <a:t>odamga</a:t>
            </a:r>
            <a:r>
              <a:rPr lang="ru-RU" dirty="0"/>
              <a:t>     </a:t>
            </a:r>
            <a:r>
              <a:rPr lang="ru-RU" dirty="0" err="1"/>
              <a:t>har</a:t>
            </a:r>
            <a:r>
              <a:rPr lang="ru-RU" dirty="0"/>
              <a:t>        </a:t>
            </a:r>
            <a:r>
              <a:rPr lang="ru-RU" dirty="0" err="1"/>
              <a:t>doim</a:t>
            </a:r>
            <a:r>
              <a:rPr lang="ru-RU" dirty="0"/>
              <a:t> </a:t>
            </a:r>
            <a:r>
              <a:rPr lang="ru-RU" dirty="0" err="1"/>
              <a:t>o‘z</a:t>
            </a:r>
            <a:r>
              <a:rPr lang="ru-RU" dirty="0"/>
              <a:t> </a:t>
            </a:r>
            <a:r>
              <a:rPr lang="ru-RU" dirty="0" err="1"/>
              <a:t>roziligingizni</a:t>
            </a:r>
            <a:r>
              <a:rPr lang="ru-RU" dirty="0"/>
              <a:t> </a:t>
            </a:r>
            <a:r>
              <a:rPr lang="ru-RU" dirty="0" err="1"/>
              <a:t>ko‘rsatishga</a:t>
            </a:r>
            <a:r>
              <a:rPr lang="ru-RU" dirty="0"/>
              <a:t>  </a:t>
            </a:r>
            <a:r>
              <a:rPr lang="ru-RU" dirty="0" err="1"/>
              <a:t>harakat</a:t>
            </a:r>
            <a:r>
              <a:rPr lang="ru-RU" dirty="0"/>
              <a:t> </a:t>
            </a:r>
            <a:r>
              <a:rPr lang="ru-RU" dirty="0" err="1"/>
              <a:t>qilasiz</a:t>
            </a:r>
            <a:r>
              <a:rPr lang="ru-RU" dirty="0"/>
              <a:t>, </a:t>
            </a:r>
            <a:r>
              <a:rPr lang="ru-RU" dirty="0" err="1"/>
              <a:t>chunki</a:t>
            </a:r>
            <a:r>
              <a:rPr lang="ru-RU" dirty="0"/>
              <a:t> </a:t>
            </a:r>
            <a:r>
              <a:rPr lang="ru-RU" dirty="0" err="1"/>
              <a:t>bu</a:t>
            </a:r>
            <a:r>
              <a:rPr lang="ru-RU" dirty="0"/>
              <a:t> </a:t>
            </a:r>
            <a:r>
              <a:rPr lang="ru-RU" dirty="0" err="1"/>
              <a:t>yo‘l</a:t>
            </a:r>
            <a:r>
              <a:rPr lang="ru-RU" dirty="0"/>
              <a:t> </a:t>
            </a:r>
            <a:r>
              <a:rPr lang="ru-RU" dirty="0" err="1"/>
              <a:t>konfliktdan</a:t>
            </a:r>
            <a:r>
              <a:rPr lang="ru-RU" dirty="0"/>
              <a:t> </a:t>
            </a:r>
            <a:r>
              <a:rPr lang="ru-RU" dirty="0" err="1"/>
              <a:t>qochish</a:t>
            </a:r>
            <a:r>
              <a:rPr lang="ru-RU" dirty="0"/>
              <a:t>, </a:t>
            </a:r>
            <a:r>
              <a:rPr lang="ru-RU" dirty="0" err="1"/>
              <a:t>ochiqdan</a:t>
            </a:r>
            <a:r>
              <a:rPr lang="ru-RU" dirty="0"/>
              <a:t> – </a:t>
            </a:r>
            <a:r>
              <a:rPr lang="ru-RU" dirty="0" err="1"/>
              <a:t>ochiq</a:t>
            </a:r>
            <a:r>
              <a:rPr lang="ru-RU" dirty="0"/>
              <a:t> </a:t>
            </a:r>
            <a:r>
              <a:rPr lang="ru-RU" dirty="0" err="1"/>
              <a:t>qarshilik</a:t>
            </a:r>
            <a:r>
              <a:rPr lang="ru-RU" dirty="0"/>
              <a:t> </a:t>
            </a:r>
            <a:r>
              <a:rPr lang="ru-RU" dirty="0" err="1"/>
              <a:t>ko‘rsatmaslik</a:t>
            </a:r>
            <a:r>
              <a:rPr lang="ru-RU" dirty="0"/>
              <a:t>, </a:t>
            </a:r>
            <a:r>
              <a:rPr lang="ru-RU" dirty="0" err="1"/>
              <a:t>undan</a:t>
            </a:r>
            <a:r>
              <a:rPr lang="ru-RU" dirty="0"/>
              <a:t> </a:t>
            </a:r>
            <a:r>
              <a:rPr lang="ru-RU" dirty="0" err="1"/>
              <a:t>o‘zini</a:t>
            </a:r>
            <a:r>
              <a:rPr lang="ru-RU" dirty="0"/>
              <a:t> </a:t>
            </a:r>
            <a:r>
              <a:rPr lang="ru-RU" dirty="0" err="1"/>
              <a:t>chekkaga</a:t>
            </a:r>
            <a:r>
              <a:rPr lang="ru-RU" dirty="0"/>
              <a:t> </a:t>
            </a:r>
            <a:r>
              <a:rPr lang="ru-RU" dirty="0" err="1"/>
              <a:t>olish</a:t>
            </a:r>
            <a:r>
              <a:rPr lang="ru-RU" dirty="0"/>
              <a:t>, </a:t>
            </a:r>
            <a:r>
              <a:rPr lang="ru-RU" dirty="0" err="1"/>
              <a:t>konfliktda</a:t>
            </a:r>
            <a:r>
              <a:rPr lang="ru-RU" dirty="0"/>
              <a:t> </a:t>
            </a:r>
            <a:r>
              <a:rPr lang="ru-RU" dirty="0" err="1"/>
              <a:t>faol</a:t>
            </a:r>
            <a:r>
              <a:rPr lang="ru-RU" dirty="0"/>
              <a:t> </a:t>
            </a:r>
            <a:r>
              <a:rPr lang="ru-RU" dirty="0" err="1"/>
              <a:t>ishtirok</a:t>
            </a:r>
            <a:r>
              <a:rPr lang="ru-RU" dirty="0"/>
              <a:t> </a:t>
            </a:r>
            <a:r>
              <a:rPr lang="ru-RU" dirty="0" err="1"/>
              <a:t>etmaslik</a:t>
            </a:r>
            <a:r>
              <a:rPr lang="ru-RU" dirty="0"/>
              <a:t> </a:t>
            </a:r>
            <a:r>
              <a:rPr lang="ru-RU" dirty="0" err="1"/>
              <a:t>imkoniyatini</a:t>
            </a:r>
            <a:r>
              <a:rPr lang="ru-RU" dirty="0"/>
              <a:t> </a:t>
            </a:r>
            <a:r>
              <a:rPr lang="ru-RU" dirty="0" err="1"/>
              <a:t>yaratadi</a:t>
            </a:r>
            <a:endParaRPr lang="ru-RU" dirty="0"/>
          </a:p>
          <a:p>
            <a:endParaRPr lang="ru-RU"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400" y="53340"/>
            <a:ext cx="6248400" cy="1835785"/>
          </a:xfrm>
        </p:spPr>
        <p:txBody>
          <a:bodyPr>
            <a:normAutofit/>
          </a:bodyPr>
          <a:lstStyle/>
          <a:p>
            <a:r>
              <a:rPr lang="en-US" sz="2000" dirty="0"/>
              <a:t>«Bu </a:t>
            </a:r>
            <a:r>
              <a:rPr lang="en-US" sz="2000" dirty="0" err="1"/>
              <a:t>mening</a:t>
            </a:r>
            <a:r>
              <a:rPr lang="en-US" sz="2000" dirty="0"/>
              <a:t> </a:t>
            </a:r>
            <a:r>
              <a:rPr lang="en-US" sz="2000" dirty="0" err="1"/>
              <a:t>ishim</a:t>
            </a:r>
            <a:r>
              <a:rPr lang="en-US" sz="2000" dirty="0"/>
              <a:t> </a:t>
            </a:r>
            <a:r>
              <a:rPr lang="en-US" sz="2000" dirty="0" err="1"/>
              <a:t>emas</a:t>
            </a:r>
            <a:r>
              <a:rPr lang="en-US" sz="2000" dirty="0"/>
              <a:t>» </a:t>
            </a:r>
            <a:r>
              <a:rPr lang="en-US" sz="2000" dirty="0" err="1"/>
              <a:t>usuli</a:t>
            </a:r>
            <a:r>
              <a:rPr lang="en-US" sz="2000" dirty="0"/>
              <a:t> – «STRAUS»</a:t>
            </a:r>
            <a:br>
              <a:rPr lang="en-US" sz="2000" dirty="0"/>
            </a:br>
            <a:r>
              <a:rPr lang="en-US" sz="2000" dirty="0"/>
              <a:t>«</a:t>
            </a:r>
            <a:r>
              <a:rPr lang="en-US" sz="2000" dirty="0" err="1"/>
              <a:t>Meni</a:t>
            </a:r>
            <a:r>
              <a:rPr lang="en-US" sz="2000" dirty="0"/>
              <a:t> </a:t>
            </a:r>
            <a:r>
              <a:rPr lang="en-US" sz="2000" dirty="0" err="1"/>
              <a:t>tinch</a:t>
            </a:r>
            <a:r>
              <a:rPr lang="en-US" sz="2000" dirty="0"/>
              <a:t> </a:t>
            </a:r>
            <a:r>
              <a:rPr lang="en-US" sz="2000" dirty="0" err="1"/>
              <a:t>qo‘yinglar</a:t>
            </a:r>
            <a:r>
              <a:rPr lang="en-US" sz="2000" dirty="0"/>
              <a:t>! </a:t>
            </a:r>
            <a:r>
              <a:rPr lang="en-US" sz="2000" dirty="0" err="1"/>
              <a:t>Meni</a:t>
            </a:r>
            <a:r>
              <a:rPr lang="en-US" sz="2000" dirty="0"/>
              <a:t> </a:t>
            </a:r>
            <a:r>
              <a:rPr lang="en-US" sz="2000" dirty="0" err="1"/>
              <a:t>hech</a:t>
            </a:r>
            <a:r>
              <a:rPr lang="en-US" sz="2000" dirty="0"/>
              <a:t> </a:t>
            </a:r>
            <a:r>
              <a:rPr lang="en-US" sz="2000" dirty="0" err="1"/>
              <a:t>narsa</a:t>
            </a:r>
            <a:r>
              <a:rPr lang="en-US" sz="2000" dirty="0"/>
              <a:t> </a:t>
            </a:r>
            <a:r>
              <a:rPr lang="en-US" sz="2000" dirty="0" err="1"/>
              <a:t>qiziqtirmaydi</a:t>
            </a:r>
            <a:r>
              <a:rPr lang="en-US" dirty="0"/>
              <a:t>!»</a:t>
            </a:r>
            <a:endParaRPr lang="ru-RU" dirty="0"/>
          </a:p>
        </p:txBody>
      </p:sp>
      <p:sp>
        <p:nvSpPr>
          <p:cNvPr id="4" name="Прямоугольник 3"/>
          <p:cNvSpPr/>
          <p:nvPr/>
        </p:nvSpPr>
        <p:spPr>
          <a:xfrm>
            <a:off x="228600" y="2346325"/>
            <a:ext cx="8732520" cy="2383889"/>
          </a:xfrm>
          <a:prstGeom prst="rect">
            <a:avLst/>
          </a:prstGeom>
        </p:spPr>
        <p:txBody>
          <a:bodyPr wrap="square">
            <a:spAutoFit/>
          </a:bodyPr>
          <a:lstStyle/>
          <a:p>
            <a:r>
              <a:rPr lang="ru-RU" dirty="0" err="1"/>
              <a:t>Siz</a:t>
            </a:r>
            <a:r>
              <a:rPr lang="ru-RU" dirty="0"/>
              <a:t> </a:t>
            </a:r>
            <a:r>
              <a:rPr lang="ru-RU" dirty="0" err="1"/>
              <a:t>konfliktning</a:t>
            </a:r>
            <a:r>
              <a:rPr lang="ru-RU" dirty="0"/>
              <a:t> </a:t>
            </a:r>
            <a:r>
              <a:rPr lang="ru-RU" dirty="0" err="1"/>
              <a:t>yechimini</a:t>
            </a:r>
            <a:r>
              <a:rPr lang="ru-RU" dirty="0"/>
              <a:t> </a:t>
            </a:r>
            <a:r>
              <a:rPr lang="ru-RU" dirty="0" err="1"/>
              <a:t>qidirish</a:t>
            </a:r>
            <a:r>
              <a:rPr lang="ru-RU" dirty="0"/>
              <a:t> </a:t>
            </a:r>
            <a:r>
              <a:rPr lang="ru-RU" dirty="0" err="1"/>
              <a:t>o‘rniga</a:t>
            </a:r>
            <a:r>
              <a:rPr lang="ru-RU" dirty="0"/>
              <a:t> </a:t>
            </a:r>
            <a:r>
              <a:rPr lang="ru-RU" dirty="0" err="1"/>
              <a:t>undan</a:t>
            </a:r>
            <a:r>
              <a:rPr lang="ru-RU" dirty="0"/>
              <a:t> </a:t>
            </a:r>
            <a:r>
              <a:rPr lang="ru-RU" dirty="0" err="1"/>
              <a:t>qochasiz</a:t>
            </a:r>
            <a:r>
              <a:rPr lang="ru-RU" dirty="0"/>
              <a:t>,  </a:t>
            </a:r>
            <a:r>
              <a:rPr lang="ru-RU" dirty="0" err="1"/>
              <a:t>ammo</a:t>
            </a:r>
            <a:r>
              <a:rPr lang="ru-RU" dirty="0"/>
              <a:t> </a:t>
            </a:r>
            <a:r>
              <a:rPr lang="ru-RU" dirty="0" err="1"/>
              <a:t>bu</a:t>
            </a:r>
            <a:r>
              <a:rPr lang="ru-RU" dirty="0"/>
              <a:t> </a:t>
            </a:r>
            <a:r>
              <a:rPr lang="ru-RU" dirty="0" err="1"/>
              <a:t>qochish</a:t>
            </a:r>
            <a:r>
              <a:rPr lang="ru-RU" dirty="0"/>
              <a:t> “</a:t>
            </a:r>
            <a:r>
              <a:rPr lang="ru-RU" dirty="0" err="1"/>
              <a:t>qo‘y</a:t>
            </a:r>
            <a:r>
              <a:rPr lang="ru-RU" dirty="0"/>
              <a:t>” </a:t>
            </a:r>
            <a:r>
              <a:rPr lang="ru-RU" dirty="0" err="1"/>
              <a:t>usulidan</a:t>
            </a:r>
            <a:r>
              <a:rPr lang="ru-RU" dirty="0"/>
              <a:t> </a:t>
            </a:r>
            <a:r>
              <a:rPr lang="ru-RU" dirty="0" err="1"/>
              <a:t>farq</a:t>
            </a:r>
            <a:r>
              <a:rPr lang="ru-RU" dirty="0"/>
              <a:t> </a:t>
            </a:r>
            <a:r>
              <a:rPr lang="ru-RU" dirty="0" err="1"/>
              <a:t>qiladi</a:t>
            </a:r>
            <a:r>
              <a:rPr lang="ru-RU" dirty="0"/>
              <a:t>. </a:t>
            </a:r>
            <a:r>
              <a:rPr lang="ru-RU" dirty="0" err="1"/>
              <a:t>Agar</a:t>
            </a:r>
            <a:r>
              <a:rPr lang="ru-RU" dirty="0"/>
              <a:t> “</a:t>
            </a:r>
            <a:r>
              <a:rPr lang="ru-RU" dirty="0" err="1"/>
              <a:t>qo‘y</a:t>
            </a:r>
            <a:r>
              <a:rPr lang="ru-RU" dirty="0"/>
              <a:t>” </a:t>
            </a:r>
            <a:r>
              <a:rPr lang="ru-RU" dirty="0" err="1"/>
              <a:t>usuli</a:t>
            </a:r>
            <a:r>
              <a:rPr lang="ru-RU" dirty="0"/>
              <a:t> </a:t>
            </a:r>
            <a:r>
              <a:rPr lang="ru-RU" dirty="0" err="1"/>
              <a:t>konflikt</a:t>
            </a:r>
            <a:r>
              <a:rPr lang="ru-RU" dirty="0"/>
              <a:t> </a:t>
            </a:r>
            <a:r>
              <a:rPr lang="ru-RU" dirty="0" err="1"/>
              <a:t>mavjudligini</a:t>
            </a:r>
            <a:r>
              <a:rPr lang="ru-RU" dirty="0"/>
              <a:t> </a:t>
            </a:r>
            <a:r>
              <a:rPr lang="ru-RU" dirty="0" err="1"/>
              <a:t>tan</a:t>
            </a:r>
            <a:r>
              <a:rPr lang="ru-RU" dirty="0"/>
              <a:t> </a:t>
            </a:r>
            <a:r>
              <a:rPr lang="ru-RU" dirty="0" err="1"/>
              <a:t>olsa</a:t>
            </a:r>
            <a:r>
              <a:rPr lang="ru-RU" dirty="0"/>
              <a:t>, </a:t>
            </a:r>
            <a:r>
              <a:rPr lang="ru-RU" dirty="0" err="1"/>
              <a:t>siz</a:t>
            </a:r>
            <a:r>
              <a:rPr lang="ru-RU" dirty="0"/>
              <a:t> “</a:t>
            </a:r>
            <a:r>
              <a:rPr lang="ru-RU" dirty="0" err="1"/>
              <a:t>konflikt</a:t>
            </a:r>
            <a:r>
              <a:rPr lang="ru-RU" dirty="0"/>
              <a:t> – </a:t>
            </a:r>
            <a:r>
              <a:rPr lang="ru-RU" dirty="0" err="1"/>
              <a:t>yo‘q</a:t>
            </a:r>
            <a:r>
              <a:rPr lang="ru-RU" dirty="0"/>
              <a:t>” </a:t>
            </a:r>
            <a:r>
              <a:rPr lang="ru-RU" dirty="0" err="1"/>
              <a:t>deb</a:t>
            </a:r>
            <a:r>
              <a:rPr lang="ru-RU" dirty="0"/>
              <a:t> </a:t>
            </a:r>
            <a:r>
              <a:rPr lang="ru-RU" dirty="0" err="1"/>
              <a:t>turib</a:t>
            </a:r>
            <a:r>
              <a:rPr lang="ru-RU" dirty="0"/>
              <a:t> </a:t>
            </a:r>
            <a:r>
              <a:rPr lang="ru-RU" dirty="0" err="1"/>
              <a:t>olasiz</a:t>
            </a:r>
            <a:r>
              <a:rPr lang="ru-RU" dirty="0"/>
              <a:t>. </a:t>
            </a:r>
            <a:r>
              <a:rPr lang="ru-RU" dirty="0" err="1"/>
              <a:t>Ya’ni</a:t>
            </a:r>
            <a:r>
              <a:rPr lang="ru-RU" dirty="0"/>
              <a:t> </a:t>
            </a:r>
            <a:r>
              <a:rPr lang="ru-RU" dirty="0" err="1"/>
              <a:t>siz</a:t>
            </a:r>
            <a:r>
              <a:rPr lang="ru-RU" dirty="0"/>
              <a:t> </a:t>
            </a:r>
            <a:r>
              <a:rPr lang="ru-RU" dirty="0" err="1"/>
              <a:t>umuman</a:t>
            </a:r>
            <a:r>
              <a:rPr lang="ru-RU" dirty="0"/>
              <a:t> </a:t>
            </a:r>
            <a:r>
              <a:rPr lang="ru-RU" dirty="0" err="1"/>
              <a:t>konfliktni</a:t>
            </a:r>
            <a:r>
              <a:rPr lang="ru-RU" dirty="0"/>
              <a:t> </a:t>
            </a:r>
            <a:r>
              <a:rPr lang="ru-RU" dirty="0" err="1"/>
              <a:t>tan</a:t>
            </a:r>
            <a:r>
              <a:rPr lang="ru-RU" dirty="0"/>
              <a:t> </a:t>
            </a:r>
            <a:r>
              <a:rPr lang="ru-RU" dirty="0" err="1"/>
              <a:t>olmaysiz</a:t>
            </a:r>
            <a:r>
              <a:rPr lang="ru-RU" dirty="0"/>
              <a:t>, </a:t>
            </a:r>
            <a:r>
              <a:rPr lang="ru-RU" dirty="0" err="1"/>
              <a:t>buning</a:t>
            </a:r>
            <a:r>
              <a:rPr lang="ru-RU" dirty="0"/>
              <a:t> </a:t>
            </a:r>
            <a:r>
              <a:rPr lang="ru-RU" dirty="0" err="1"/>
              <a:t>natijasida</a:t>
            </a:r>
            <a:r>
              <a:rPr lang="ru-RU" dirty="0"/>
              <a:t> </a:t>
            </a:r>
            <a:r>
              <a:rPr lang="ru-RU" dirty="0" err="1"/>
              <a:t>sizning</a:t>
            </a:r>
            <a:r>
              <a:rPr lang="ru-RU" dirty="0"/>
              <a:t> </a:t>
            </a:r>
            <a:r>
              <a:rPr lang="ru-RU" dirty="0" err="1"/>
              <a:t>emotsiyalaringiz</a:t>
            </a:r>
            <a:r>
              <a:rPr lang="ru-RU" dirty="0"/>
              <a:t> </a:t>
            </a:r>
            <a:r>
              <a:rPr lang="ru-RU" dirty="0" err="1"/>
              <a:t>zarar</a:t>
            </a:r>
            <a:r>
              <a:rPr lang="ru-RU" dirty="0"/>
              <a:t> </a:t>
            </a:r>
            <a:r>
              <a:rPr lang="ru-RU" dirty="0" err="1"/>
              <a:t>ko‘rmaydi</a:t>
            </a:r>
            <a:r>
              <a:rPr lang="ru-RU" dirty="0"/>
              <a:t>. </a:t>
            </a:r>
            <a:r>
              <a:rPr lang="ru-RU" dirty="0" err="1"/>
              <a:t>Siz</a:t>
            </a:r>
            <a:r>
              <a:rPr lang="ru-RU" dirty="0"/>
              <a:t> </a:t>
            </a:r>
            <a:r>
              <a:rPr lang="ru-RU" dirty="0" err="1"/>
              <a:t>qaylardadir</a:t>
            </a:r>
            <a:r>
              <a:rPr lang="ru-RU" dirty="0"/>
              <a:t> </a:t>
            </a:r>
            <a:r>
              <a:rPr lang="ru-RU" dirty="0" err="1"/>
              <a:t>undan</a:t>
            </a:r>
            <a:r>
              <a:rPr lang="ru-RU" dirty="0"/>
              <a:t> </a:t>
            </a:r>
            <a:r>
              <a:rPr lang="ru-RU" dirty="0" err="1"/>
              <a:t>yashirinib</a:t>
            </a:r>
            <a:r>
              <a:rPr lang="ru-RU" dirty="0"/>
              <a:t> </a:t>
            </a:r>
            <a:r>
              <a:rPr lang="ru-RU" dirty="0" err="1"/>
              <a:t>yurasiz</a:t>
            </a:r>
            <a:r>
              <a:rPr lang="ru-RU" dirty="0"/>
              <a:t>, </a:t>
            </a:r>
            <a:r>
              <a:rPr lang="ru-RU" dirty="0" err="1"/>
              <a:t>muammo</a:t>
            </a:r>
            <a:r>
              <a:rPr lang="ru-RU" dirty="0"/>
              <a:t> </a:t>
            </a:r>
            <a:r>
              <a:rPr lang="ru-RU" dirty="0" err="1"/>
              <a:t>mavjudligini</a:t>
            </a:r>
            <a:r>
              <a:rPr lang="ru-RU" dirty="0"/>
              <a:t> </a:t>
            </a:r>
            <a:r>
              <a:rPr lang="ru-RU" dirty="0" err="1"/>
              <a:t>tan</a:t>
            </a:r>
            <a:r>
              <a:rPr lang="ru-RU" dirty="0"/>
              <a:t> </a:t>
            </a:r>
            <a:r>
              <a:rPr lang="ru-RU" dirty="0" err="1"/>
              <a:t>olgingiz</a:t>
            </a:r>
            <a:r>
              <a:rPr lang="ru-RU" dirty="0"/>
              <a:t> </a:t>
            </a:r>
            <a:r>
              <a:rPr lang="ru-RU" dirty="0" err="1"/>
              <a:t>kelmaydi</a:t>
            </a:r>
            <a:r>
              <a:rPr lang="ru-RU" dirty="0"/>
              <a:t>. </a:t>
            </a:r>
            <a:r>
              <a:rPr lang="ru-RU" dirty="0" err="1"/>
              <a:t>Konflikt</a:t>
            </a:r>
            <a:r>
              <a:rPr lang="ru-RU" dirty="0"/>
              <a:t> </a:t>
            </a:r>
            <a:r>
              <a:rPr lang="ru-RU" dirty="0" err="1"/>
              <a:t>kelib</a:t>
            </a:r>
            <a:r>
              <a:rPr lang="ru-RU" dirty="0"/>
              <a:t> </a:t>
            </a:r>
            <a:r>
              <a:rPr lang="ru-RU" dirty="0" err="1"/>
              <a:t>chiqqanligini</a:t>
            </a:r>
            <a:r>
              <a:rPr lang="ru-RU" dirty="0"/>
              <a:t> </a:t>
            </a:r>
            <a:r>
              <a:rPr lang="ru-RU" dirty="0" err="1"/>
              <a:t>va</a:t>
            </a:r>
            <a:r>
              <a:rPr lang="ru-RU" dirty="0"/>
              <a:t> </a:t>
            </a:r>
            <a:r>
              <a:rPr lang="ru-RU" dirty="0" err="1"/>
              <a:t>uni</a:t>
            </a:r>
            <a:r>
              <a:rPr lang="ru-RU" dirty="0"/>
              <a:t> </a:t>
            </a:r>
            <a:r>
              <a:rPr lang="ru-RU" dirty="0" err="1"/>
              <a:t>yechish</a:t>
            </a:r>
            <a:r>
              <a:rPr lang="ru-RU" dirty="0"/>
              <a:t> </a:t>
            </a:r>
            <a:r>
              <a:rPr lang="ru-RU" dirty="0" err="1"/>
              <a:t>lozimligini</a:t>
            </a:r>
            <a:r>
              <a:rPr lang="ru-RU" dirty="0"/>
              <a:t> </a:t>
            </a:r>
            <a:r>
              <a:rPr lang="ru-RU" dirty="0" err="1"/>
              <a:t>o‘ylagingiz</a:t>
            </a:r>
            <a:r>
              <a:rPr lang="ru-RU" dirty="0"/>
              <a:t> </a:t>
            </a:r>
            <a:r>
              <a:rPr lang="ru-RU" dirty="0" err="1"/>
              <a:t>kelmaydi</a:t>
            </a:r>
            <a:r>
              <a:rPr lang="ru-RU" dirty="0"/>
              <a:t>. </a:t>
            </a:r>
            <a:r>
              <a:rPr lang="ru-RU" dirty="0" err="1"/>
              <a:t>Mashmashalardan</a:t>
            </a:r>
            <a:r>
              <a:rPr lang="ru-RU" dirty="0"/>
              <a:t> </a:t>
            </a:r>
            <a:r>
              <a:rPr lang="ru-RU" dirty="0" err="1"/>
              <a:t>qochasiz</a:t>
            </a:r>
            <a:r>
              <a:rPr lang="ru-RU" dirty="0"/>
              <a:t>. “</a:t>
            </a:r>
            <a:r>
              <a:rPr lang="ru-RU" dirty="0" err="1"/>
              <a:t>Ularni</a:t>
            </a:r>
            <a:r>
              <a:rPr lang="ru-RU" dirty="0"/>
              <a:t> </a:t>
            </a:r>
            <a:r>
              <a:rPr lang="ru-RU" dirty="0" err="1"/>
              <a:t>o‘ylamasa</a:t>
            </a:r>
            <a:r>
              <a:rPr lang="ru-RU" dirty="0"/>
              <a:t>, </a:t>
            </a:r>
            <a:r>
              <a:rPr lang="ru-RU" dirty="0" err="1"/>
              <a:t>ular</a:t>
            </a:r>
            <a:r>
              <a:rPr lang="ru-RU" dirty="0"/>
              <a:t> </a:t>
            </a:r>
            <a:r>
              <a:rPr lang="ru-RU" dirty="0" err="1"/>
              <a:t>yo‘q</a:t>
            </a:r>
            <a:r>
              <a:rPr lang="ru-RU" dirty="0"/>
              <a:t> </a:t>
            </a:r>
            <a:r>
              <a:rPr lang="ru-RU" dirty="0" err="1"/>
              <a:t>bo‘ladi</a:t>
            </a:r>
            <a:r>
              <a:rPr lang="ru-RU" dirty="0"/>
              <a:t>”, </a:t>
            </a:r>
            <a:r>
              <a:rPr lang="ru-RU" dirty="0" err="1"/>
              <a:t>deb</a:t>
            </a:r>
            <a:r>
              <a:rPr lang="ru-RU" dirty="0"/>
              <a:t> </a:t>
            </a:r>
            <a:r>
              <a:rPr lang="ru-RU" dirty="0" err="1"/>
              <a:t>o‘ylaysiz</a:t>
            </a:r>
            <a:r>
              <a:rPr lang="ru-RU" dirty="0"/>
              <a:t>.</a:t>
            </a:r>
            <a:endParaRPr lang="ru-RU" dirty="0"/>
          </a:p>
          <a:p>
            <a:endParaRPr lang="ru-RU" dirty="0"/>
          </a:p>
        </p:txBody>
      </p:sp>
      <p:pic>
        <p:nvPicPr>
          <p:cNvPr id="5" name="Рисунок 4" descr="34"/>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539753" y="0"/>
            <a:ext cx="2604247" cy="205175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idx="1"/>
          </p:nvPr>
        </p:nvSpPr>
        <p:spPr>
          <a:xfrm>
            <a:off x="152400" y="1965325"/>
            <a:ext cx="7765322" cy="2982136"/>
          </a:xfrm>
        </p:spPr>
        <p:txBody>
          <a:bodyPr>
            <a:noAutofit/>
          </a:bodyPr>
          <a:lstStyle/>
          <a:p>
            <a:r>
              <a:rPr lang="en-US" sz="2000" dirty="0" err="1"/>
              <a:t>Sizning</a:t>
            </a:r>
            <a:r>
              <a:rPr lang="en-US" sz="2000" dirty="0"/>
              <a:t> </a:t>
            </a:r>
            <a:r>
              <a:rPr lang="en-US" sz="2000" dirty="0" err="1"/>
              <a:t>shioringiz</a:t>
            </a:r>
            <a:r>
              <a:rPr lang="en-US" sz="2000" dirty="0"/>
              <a:t> – </a:t>
            </a:r>
            <a:r>
              <a:rPr lang="en-US" sz="2000" dirty="0" err="1"/>
              <a:t>doimo</a:t>
            </a:r>
            <a:r>
              <a:rPr lang="en-US" sz="2000" dirty="0"/>
              <a:t>, </a:t>
            </a:r>
            <a:r>
              <a:rPr lang="en-US" sz="2000" dirty="0" err="1"/>
              <a:t>har</a:t>
            </a:r>
            <a:r>
              <a:rPr lang="en-US" sz="2000" dirty="0"/>
              <a:t> </a:t>
            </a:r>
            <a:r>
              <a:rPr lang="en-US" sz="2000" dirty="0" err="1"/>
              <a:t>qanday</a:t>
            </a:r>
            <a:r>
              <a:rPr lang="en-US" sz="2000" dirty="0"/>
              <a:t> </a:t>
            </a:r>
            <a:r>
              <a:rPr lang="en-US" sz="2000" dirty="0" err="1"/>
              <a:t>vaziyatda</a:t>
            </a:r>
            <a:r>
              <a:rPr lang="en-US" sz="2000" dirty="0"/>
              <a:t> ham </a:t>
            </a:r>
            <a:r>
              <a:rPr lang="en-US" sz="2000" dirty="0" err="1"/>
              <a:t>faqat</a:t>
            </a:r>
            <a:r>
              <a:rPr lang="en-US" sz="2000" dirty="0"/>
              <a:t> </a:t>
            </a:r>
            <a:r>
              <a:rPr lang="en-US" sz="2000" dirty="0" err="1"/>
              <a:t>va</a:t>
            </a:r>
            <a:r>
              <a:rPr lang="en-US" sz="2000" dirty="0"/>
              <a:t> </a:t>
            </a:r>
            <a:r>
              <a:rPr lang="en-US" sz="2000" dirty="0" err="1"/>
              <a:t>faqat</a:t>
            </a:r>
            <a:r>
              <a:rPr lang="en-US" sz="2000" dirty="0"/>
              <a:t> “</a:t>
            </a:r>
            <a:r>
              <a:rPr lang="en-US" sz="2000" dirty="0" err="1"/>
              <a:t>g‘olib</a:t>
            </a:r>
            <a:r>
              <a:rPr lang="en-US" sz="2000" dirty="0"/>
              <a:t>” </a:t>
            </a:r>
            <a:r>
              <a:rPr lang="en-US" sz="2000" dirty="0" err="1"/>
              <a:t>bo‘lish</a:t>
            </a:r>
            <a:r>
              <a:rPr lang="en-US" sz="2000" dirty="0"/>
              <a:t>. </a:t>
            </a:r>
            <a:r>
              <a:rPr lang="en-US" sz="2000" dirty="0" err="1"/>
              <a:t>Konflikt</a:t>
            </a:r>
            <a:r>
              <a:rPr lang="en-US" sz="2000" dirty="0"/>
              <a:t> </a:t>
            </a:r>
            <a:r>
              <a:rPr lang="en-US" sz="2000" dirty="0" err="1"/>
              <a:t>vaziyatda</a:t>
            </a:r>
            <a:r>
              <a:rPr lang="en-US" sz="2000" dirty="0"/>
              <a:t> </a:t>
            </a:r>
            <a:r>
              <a:rPr lang="en-US" sz="2000" dirty="0" err="1"/>
              <a:t>siz</a:t>
            </a:r>
            <a:r>
              <a:rPr lang="en-US" sz="2000" dirty="0"/>
              <a:t> </a:t>
            </a:r>
            <a:r>
              <a:rPr lang="en-US" sz="2000" dirty="0" err="1"/>
              <a:t>uchun</a:t>
            </a:r>
            <a:r>
              <a:rPr lang="en-US" sz="2000" dirty="0"/>
              <a:t> </a:t>
            </a:r>
            <a:r>
              <a:rPr lang="en-US" sz="2000" dirty="0" err="1"/>
              <a:t>g‘olib</a:t>
            </a:r>
            <a:r>
              <a:rPr lang="en-US" sz="2000" dirty="0"/>
              <a:t> </a:t>
            </a:r>
            <a:r>
              <a:rPr lang="en-US" sz="2000" dirty="0" err="1"/>
              <a:t>chiqish</a:t>
            </a:r>
            <a:r>
              <a:rPr lang="en-US" sz="2000" dirty="0"/>
              <a:t> - </a:t>
            </a:r>
            <a:r>
              <a:rPr lang="en-US" sz="2000" dirty="0" err="1"/>
              <a:t>muammoning</a:t>
            </a:r>
            <a:r>
              <a:rPr lang="en-US" sz="2000" dirty="0"/>
              <a:t> </a:t>
            </a:r>
            <a:r>
              <a:rPr lang="en-US" sz="2000" dirty="0" err="1"/>
              <a:t>hal</a:t>
            </a:r>
            <a:r>
              <a:rPr lang="en-US" sz="2000" dirty="0"/>
              <a:t> </a:t>
            </a:r>
            <a:r>
              <a:rPr lang="en-US" sz="2000" dirty="0" err="1"/>
              <a:t>bo‘lishi</a:t>
            </a:r>
            <a:r>
              <a:rPr lang="en-US" sz="2000" dirty="0"/>
              <a:t>, </a:t>
            </a:r>
            <a:r>
              <a:rPr lang="en-US" sz="2000" dirty="0" err="1"/>
              <a:t>ya’ni</a:t>
            </a:r>
            <a:r>
              <a:rPr lang="en-US" sz="2000" dirty="0"/>
              <a:t> </a:t>
            </a:r>
            <a:r>
              <a:rPr lang="en-US" sz="2000" dirty="0" err="1"/>
              <a:t>konflikt</a:t>
            </a:r>
            <a:r>
              <a:rPr lang="en-US" sz="2000" dirty="0"/>
              <a:t> </a:t>
            </a:r>
            <a:r>
              <a:rPr lang="en-US" sz="2000" dirty="0" err="1"/>
              <a:t>yechimidan</a:t>
            </a:r>
            <a:r>
              <a:rPr lang="en-US" sz="2000" dirty="0"/>
              <a:t> </a:t>
            </a:r>
            <a:r>
              <a:rPr lang="en-US" sz="2000" dirty="0" err="1"/>
              <a:t>ko‘ra</a:t>
            </a:r>
            <a:r>
              <a:rPr lang="en-US" sz="2000" dirty="0"/>
              <a:t> </a:t>
            </a:r>
            <a:r>
              <a:rPr lang="en-US" sz="2000" dirty="0" err="1"/>
              <a:t>afzalroqdir</a:t>
            </a:r>
            <a:r>
              <a:rPr lang="en-US" sz="2000" dirty="0"/>
              <a:t>. </a:t>
            </a:r>
            <a:r>
              <a:rPr lang="en-US" sz="2000" dirty="0" err="1"/>
              <a:t>Ayb</a:t>
            </a:r>
            <a:r>
              <a:rPr lang="en-US" sz="2000" dirty="0"/>
              <a:t> </a:t>
            </a:r>
            <a:r>
              <a:rPr lang="en-US" sz="2000" dirty="0" err="1"/>
              <a:t>sizdaligini</a:t>
            </a:r>
            <a:r>
              <a:rPr lang="en-US" sz="2000" dirty="0"/>
              <a:t> </a:t>
            </a:r>
            <a:r>
              <a:rPr lang="en-US" sz="2000" dirty="0" err="1"/>
              <a:t>bilsangiz</a:t>
            </a:r>
            <a:r>
              <a:rPr lang="en-US" sz="2000" dirty="0"/>
              <a:t> ham “</a:t>
            </a:r>
            <a:r>
              <a:rPr lang="en-US" sz="2000" dirty="0" err="1"/>
              <a:t>g‘olib</a:t>
            </a:r>
            <a:r>
              <a:rPr lang="en-US" sz="2000" dirty="0"/>
              <a:t>” </a:t>
            </a:r>
            <a:r>
              <a:rPr lang="en-US" sz="2000" dirty="0" err="1"/>
              <a:t>chiqishga</a:t>
            </a:r>
            <a:r>
              <a:rPr lang="en-US" sz="2000" dirty="0"/>
              <a:t> </a:t>
            </a:r>
            <a:r>
              <a:rPr lang="en-US" sz="2000" dirty="0" err="1"/>
              <a:t>intilasiz</a:t>
            </a:r>
            <a:r>
              <a:rPr lang="en-US" sz="2000" dirty="0"/>
              <a:t>. “</a:t>
            </a:r>
            <a:r>
              <a:rPr lang="en-US" sz="2000" dirty="0" err="1"/>
              <a:t>G‘olib</a:t>
            </a:r>
            <a:r>
              <a:rPr lang="en-US" sz="2000" dirty="0"/>
              <a:t>” </a:t>
            </a:r>
            <a:r>
              <a:rPr lang="en-US" sz="2000" dirty="0" err="1"/>
              <a:t>bo‘lish</a:t>
            </a:r>
            <a:r>
              <a:rPr lang="en-US" sz="2000" dirty="0"/>
              <a:t> </a:t>
            </a:r>
            <a:r>
              <a:rPr lang="en-US" sz="2000" dirty="0" err="1"/>
              <a:t>uchun</a:t>
            </a:r>
            <a:r>
              <a:rPr lang="en-US" sz="2000" dirty="0"/>
              <a:t> </a:t>
            </a:r>
            <a:r>
              <a:rPr lang="en-US" sz="2000" dirty="0" err="1"/>
              <a:t>hech</a:t>
            </a:r>
            <a:r>
              <a:rPr lang="en-US" sz="2000" dirty="0"/>
              <a:t> </a:t>
            </a:r>
            <a:r>
              <a:rPr lang="en-US" sz="2000" dirty="0" err="1"/>
              <a:t>narsadan</a:t>
            </a:r>
            <a:r>
              <a:rPr lang="en-US" sz="2000" dirty="0"/>
              <a:t> </a:t>
            </a:r>
            <a:r>
              <a:rPr lang="en-US" sz="2000" dirty="0" err="1"/>
              <a:t>toymaysiz</a:t>
            </a:r>
            <a:r>
              <a:rPr lang="en-US" sz="2000" dirty="0"/>
              <a:t>. </a:t>
            </a:r>
            <a:r>
              <a:rPr lang="en-US" sz="2000" dirty="0" err="1"/>
              <a:t>Siz</a:t>
            </a:r>
            <a:r>
              <a:rPr lang="en-US" sz="2000" dirty="0"/>
              <a:t> “</a:t>
            </a:r>
            <a:r>
              <a:rPr lang="en-US" sz="2000" dirty="0" err="1"/>
              <a:t>g‘olib</a:t>
            </a:r>
            <a:r>
              <a:rPr lang="en-US" sz="2000" dirty="0"/>
              <a:t>” </a:t>
            </a:r>
            <a:r>
              <a:rPr lang="en-US" sz="2000" dirty="0" err="1"/>
              <a:t>bo‘lishlikni</a:t>
            </a:r>
            <a:r>
              <a:rPr lang="en-US" sz="2000" dirty="0"/>
              <a:t> </a:t>
            </a:r>
            <a:r>
              <a:rPr lang="en-US" sz="2000" dirty="0" err="1"/>
              <a:t>konflikt</a:t>
            </a:r>
            <a:r>
              <a:rPr lang="en-US" sz="2000" dirty="0"/>
              <a:t> </a:t>
            </a:r>
            <a:r>
              <a:rPr lang="en-US" sz="2000" dirty="0" err="1"/>
              <a:t>yechimidan</a:t>
            </a:r>
            <a:r>
              <a:rPr lang="en-US" sz="2000" dirty="0"/>
              <a:t>, </a:t>
            </a:r>
            <a:r>
              <a:rPr lang="en-US" sz="2000" dirty="0" err="1"/>
              <a:t>muammoning</a:t>
            </a:r>
            <a:r>
              <a:rPr lang="en-US" sz="2000" dirty="0"/>
              <a:t> </a:t>
            </a:r>
            <a:r>
              <a:rPr lang="en-US" sz="2000" dirty="0" err="1"/>
              <a:t>hal</a:t>
            </a:r>
            <a:r>
              <a:rPr lang="en-US" sz="2000" dirty="0"/>
              <a:t> </a:t>
            </a:r>
            <a:r>
              <a:rPr lang="en-US" sz="2000" dirty="0" err="1"/>
              <a:t>qilinishidan</a:t>
            </a:r>
            <a:r>
              <a:rPr lang="en-US" sz="2000" dirty="0"/>
              <a:t> </a:t>
            </a:r>
            <a:r>
              <a:rPr lang="en-US" sz="2000" dirty="0" err="1"/>
              <a:t>ko‘ra</a:t>
            </a:r>
            <a:r>
              <a:rPr lang="en-US" sz="2000" dirty="0"/>
              <a:t> </a:t>
            </a:r>
            <a:r>
              <a:rPr lang="en-US" sz="2000" dirty="0" err="1"/>
              <a:t>yaxshi</a:t>
            </a:r>
            <a:r>
              <a:rPr lang="en-US" sz="2000" dirty="0"/>
              <a:t> </a:t>
            </a:r>
            <a:r>
              <a:rPr lang="en-US" sz="2000" dirty="0" err="1"/>
              <a:t>ko‘rasiz</a:t>
            </a:r>
            <a:r>
              <a:rPr lang="en-US" sz="2000" dirty="0"/>
              <a:t> </a:t>
            </a:r>
            <a:r>
              <a:rPr lang="en-US" sz="2000" dirty="0" err="1"/>
              <a:t>va</a:t>
            </a:r>
            <a:r>
              <a:rPr lang="en-US" sz="2000" dirty="0"/>
              <a:t> </a:t>
            </a:r>
            <a:r>
              <a:rPr lang="en-US" sz="2000" dirty="0" err="1"/>
              <a:t>shuni</a:t>
            </a:r>
            <a:r>
              <a:rPr lang="en-US" sz="2000" dirty="0"/>
              <a:t> </a:t>
            </a:r>
            <a:r>
              <a:rPr lang="en-US" sz="2000" dirty="0" err="1"/>
              <a:t>rejalashtirib</a:t>
            </a:r>
            <a:r>
              <a:rPr lang="en-US" sz="2000" dirty="0"/>
              <a:t>, </a:t>
            </a:r>
            <a:r>
              <a:rPr lang="en-US" sz="2000" dirty="0" err="1"/>
              <a:t>harakat</a:t>
            </a:r>
            <a:r>
              <a:rPr lang="en-US" sz="2000" dirty="0"/>
              <a:t> </a:t>
            </a:r>
            <a:r>
              <a:rPr lang="en-US" sz="2000" dirty="0" err="1"/>
              <a:t>olib</a:t>
            </a:r>
            <a:r>
              <a:rPr lang="en-US" sz="2000" dirty="0"/>
              <a:t> </a:t>
            </a:r>
            <a:r>
              <a:rPr lang="en-US" sz="2000" dirty="0" err="1"/>
              <a:t>borasiz</a:t>
            </a:r>
            <a:r>
              <a:rPr lang="en-US" sz="2000" dirty="0" smtClean="0"/>
              <a:t>.</a:t>
            </a:r>
            <a:endParaRPr lang="en-US" sz="2000" dirty="0"/>
          </a:p>
        </p:txBody>
      </p:sp>
      <p:sp>
        <p:nvSpPr>
          <p:cNvPr id="4" name="Прямоугольник 3"/>
          <p:cNvSpPr/>
          <p:nvPr/>
        </p:nvSpPr>
        <p:spPr>
          <a:xfrm>
            <a:off x="381001" y="365125"/>
            <a:ext cx="3505200" cy="1323439"/>
          </a:xfrm>
          <a:prstGeom prst="rect">
            <a:avLst/>
          </a:prstGeom>
        </p:spPr>
        <p:txBody>
          <a:bodyPr wrap="square">
            <a:spAutoFit/>
          </a:bodyPr>
          <a:lstStyle/>
          <a:p>
            <a:r>
              <a:rPr lang="en-US" sz="2000" dirty="0" err="1"/>
              <a:t>Agressiv</a:t>
            </a:r>
            <a:r>
              <a:rPr lang="en-US" sz="2000" dirty="0"/>
              <a:t> </a:t>
            </a:r>
            <a:r>
              <a:rPr lang="en-US" sz="2000" dirty="0" err="1"/>
              <a:t>usul</a:t>
            </a:r>
            <a:r>
              <a:rPr lang="en-US" sz="2000" dirty="0"/>
              <a:t> – «AKULA</a:t>
            </a:r>
            <a:r>
              <a:rPr lang="en-US" sz="2000" dirty="0" smtClean="0"/>
              <a:t>» </a:t>
            </a:r>
            <a:endParaRPr lang="en-US" sz="2000" dirty="0" smtClean="0"/>
          </a:p>
          <a:p>
            <a:r>
              <a:rPr lang="en-US" sz="2000" dirty="0" smtClean="0"/>
              <a:t>«</a:t>
            </a:r>
            <a:r>
              <a:rPr lang="en-US" sz="2000" dirty="0"/>
              <a:t>Kim </a:t>
            </a:r>
            <a:r>
              <a:rPr lang="en-US" sz="2000" dirty="0" err="1"/>
              <a:t>nima</a:t>
            </a:r>
            <a:r>
              <a:rPr lang="en-US" sz="2000" dirty="0"/>
              <a:t> </a:t>
            </a:r>
            <a:r>
              <a:rPr lang="en-US" sz="2000" dirty="0" err="1"/>
              <a:t>desin</a:t>
            </a:r>
            <a:r>
              <a:rPr lang="en-US" sz="2000" dirty="0"/>
              <a:t>-chi?! Kim </a:t>
            </a:r>
            <a:br>
              <a:rPr lang="en-US" sz="2000" dirty="0"/>
            </a:br>
            <a:r>
              <a:rPr lang="en-US" sz="2000" dirty="0" err="1"/>
              <a:t>menga</a:t>
            </a:r>
            <a:r>
              <a:rPr lang="en-US" sz="2000" dirty="0"/>
              <a:t> </a:t>
            </a:r>
            <a:r>
              <a:rPr lang="en-US" sz="2000" dirty="0" err="1"/>
              <a:t>qarshi</a:t>
            </a:r>
            <a:r>
              <a:rPr lang="en-US" sz="2000" dirty="0"/>
              <a:t> </a:t>
            </a:r>
            <a:r>
              <a:rPr lang="en-US" sz="2000" dirty="0" err="1"/>
              <a:t>chiqa</a:t>
            </a:r>
            <a:r>
              <a:rPr lang="en-US" sz="2000" dirty="0"/>
              <a:t> </a:t>
            </a:r>
            <a:r>
              <a:rPr lang="en-US" sz="2000" dirty="0" err="1"/>
              <a:t>oladi</a:t>
            </a:r>
            <a:r>
              <a:rPr lang="en-US" sz="2000" dirty="0" smtClean="0"/>
              <a:t>?! </a:t>
            </a:r>
            <a:endParaRPr lang="en-US" sz="2000" dirty="0" smtClean="0"/>
          </a:p>
          <a:p>
            <a:r>
              <a:rPr lang="en-US" sz="2000" dirty="0" smtClean="0"/>
              <a:t> </a:t>
            </a:r>
            <a:r>
              <a:rPr lang="en-US" sz="2000" dirty="0" err="1" smtClean="0"/>
              <a:t>Qani</a:t>
            </a:r>
            <a:r>
              <a:rPr lang="en-US" sz="2000" dirty="0" smtClean="0"/>
              <a:t> </a:t>
            </a:r>
            <a:r>
              <a:rPr lang="en-US" sz="2000" dirty="0" err="1"/>
              <a:t>o‘zi</a:t>
            </a:r>
            <a:r>
              <a:rPr lang="en-US" sz="2000" dirty="0"/>
              <a:t> </a:t>
            </a:r>
            <a:r>
              <a:rPr lang="en-US" sz="2000" dirty="0" err="1"/>
              <a:t>zo‘r</a:t>
            </a:r>
            <a:r>
              <a:rPr lang="en-US" sz="2000" dirty="0"/>
              <a:t> </a:t>
            </a:r>
            <a:r>
              <a:rPr lang="en-US" sz="2000" dirty="0" err="1"/>
              <a:t>bor</a:t>
            </a:r>
            <a:r>
              <a:rPr lang="en-US" sz="2000" dirty="0"/>
              <a:t>-mi?!»</a:t>
            </a:r>
            <a:endParaRPr lang="ru-RU" sz="2000" dirty="0"/>
          </a:p>
        </p:txBody>
      </p:sp>
      <p:pic>
        <p:nvPicPr>
          <p:cNvPr id="5" name="Рисунок 4" descr="35"/>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900738" y="0"/>
            <a:ext cx="2268071" cy="1826945"/>
          </a:xfrm>
          <a:prstGeom prst="rect">
            <a:avLst/>
          </a:prstGeom>
          <a:noFill/>
          <a:ln>
            <a:noFill/>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346" y="441325"/>
            <a:ext cx="5182053" cy="1295400"/>
          </a:xfrm>
        </p:spPr>
        <p:txBody>
          <a:bodyPr>
            <a:normAutofit/>
          </a:bodyPr>
          <a:lstStyle/>
          <a:p>
            <a:r>
              <a:rPr lang="sv-SE" sz="1400" dirty="0"/>
              <a:t>Kompromiss (kelishuvchanlik) usuli – «TULKI»</a:t>
            </a:r>
            <a:br>
              <a:rPr lang="sv-SE" sz="1400" dirty="0"/>
            </a:br>
            <a:r>
              <a:rPr lang="sv-SE" sz="1400" dirty="0"/>
              <a:t>«Men siz uchun hamma narsaga tayyorman. Men siz uchun foydali bo‘la olaman-mi?!»</a:t>
            </a:r>
            <a:endParaRPr lang="ru-RU" sz="1400" dirty="0"/>
          </a:p>
        </p:txBody>
      </p:sp>
      <p:sp>
        <p:nvSpPr>
          <p:cNvPr id="3" name="Текст 2"/>
          <p:cNvSpPr>
            <a:spLocks noGrp="1"/>
          </p:cNvSpPr>
          <p:nvPr>
            <p:ph idx="1"/>
          </p:nvPr>
        </p:nvSpPr>
        <p:spPr>
          <a:xfrm>
            <a:off x="533400" y="1965325"/>
            <a:ext cx="7289073" cy="2667000"/>
          </a:xfrm>
        </p:spPr>
        <p:txBody>
          <a:bodyPr>
            <a:normAutofit/>
          </a:bodyPr>
          <a:lstStyle/>
          <a:p>
            <a:r>
              <a:rPr lang="en-US" sz="1800" dirty="0" err="1"/>
              <a:t>Siz</a:t>
            </a:r>
            <a:r>
              <a:rPr lang="en-US" sz="1800" dirty="0"/>
              <a:t> </a:t>
            </a:r>
            <a:r>
              <a:rPr lang="en-US" sz="1800" dirty="0" err="1"/>
              <a:t>har</a:t>
            </a:r>
            <a:r>
              <a:rPr lang="en-US" sz="1800" dirty="0"/>
              <a:t> </a:t>
            </a:r>
            <a:r>
              <a:rPr lang="en-US" sz="1800" dirty="0" err="1"/>
              <a:t>bir</a:t>
            </a:r>
            <a:r>
              <a:rPr lang="en-US" sz="1800" dirty="0"/>
              <a:t> </a:t>
            </a:r>
            <a:r>
              <a:rPr lang="en-US" sz="1800" dirty="0" err="1"/>
              <a:t>konfliktda</a:t>
            </a:r>
            <a:r>
              <a:rPr lang="en-US" sz="1800" dirty="0"/>
              <a:t> </a:t>
            </a:r>
            <a:r>
              <a:rPr lang="en-US" sz="1800" dirty="0" err="1"/>
              <a:t>o‘ziga</a:t>
            </a:r>
            <a:r>
              <a:rPr lang="en-US" sz="1800" dirty="0"/>
              <a:t> </a:t>
            </a:r>
            <a:r>
              <a:rPr lang="en-US" sz="1800" dirty="0" err="1"/>
              <a:t>xos</a:t>
            </a:r>
            <a:r>
              <a:rPr lang="en-US" sz="1800" dirty="0"/>
              <a:t> </a:t>
            </a:r>
            <a:r>
              <a:rPr lang="en-US" sz="1800" dirty="0" err="1"/>
              <a:t>yechim</a:t>
            </a:r>
            <a:r>
              <a:rPr lang="en-US" sz="1800" dirty="0"/>
              <a:t> </a:t>
            </a:r>
            <a:r>
              <a:rPr lang="en-US" sz="1800" dirty="0" err="1"/>
              <a:t>mavjudligini</a:t>
            </a:r>
            <a:r>
              <a:rPr lang="en-US" sz="1800" dirty="0"/>
              <a:t> </a:t>
            </a:r>
            <a:r>
              <a:rPr lang="en-US" sz="1800" dirty="0" err="1"/>
              <a:t>bilasiz</a:t>
            </a:r>
            <a:r>
              <a:rPr lang="en-US" sz="1800" dirty="0"/>
              <a:t>. Ammo </a:t>
            </a:r>
            <a:r>
              <a:rPr lang="en-US" sz="1800" dirty="0" err="1"/>
              <a:t>konflikt</a:t>
            </a:r>
            <a:r>
              <a:rPr lang="en-US" sz="1800" dirty="0"/>
              <a:t> </a:t>
            </a:r>
            <a:r>
              <a:rPr lang="en-US" sz="1800" dirty="0" err="1"/>
              <a:t>yechimi</a:t>
            </a:r>
            <a:r>
              <a:rPr lang="en-US" sz="1800" dirty="0"/>
              <a:t> </a:t>
            </a:r>
            <a:r>
              <a:rPr lang="en-US" sz="1800" dirty="0" err="1"/>
              <a:t>uchun</a:t>
            </a:r>
            <a:r>
              <a:rPr lang="en-US" sz="1800" dirty="0"/>
              <a:t> </a:t>
            </a:r>
            <a:r>
              <a:rPr lang="en-US" sz="1800" dirty="0" err="1"/>
              <a:t>ko‘p</a:t>
            </a:r>
            <a:r>
              <a:rPr lang="en-US" sz="1800" dirty="0"/>
              <a:t> </a:t>
            </a:r>
            <a:r>
              <a:rPr lang="en-US" sz="1800" dirty="0" err="1"/>
              <a:t>vaqt</a:t>
            </a:r>
            <a:r>
              <a:rPr lang="en-US" sz="1800" dirty="0"/>
              <a:t> </a:t>
            </a:r>
            <a:r>
              <a:rPr lang="en-US" sz="1800" dirty="0" err="1"/>
              <a:t>va</a:t>
            </a:r>
            <a:r>
              <a:rPr lang="en-US" sz="1800" dirty="0"/>
              <a:t> </a:t>
            </a:r>
            <a:r>
              <a:rPr lang="en-US" sz="1800" dirty="0" err="1"/>
              <a:t>sa’y</a:t>
            </a:r>
            <a:r>
              <a:rPr lang="en-US" sz="1800" dirty="0"/>
              <a:t>–</a:t>
            </a:r>
            <a:r>
              <a:rPr lang="en-US" sz="1800" dirty="0" err="1"/>
              <a:t>harakat</a:t>
            </a:r>
            <a:r>
              <a:rPr lang="en-US" sz="1800" dirty="0"/>
              <a:t> </a:t>
            </a:r>
            <a:r>
              <a:rPr lang="en-US" sz="1800" dirty="0" err="1"/>
              <a:t>ishlatishni</a:t>
            </a:r>
            <a:r>
              <a:rPr lang="en-US" sz="1800" dirty="0"/>
              <a:t> </a:t>
            </a:r>
            <a:r>
              <a:rPr lang="en-US" sz="1800" dirty="0" err="1"/>
              <a:t>istamaysiz</a:t>
            </a:r>
            <a:r>
              <a:rPr lang="en-US" sz="1800" dirty="0"/>
              <a:t>. Shu bois, </a:t>
            </a:r>
            <a:r>
              <a:rPr lang="en-US" sz="1800" dirty="0" err="1"/>
              <a:t>eng</a:t>
            </a:r>
            <a:r>
              <a:rPr lang="en-US" sz="1800" dirty="0"/>
              <a:t> </a:t>
            </a:r>
            <a:r>
              <a:rPr lang="en-US" sz="1800" dirty="0" err="1"/>
              <a:t>yengil</a:t>
            </a:r>
            <a:r>
              <a:rPr lang="en-US" sz="1800" dirty="0"/>
              <a:t> </a:t>
            </a:r>
            <a:r>
              <a:rPr lang="en-US" sz="1800" dirty="0" err="1"/>
              <a:t>va</a:t>
            </a:r>
            <a:r>
              <a:rPr lang="en-US" sz="1800" dirty="0"/>
              <a:t> </a:t>
            </a:r>
            <a:r>
              <a:rPr lang="en-US" sz="1800" dirty="0" err="1"/>
              <a:t>tezkor</a:t>
            </a:r>
            <a:r>
              <a:rPr lang="en-US" sz="1800" dirty="0"/>
              <a:t> </a:t>
            </a:r>
            <a:r>
              <a:rPr lang="en-US" sz="1800" dirty="0" err="1"/>
              <a:t>yechimni</a:t>
            </a:r>
            <a:r>
              <a:rPr lang="en-US" sz="1800" dirty="0"/>
              <a:t> </a:t>
            </a:r>
            <a:r>
              <a:rPr lang="en-US" sz="1800" dirty="0" err="1"/>
              <a:t>qidirasiz</a:t>
            </a:r>
            <a:r>
              <a:rPr lang="en-US" sz="1800" dirty="0"/>
              <a:t>. </a:t>
            </a:r>
            <a:r>
              <a:rPr lang="en-US" sz="1800" dirty="0" err="1"/>
              <a:t>Buning</a:t>
            </a:r>
            <a:r>
              <a:rPr lang="en-US" sz="1800" dirty="0"/>
              <a:t> </a:t>
            </a:r>
            <a:r>
              <a:rPr lang="en-US" sz="1800" dirty="0" err="1"/>
              <a:t>uchun</a:t>
            </a:r>
            <a:r>
              <a:rPr lang="en-US" sz="1800" dirty="0"/>
              <a:t> </a:t>
            </a:r>
            <a:r>
              <a:rPr lang="en-US" sz="1800" dirty="0" err="1"/>
              <a:t>xushomad</a:t>
            </a:r>
            <a:r>
              <a:rPr lang="en-US" sz="1800" dirty="0"/>
              <a:t>, </a:t>
            </a:r>
            <a:r>
              <a:rPr lang="en-US" sz="1800" dirty="0" err="1"/>
              <a:t>maqtov</a:t>
            </a:r>
            <a:r>
              <a:rPr lang="en-US" sz="1800" dirty="0"/>
              <a:t>, </a:t>
            </a:r>
            <a:r>
              <a:rPr lang="en-US" sz="1800" dirty="0" err="1"/>
              <a:t>joningizni</a:t>
            </a:r>
            <a:r>
              <a:rPr lang="en-US" sz="1800" dirty="0"/>
              <a:t> </a:t>
            </a:r>
            <a:r>
              <a:rPr lang="en-US" sz="1800" dirty="0" err="1"/>
              <a:t>jabborga</a:t>
            </a:r>
            <a:r>
              <a:rPr lang="en-US" sz="1800" dirty="0"/>
              <a:t> </a:t>
            </a:r>
            <a:r>
              <a:rPr lang="en-US" sz="1800" dirty="0" err="1"/>
              <a:t>berish</a:t>
            </a:r>
            <a:r>
              <a:rPr lang="en-US" sz="1800" dirty="0"/>
              <a:t>, </a:t>
            </a:r>
            <a:r>
              <a:rPr lang="en-US" sz="1800" dirty="0" err="1"/>
              <a:t>riyokorlik</a:t>
            </a:r>
            <a:r>
              <a:rPr lang="en-US" sz="1800" dirty="0"/>
              <a:t>, </a:t>
            </a:r>
            <a:r>
              <a:rPr lang="en-US" sz="1800" dirty="0" err="1"/>
              <a:t>birovlarga</a:t>
            </a:r>
            <a:r>
              <a:rPr lang="en-US" sz="1800" dirty="0"/>
              <a:t> </a:t>
            </a:r>
            <a:r>
              <a:rPr lang="en-US" sz="1800" dirty="0" err="1"/>
              <a:t>yoqishga</a:t>
            </a:r>
            <a:r>
              <a:rPr lang="en-US" sz="1800" dirty="0"/>
              <a:t> </a:t>
            </a:r>
            <a:r>
              <a:rPr lang="en-US" sz="1800" dirty="0" err="1"/>
              <a:t>harakat</a:t>
            </a:r>
            <a:r>
              <a:rPr lang="en-US" sz="1800" dirty="0"/>
              <a:t> </a:t>
            </a:r>
            <a:r>
              <a:rPr lang="en-US" sz="1800" dirty="0" err="1"/>
              <a:t>qilasiz</a:t>
            </a:r>
            <a:r>
              <a:rPr lang="en-US" sz="1800" dirty="0"/>
              <a:t>. </a:t>
            </a:r>
            <a:r>
              <a:rPr lang="en-US" sz="1800" dirty="0" err="1"/>
              <a:t>Sizning</a:t>
            </a:r>
            <a:r>
              <a:rPr lang="en-US" sz="1800" dirty="0"/>
              <a:t> </a:t>
            </a:r>
            <a:r>
              <a:rPr lang="en-US" sz="1800" dirty="0" err="1"/>
              <a:t>shioringiz</a:t>
            </a:r>
            <a:r>
              <a:rPr lang="en-US" sz="1800" dirty="0"/>
              <a:t> – “</a:t>
            </a:r>
            <a:r>
              <a:rPr lang="en-US" sz="1800" dirty="0" err="1"/>
              <a:t>avval</a:t>
            </a:r>
            <a:r>
              <a:rPr lang="en-US" sz="1800" dirty="0"/>
              <a:t> </a:t>
            </a:r>
            <a:r>
              <a:rPr lang="en-US" sz="1800" dirty="0" err="1"/>
              <a:t>orqaga</a:t>
            </a:r>
            <a:r>
              <a:rPr lang="en-US" sz="1800" dirty="0"/>
              <a:t> </a:t>
            </a:r>
            <a:r>
              <a:rPr lang="en-US" sz="1800" dirty="0" err="1"/>
              <a:t>bir</a:t>
            </a:r>
            <a:r>
              <a:rPr lang="en-US" sz="1800" dirty="0"/>
              <a:t> </a:t>
            </a:r>
            <a:r>
              <a:rPr lang="en-US" sz="1800" dirty="0" err="1"/>
              <a:t>qadam</a:t>
            </a:r>
            <a:r>
              <a:rPr lang="en-US" sz="1800" dirty="0"/>
              <a:t>, </a:t>
            </a:r>
            <a:r>
              <a:rPr lang="en-US" sz="1800" dirty="0" err="1"/>
              <a:t>keyin</a:t>
            </a:r>
            <a:r>
              <a:rPr lang="en-US" sz="1800" dirty="0"/>
              <a:t> </a:t>
            </a:r>
            <a:r>
              <a:rPr lang="en-US" sz="1800" dirty="0" err="1"/>
              <a:t>oldinga</a:t>
            </a:r>
            <a:r>
              <a:rPr lang="en-US" sz="1800" dirty="0"/>
              <a:t> </a:t>
            </a:r>
            <a:r>
              <a:rPr lang="en-US" sz="1800" dirty="0" err="1"/>
              <a:t>ikki</a:t>
            </a:r>
            <a:r>
              <a:rPr lang="en-US" sz="1800" dirty="0"/>
              <a:t> </a:t>
            </a:r>
            <a:r>
              <a:rPr lang="en-US" sz="1800" dirty="0" err="1"/>
              <a:t>qadam”dir</a:t>
            </a:r>
            <a:endParaRPr lang="en-US" sz="1800" dirty="0"/>
          </a:p>
          <a:p>
            <a:endParaRPr lang="en-US" dirty="0"/>
          </a:p>
        </p:txBody>
      </p:sp>
      <p:pic>
        <p:nvPicPr>
          <p:cNvPr id="4" name="Рисунок 3" descr="36"/>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324600" y="0"/>
            <a:ext cx="2819400" cy="196532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5800" y="365125"/>
            <a:ext cx="4876800" cy="646331"/>
          </a:xfrm>
          <a:prstGeom prst="rect">
            <a:avLst/>
          </a:prstGeom>
        </p:spPr>
        <p:txBody>
          <a:bodyPr wrap="square">
            <a:spAutoFit/>
          </a:bodyPr>
          <a:lstStyle/>
          <a:p>
            <a:r>
              <a:rPr lang="ru-RU" dirty="0" err="1"/>
              <a:t>Hamkorlik</a:t>
            </a:r>
            <a:r>
              <a:rPr lang="ru-RU" dirty="0"/>
              <a:t> </a:t>
            </a:r>
            <a:r>
              <a:rPr lang="ru-RU" dirty="0" err="1"/>
              <a:t>usuli</a:t>
            </a:r>
            <a:r>
              <a:rPr lang="ru-RU" dirty="0"/>
              <a:t> – «BOYO‘G‘LI»</a:t>
            </a:r>
            <a:br>
              <a:rPr lang="ru-RU" dirty="0"/>
            </a:br>
            <a:r>
              <a:rPr lang="ru-RU" dirty="0"/>
              <a:t>«</a:t>
            </a:r>
            <a:r>
              <a:rPr lang="ru-RU" dirty="0" err="1"/>
              <a:t>Men</a:t>
            </a:r>
            <a:r>
              <a:rPr lang="ru-RU" dirty="0"/>
              <a:t> </a:t>
            </a:r>
            <a:r>
              <a:rPr lang="ru-RU" dirty="0" err="1"/>
              <a:t>hamkorlikka</a:t>
            </a:r>
            <a:r>
              <a:rPr lang="ru-RU" dirty="0"/>
              <a:t> </a:t>
            </a:r>
            <a:r>
              <a:rPr lang="ru-RU" dirty="0" err="1"/>
              <a:t>doim</a:t>
            </a:r>
            <a:r>
              <a:rPr lang="ru-RU" dirty="0"/>
              <a:t> </a:t>
            </a:r>
            <a:r>
              <a:rPr lang="ru-RU" dirty="0" err="1"/>
              <a:t>tayyorman</a:t>
            </a:r>
            <a:r>
              <a:rPr lang="ru-RU" dirty="0"/>
              <a:t>!»</a:t>
            </a:r>
            <a:endParaRPr lang="ru-RU" dirty="0"/>
          </a:p>
        </p:txBody>
      </p:sp>
      <p:sp>
        <p:nvSpPr>
          <p:cNvPr id="5" name="Прямоугольник 4"/>
          <p:cNvSpPr/>
          <p:nvPr/>
        </p:nvSpPr>
        <p:spPr>
          <a:xfrm>
            <a:off x="533400" y="2041525"/>
            <a:ext cx="8382000" cy="2308324"/>
          </a:xfrm>
          <a:prstGeom prst="rect">
            <a:avLst/>
          </a:prstGeom>
        </p:spPr>
        <p:txBody>
          <a:bodyPr wrap="square">
            <a:spAutoFit/>
          </a:bodyPr>
          <a:lstStyle/>
          <a:p>
            <a:r>
              <a:rPr lang="ru-RU" dirty="0" err="1"/>
              <a:t>Siz</a:t>
            </a:r>
            <a:r>
              <a:rPr lang="ru-RU" dirty="0"/>
              <a:t> </a:t>
            </a:r>
            <a:r>
              <a:rPr lang="ru-RU" dirty="0" err="1"/>
              <a:t>o‘z</a:t>
            </a:r>
            <a:r>
              <a:rPr lang="ru-RU" dirty="0"/>
              <a:t> </a:t>
            </a:r>
            <a:r>
              <a:rPr lang="ru-RU" dirty="0" err="1"/>
              <a:t>xarakteringiz</a:t>
            </a:r>
            <a:r>
              <a:rPr lang="ru-RU" dirty="0"/>
              <a:t>, </a:t>
            </a:r>
            <a:r>
              <a:rPr lang="ru-RU" dirty="0" err="1"/>
              <a:t>bilimingiz</a:t>
            </a:r>
            <a:r>
              <a:rPr lang="ru-RU" dirty="0"/>
              <a:t> </a:t>
            </a:r>
            <a:r>
              <a:rPr lang="ru-RU" dirty="0" err="1"/>
              <a:t>va</a:t>
            </a:r>
            <a:r>
              <a:rPr lang="ru-RU" dirty="0"/>
              <a:t> </a:t>
            </a:r>
            <a:r>
              <a:rPr lang="ru-RU" dirty="0" err="1"/>
              <a:t>o‘zingizni</a:t>
            </a:r>
            <a:r>
              <a:rPr lang="ru-RU" dirty="0"/>
              <a:t> </a:t>
            </a:r>
            <a:r>
              <a:rPr lang="ru-RU" dirty="0" err="1"/>
              <a:t>tutishingiz</a:t>
            </a:r>
            <a:r>
              <a:rPr lang="ru-RU" dirty="0"/>
              <a:t> </a:t>
            </a:r>
            <a:r>
              <a:rPr lang="ru-RU" dirty="0" err="1"/>
              <a:t>bo‘yicha</a:t>
            </a:r>
            <a:r>
              <a:rPr lang="ru-RU" dirty="0"/>
              <a:t> </a:t>
            </a:r>
            <a:r>
              <a:rPr lang="ru-RU" dirty="0" err="1"/>
              <a:t>doimo</a:t>
            </a:r>
            <a:r>
              <a:rPr lang="ru-RU" dirty="0"/>
              <a:t> </a:t>
            </a:r>
            <a:r>
              <a:rPr lang="ru-RU" dirty="0" err="1"/>
              <a:t>hamkor</a:t>
            </a:r>
            <a:r>
              <a:rPr lang="ru-RU" dirty="0"/>
              <a:t> </a:t>
            </a:r>
            <a:r>
              <a:rPr lang="ru-RU" dirty="0" err="1"/>
              <a:t>rolini</a:t>
            </a:r>
            <a:r>
              <a:rPr lang="ru-RU" dirty="0"/>
              <a:t> </a:t>
            </a:r>
            <a:r>
              <a:rPr lang="ru-RU" dirty="0" err="1"/>
              <a:t>o‘ynashga</a:t>
            </a:r>
            <a:r>
              <a:rPr lang="ru-RU" dirty="0"/>
              <a:t> </a:t>
            </a:r>
            <a:r>
              <a:rPr lang="ru-RU" dirty="0" err="1"/>
              <a:t>tayyor</a:t>
            </a:r>
            <a:r>
              <a:rPr lang="ru-RU" dirty="0"/>
              <a:t> </a:t>
            </a:r>
            <a:r>
              <a:rPr lang="ru-RU" dirty="0" err="1"/>
              <a:t>odamsiz</a:t>
            </a:r>
            <a:r>
              <a:rPr lang="ru-RU" dirty="0"/>
              <a:t>. </a:t>
            </a:r>
            <a:r>
              <a:rPr lang="ru-RU" dirty="0" err="1"/>
              <a:t>Siz</a:t>
            </a:r>
            <a:r>
              <a:rPr lang="ru-RU" dirty="0"/>
              <a:t> </a:t>
            </a:r>
            <a:r>
              <a:rPr lang="ru-RU" dirty="0" err="1"/>
              <a:t>hamkorlik</a:t>
            </a:r>
            <a:r>
              <a:rPr lang="ru-RU" dirty="0"/>
              <a:t> </a:t>
            </a:r>
            <a:r>
              <a:rPr lang="ru-RU" dirty="0" err="1"/>
              <a:t>uchun</a:t>
            </a:r>
            <a:r>
              <a:rPr lang="ru-RU" dirty="0"/>
              <a:t> </a:t>
            </a:r>
            <a:r>
              <a:rPr lang="ru-RU" dirty="0" err="1"/>
              <a:t>ochiq</a:t>
            </a:r>
            <a:r>
              <a:rPr lang="ru-RU" dirty="0"/>
              <a:t> </a:t>
            </a:r>
            <a:r>
              <a:rPr lang="ru-RU" dirty="0" err="1"/>
              <a:t>va</a:t>
            </a:r>
            <a:r>
              <a:rPr lang="ru-RU" dirty="0"/>
              <a:t> </a:t>
            </a:r>
            <a:r>
              <a:rPr lang="ru-RU" dirty="0" err="1"/>
              <a:t>hozir</a:t>
            </a:r>
            <a:r>
              <a:rPr lang="ru-RU" dirty="0"/>
              <a:t> </a:t>
            </a:r>
            <a:r>
              <a:rPr lang="ru-RU" dirty="0" err="1"/>
              <a:t>inson</a:t>
            </a:r>
            <a:r>
              <a:rPr lang="ru-RU" dirty="0"/>
              <a:t> </a:t>
            </a:r>
            <a:r>
              <a:rPr lang="ru-RU" dirty="0" err="1"/>
              <a:t>hisoblanasiz</a:t>
            </a:r>
            <a:r>
              <a:rPr lang="ru-RU" dirty="0"/>
              <a:t>. </a:t>
            </a:r>
            <a:r>
              <a:rPr lang="ru-RU" dirty="0" err="1"/>
              <a:t>Shu</a:t>
            </a:r>
            <a:r>
              <a:rPr lang="ru-RU" dirty="0"/>
              <a:t> </a:t>
            </a:r>
            <a:r>
              <a:rPr lang="ru-RU" dirty="0" err="1"/>
              <a:t>bois</a:t>
            </a:r>
            <a:r>
              <a:rPr lang="ru-RU" dirty="0"/>
              <a:t>, </a:t>
            </a:r>
            <a:r>
              <a:rPr lang="ru-RU" dirty="0" err="1"/>
              <a:t>konflikt</a:t>
            </a:r>
            <a:r>
              <a:rPr lang="ru-RU" dirty="0"/>
              <a:t> </a:t>
            </a:r>
            <a:r>
              <a:rPr lang="ru-RU" dirty="0" err="1"/>
              <a:t>vaziyatda</a:t>
            </a:r>
            <a:r>
              <a:rPr lang="ru-RU" dirty="0"/>
              <a:t> </a:t>
            </a:r>
            <a:r>
              <a:rPr lang="ru-RU" dirty="0" err="1"/>
              <a:t>sizning</a:t>
            </a:r>
            <a:r>
              <a:rPr lang="ru-RU" dirty="0"/>
              <a:t> </a:t>
            </a:r>
            <a:r>
              <a:rPr lang="ru-RU" dirty="0" err="1"/>
              <a:t>butun</a:t>
            </a:r>
            <a:r>
              <a:rPr lang="ru-RU" dirty="0"/>
              <a:t> </a:t>
            </a:r>
            <a:r>
              <a:rPr lang="ru-RU" dirty="0" err="1"/>
              <a:t>diqqat</a:t>
            </a:r>
            <a:r>
              <a:rPr lang="ru-RU" dirty="0"/>
              <a:t>–</a:t>
            </a:r>
            <a:r>
              <a:rPr lang="ru-RU" dirty="0" err="1"/>
              <a:t>e’tiboringiz</a:t>
            </a:r>
            <a:r>
              <a:rPr lang="ru-RU" dirty="0"/>
              <a:t> </a:t>
            </a:r>
            <a:r>
              <a:rPr lang="ru-RU" dirty="0" err="1"/>
              <a:t>konflikt</a:t>
            </a:r>
            <a:r>
              <a:rPr lang="ru-RU" dirty="0"/>
              <a:t> </a:t>
            </a:r>
            <a:r>
              <a:rPr lang="ru-RU" dirty="0" err="1"/>
              <a:t>yechimini</a:t>
            </a:r>
            <a:r>
              <a:rPr lang="ru-RU" dirty="0"/>
              <a:t> </a:t>
            </a:r>
            <a:r>
              <a:rPr lang="ru-RU" dirty="0" err="1"/>
              <a:t>topshiga</a:t>
            </a:r>
            <a:r>
              <a:rPr lang="ru-RU" dirty="0"/>
              <a:t> </a:t>
            </a:r>
            <a:r>
              <a:rPr lang="ru-RU" dirty="0" err="1"/>
              <a:t>qaratilgan</a:t>
            </a:r>
            <a:r>
              <a:rPr lang="ru-RU" dirty="0"/>
              <a:t> </a:t>
            </a:r>
            <a:r>
              <a:rPr lang="ru-RU" dirty="0" err="1"/>
              <a:t>bo‘ladi</a:t>
            </a:r>
            <a:r>
              <a:rPr lang="ru-RU" dirty="0"/>
              <a:t>. </a:t>
            </a:r>
            <a:r>
              <a:rPr lang="ru-RU" dirty="0" err="1"/>
              <a:t>Siz</a:t>
            </a:r>
            <a:r>
              <a:rPr lang="ru-RU" dirty="0"/>
              <a:t> </a:t>
            </a:r>
            <a:r>
              <a:rPr lang="ru-RU" dirty="0" err="1"/>
              <a:t>hech</a:t>
            </a:r>
            <a:r>
              <a:rPr lang="ru-RU" dirty="0"/>
              <a:t> </a:t>
            </a:r>
            <a:r>
              <a:rPr lang="ru-RU" dirty="0" err="1"/>
              <a:t>kimni</a:t>
            </a:r>
            <a:r>
              <a:rPr lang="ru-RU" dirty="0"/>
              <a:t> </a:t>
            </a:r>
            <a:r>
              <a:rPr lang="ru-RU" dirty="0" err="1"/>
              <a:t>qoraralamaysiz</a:t>
            </a:r>
            <a:r>
              <a:rPr lang="ru-RU" dirty="0"/>
              <a:t>, </a:t>
            </a:r>
            <a:r>
              <a:rPr lang="ru-RU" dirty="0" err="1"/>
              <a:t>hech</a:t>
            </a:r>
            <a:r>
              <a:rPr lang="ru-RU" dirty="0"/>
              <a:t> </a:t>
            </a:r>
            <a:r>
              <a:rPr lang="ru-RU" dirty="0" err="1"/>
              <a:t>kimni</a:t>
            </a:r>
            <a:r>
              <a:rPr lang="ru-RU" dirty="0"/>
              <a:t> </a:t>
            </a:r>
            <a:r>
              <a:rPr lang="ru-RU" dirty="0" err="1"/>
              <a:t>ayblamaysiz</a:t>
            </a:r>
            <a:r>
              <a:rPr lang="ru-RU" dirty="0"/>
              <a:t>. </a:t>
            </a:r>
            <a:r>
              <a:rPr lang="ru-RU" dirty="0" err="1"/>
              <a:t>Siz</a:t>
            </a:r>
            <a:r>
              <a:rPr lang="ru-RU" dirty="0"/>
              <a:t> </a:t>
            </a:r>
            <a:r>
              <a:rPr lang="ru-RU" dirty="0" err="1"/>
              <a:t>boshqalarning</a:t>
            </a:r>
            <a:r>
              <a:rPr lang="ru-RU" dirty="0"/>
              <a:t> </a:t>
            </a:r>
            <a:r>
              <a:rPr lang="ru-RU" dirty="0" err="1"/>
              <a:t>so‘zlariga</a:t>
            </a:r>
            <a:r>
              <a:rPr lang="ru-RU" dirty="0"/>
              <a:t> </a:t>
            </a:r>
            <a:r>
              <a:rPr lang="ru-RU" dirty="0" err="1"/>
              <a:t>quloq</a:t>
            </a:r>
            <a:r>
              <a:rPr lang="ru-RU" dirty="0"/>
              <a:t> </a:t>
            </a:r>
            <a:r>
              <a:rPr lang="ru-RU" dirty="0" err="1"/>
              <a:t>tutasiz</a:t>
            </a:r>
            <a:r>
              <a:rPr lang="ru-RU" dirty="0"/>
              <a:t> </a:t>
            </a:r>
            <a:r>
              <a:rPr lang="ru-RU" dirty="0" err="1"/>
              <a:t>hamda</a:t>
            </a:r>
            <a:r>
              <a:rPr lang="ru-RU" dirty="0"/>
              <a:t> </a:t>
            </a:r>
            <a:r>
              <a:rPr lang="ru-RU" dirty="0" err="1"/>
              <a:t>boshqalarning</a:t>
            </a:r>
            <a:r>
              <a:rPr lang="ru-RU" dirty="0"/>
              <a:t> </a:t>
            </a:r>
            <a:r>
              <a:rPr lang="ru-RU" dirty="0" err="1"/>
              <a:t>his</a:t>
            </a:r>
            <a:r>
              <a:rPr lang="ru-RU" dirty="0"/>
              <a:t>–</a:t>
            </a:r>
            <a:r>
              <a:rPr lang="ru-RU" dirty="0" err="1"/>
              <a:t>tuyg‘ulari</a:t>
            </a:r>
            <a:r>
              <a:rPr lang="ru-RU" dirty="0"/>
              <a:t> </a:t>
            </a:r>
            <a:r>
              <a:rPr lang="ru-RU" dirty="0" err="1"/>
              <a:t>va</a:t>
            </a:r>
            <a:r>
              <a:rPr lang="ru-RU" dirty="0"/>
              <a:t> </a:t>
            </a:r>
            <a:r>
              <a:rPr lang="ru-RU" dirty="0" err="1"/>
              <a:t>ehtiyojlarini</a:t>
            </a:r>
            <a:r>
              <a:rPr lang="ru-RU" dirty="0"/>
              <a:t> </a:t>
            </a:r>
            <a:r>
              <a:rPr lang="ru-RU" dirty="0" err="1"/>
              <a:t>ham</a:t>
            </a:r>
            <a:r>
              <a:rPr lang="ru-RU" dirty="0"/>
              <a:t> </a:t>
            </a:r>
            <a:r>
              <a:rPr lang="ru-RU" dirty="0" err="1"/>
              <a:t>hisobga</a:t>
            </a:r>
            <a:r>
              <a:rPr lang="ru-RU" dirty="0"/>
              <a:t> </a:t>
            </a:r>
            <a:r>
              <a:rPr lang="ru-RU" dirty="0" err="1"/>
              <a:t>olasiz</a:t>
            </a:r>
            <a:r>
              <a:rPr lang="ru-RU" dirty="0"/>
              <a:t>. </a:t>
            </a:r>
            <a:r>
              <a:rPr lang="ru-RU" dirty="0" err="1"/>
              <a:t>Siz</a:t>
            </a:r>
            <a:r>
              <a:rPr lang="ru-RU" dirty="0"/>
              <a:t> </a:t>
            </a:r>
            <a:r>
              <a:rPr lang="ru-RU" dirty="0" err="1"/>
              <a:t>o‘z</a:t>
            </a:r>
            <a:r>
              <a:rPr lang="ru-RU" dirty="0"/>
              <a:t> </a:t>
            </a:r>
            <a:r>
              <a:rPr lang="ru-RU" dirty="0" err="1"/>
              <a:t>emotsiyalaringiz</a:t>
            </a:r>
            <a:r>
              <a:rPr lang="ru-RU" dirty="0"/>
              <a:t> </a:t>
            </a:r>
            <a:r>
              <a:rPr lang="ru-RU" dirty="0" err="1"/>
              <a:t>va</a:t>
            </a:r>
            <a:r>
              <a:rPr lang="ru-RU" dirty="0"/>
              <a:t> </a:t>
            </a:r>
            <a:r>
              <a:rPr lang="ru-RU" dirty="0" err="1"/>
              <a:t>tuyg‘ularingiz</a:t>
            </a:r>
            <a:r>
              <a:rPr lang="ru-RU" dirty="0"/>
              <a:t> </a:t>
            </a:r>
            <a:r>
              <a:rPr lang="ru-RU" dirty="0" err="1"/>
              <a:t>haqida</a:t>
            </a:r>
            <a:r>
              <a:rPr lang="ru-RU" dirty="0"/>
              <a:t> </a:t>
            </a:r>
            <a:r>
              <a:rPr lang="ru-RU" dirty="0" err="1"/>
              <a:t>tinch</a:t>
            </a:r>
            <a:r>
              <a:rPr lang="ru-RU" dirty="0"/>
              <a:t>, </a:t>
            </a:r>
            <a:r>
              <a:rPr lang="ru-RU" dirty="0" err="1"/>
              <a:t>osuda</a:t>
            </a:r>
            <a:r>
              <a:rPr lang="ru-RU" dirty="0"/>
              <a:t>, </a:t>
            </a:r>
            <a:r>
              <a:rPr lang="ru-RU" dirty="0" err="1"/>
              <a:t>hissiyotsiz</a:t>
            </a:r>
            <a:r>
              <a:rPr lang="ru-RU" dirty="0"/>
              <a:t> </a:t>
            </a:r>
            <a:r>
              <a:rPr lang="ru-RU" dirty="0" err="1"/>
              <a:t>gapira</a:t>
            </a:r>
            <a:r>
              <a:rPr lang="ru-RU" dirty="0"/>
              <a:t> </a:t>
            </a:r>
            <a:r>
              <a:rPr lang="ru-RU" dirty="0" err="1"/>
              <a:t>olasiz</a:t>
            </a:r>
            <a:r>
              <a:rPr lang="ru-RU" dirty="0"/>
              <a:t>. </a:t>
            </a:r>
            <a:r>
              <a:rPr lang="ru-RU" dirty="0" err="1"/>
              <a:t>Siz</a:t>
            </a:r>
            <a:r>
              <a:rPr lang="ru-RU" dirty="0"/>
              <a:t> </a:t>
            </a:r>
            <a:r>
              <a:rPr lang="ru-RU" dirty="0" err="1"/>
              <a:t>o‘z</a:t>
            </a:r>
            <a:r>
              <a:rPr lang="ru-RU" dirty="0"/>
              <a:t> </a:t>
            </a:r>
            <a:r>
              <a:rPr lang="ru-RU" dirty="0" err="1"/>
              <a:t>hissiyotlaringizni</a:t>
            </a:r>
            <a:r>
              <a:rPr lang="ru-RU" dirty="0"/>
              <a:t> </a:t>
            </a:r>
            <a:r>
              <a:rPr lang="ru-RU" dirty="0" err="1"/>
              <a:t>to‘la</a:t>
            </a:r>
            <a:r>
              <a:rPr lang="ru-RU" dirty="0"/>
              <a:t> </a:t>
            </a:r>
            <a:r>
              <a:rPr lang="ru-RU" dirty="0" err="1"/>
              <a:t>nazorat</a:t>
            </a:r>
            <a:r>
              <a:rPr lang="ru-RU" dirty="0"/>
              <a:t> </a:t>
            </a:r>
            <a:r>
              <a:rPr lang="ru-RU" dirty="0" err="1"/>
              <a:t>qila</a:t>
            </a:r>
            <a:r>
              <a:rPr lang="ru-RU" dirty="0"/>
              <a:t> </a:t>
            </a:r>
            <a:r>
              <a:rPr lang="ru-RU" dirty="0" err="1"/>
              <a:t>olasiz</a:t>
            </a:r>
            <a:r>
              <a:rPr lang="ru-RU" dirty="0"/>
              <a:t>.</a:t>
            </a:r>
            <a:endParaRPr lang="ru-RU" dirty="0"/>
          </a:p>
        </p:txBody>
      </p:sp>
      <p:pic>
        <p:nvPicPr>
          <p:cNvPr id="6" name="Рисунок 5" descr="37"/>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248400" y="0"/>
            <a:ext cx="2895600" cy="2041526"/>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8600" y="517525"/>
            <a:ext cx="8229600" cy="3693319"/>
          </a:xfrm>
          <a:prstGeom prst="rect">
            <a:avLst/>
          </a:prstGeom>
        </p:spPr>
        <p:txBody>
          <a:bodyPr wrap="square">
            <a:spAutoFit/>
          </a:bodyPr>
          <a:lstStyle/>
          <a:p>
            <a:pPr algn="ctr">
              <a:buNone/>
            </a:pPr>
            <a:r>
              <a:rPr lang="en-US" sz="1600" dirty="0" err="1">
                <a:latin typeface="Aharoni" pitchFamily="2" charset="-79"/>
                <a:cs typeface="Aharoni" pitchFamily="2" charset="-79"/>
              </a:rPr>
              <a:t>Birinchi</a:t>
            </a:r>
            <a:r>
              <a:rPr lang="en-US" sz="1600" dirty="0">
                <a:latin typeface="Aharoni" pitchFamily="2" charset="-79"/>
                <a:cs typeface="Aharoni" pitchFamily="2" charset="-79"/>
              </a:rPr>
              <a:t> </a:t>
            </a:r>
            <a:r>
              <a:rPr lang="en-US" sz="1600" dirty="0" err="1">
                <a:latin typeface="Aharoni" pitchFamily="2" charset="-79"/>
                <a:cs typeface="Aharoni" pitchFamily="2" charset="-79"/>
              </a:rPr>
              <a:t>toifa</a:t>
            </a:r>
            <a:r>
              <a:rPr lang="en-US" sz="1600" dirty="0">
                <a:latin typeface="Aharoni" pitchFamily="2" charset="-79"/>
                <a:cs typeface="Aharoni" pitchFamily="2" charset="-79"/>
              </a:rPr>
              <a:t> </a:t>
            </a:r>
            <a:r>
              <a:rPr lang="en-US" sz="1600" dirty="0" err="1">
                <a:latin typeface="Aharoni" pitchFamily="2" charset="-79"/>
                <a:cs typeface="Aharoni" pitchFamily="2" charset="-79"/>
              </a:rPr>
              <a:t>yoki</a:t>
            </a:r>
            <a:r>
              <a:rPr lang="en-US" sz="1600" dirty="0">
                <a:latin typeface="Aharoni" pitchFamily="2" charset="-79"/>
                <a:cs typeface="Aharoni" pitchFamily="2" charset="-79"/>
              </a:rPr>
              <a:t> “</a:t>
            </a:r>
            <a:r>
              <a:rPr lang="en-US" sz="1600" dirty="0" err="1">
                <a:latin typeface="Aharoni" pitchFamily="2" charset="-79"/>
                <a:cs typeface="Aharoni" pitchFamily="2" charset="-79"/>
              </a:rPr>
              <a:t>Namoyishkor</a:t>
            </a:r>
            <a:r>
              <a:rPr lang="en-US" sz="1600" dirty="0">
                <a:latin typeface="Aharoni" pitchFamily="2" charset="-79"/>
                <a:cs typeface="Aharoni" pitchFamily="2" charset="-79"/>
              </a:rPr>
              <a:t> </a:t>
            </a:r>
            <a:r>
              <a:rPr lang="en-US" sz="1600" dirty="0" err="1">
                <a:latin typeface="Aharoni" pitchFamily="2" charset="-79"/>
                <a:cs typeface="Aharoni" pitchFamily="2" charset="-79"/>
              </a:rPr>
              <a:t>shaxs</a:t>
            </a:r>
            <a:r>
              <a:rPr lang="en-US" sz="1600" dirty="0">
                <a:latin typeface="Aharoni" pitchFamily="2" charset="-79"/>
                <a:cs typeface="Aharoni" pitchFamily="2" charset="-79"/>
              </a:rPr>
              <a:t>”</a:t>
            </a:r>
            <a:endParaRPr lang="en-US" sz="1600" dirty="0">
              <a:latin typeface="Aharoni" pitchFamily="2" charset="-79"/>
              <a:cs typeface="Aharoni" pitchFamily="2" charset="-79"/>
            </a:endParaRPr>
          </a:p>
          <a:p>
            <a:pPr>
              <a:buNone/>
            </a:pPr>
            <a:endParaRPr lang="en-US" sz="1200" dirty="0">
              <a:latin typeface="Aharoni" pitchFamily="2" charset="-79"/>
              <a:cs typeface="Aharoni" pitchFamily="2" charset="-79"/>
            </a:endParaRPr>
          </a:p>
          <a:p>
            <a:pPr>
              <a:buNone/>
            </a:pPr>
            <a:r>
              <a:rPr lang="ru-RU" sz="1200" dirty="0">
                <a:latin typeface="Times New Roman" panose="02020603050405020304" pitchFamily="18" charset="0"/>
                <a:cs typeface="Aharoni" pitchFamily="2" charset="-79"/>
              </a:rPr>
              <a:t>       </a:t>
            </a:r>
            <a:r>
              <a:rPr lang="en-US" sz="1200" dirty="0">
                <a:latin typeface="Aharoni" pitchFamily="2" charset="-79"/>
                <a:cs typeface="Aharoni" pitchFamily="2" charset="-79"/>
              </a:rPr>
              <a:t>Bu </a:t>
            </a:r>
            <a:r>
              <a:rPr lang="en-US" sz="1200" dirty="0" err="1">
                <a:latin typeface="Aharoni" pitchFamily="2" charset="-79"/>
                <a:cs typeface="Aharoni" pitchFamily="2" charset="-79"/>
              </a:rPr>
              <a:t>toifaga</a:t>
            </a:r>
            <a:r>
              <a:rPr lang="en-US" sz="1200" dirty="0">
                <a:latin typeface="Aharoni" pitchFamily="2" charset="-79"/>
                <a:cs typeface="Aharoni" pitchFamily="2" charset="-79"/>
              </a:rPr>
              <a:t> </a:t>
            </a:r>
            <a:r>
              <a:rPr lang="en-US" sz="1200" dirty="0" err="1">
                <a:latin typeface="Aharoni" pitchFamily="2" charset="-79"/>
                <a:cs typeface="Aharoni" pitchFamily="2" charset="-79"/>
              </a:rPr>
              <a:t>mansub</a:t>
            </a:r>
            <a:r>
              <a:rPr lang="en-US" sz="1200" dirty="0">
                <a:latin typeface="Aharoni" pitchFamily="2" charset="-79"/>
                <a:cs typeface="Aharoni" pitchFamily="2" charset="-79"/>
              </a:rPr>
              <a:t> </a:t>
            </a:r>
            <a:r>
              <a:rPr lang="en-US" sz="1200" dirty="0" err="1">
                <a:latin typeface="Aharoni" pitchFamily="2" charset="-79"/>
                <a:cs typeface="Aharoni" pitchFamily="2" charset="-79"/>
              </a:rPr>
              <a:t>shaxslarning</a:t>
            </a:r>
            <a:r>
              <a:rPr lang="en-US" sz="1200" dirty="0">
                <a:latin typeface="Aharoni" pitchFamily="2" charset="-79"/>
                <a:cs typeface="Aharoni" pitchFamily="2" charset="-79"/>
              </a:rPr>
              <a:t> </a:t>
            </a:r>
            <a:r>
              <a:rPr lang="en-US" sz="1200" dirty="0" err="1">
                <a:latin typeface="Aharoni" pitchFamily="2" charset="-79"/>
                <a:cs typeface="Aharoni" pitchFamily="2" charset="-79"/>
              </a:rPr>
              <a:t>hulq-atvorida</a:t>
            </a:r>
            <a:r>
              <a:rPr lang="en-US" sz="1200" dirty="0">
                <a:latin typeface="Aharoni" pitchFamily="2" charset="-79"/>
                <a:cs typeface="Aharoni" pitchFamily="2" charset="-79"/>
              </a:rPr>
              <a:t> </a:t>
            </a:r>
            <a:r>
              <a:rPr lang="en-US" sz="1200" dirty="0" err="1">
                <a:latin typeface="Aharoni" pitchFamily="2" charset="-79"/>
                <a:cs typeface="Aharoni" pitchFamily="2" charset="-79"/>
              </a:rPr>
              <a:t>namoyishkorlik</a:t>
            </a:r>
            <a:r>
              <a:rPr lang="en-US" sz="1200" dirty="0">
                <a:latin typeface="Aharoni" pitchFamily="2" charset="-79"/>
                <a:cs typeface="Aharoni" pitchFamily="2" charset="-79"/>
              </a:rPr>
              <a:t> </a:t>
            </a:r>
            <a:r>
              <a:rPr lang="en-US" sz="1200" dirty="0" err="1">
                <a:latin typeface="Aharoni" pitchFamily="2" charset="-79"/>
                <a:cs typeface="Aharoni" pitchFamily="2" charset="-79"/>
              </a:rPr>
              <a:t>doimo</a:t>
            </a:r>
            <a:r>
              <a:rPr lang="en-US" sz="1200" dirty="0">
                <a:latin typeface="Aharoni" pitchFamily="2" charset="-79"/>
                <a:cs typeface="Aharoni" pitchFamily="2" charset="-79"/>
              </a:rPr>
              <a:t> </a:t>
            </a:r>
            <a:r>
              <a:rPr lang="en-US" sz="1200" dirty="0" err="1">
                <a:latin typeface="Aharoni" pitchFamily="2" charset="-79"/>
                <a:cs typeface="Aharoni" pitchFamily="2" charset="-79"/>
              </a:rPr>
              <a:t>sezilib</a:t>
            </a:r>
            <a:r>
              <a:rPr lang="en-US" sz="1200" dirty="0">
                <a:latin typeface="Aharoni" pitchFamily="2" charset="-79"/>
                <a:cs typeface="Aharoni" pitchFamily="2" charset="-79"/>
              </a:rPr>
              <a:t> </a:t>
            </a:r>
            <a:r>
              <a:rPr lang="en-US" sz="1200" dirty="0" err="1">
                <a:latin typeface="Aharoni" pitchFamily="2" charset="-79"/>
                <a:cs typeface="Aharoni" pitchFamily="2" charset="-79"/>
              </a:rPr>
              <a:t>turadi</a:t>
            </a:r>
            <a:r>
              <a:rPr lang="en-US" sz="1200" dirty="0">
                <a:latin typeface="Aharoni" pitchFamily="2" charset="-79"/>
                <a:cs typeface="Aharoni" pitchFamily="2" charset="-79"/>
              </a:rPr>
              <a:t>, </a:t>
            </a:r>
            <a:r>
              <a:rPr lang="en-US" sz="1200" dirty="0" err="1">
                <a:latin typeface="Aharoni" pitchFamily="2" charset="-79"/>
                <a:cs typeface="Aharoni" pitchFamily="2" charset="-79"/>
              </a:rPr>
              <a:t>ular</a:t>
            </a:r>
            <a:r>
              <a:rPr lang="en-US" sz="1200" dirty="0">
                <a:latin typeface="Aharoni" pitchFamily="2" charset="-79"/>
                <a:cs typeface="Aharoni" pitchFamily="2" charset="-79"/>
              </a:rPr>
              <a:t> </a:t>
            </a:r>
            <a:r>
              <a:rPr lang="en-US" sz="1200" dirty="0" err="1">
                <a:latin typeface="Aharoni" pitchFamily="2" charset="-79"/>
                <a:cs typeface="Aharoni" pitchFamily="2" charset="-79"/>
              </a:rPr>
              <a:t>barcha</a:t>
            </a:r>
            <a:r>
              <a:rPr lang="en-US" sz="1200" dirty="0">
                <a:latin typeface="Aharoni" pitchFamily="2" charset="-79"/>
                <a:cs typeface="Aharoni" pitchFamily="2" charset="-79"/>
              </a:rPr>
              <a:t> </a:t>
            </a:r>
            <a:r>
              <a:rPr lang="en-US" sz="1200" dirty="0" err="1">
                <a:latin typeface="Aharoni" pitchFamily="2" charset="-79"/>
                <a:cs typeface="Aharoni" pitchFamily="2" charset="-79"/>
              </a:rPr>
              <a:t>xatti-harakatlarni</a:t>
            </a:r>
            <a:r>
              <a:rPr lang="en-US" sz="1200" dirty="0">
                <a:latin typeface="Aharoni" pitchFamily="2" charset="-79"/>
                <a:cs typeface="Aharoni" pitchFamily="2" charset="-79"/>
              </a:rPr>
              <a:t> </a:t>
            </a:r>
            <a:r>
              <a:rPr lang="en-US" sz="1200" dirty="0" err="1">
                <a:latin typeface="Aharoni" pitchFamily="2" charset="-79"/>
                <a:cs typeface="Aharoni" pitchFamily="2" charset="-79"/>
              </a:rPr>
              <a:t>namoyishkorona</a:t>
            </a:r>
            <a:r>
              <a:rPr lang="en-US" sz="1200" dirty="0">
                <a:latin typeface="Aharoni" pitchFamily="2" charset="-79"/>
                <a:cs typeface="Aharoni" pitchFamily="2" charset="-79"/>
              </a:rPr>
              <a:t> </a:t>
            </a:r>
            <a:r>
              <a:rPr lang="en-US" sz="1200" dirty="0" err="1">
                <a:latin typeface="Aharoni" pitchFamily="2" charset="-79"/>
                <a:cs typeface="Aharoni" pitchFamily="2" charset="-79"/>
              </a:rPr>
              <a:t>bajarishni</a:t>
            </a:r>
            <a:r>
              <a:rPr lang="en-US" sz="1200" dirty="0">
                <a:latin typeface="Aharoni" pitchFamily="2" charset="-79"/>
                <a:cs typeface="Aharoni" pitchFamily="2" charset="-79"/>
              </a:rPr>
              <a:t> hush </a:t>
            </a:r>
            <a:r>
              <a:rPr lang="en-US" sz="1200" dirty="0" err="1">
                <a:latin typeface="Aharoni" pitchFamily="2" charset="-79"/>
                <a:cs typeface="Aharoni" pitchFamily="2" charset="-79"/>
              </a:rPr>
              <a:t>ko‘rishadi</a:t>
            </a:r>
            <a:r>
              <a:rPr lang="en-US" sz="1200" dirty="0">
                <a:latin typeface="Aharoni" pitchFamily="2" charset="-79"/>
                <a:cs typeface="Aharoni" pitchFamily="2" charset="-79"/>
              </a:rPr>
              <a:t>. </a:t>
            </a:r>
            <a:r>
              <a:rPr lang="en-US" sz="1200" dirty="0" err="1">
                <a:latin typeface="Aharoni" pitchFamily="2" charset="-79"/>
                <a:cs typeface="Aharoni" pitchFamily="2" charset="-79"/>
              </a:rPr>
              <a:t>Atrofdagilar</a:t>
            </a:r>
            <a:r>
              <a:rPr lang="en-US" sz="1200" dirty="0">
                <a:latin typeface="Aharoni" pitchFamily="2" charset="-79"/>
                <a:cs typeface="Aharoni" pitchFamily="2" charset="-79"/>
              </a:rPr>
              <a:t> </a:t>
            </a:r>
            <a:r>
              <a:rPr lang="en-US" sz="1200" dirty="0" err="1">
                <a:latin typeface="Aharoni" pitchFamily="2" charset="-79"/>
                <a:cs typeface="Aharoni" pitchFamily="2" charset="-79"/>
              </a:rPr>
              <a:t>bilan</a:t>
            </a:r>
            <a:r>
              <a:rPr lang="en-US" sz="1200" dirty="0">
                <a:latin typeface="Aharoni" pitchFamily="2" charset="-79"/>
                <a:cs typeface="Aharoni" pitchFamily="2" charset="-79"/>
              </a:rPr>
              <a:t> </a:t>
            </a:r>
            <a:r>
              <a:rPr lang="en-US" sz="1200" dirty="0" err="1">
                <a:latin typeface="Aharoni" pitchFamily="2" charset="-79"/>
                <a:cs typeface="Aharoni" pitchFamily="2" charset="-79"/>
              </a:rPr>
              <a:t>tez</a:t>
            </a:r>
            <a:r>
              <a:rPr lang="en-US" sz="1200" dirty="0">
                <a:latin typeface="Aharoni" pitchFamily="2" charset="-79"/>
                <a:cs typeface="Aharoni" pitchFamily="2" charset="-79"/>
              </a:rPr>
              <a:t> </a:t>
            </a:r>
            <a:r>
              <a:rPr lang="en-US" sz="1200" dirty="0" err="1">
                <a:latin typeface="Aharoni" pitchFamily="2" charset="-79"/>
                <a:cs typeface="Aharoni" pitchFamily="2" charset="-79"/>
              </a:rPr>
              <a:t>va</a:t>
            </a:r>
            <a:r>
              <a:rPr lang="en-US" sz="1200" dirty="0">
                <a:latin typeface="Aharoni" pitchFamily="2" charset="-79"/>
                <a:cs typeface="Aharoni" pitchFamily="2" charset="-79"/>
              </a:rPr>
              <a:t> </a:t>
            </a:r>
            <a:r>
              <a:rPr lang="en-US" sz="1200" dirty="0" err="1">
                <a:latin typeface="Aharoni" pitchFamily="2" charset="-79"/>
                <a:cs typeface="Aharoni" pitchFamily="2" charset="-79"/>
              </a:rPr>
              <a:t>osonlikcha</a:t>
            </a:r>
            <a:r>
              <a:rPr lang="en-US" sz="1200" dirty="0">
                <a:latin typeface="Aharoni" pitchFamily="2" charset="-79"/>
                <a:cs typeface="Aharoni" pitchFamily="2" charset="-79"/>
              </a:rPr>
              <a:t> </a:t>
            </a:r>
            <a:r>
              <a:rPr lang="en-US" sz="1200" dirty="0" err="1">
                <a:latin typeface="Aharoni" pitchFamily="2" charset="-79"/>
                <a:cs typeface="Aharoni" pitchFamily="2" charset="-79"/>
              </a:rPr>
              <a:t>muloqotga</a:t>
            </a:r>
            <a:r>
              <a:rPr lang="en-US" sz="1200" dirty="0">
                <a:latin typeface="Aharoni" pitchFamily="2" charset="-79"/>
                <a:cs typeface="Aharoni" pitchFamily="2" charset="-79"/>
              </a:rPr>
              <a:t> </a:t>
            </a:r>
            <a:r>
              <a:rPr lang="en-US" sz="1200" dirty="0" err="1">
                <a:latin typeface="Aharoni" pitchFamily="2" charset="-79"/>
                <a:cs typeface="Aharoni" pitchFamily="2" charset="-79"/>
              </a:rPr>
              <a:t>kirishadi</a:t>
            </a:r>
            <a:r>
              <a:rPr lang="en-US" sz="1200" dirty="0">
                <a:latin typeface="Aharoni" pitchFamily="2" charset="-79"/>
                <a:cs typeface="Aharoni" pitchFamily="2" charset="-79"/>
              </a:rPr>
              <a:t>, </a:t>
            </a:r>
            <a:r>
              <a:rPr lang="en-US" sz="1200" dirty="0" err="1">
                <a:latin typeface="Aharoni" pitchFamily="2" charset="-79"/>
                <a:cs typeface="Aharoni" pitchFamily="2" charset="-79"/>
              </a:rPr>
              <a:t>ishchan</a:t>
            </a:r>
            <a:r>
              <a:rPr lang="en-US" sz="1200" dirty="0">
                <a:latin typeface="Aharoni" pitchFamily="2" charset="-79"/>
                <a:cs typeface="Aharoni" pitchFamily="2" charset="-79"/>
              </a:rPr>
              <a:t> </a:t>
            </a:r>
            <a:r>
              <a:rPr lang="en-US" sz="1200" dirty="0" err="1">
                <a:latin typeface="Aharoni" pitchFamily="2" charset="-79"/>
                <a:cs typeface="Aharoni" pitchFamily="2" charset="-79"/>
              </a:rPr>
              <a:t>va</a:t>
            </a:r>
            <a:r>
              <a:rPr lang="en-US" sz="1200" dirty="0">
                <a:latin typeface="Aharoni" pitchFamily="2" charset="-79"/>
                <a:cs typeface="Aharoni" pitchFamily="2" charset="-79"/>
              </a:rPr>
              <a:t> </a:t>
            </a:r>
            <a:r>
              <a:rPr lang="en-US" sz="1200" dirty="0" err="1">
                <a:latin typeface="Aharoni" pitchFamily="2" charset="-79"/>
                <a:cs typeface="Aharoni" pitchFamily="2" charset="-79"/>
              </a:rPr>
              <a:t>harakatchan</a:t>
            </a:r>
            <a:r>
              <a:rPr lang="en-US" sz="1200" dirty="0">
                <a:latin typeface="Aharoni" pitchFamily="2" charset="-79"/>
                <a:cs typeface="Aharoni" pitchFamily="2" charset="-79"/>
              </a:rPr>
              <a:t> </a:t>
            </a:r>
            <a:r>
              <a:rPr lang="en-US" sz="1200" dirty="0" err="1">
                <a:latin typeface="Aharoni" pitchFamily="2" charset="-79"/>
                <a:cs typeface="Aharoni" pitchFamily="2" charset="-79"/>
              </a:rPr>
              <a:t>bo‘lishadi</a:t>
            </a:r>
            <a:r>
              <a:rPr lang="en-US" sz="1200" dirty="0">
                <a:latin typeface="Aharoni" pitchFamily="2" charset="-79"/>
                <a:cs typeface="Aharoni" pitchFamily="2" charset="-79"/>
              </a:rPr>
              <a:t>. </a:t>
            </a:r>
            <a:r>
              <a:rPr lang="en-US" sz="1200" dirty="0" err="1">
                <a:latin typeface="Aharoni" pitchFamily="2" charset="-79"/>
                <a:cs typeface="Aharoni" pitchFamily="2" charset="-79"/>
              </a:rPr>
              <a:t>Xiyla</a:t>
            </a:r>
            <a:r>
              <a:rPr lang="en-US" sz="1200" dirty="0">
                <a:latin typeface="Aharoni" pitchFamily="2" charset="-79"/>
                <a:cs typeface="Aharoni" pitchFamily="2" charset="-79"/>
              </a:rPr>
              <a:t> </a:t>
            </a:r>
            <a:r>
              <a:rPr lang="en-US" sz="1200" dirty="0" err="1">
                <a:latin typeface="Aharoni" pitchFamily="2" charset="-79"/>
                <a:cs typeface="Aharoni" pitchFamily="2" charset="-79"/>
              </a:rPr>
              <a:t>va</a:t>
            </a:r>
            <a:r>
              <a:rPr lang="en-US" sz="1200" dirty="0">
                <a:latin typeface="Aharoni" pitchFamily="2" charset="-79"/>
                <a:cs typeface="Aharoni" pitchFamily="2" charset="-79"/>
              </a:rPr>
              <a:t> </a:t>
            </a:r>
            <a:r>
              <a:rPr lang="en-US" sz="1200" dirty="0" err="1">
                <a:latin typeface="Aharoni" pitchFamily="2" charset="-79"/>
                <a:cs typeface="Aharoni" pitchFamily="2" charset="-79"/>
              </a:rPr>
              <a:t>nayrangga</a:t>
            </a:r>
            <a:r>
              <a:rPr lang="en-US" sz="1200" dirty="0">
                <a:latin typeface="Aharoni" pitchFamily="2" charset="-79"/>
                <a:cs typeface="Aharoni" pitchFamily="2" charset="-79"/>
              </a:rPr>
              <a:t> </a:t>
            </a:r>
            <a:r>
              <a:rPr lang="en-US" sz="1200" dirty="0" err="1">
                <a:latin typeface="Aharoni" pitchFamily="2" charset="-79"/>
                <a:cs typeface="Aharoni" pitchFamily="2" charset="-79"/>
              </a:rPr>
              <a:t>usta</a:t>
            </a:r>
            <a:r>
              <a:rPr lang="en-US" sz="1200" dirty="0">
                <a:latin typeface="Aharoni" pitchFamily="2" charset="-79"/>
                <a:cs typeface="Aharoni" pitchFamily="2" charset="-79"/>
              </a:rPr>
              <a:t>, </a:t>
            </a:r>
            <a:r>
              <a:rPr lang="en-US" sz="1200" dirty="0" err="1">
                <a:latin typeface="Aharoni" pitchFamily="2" charset="-79"/>
                <a:cs typeface="Aharoni" pitchFamily="2" charset="-79"/>
              </a:rPr>
              <a:t>yolg‘on</a:t>
            </a:r>
            <a:r>
              <a:rPr lang="en-US" sz="1200" dirty="0">
                <a:latin typeface="Aharoni" pitchFamily="2" charset="-79"/>
                <a:cs typeface="Aharoni" pitchFamily="2" charset="-79"/>
              </a:rPr>
              <a:t> </a:t>
            </a:r>
            <a:r>
              <a:rPr lang="en-US" sz="1200" dirty="0" err="1">
                <a:latin typeface="Aharoni" pitchFamily="2" charset="-79"/>
                <a:cs typeface="Aharoni" pitchFamily="2" charset="-79"/>
              </a:rPr>
              <a:t>gapirishga</a:t>
            </a:r>
            <a:r>
              <a:rPr lang="en-US" sz="1200" dirty="0">
                <a:latin typeface="Aharoni" pitchFamily="2" charset="-79"/>
                <a:cs typeface="Aharoni" pitchFamily="2" charset="-79"/>
              </a:rPr>
              <a:t> </a:t>
            </a:r>
            <a:r>
              <a:rPr lang="en-US" sz="1200" dirty="0" err="1">
                <a:latin typeface="Aharoni" pitchFamily="2" charset="-79"/>
                <a:cs typeface="Aharoni" pitchFamily="2" charset="-79"/>
              </a:rPr>
              <a:t>moyil</a:t>
            </a:r>
            <a:r>
              <a:rPr lang="en-US" sz="1200" dirty="0">
                <a:latin typeface="Aharoni" pitchFamily="2" charset="-79"/>
                <a:cs typeface="Aharoni" pitchFamily="2" charset="-79"/>
              </a:rPr>
              <a:t>, </a:t>
            </a:r>
            <a:r>
              <a:rPr lang="en-US" sz="1200" dirty="0" err="1">
                <a:latin typeface="Aharoni" pitchFamily="2" charset="-79"/>
                <a:cs typeface="Aharoni" pitchFamily="2" charset="-79"/>
              </a:rPr>
              <a:t>olifta</a:t>
            </a:r>
            <a:r>
              <a:rPr lang="en-US" sz="1200" dirty="0">
                <a:latin typeface="Aharoni" pitchFamily="2" charset="-79"/>
                <a:cs typeface="Aharoni" pitchFamily="2" charset="-79"/>
              </a:rPr>
              <a:t>, </a:t>
            </a:r>
            <a:r>
              <a:rPr lang="en-US" sz="1200" dirty="0" err="1">
                <a:latin typeface="Aharoni" pitchFamily="2" charset="-79"/>
                <a:cs typeface="Aharoni" pitchFamily="2" charset="-79"/>
              </a:rPr>
              <a:t>makkor</a:t>
            </a:r>
            <a:r>
              <a:rPr lang="en-US" sz="1200" dirty="0">
                <a:latin typeface="Aharoni" pitchFamily="2" charset="-79"/>
                <a:cs typeface="Aharoni" pitchFamily="2" charset="-79"/>
              </a:rPr>
              <a:t>, </a:t>
            </a:r>
            <a:r>
              <a:rPr lang="en-US" sz="1200" dirty="0" err="1">
                <a:latin typeface="Aharoni" pitchFamily="2" charset="-79"/>
                <a:cs typeface="Aharoni" pitchFamily="2" charset="-79"/>
              </a:rPr>
              <a:t>xayolparast</a:t>
            </a:r>
            <a:r>
              <a:rPr lang="en-US" sz="1200" dirty="0">
                <a:latin typeface="Aharoni" pitchFamily="2" charset="-79"/>
                <a:cs typeface="Aharoni" pitchFamily="2" charset="-79"/>
              </a:rPr>
              <a:t>, </a:t>
            </a:r>
            <a:r>
              <a:rPr lang="en-US" sz="1200" dirty="0" err="1">
                <a:latin typeface="Aharoni" pitchFamily="2" charset="-79"/>
                <a:cs typeface="Aharoni" pitchFamily="2" charset="-79"/>
              </a:rPr>
              <a:t>o‘z</a:t>
            </a:r>
            <a:r>
              <a:rPr lang="en-US" sz="1200" dirty="0">
                <a:latin typeface="Aharoni" pitchFamily="2" charset="-79"/>
                <a:cs typeface="Aharoni" pitchFamily="2" charset="-79"/>
              </a:rPr>
              <a:t> </a:t>
            </a:r>
            <a:r>
              <a:rPr lang="en-US" sz="1200" dirty="0" err="1">
                <a:latin typeface="Aharoni" pitchFamily="2" charset="-79"/>
                <a:cs typeface="Aharoni" pitchFamily="2" charset="-79"/>
              </a:rPr>
              <a:t>shaxsini</a:t>
            </a:r>
            <a:r>
              <a:rPr lang="en-US" sz="1200" dirty="0">
                <a:latin typeface="Aharoni" pitchFamily="2" charset="-79"/>
                <a:cs typeface="Aharoni" pitchFamily="2" charset="-79"/>
              </a:rPr>
              <a:t> </a:t>
            </a:r>
            <a:r>
              <a:rPr lang="en-US" sz="1200" dirty="0" err="1">
                <a:latin typeface="Aharoni" pitchFamily="2" charset="-79"/>
                <a:cs typeface="Aharoni" pitchFamily="2" charset="-79"/>
              </a:rPr>
              <a:t>bo‘rttirib</a:t>
            </a:r>
            <a:r>
              <a:rPr lang="en-US" sz="1200" dirty="0">
                <a:latin typeface="Aharoni" pitchFamily="2" charset="-79"/>
                <a:cs typeface="Aharoni" pitchFamily="2" charset="-79"/>
              </a:rPr>
              <a:t> </a:t>
            </a:r>
            <a:r>
              <a:rPr lang="en-US" sz="1200" dirty="0" err="1">
                <a:latin typeface="Aharoni" pitchFamily="2" charset="-79"/>
                <a:cs typeface="Aharoni" pitchFamily="2" charset="-79"/>
              </a:rPr>
              <a:t>ko‘rsatuvchi</a:t>
            </a:r>
            <a:r>
              <a:rPr lang="en-US" sz="1200" dirty="0">
                <a:latin typeface="Aharoni" pitchFamily="2" charset="-79"/>
                <a:cs typeface="Aharoni" pitchFamily="2" charset="-79"/>
              </a:rPr>
              <a:t> </a:t>
            </a:r>
            <a:r>
              <a:rPr lang="en-US" sz="1200" dirty="0" err="1">
                <a:latin typeface="Aharoni" pitchFamily="2" charset="-79"/>
                <a:cs typeface="Aharoni" pitchFamily="2" charset="-79"/>
              </a:rPr>
              <a:t>bo‘lishadi</a:t>
            </a:r>
            <a:r>
              <a:rPr lang="en-US" sz="1200" dirty="0">
                <a:latin typeface="Aharoni" pitchFamily="2" charset="-79"/>
                <a:cs typeface="Aharoni" pitchFamily="2" charset="-79"/>
              </a:rPr>
              <a:t>. Shu </a:t>
            </a:r>
            <a:r>
              <a:rPr lang="en-US" sz="1200" dirty="0" err="1">
                <a:latin typeface="Aharoni" pitchFamily="2" charset="-79"/>
                <a:cs typeface="Aharoni" pitchFamily="2" charset="-79"/>
              </a:rPr>
              <a:t>bilan</a:t>
            </a:r>
            <a:r>
              <a:rPr lang="en-US" sz="1200" dirty="0">
                <a:latin typeface="Aharoni" pitchFamily="2" charset="-79"/>
                <a:cs typeface="Aharoni" pitchFamily="2" charset="-79"/>
              </a:rPr>
              <a:t> </a:t>
            </a:r>
            <a:r>
              <a:rPr lang="en-US" sz="1200" dirty="0" err="1">
                <a:latin typeface="Aharoni" pitchFamily="2" charset="-79"/>
                <a:cs typeface="Aharoni" pitchFamily="2" charset="-79"/>
              </a:rPr>
              <a:t>birga</a:t>
            </a:r>
            <a:r>
              <a:rPr lang="en-US" sz="1200" dirty="0">
                <a:latin typeface="Aharoni" pitchFamily="2" charset="-79"/>
                <a:cs typeface="Aharoni" pitchFamily="2" charset="-79"/>
              </a:rPr>
              <a:t> </a:t>
            </a:r>
            <a:r>
              <a:rPr lang="en-US" sz="1200" dirty="0" err="1">
                <a:latin typeface="Aharoni" pitchFamily="2" charset="-79"/>
                <a:cs typeface="Aharoni" pitchFamily="2" charset="-79"/>
              </a:rPr>
              <a:t>boshqa</a:t>
            </a:r>
            <a:r>
              <a:rPr lang="en-US" sz="1200" dirty="0">
                <a:latin typeface="Aharoni" pitchFamily="2" charset="-79"/>
                <a:cs typeface="Aharoni" pitchFamily="2" charset="-79"/>
              </a:rPr>
              <a:t> </a:t>
            </a:r>
            <a:r>
              <a:rPr lang="en-US" sz="1200" dirty="0" err="1">
                <a:latin typeface="Aharoni" pitchFamily="2" charset="-79"/>
                <a:cs typeface="Aharoni" pitchFamily="2" charset="-79"/>
              </a:rPr>
              <a:t>birovlarni</a:t>
            </a:r>
            <a:r>
              <a:rPr lang="en-US" sz="1200" dirty="0">
                <a:latin typeface="Aharoni" pitchFamily="2" charset="-79"/>
                <a:cs typeface="Aharoni" pitchFamily="2" charset="-79"/>
              </a:rPr>
              <a:t> </a:t>
            </a:r>
            <a:r>
              <a:rPr lang="en-US" sz="1200" dirty="0" err="1">
                <a:latin typeface="Aharoni" pitchFamily="2" charset="-79"/>
                <a:cs typeface="Aharoni" pitchFamily="2" charset="-79"/>
              </a:rPr>
              <a:t>bir-biriga</a:t>
            </a:r>
            <a:r>
              <a:rPr lang="en-US" sz="1200" dirty="0">
                <a:latin typeface="Aharoni" pitchFamily="2" charset="-79"/>
                <a:cs typeface="Aharoni" pitchFamily="2" charset="-79"/>
              </a:rPr>
              <a:t> </a:t>
            </a:r>
            <a:r>
              <a:rPr lang="en-US" sz="1200" dirty="0" err="1">
                <a:latin typeface="Aharoni" pitchFamily="2" charset="-79"/>
                <a:cs typeface="Aharoni" pitchFamily="2" charset="-79"/>
              </a:rPr>
              <a:t>to‘qnashtirib</a:t>
            </a:r>
            <a:r>
              <a:rPr lang="en-US" sz="1200" dirty="0">
                <a:latin typeface="Aharoni" pitchFamily="2" charset="-79"/>
                <a:cs typeface="Aharoni" pitchFamily="2" charset="-79"/>
              </a:rPr>
              <a:t> </a:t>
            </a:r>
            <a:r>
              <a:rPr lang="en-US" sz="1200" dirty="0" err="1">
                <a:latin typeface="Aharoni" pitchFamily="2" charset="-79"/>
                <a:cs typeface="Aharoni" pitchFamily="2" charset="-79"/>
              </a:rPr>
              <a:t>janjalli</a:t>
            </a:r>
            <a:r>
              <a:rPr lang="en-US" sz="1200" dirty="0">
                <a:latin typeface="Aharoni" pitchFamily="2" charset="-79"/>
                <a:cs typeface="Aharoni" pitchFamily="2" charset="-79"/>
              </a:rPr>
              <a:t> </a:t>
            </a:r>
            <a:r>
              <a:rPr lang="en-US" sz="1200" dirty="0" err="1">
                <a:latin typeface="Aharoni" pitchFamily="2" charset="-79"/>
                <a:cs typeface="Aharoni" pitchFamily="2" charset="-79"/>
              </a:rPr>
              <a:t>vaziyatlarni</a:t>
            </a:r>
            <a:r>
              <a:rPr lang="en-US" sz="1200" dirty="0">
                <a:latin typeface="Aharoni" pitchFamily="2" charset="-79"/>
                <a:cs typeface="Aharoni" pitchFamily="2" charset="-79"/>
              </a:rPr>
              <a:t> </a:t>
            </a:r>
            <a:r>
              <a:rPr lang="en-US" sz="1200" dirty="0" err="1">
                <a:latin typeface="Aharoni" pitchFamily="2" charset="-79"/>
                <a:cs typeface="Aharoni" pitchFamily="2" charset="-79"/>
              </a:rPr>
              <a:t>yuzaga</a:t>
            </a:r>
            <a:r>
              <a:rPr lang="en-US" sz="1200" dirty="0">
                <a:latin typeface="Aharoni" pitchFamily="2" charset="-79"/>
                <a:cs typeface="Aharoni" pitchFamily="2" charset="-79"/>
              </a:rPr>
              <a:t> </a:t>
            </a:r>
            <a:r>
              <a:rPr lang="en-US" sz="1200" dirty="0" err="1">
                <a:latin typeface="Aharoni" pitchFamily="2" charset="-79"/>
                <a:cs typeface="Aharoni" pitchFamily="2" charset="-79"/>
              </a:rPr>
              <a:t>keltirishni</a:t>
            </a:r>
            <a:r>
              <a:rPr lang="en-US" sz="1200" dirty="0">
                <a:latin typeface="Aharoni" pitchFamily="2" charset="-79"/>
                <a:cs typeface="Aharoni" pitchFamily="2" charset="-79"/>
              </a:rPr>
              <a:t> </a:t>
            </a:r>
            <a:r>
              <a:rPr lang="en-US" sz="1200" dirty="0" err="1">
                <a:latin typeface="Aharoni" pitchFamily="2" charset="-79"/>
                <a:cs typeface="Aharoni" pitchFamily="2" charset="-79"/>
              </a:rPr>
              <a:t>xush</a:t>
            </a:r>
            <a:r>
              <a:rPr lang="en-US" sz="1200" dirty="0">
                <a:latin typeface="Aharoni" pitchFamily="2" charset="-79"/>
                <a:cs typeface="Aharoni" pitchFamily="2" charset="-79"/>
              </a:rPr>
              <a:t> </a:t>
            </a:r>
            <a:r>
              <a:rPr lang="en-US" sz="1200" dirty="0" err="1">
                <a:latin typeface="Aharoni" pitchFamily="2" charset="-79"/>
                <a:cs typeface="Aharoni" pitchFamily="2" charset="-79"/>
              </a:rPr>
              <a:t>ko‘rishadi</a:t>
            </a:r>
            <a:r>
              <a:rPr lang="en-US" sz="1200" dirty="0">
                <a:latin typeface="Aharoni" pitchFamily="2" charset="-79"/>
                <a:cs typeface="Aharoni" pitchFamily="2" charset="-79"/>
              </a:rPr>
              <a:t>. </a:t>
            </a:r>
            <a:r>
              <a:rPr lang="en-US" sz="1200" dirty="0" err="1">
                <a:latin typeface="Aharoni" pitchFamily="2" charset="-79"/>
                <a:cs typeface="Aharoni" pitchFamily="2" charset="-79"/>
              </a:rPr>
              <a:t>Maqtovtalab</a:t>
            </a:r>
            <a:r>
              <a:rPr lang="en-US" sz="1200" dirty="0">
                <a:latin typeface="Aharoni" pitchFamily="2" charset="-79"/>
                <a:cs typeface="Aharoni" pitchFamily="2" charset="-79"/>
              </a:rPr>
              <a:t> </a:t>
            </a:r>
            <a:r>
              <a:rPr lang="en-US" sz="1200" dirty="0" err="1">
                <a:latin typeface="Aharoni" pitchFamily="2" charset="-79"/>
                <a:cs typeface="Aharoni" pitchFamily="2" charset="-79"/>
              </a:rPr>
              <a:t>va</a:t>
            </a:r>
            <a:r>
              <a:rPr lang="en-US" sz="1200" dirty="0">
                <a:latin typeface="Aharoni" pitchFamily="2" charset="-79"/>
                <a:cs typeface="Aharoni" pitchFamily="2" charset="-79"/>
              </a:rPr>
              <a:t> </a:t>
            </a:r>
            <a:r>
              <a:rPr lang="en-US" sz="1200" dirty="0" err="1">
                <a:latin typeface="Aharoni" pitchFamily="2" charset="-79"/>
                <a:cs typeface="Aharoni" pitchFamily="2" charset="-79"/>
              </a:rPr>
              <a:t>manman</a:t>
            </a:r>
            <a:r>
              <a:rPr lang="en-US" sz="1200" dirty="0">
                <a:latin typeface="Aharoni" pitchFamily="2" charset="-79"/>
                <a:cs typeface="Aharoni" pitchFamily="2" charset="-79"/>
              </a:rPr>
              <a:t> </a:t>
            </a:r>
            <a:r>
              <a:rPr lang="en-US" sz="1200" dirty="0" err="1">
                <a:latin typeface="Aharoni" pitchFamily="2" charset="-79"/>
                <a:cs typeface="Aharoni" pitchFamily="2" charset="-79"/>
              </a:rPr>
              <a:t>bu</a:t>
            </a:r>
            <a:r>
              <a:rPr lang="en-US" sz="1200" dirty="0">
                <a:latin typeface="Aharoni" pitchFamily="2" charset="-79"/>
                <a:cs typeface="Aharoni" pitchFamily="2" charset="-79"/>
              </a:rPr>
              <a:t> </a:t>
            </a:r>
            <a:r>
              <a:rPr lang="en-US" sz="1200" dirty="0" err="1">
                <a:latin typeface="Aharoni" pitchFamily="2" charset="-79"/>
                <a:cs typeface="Aharoni" pitchFamily="2" charset="-79"/>
              </a:rPr>
              <a:t>shaxslar</a:t>
            </a:r>
            <a:r>
              <a:rPr lang="en-US" sz="1200" dirty="0">
                <a:latin typeface="Aharoni" pitchFamily="2" charset="-79"/>
                <a:cs typeface="Aharoni" pitchFamily="2" charset="-79"/>
              </a:rPr>
              <a:t> </a:t>
            </a:r>
            <a:r>
              <a:rPr lang="en-US" sz="1200" dirty="0" err="1">
                <a:latin typeface="Aharoni" pitchFamily="2" charset="-79"/>
                <a:cs typeface="Aharoni" pitchFamily="2" charset="-79"/>
              </a:rPr>
              <a:t>har</a:t>
            </a:r>
            <a:r>
              <a:rPr lang="en-US" sz="1200" dirty="0">
                <a:latin typeface="Aharoni" pitchFamily="2" charset="-79"/>
                <a:cs typeface="Aharoni" pitchFamily="2" charset="-79"/>
              </a:rPr>
              <a:t> </a:t>
            </a:r>
            <a:r>
              <a:rPr lang="en-US" sz="1200" dirty="0" err="1">
                <a:latin typeface="Aharoni" pitchFamily="2" charset="-79"/>
                <a:cs typeface="Aharoni" pitchFamily="2" charset="-79"/>
              </a:rPr>
              <a:t>qanday</a:t>
            </a:r>
            <a:r>
              <a:rPr lang="en-US" sz="1200" dirty="0">
                <a:latin typeface="Aharoni" pitchFamily="2" charset="-79"/>
                <a:cs typeface="Aharoni" pitchFamily="2" charset="-79"/>
              </a:rPr>
              <a:t> </a:t>
            </a:r>
            <a:r>
              <a:rPr lang="en-US" sz="1200" dirty="0" err="1">
                <a:latin typeface="Aharoni" pitchFamily="2" charset="-79"/>
                <a:cs typeface="Aharoni" pitchFamily="2" charset="-79"/>
              </a:rPr>
              <a:t>ishga</a:t>
            </a:r>
            <a:r>
              <a:rPr lang="en-US" sz="1200" dirty="0">
                <a:latin typeface="Aharoni" pitchFamily="2" charset="-79"/>
                <a:cs typeface="Aharoni" pitchFamily="2" charset="-79"/>
              </a:rPr>
              <a:t> </a:t>
            </a:r>
            <a:r>
              <a:rPr lang="en-US" sz="1200" dirty="0" err="1">
                <a:latin typeface="Aharoni" pitchFamily="2" charset="-79"/>
                <a:cs typeface="Aharoni" pitchFamily="2" charset="-79"/>
              </a:rPr>
              <a:t>tavakkal</a:t>
            </a:r>
            <a:r>
              <a:rPr lang="en-US" sz="1200" dirty="0">
                <a:latin typeface="Aharoni" pitchFamily="2" charset="-79"/>
                <a:cs typeface="Aharoni" pitchFamily="2" charset="-79"/>
              </a:rPr>
              <a:t> </a:t>
            </a:r>
            <a:r>
              <a:rPr lang="en-US" sz="1200" dirty="0" err="1">
                <a:latin typeface="Aharoni" pitchFamily="2" charset="-79"/>
                <a:cs typeface="Aharoni" pitchFamily="2" charset="-79"/>
              </a:rPr>
              <a:t>qilib</a:t>
            </a:r>
            <a:r>
              <a:rPr lang="en-US" sz="1200" dirty="0">
                <a:latin typeface="Aharoni" pitchFamily="2" charset="-79"/>
                <a:cs typeface="Aharoni" pitchFamily="2" charset="-79"/>
              </a:rPr>
              <a:t> </a:t>
            </a:r>
            <a:r>
              <a:rPr lang="en-US" sz="1200" dirty="0" err="1">
                <a:latin typeface="Aharoni" pitchFamily="2" charset="-79"/>
                <a:cs typeface="Aharoni" pitchFamily="2" charset="-79"/>
              </a:rPr>
              <a:t>qo‘l</a:t>
            </a:r>
            <a:r>
              <a:rPr lang="en-US" sz="1200" dirty="0">
                <a:latin typeface="Aharoni" pitchFamily="2" charset="-79"/>
                <a:cs typeface="Aharoni" pitchFamily="2" charset="-79"/>
              </a:rPr>
              <a:t> </a:t>
            </a:r>
            <a:r>
              <a:rPr lang="en-US" sz="1200" dirty="0" err="1">
                <a:latin typeface="Aharoni" pitchFamily="2" charset="-79"/>
                <a:cs typeface="Aharoni" pitchFamily="2" charset="-79"/>
              </a:rPr>
              <a:t>urib</a:t>
            </a:r>
            <a:r>
              <a:rPr lang="en-US" sz="1200" dirty="0">
                <a:latin typeface="Aharoni" pitchFamily="2" charset="-79"/>
                <a:cs typeface="Aharoni" pitchFamily="2" charset="-79"/>
              </a:rPr>
              <a:t> </a:t>
            </a:r>
            <a:r>
              <a:rPr lang="en-US" sz="1200" dirty="0" err="1">
                <a:latin typeface="Aharoni" pitchFamily="2" charset="-79"/>
                <a:cs typeface="Aharoni" pitchFamily="2" charset="-79"/>
              </a:rPr>
              <a:t>ko‘rishadi</a:t>
            </a:r>
            <a:r>
              <a:rPr lang="en-US" sz="1200" dirty="0">
                <a:latin typeface="Aharoni" pitchFamily="2" charset="-79"/>
                <a:cs typeface="Aharoni" pitchFamily="2" charset="-79"/>
              </a:rPr>
              <a:t>, </a:t>
            </a:r>
            <a:r>
              <a:rPr lang="en-US" sz="1200" dirty="0" err="1">
                <a:latin typeface="Aharoni" pitchFamily="2" charset="-79"/>
                <a:cs typeface="Aharoni" pitchFamily="2" charset="-79"/>
              </a:rPr>
              <a:t>rahbarchilikka</a:t>
            </a:r>
            <a:r>
              <a:rPr lang="en-US" sz="1200" dirty="0">
                <a:latin typeface="Aharoni" pitchFamily="2" charset="-79"/>
                <a:cs typeface="Aharoni" pitchFamily="2" charset="-79"/>
              </a:rPr>
              <a:t> </a:t>
            </a:r>
            <a:r>
              <a:rPr lang="en-US" sz="1200" dirty="0" err="1">
                <a:latin typeface="Aharoni" pitchFamily="2" charset="-79"/>
                <a:cs typeface="Aharoni" pitchFamily="2" charset="-79"/>
              </a:rPr>
              <a:t>intilishadi</a:t>
            </a:r>
            <a:r>
              <a:rPr lang="en-US" sz="1200" dirty="0">
                <a:latin typeface="Aharoni" pitchFamily="2" charset="-79"/>
                <a:cs typeface="Aharoni" pitchFamily="2" charset="-79"/>
              </a:rPr>
              <a:t>, </a:t>
            </a:r>
            <a:r>
              <a:rPr lang="en-US" sz="1200" dirty="0" err="1">
                <a:latin typeface="Aharoni" pitchFamily="2" charset="-79"/>
                <a:cs typeface="Aharoni" pitchFamily="2" charset="-79"/>
              </a:rPr>
              <a:t>atrofdagilarning</a:t>
            </a:r>
            <a:r>
              <a:rPr lang="en-US" sz="1200" dirty="0">
                <a:latin typeface="Aharoni" pitchFamily="2" charset="-79"/>
                <a:cs typeface="Aharoni" pitchFamily="2" charset="-79"/>
              </a:rPr>
              <a:t> </a:t>
            </a:r>
            <a:r>
              <a:rPr lang="en-US" sz="1200" dirty="0" err="1">
                <a:latin typeface="Aharoni" pitchFamily="2" charset="-79"/>
                <a:cs typeface="Aharoni" pitchFamily="2" charset="-79"/>
              </a:rPr>
              <a:t>e’tiborida</a:t>
            </a:r>
            <a:r>
              <a:rPr lang="en-US" sz="1200" dirty="0">
                <a:latin typeface="Aharoni" pitchFamily="2" charset="-79"/>
                <a:cs typeface="Aharoni" pitchFamily="2" charset="-79"/>
              </a:rPr>
              <a:t> </a:t>
            </a:r>
            <a:r>
              <a:rPr lang="en-US" sz="1200" dirty="0" err="1">
                <a:latin typeface="Aharoni" pitchFamily="2" charset="-79"/>
                <a:cs typeface="Aharoni" pitchFamily="2" charset="-79"/>
              </a:rPr>
              <a:t>bo‘lishga</a:t>
            </a:r>
            <a:r>
              <a:rPr lang="en-US" sz="1200" dirty="0">
                <a:latin typeface="Aharoni" pitchFamily="2" charset="-79"/>
                <a:cs typeface="Aharoni" pitchFamily="2" charset="-79"/>
              </a:rPr>
              <a:t> </a:t>
            </a:r>
            <a:r>
              <a:rPr lang="en-US" sz="1200" dirty="0" err="1">
                <a:latin typeface="Aharoni" pitchFamily="2" charset="-79"/>
                <a:cs typeface="Aharoni" pitchFamily="2" charset="-79"/>
              </a:rPr>
              <a:t>intilib</a:t>
            </a:r>
            <a:r>
              <a:rPr lang="en-US" sz="1200" dirty="0">
                <a:latin typeface="Aharoni" pitchFamily="2" charset="-79"/>
                <a:cs typeface="Aharoni" pitchFamily="2" charset="-79"/>
              </a:rPr>
              <a:t> </a:t>
            </a:r>
            <a:r>
              <a:rPr lang="en-US" sz="1200" dirty="0" err="1">
                <a:latin typeface="Aharoni" pitchFamily="2" charset="-79"/>
                <a:cs typeface="Aharoni" pitchFamily="2" charset="-79"/>
              </a:rPr>
              <a:t>yashashadi</a:t>
            </a:r>
            <a:r>
              <a:rPr lang="en-US" sz="1200" dirty="0">
                <a:latin typeface="Aharoni" pitchFamily="2" charset="-79"/>
                <a:cs typeface="Aharoni" pitchFamily="2" charset="-79"/>
              </a:rPr>
              <a:t>.</a:t>
            </a:r>
            <a:endParaRPr lang="en-US" sz="1200" dirty="0">
              <a:latin typeface="Aharoni" pitchFamily="2" charset="-79"/>
              <a:cs typeface="Aharoni" pitchFamily="2" charset="-79"/>
            </a:endParaRPr>
          </a:p>
          <a:p>
            <a:pPr>
              <a:buNone/>
            </a:pPr>
            <a:endParaRPr lang="en-US" sz="1200" dirty="0">
              <a:latin typeface="Aharoni" pitchFamily="2" charset="-79"/>
              <a:cs typeface="Aharoni" pitchFamily="2" charset="-79"/>
            </a:endParaRPr>
          </a:p>
          <a:p>
            <a:pPr>
              <a:buNone/>
            </a:pPr>
            <a:r>
              <a:rPr lang="ru-RU" sz="1200" dirty="0">
                <a:latin typeface="Times New Roman" panose="02020603050405020304" pitchFamily="18" charset="0"/>
                <a:cs typeface="Aharoni" pitchFamily="2" charset="-79"/>
              </a:rPr>
              <a:t>       </a:t>
            </a:r>
            <a:r>
              <a:rPr lang="en-US" sz="1200" dirty="0" err="1">
                <a:latin typeface="Aharoni" pitchFamily="2" charset="-79"/>
                <a:cs typeface="Aharoni" pitchFamily="2" charset="-79"/>
              </a:rPr>
              <a:t>Odamlar</a:t>
            </a:r>
            <a:r>
              <a:rPr lang="en-US" sz="1200" dirty="0">
                <a:latin typeface="Aharoni" pitchFamily="2" charset="-79"/>
                <a:cs typeface="Aharoni" pitchFamily="2" charset="-79"/>
              </a:rPr>
              <a:t> </a:t>
            </a:r>
            <a:r>
              <a:rPr lang="en-US" sz="1200" dirty="0" err="1">
                <a:latin typeface="Aharoni" pitchFamily="2" charset="-79"/>
                <a:cs typeface="Aharoni" pitchFamily="2" charset="-79"/>
              </a:rPr>
              <a:t>bilan</a:t>
            </a:r>
            <a:r>
              <a:rPr lang="en-US" sz="1200" dirty="0">
                <a:latin typeface="Aharoni" pitchFamily="2" charset="-79"/>
                <a:cs typeface="Aharoni" pitchFamily="2" charset="-79"/>
              </a:rPr>
              <a:t> </a:t>
            </a:r>
            <a:r>
              <a:rPr lang="en-US" sz="1200" dirty="0" err="1">
                <a:latin typeface="Aharoni" pitchFamily="2" charset="-79"/>
                <a:cs typeface="Aharoni" pitchFamily="2" charset="-79"/>
              </a:rPr>
              <a:t>tez</a:t>
            </a:r>
            <a:r>
              <a:rPr lang="en-US" sz="1200" dirty="0">
                <a:latin typeface="Aharoni" pitchFamily="2" charset="-79"/>
                <a:cs typeface="Aharoni" pitchFamily="2" charset="-79"/>
              </a:rPr>
              <a:t> </a:t>
            </a:r>
            <a:r>
              <a:rPr lang="en-US" sz="1200" dirty="0" err="1">
                <a:latin typeface="Aharoni" pitchFamily="2" charset="-79"/>
                <a:cs typeface="Aharoni" pitchFamily="2" charset="-79"/>
              </a:rPr>
              <a:t>til</a:t>
            </a:r>
            <a:r>
              <a:rPr lang="en-US" sz="1200" dirty="0">
                <a:latin typeface="Aharoni" pitchFamily="2" charset="-79"/>
                <a:cs typeface="Aharoni" pitchFamily="2" charset="-79"/>
              </a:rPr>
              <a:t> </a:t>
            </a:r>
            <a:r>
              <a:rPr lang="en-US" sz="1200" dirty="0" err="1">
                <a:latin typeface="Aharoni" pitchFamily="2" charset="-79"/>
                <a:cs typeface="Aharoni" pitchFamily="2" charset="-79"/>
              </a:rPr>
              <a:t>topishib</a:t>
            </a:r>
            <a:r>
              <a:rPr lang="en-US" sz="1200" dirty="0">
                <a:latin typeface="Aharoni" pitchFamily="2" charset="-79"/>
                <a:cs typeface="Aharoni" pitchFamily="2" charset="-79"/>
              </a:rPr>
              <a:t> </a:t>
            </a:r>
            <a:r>
              <a:rPr lang="en-US" sz="1200" dirty="0" err="1">
                <a:latin typeface="Aharoni" pitchFamily="2" charset="-79"/>
                <a:cs typeface="Aharoni" pitchFamily="2" charset="-79"/>
              </a:rPr>
              <a:t>ketishadi</a:t>
            </a:r>
            <a:r>
              <a:rPr lang="en-US" sz="1200" dirty="0">
                <a:latin typeface="Aharoni" pitchFamily="2" charset="-79"/>
                <a:cs typeface="Aharoni" pitchFamily="2" charset="-79"/>
              </a:rPr>
              <a:t>, </a:t>
            </a:r>
            <a:r>
              <a:rPr lang="en-US" sz="1200" dirty="0" err="1">
                <a:latin typeface="Aharoni" pitchFamily="2" charset="-79"/>
                <a:cs typeface="Aharoni" pitchFamily="2" charset="-79"/>
              </a:rPr>
              <a:t>har</a:t>
            </a:r>
            <a:r>
              <a:rPr lang="en-US" sz="1200" dirty="0">
                <a:latin typeface="Aharoni" pitchFamily="2" charset="-79"/>
                <a:cs typeface="Aharoni" pitchFamily="2" charset="-79"/>
              </a:rPr>
              <a:t> </a:t>
            </a:r>
            <a:r>
              <a:rPr lang="en-US" sz="1200" dirty="0" err="1">
                <a:latin typeface="Aharoni" pitchFamily="2" charset="-79"/>
                <a:cs typeface="Aharoni" pitchFamily="2" charset="-79"/>
              </a:rPr>
              <a:t>qanday</a:t>
            </a:r>
            <a:r>
              <a:rPr lang="en-US" sz="1200" dirty="0">
                <a:latin typeface="Aharoni" pitchFamily="2" charset="-79"/>
                <a:cs typeface="Aharoni" pitchFamily="2" charset="-79"/>
              </a:rPr>
              <a:t> </a:t>
            </a:r>
            <a:r>
              <a:rPr lang="en-US" sz="1200" dirty="0" err="1">
                <a:latin typeface="Aharoni" pitchFamily="2" charset="-79"/>
                <a:cs typeface="Aharoni" pitchFamily="2" charset="-79"/>
              </a:rPr>
              <a:t>vaziyatga</a:t>
            </a:r>
            <a:r>
              <a:rPr lang="en-US" sz="1200" dirty="0">
                <a:latin typeface="Aharoni" pitchFamily="2" charset="-79"/>
                <a:cs typeface="Aharoni" pitchFamily="2" charset="-79"/>
              </a:rPr>
              <a:t> </a:t>
            </a:r>
            <a:r>
              <a:rPr lang="en-US" sz="1200" dirty="0" err="1">
                <a:latin typeface="Aharoni" pitchFamily="2" charset="-79"/>
                <a:cs typeface="Aharoni" pitchFamily="2" charset="-79"/>
              </a:rPr>
              <a:t>tez</a:t>
            </a:r>
            <a:r>
              <a:rPr lang="en-US" sz="1200" dirty="0">
                <a:latin typeface="Aharoni" pitchFamily="2" charset="-79"/>
                <a:cs typeface="Aharoni" pitchFamily="2" charset="-79"/>
              </a:rPr>
              <a:t> </a:t>
            </a:r>
            <a:r>
              <a:rPr lang="en-US" sz="1200" dirty="0" err="1">
                <a:latin typeface="Aharoni" pitchFamily="2" charset="-79"/>
                <a:cs typeface="Aharoni" pitchFamily="2" charset="-79"/>
              </a:rPr>
              <a:t>moslashib</a:t>
            </a:r>
            <a:r>
              <a:rPr lang="en-US" sz="1200" dirty="0">
                <a:latin typeface="Aharoni" pitchFamily="2" charset="-79"/>
                <a:cs typeface="Aharoni" pitchFamily="2" charset="-79"/>
              </a:rPr>
              <a:t> </a:t>
            </a:r>
            <a:r>
              <a:rPr lang="en-US" sz="1200" dirty="0" err="1">
                <a:latin typeface="Aharoni" pitchFamily="2" charset="-79"/>
                <a:cs typeface="Aharoni" pitchFamily="2" charset="-79"/>
              </a:rPr>
              <a:t>olishadi</a:t>
            </a:r>
            <a:r>
              <a:rPr lang="en-US" sz="1200" dirty="0">
                <a:latin typeface="Aharoni" pitchFamily="2" charset="-79"/>
                <a:cs typeface="Aharoni" pitchFamily="2" charset="-79"/>
              </a:rPr>
              <a:t>, agar </a:t>
            </a:r>
            <a:r>
              <a:rPr lang="en-US" sz="1200" dirty="0" err="1">
                <a:latin typeface="Aharoni" pitchFamily="2" charset="-79"/>
                <a:cs typeface="Aharoni" pitchFamily="2" charset="-79"/>
              </a:rPr>
              <a:t>ularning</a:t>
            </a:r>
            <a:r>
              <a:rPr lang="en-US" sz="1200" dirty="0">
                <a:latin typeface="Aharoni" pitchFamily="2" charset="-79"/>
                <a:cs typeface="Aharoni" pitchFamily="2" charset="-79"/>
              </a:rPr>
              <a:t> </a:t>
            </a:r>
            <a:r>
              <a:rPr lang="en-US" sz="1200" dirty="0" err="1">
                <a:latin typeface="Aharoni" pitchFamily="2" charset="-79"/>
                <a:cs typeface="Aharoni" pitchFamily="2" charset="-79"/>
              </a:rPr>
              <a:t>xatti-harakatlari</a:t>
            </a:r>
            <a:r>
              <a:rPr lang="en-US" sz="1200" dirty="0">
                <a:latin typeface="Aharoni" pitchFamily="2" charset="-79"/>
                <a:cs typeface="Aharoni" pitchFamily="2" charset="-79"/>
              </a:rPr>
              <a:t> </a:t>
            </a:r>
            <a:r>
              <a:rPr lang="en-US" sz="1200" dirty="0" err="1">
                <a:latin typeface="Aharoni" pitchFamily="2" charset="-79"/>
                <a:cs typeface="Aharoni" pitchFamily="2" charset="-79"/>
              </a:rPr>
              <a:t>atrofdagilar</a:t>
            </a:r>
            <a:r>
              <a:rPr lang="en-US" sz="1200" dirty="0">
                <a:latin typeface="Aharoni" pitchFamily="2" charset="-79"/>
                <a:cs typeface="Aharoni" pitchFamily="2" charset="-79"/>
              </a:rPr>
              <a:t> </a:t>
            </a:r>
            <a:r>
              <a:rPr lang="en-US" sz="1200" dirty="0" err="1">
                <a:latin typeface="Aharoni" pitchFamily="2" charset="-79"/>
                <a:cs typeface="Aharoni" pitchFamily="2" charset="-79"/>
              </a:rPr>
              <a:t>tomonidan</a:t>
            </a:r>
            <a:r>
              <a:rPr lang="en-US" sz="1200" dirty="0">
                <a:latin typeface="Aharoni" pitchFamily="2" charset="-79"/>
                <a:cs typeface="Aharoni" pitchFamily="2" charset="-79"/>
              </a:rPr>
              <a:t> tan </a:t>
            </a:r>
            <a:r>
              <a:rPr lang="en-US" sz="1200" dirty="0" err="1">
                <a:latin typeface="Aharoni" pitchFamily="2" charset="-79"/>
                <a:cs typeface="Aharoni" pitchFamily="2" charset="-79"/>
              </a:rPr>
              <a:t>olinmasa</a:t>
            </a:r>
            <a:r>
              <a:rPr lang="en-US" sz="1200" dirty="0">
                <a:latin typeface="Aharoni" pitchFamily="2" charset="-79"/>
                <a:cs typeface="Aharoni" pitchFamily="2" charset="-79"/>
              </a:rPr>
              <a:t> </a:t>
            </a:r>
            <a:r>
              <a:rPr lang="en-US" sz="1200" dirty="0" err="1">
                <a:latin typeface="Aharoni" pitchFamily="2" charset="-79"/>
                <a:cs typeface="Aharoni" pitchFamily="2" charset="-79"/>
              </a:rPr>
              <a:t>yoki</a:t>
            </a:r>
            <a:r>
              <a:rPr lang="en-US" sz="1200" dirty="0">
                <a:latin typeface="Aharoni" pitchFamily="2" charset="-79"/>
                <a:cs typeface="Aharoni" pitchFamily="2" charset="-79"/>
              </a:rPr>
              <a:t> </a:t>
            </a:r>
            <a:r>
              <a:rPr lang="en-US" sz="1200" dirty="0" err="1">
                <a:latin typeface="Aharoni" pitchFamily="2" charset="-79"/>
                <a:cs typeface="Aharoni" pitchFamily="2" charset="-79"/>
              </a:rPr>
              <a:t>unga</a:t>
            </a:r>
            <a:r>
              <a:rPr lang="en-US" sz="1200" dirty="0">
                <a:latin typeface="Aharoni" pitchFamily="2" charset="-79"/>
                <a:cs typeface="Aharoni" pitchFamily="2" charset="-79"/>
              </a:rPr>
              <a:t> </a:t>
            </a:r>
            <a:r>
              <a:rPr lang="en-US" sz="1200" dirty="0" err="1">
                <a:latin typeface="Aharoni" pitchFamily="2" charset="-79"/>
                <a:cs typeface="Aharoni" pitchFamily="2" charset="-79"/>
              </a:rPr>
              <a:t>e’tibor</a:t>
            </a:r>
            <a:r>
              <a:rPr lang="en-US" sz="1200" dirty="0">
                <a:latin typeface="Aharoni" pitchFamily="2" charset="-79"/>
                <a:cs typeface="Aharoni" pitchFamily="2" charset="-79"/>
              </a:rPr>
              <a:t> </a:t>
            </a:r>
            <a:r>
              <a:rPr lang="en-US" sz="1200" dirty="0" err="1">
                <a:latin typeface="Aharoni" pitchFamily="2" charset="-79"/>
                <a:cs typeface="Aharoni" pitchFamily="2" charset="-79"/>
              </a:rPr>
              <a:t>qilinmasa</a:t>
            </a:r>
            <a:r>
              <a:rPr lang="en-US" sz="1200" dirty="0">
                <a:latin typeface="Aharoni" pitchFamily="2" charset="-79"/>
                <a:cs typeface="Aharoni" pitchFamily="2" charset="-79"/>
              </a:rPr>
              <a:t>, </a:t>
            </a:r>
            <a:r>
              <a:rPr lang="en-US" sz="1200" dirty="0" err="1">
                <a:latin typeface="Aharoni" pitchFamily="2" charset="-79"/>
                <a:cs typeface="Aharoni" pitchFamily="2" charset="-79"/>
              </a:rPr>
              <a:t>ularning</a:t>
            </a:r>
            <a:r>
              <a:rPr lang="en-US" sz="1200" dirty="0">
                <a:latin typeface="Aharoni" pitchFamily="2" charset="-79"/>
                <a:cs typeface="Aharoni" pitchFamily="2" charset="-79"/>
              </a:rPr>
              <a:t> </a:t>
            </a:r>
            <a:r>
              <a:rPr lang="en-US" sz="1200" dirty="0" err="1">
                <a:latin typeface="Aharoni" pitchFamily="2" charset="-79"/>
                <a:cs typeface="Aharoni" pitchFamily="2" charset="-79"/>
              </a:rPr>
              <a:t>kayfiyati</a:t>
            </a:r>
            <a:r>
              <a:rPr lang="en-US" sz="1200" dirty="0">
                <a:latin typeface="Aharoni" pitchFamily="2" charset="-79"/>
                <a:cs typeface="Aharoni" pitchFamily="2" charset="-79"/>
              </a:rPr>
              <a:t> </a:t>
            </a:r>
            <a:r>
              <a:rPr lang="en-US" sz="1200" dirty="0" err="1">
                <a:latin typeface="Aharoni" pitchFamily="2" charset="-79"/>
                <a:cs typeface="Aharoni" pitchFamily="2" charset="-79"/>
              </a:rPr>
              <a:t>tez</a:t>
            </a:r>
            <a:r>
              <a:rPr lang="en-US" sz="1200" dirty="0">
                <a:latin typeface="Aharoni" pitchFamily="2" charset="-79"/>
                <a:cs typeface="Aharoni" pitchFamily="2" charset="-79"/>
              </a:rPr>
              <a:t> </a:t>
            </a:r>
            <a:r>
              <a:rPr lang="en-US" sz="1200" dirty="0" err="1">
                <a:latin typeface="Aharoni" pitchFamily="2" charset="-79"/>
                <a:cs typeface="Aharoni" pitchFamily="2" charset="-79"/>
              </a:rPr>
              <a:t>buziladi</a:t>
            </a:r>
            <a:r>
              <a:rPr lang="en-US" sz="1200" dirty="0">
                <a:latin typeface="Aharoni" pitchFamily="2" charset="-79"/>
                <a:cs typeface="Aharoni" pitchFamily="2" charset="-79"/>
              </a:rPr>
              <a:t> </a:t>
            </a:r>
            <a:r>
              <a:rPr lang="en-US" sz="1200" dirty="0" err="1">
                <a:latin typeface="Aharoni" pitchFamily="2" charset="-79"/>
                <a:cs typeface="Aharoni" pitchFamily="2" charset="-79"/>
              </a:rPr>
              <a:t>va</a:t>
            </a:r>
            <a:r>
              <a:rPr lang="en-US" sz="1200" dirty="0">
                <a:latin typeface="Aharoni" pitchFamily="2" charset="-79"/>
                <a:cs typeface="Aharoni" pitchFamily="2" charset="-79"/>
              </a:rPr>
              <a:t> </a:t>
            </a:r>
            <a:r>
              <a:rPr lang="en-US" sz="1200" dirty="0" err="1">
                <a:latin typeface="Aharoni" pitchFamily="2" charset="-79"/>
                <a:cs typeface="Aharoni" pitchFamily="2" charset="-79"/>
              </a:rPr>
              <a:t>suhbatni</a:t>
            </a:r>
            <a:r>
              <a:rPr lang="en-US" sz="1200" dirty="0">
                <a:latin typeface="Aharoni" pitchFamily="2" charset="-79"/>
                <a:cs typeface="Aharoni" pitchFamily="2" charset="-79"/>
              </a:rPr>
              <a:t> </a:t>
            </a:r>
            <a:r>
              <a:rPr lang="en-US" sz="1200" dirty="0" err="1">
                <a:latin typeface="Aharoni" pitchFamily="2" charset="-79"/>
                <a:cs typeface="Aharoni" pitchFamily="2" charset="-79"/>
              </a:rPr>
              <a:t>boshqa</a:t>
            </a:r>
            <a:r>
              <a:rPr lang="en-US" sz="1200" dirty="0">
                <a:latin typeface="Aharoni" pitchFamily="2" charset="-79"/>
                <a:cs typeface="Aharoni" pitchFamily="2" charset="-79"/>
              </a:rPr>
              <a:t> </a:t>
            </a:r>
            <a:r>
              <a:rPr lang="en-US" sz="1200" dirty="0" err="1">
                <a:latin typeface="Aharoni" pitchFamily="2" charset="-79"/>
                <a:cs typeface="Aharoni" pitchFamily="2" charset="-79"/>
              </a:rPr>
              <a:t>yo‘nalishga</a:t>
            </a:r>
            <a:r>
              <a:rPr lang="en-US" sz="1200" dirty="0">
                <a:latin typeface="Aharoni" pitchFamily="2" charset="-79"/>
                <a:cs typeface="Aharoni" pitchFamily="2" charset="-79"/>
              </a:rPr>
              <a:t> </a:t>
            </a:r>
            <a:r>
              <a:rPr lang="en-US" sz="1200" dirty="0" err="1">
                <a:latin typeface="Aharoni" pitchFamily="2" charset="-79"/>
                <a:cs typeface="Aharoni" pitchFamily="2" charset="-79"/>
              </a:rPr>
              <a:t>o‘zgartirib</a:t>
            </a:r>
            <a:r>
              <a:rPr lang="en-US" sz="1200" dirty="0">
                <a:latin typeface="Aharoni" pitchFamily="2" charset="-79"/>
                <a:cs typeface="Aharoni" pitchFamily="2" charset="-79"/>
              </a:rPr>
              <a:t> </a:t>
            </a:r>
            <a:r>
              <a:rPr lang="en-US" sz="1200" dirty="0" err="1">
                <a:latin typeface="Aharoni" pitchFamily="2" charset="-79"/>
                <a:cs typeface="Aharoni" pitchFamily="2" charset="-79"/>
              </a:rPr>
              <a:t>yuborishadi</a:t>
            </a:r>
            <a:r>
              <a:rPr lang="en-US" sz="1200" dirty="0">
                <a:latin typeface="Aharoni" pitchFamily="2" charset="-79"/>
                <a:cs typeface="Aharoni" pitchFamily="2" charset="-79"/>
              </a:rPr>
              <a:t>. Mana </a:t>
            </a:r>
            <a:r>
              <a:rPr lang="en-US" sz="1200" dirty="0" err="1">
                <a:latin typeface="Aharoni" pitchFamily="2" charset="-79"/>
                <a:cs typeface="Aharoni" pitchFamily="2" charset="-79"/>
              </a:rPr>
              <a:t>shunday</a:t>
            </a:r>
            <a:r>
              <a:rPr lang="en-US" sz="1200" dirty="0">
                <a:latin typeface="Aharoni" pitchFamily="2" charset="-79"/>
                <a:cs typeface="Aharoni" pitchFamily="2" charset="-79"/>
              </a:rPr>
              <a:t> </a:t>
            </a:r>
            <a:r>
              <a:rPr lang="en-US" sz="1200" dirty="0" err="1">
                <a:latin typeface="Aharoni" pitchFamily="2" charset="-79"/>
                <a:cs typeface="Aharoni" pitchFamily="2" charset="-79"/>
              </a:rPr>
              <a:t>paytlarda</a:t>
            </a:r>
            <a:r>
              <a:rPr lang="en-US" sz="1200" dirty="0">
                <a:latin typeface="Aharoni" pitchFamily="2" charset="-79"/>
                <a:cs typeface="Aharoni" pitchFamily="2" charset="-79"/>
              </a:rPr>
              <a:t> </a:t>
            </a:r>
            <a:r>
              <a:rPr lang="en-US" sz="1200" dirty="0" err="1">
                <a:latin typeface="Aharoni" pitchFamily="2" charset="-79"/>
                <a:cs typeface="Aharoni" pitchFamily="2" charset="-79"/>
              </a:rPr>
              <a:t>ular</a:t>
            </a:r>
            <a:r>
              <a:rPr lang="en-US" sz="1200" dirty="0">
                <a:latin typeface="Aharoni" pitchFamily="2" charset="-79"/>
                <a:cs typeface="Aharoni" pitchFamily="2" charset="-79"/>
              </a:rPr>
              <a:t> </a:t>
            </a:r>
            <a:r>
              <a:rPr lang="en-US" sz="1200" dirty="0" err="1">
                <a:latin typeface="Aharoni" pitchFamily="2" charset="-79"/>
                <a:cs typeface="Aharoni" pitchFamily="2" charset="-79"/>
              </a:rPr>
              <a:t>o‘z</a:t>
            </a:r>
            <a:r>
              <a:rPr lang="en-US" sz="1200" dirty="0">
                <a:latin typeface="Aharoni" pitchFamily="2" charset="-79"/>
                <a:cs typeface="Aharoni" pitchFamily="2" charset="-79"/>
              </a:rPr>
              <a:t> </a:t>
            </a:r>
            <a:r>
              <a:rPr lang="en-US" sz="1200" dirty="0" err="1">
                <a:latin typeface="Aharoni" pitchFamily="2" charset="-79"/>
                <a:cs typeface="Aharoni" pitchFamily="2" charset="-79"/>
              </a:rPr>
              <a:t>foydasiga</a:t>
            </a:r>
            <a:r>
              <a:rPr lang="en-US" sz="1200" dirty="0">
                <a:latin typeface="Aharoni" pitchFamily="2" charset="-79"/>
                <a:cs typeface="Aharoni" pitchFamily="2" charset="-79"/>
              </a:rPr>
              <a:t> </a:t>
            </a:r>
            <a:r>
              <a:rPr lang="en-US" sz="1200" dirty="0" err="1">
                <a:latin typeface="Aharoni" pitchFamily="2" charset="-79"/>
                <a:cs typeface="Aharoni" pitchFamily="2" charset="-79"/>
              </a:rPr>
              <a:t>janjalli</a:t>
            </a:r>
            <a:r>
              <a:rPr lang="en-US" sz="1200" dirty="0">
                <a:latin typeface="Aharoni" pitchFamily="2" charset="-79"/>
                <a:cs typeface="Aharoni" pitchFamily="2" charset="-79"/>
              </a:rPr>
              <a:t> </a:t>
            </a:r>
            <a:r>
              <a:rPr lang="en-US" sz="1200" dirty="0" err="1">
                <a:latin typeface="Aharoni" pitchFamily="2" charset="-79"/>
                <a:cs typeface="Aharoni" pitchFamily="2" charset="-79"/>
              </a:rPr>
              <a:t>vaziyatlarni</a:t>
            </a:r>
            <a:r>
              <a:rPr lang="en-US" sz="1200" dirty="0">
                <a:latin typeface="Aharoni" pitchFamily="2" charset="-79"/>
                <a:cs typeface="Aharoni" pitchFamily="2" charset="-79"/>
              </a:rPr>
              <a:t> </a:t>
            </a:r>
            <a:r>
              <a:rPr lang="en-US" sz="1200" dirty="0" err="1">
                <a:latin typeface="Aharoni" pitchFamily="2" charset="-79"/>
                <a:cs typeface="Aharoni" pitchFamily="2" charset="-79"/>
              </a:rPr>
              <a:t>yuzaga</a:t>
            </a:r>
            <a:r>
              <a:rPr lang="en-US" sz="1200" dirty="0">
                <a:latin typeface="Aharoni" pitchFamily="2" charset="-79"/>
                <a:cs typeface="Aharoni" pitchFamily="2" charset="-79"/>
              </a:rPr>
              <a:t> </a:t>
            </a:r>
            <a:r>
              <a:rPr lang="en-US" sz="1200" dirty="0" err="1">
                <a:latin typeface="Aharoni" pitchFamily="2" charset="-79"/>
                <a:cs typeface="Aharoni" pitchFamily="2" charset="-79"/>
              </a:rPr>
              <a:t>keltirishga</a:t>
            </a:r>
            <a:r>
              <a:rPr lang="en-US" sz="1200" dirty="0">
                <a:latin typeface="Aharoni" pitchFamily="2" charset="-79"/>
                <a:cs typeface="Aharoni" pitchFamily="2" charset="-79"/>
              </a:rPr>
              <a:t> </a:t>
            </a:r>
            <a:r>
              <a:rPr lang="en-US" sz="1200" dirty="0" err="1">
                <a:latin typeface="Aharoni" pitchFamily="2" charset="-79"/>
                <a:cs typeface="Aharoni" pitchFamily="2" charset="-79"/>
              </a:rPr>
              <a:t>urinib</a:t>
            </a:r>
            <a:r>
              <a:rPr lang="en-US" sz="1200" dirty="0">
                <a:latin typeface="Aharoni" pitchFamily="2" charset="-79"/>
                <a:cs typeface="Aharoni" pitchFamily="2" charset="-79"/>
              </a:rPr>
              <a:t> </a:t>
            </a:r>
            <a:r>
              <a:rPr lang="en-US" sz="1200" dirty="0" err="1">
                <a:latin typeface="Aharoni" pitchFamily="2" charset="-79"/>
                <a:cs typeface="Aharoni" pitchFamily="2" charset="-79"/>
              </a:rPr>
              <a:t>ko‘rishadi</a:t>
            </a:r>
            <a:r>
              <a:rPr lang="en-US" sz="1200" dirty="0">
                <a:latin typeface="Aharoni" pitchFamily="2" charset="-79"/>
                <a:cs typeface="Aharoni" pitchFamily="2" charset="-79"/>
              </a:rPr>
              <a:t> </a:t>
            </a:r>
            <a:r>
              <a:rPr lang="en-US" sz="1200" dirty="0" err="1">
                <a:latin typeface="Aharoni" pitchFamily="2" charset="-79"/>
                <a:cs typeface="Aharoni" pitchFamily="2" charset="-79"/>
              </a:rPr>
              <a:t>va</a:t>
            </a:r>
            <a:r>
              <a:rPr lang="en-US" sz="1200" dirty="0">
                <a:latin typeface="Aharoni" pitchFamily="2" charset="-79"/>
                <a:cs typeface="Aharoni" pitchFamily="2" charset="-79"/>
              </a:rPr>
              <a:t> </a:t>
            </a:r>
            <a:r>
              <a:rPr lang="en-US" sz="1200" dirty="0" err="1">
                <a:latin typeface="Aharoni" pitchFamily="2" charset="-79"/>
                <a:cs typeface="Aharoni" pitchFamily="2" charset="-79"/>
              </a:rPr>
              <a:t>bunga</a:t>
            </a:r>
            <a:r>
              <a:rPr lang="en-US" sz="1200" dirty="0">
                <a:latin typeface="Aharoni" pitchFamily="2" charset="-79"/>
                <a:cs typeface="Aharoni" pitchFamily="2" charset="-79"/>
              </a:rPr>
              <a:t> </a:t>
            </a:r>
            <a:r>
              <a:rPr lang="en-US" sz="1200" dirty="0" err="1">
                <a:latin typeface="Aharoni" pitchFamily="2" charset="-79"/>
                <a:cs typeface="Aharoni" pitchFamily="2" charset="-79"/>
              </a:rPr>
              <a:t>erishishadi</a:t>
            </a:r>
            <a:r>
              <a:rPr lang="en-US" sz="1200" dirty="0">
                <a:latin typeface="Aharoni" pitchFamily="2" charset="-79"/>
                <a:cs typeface="Aharoni" pitchFamily="2" charset="-79"/>
              </a:rPr>
              <a:t> ham. </a:t>
            </a:r>
            <a:r>
              <a:rPr lang="en-US" sz="1200" dirty="0" err="1">
                <a:latin typeface="Aharoni" pitchFamily="2" charset="-79"/>
                <a:cs typeface="Aharoni" pitchFamily="2" charset="-79"/>
              </a:rPr>
              <a:t>Bunday</a:t>
            </a:r>
            <a:r>
              <a:rPr lang="en-US" sz="1200" dirty="0">
                <a:latin typeface="Aharoni" pitchFamily="2" charset="-79"/>
                <a:cs typeface="Aharoni" pitchFamily="2" charset="-79"/>
              </a:rPr>
              <a:t> </a:t>
            </a:r>
            <a:r>
              <a:rPr lang="en-US" sz="1200" dirty="0" err="1">
                <a:latin typeface="Aharoni" pitchFamily="2" charset="-79"/>
                <a:cs typeface="Aharoni" pitchFamily="2" charset="-79"/>
              </a:rPr>
              <a:t>shaxslar</a:t>
            </a:r>
            <a:r>
              <a:rPr lang="en-US" sz="1200" dirty="0">
                <a:latin typeface="Aharoni" pitchFamily="2" charset="-79"/>
                <a:cs typeface="Aharoni" pitchFamily="2" charset="-79"/>
              </a:rPr>
              <a:t> </a:t>
            </a:r>
            <a:r>
              <a:rPr lang="en-US" sz="1200" dirty="0" err="1">
                <a:latin typeface="Aharoni" pitchFamily="2" charset="-79"/>
                <a:cs typeface="Aharoni" pitchFamily="2" charset="-79"/>
              </a:rPr>
              <a:t>juda</a:t>
            </a:r>
            <a:r>
              <a:rPr lang="en-US" sz="1200" dirty="0">
                <a:latin typeface="Aharoni" pitchFamily="2" charset="-79"/>
                <a:cs typeface="Aharoni" pitchFamily="2" charset="-79"/>
              </a:rPr>
              <a:t> egoist </a:t>
            </a:r>
            <a:r>
              <a:rPr lang="en-US" sz="1200" dirty="0" err="1">
                <a:latin typeface="Aharoni" pitchFamily="2" charset="-79"/>
                <a:cs typeface="Aharoni" pitchFamily="2" charset="-79"/>
              </a:rPr>
              <a:t>bo‘lishadi</a:t>
            </a:r>
            <a:r>
              <a:rPr lang="en-US" sz="1200" dirty="0">
                <a:latin typeface="Aharoni" pitchFamily="2" charset="-79"/>
                <a:cs typeface="Aharoni" pitchFamily="2" charset="-79"/>
              </a:rPr>
              <a:t>, </a:t>
            </a:r>
            <a:r>
              <a:rPr lang="en-US" sz="1200" dirty="0" err="1">
                <a:latin typeface="Aharoni" pitchFamily="2" charset="-79"/>
                <a:cs typeface="Aharoni" pitchFamily="2" charset="-79"/>
              </a:rPr>
              <a:t>doimo</a:t>
            </a:r>
            <a:r>
              <a:rPr lang="en-US" sz="1200" dirty="0">
                <a:latin typeface="Aharoni" pitchFamily="2" charset="-79"/>
                <a:cs typeface="Aharoni" pitchFamily="2" charset="-79"/>
              </a:rPr>
              <a:t> </a:t>
            </a:r>
            <a:r>
              <a:rPr lang="en-US" sz="1200" dirty="0" err="1">
                <a:latin typeface="Aharoni" pitchFamily="2" charset="-79"/>
                <a:cs typeface="Aharoni" pitchFamily="2" charset="-79"/>
              </a:rPr>
              <a:t>diqqat-e’tiborda</a:t>
            </a:r>
            <a:r>
              <a:rPr lang="en-US" sz="1200" dirty="0">
                <a:latin typeface="Aharoni" pitchFamily="2" charset="-79"/>
                <a:cs typeface="Aharoni" pitchFamily="2" charset="-79"/>
              </a:rPr>
              <a:t> </a:t>
            </a:r>
            <a:r>
              <a:rPr lang="en-US" sz="1200" dirty="0" err="1">
                <a:latin typeface="Aharoni" pitchFamily="2" charset="-79"/>
                <a:cs typeface="Aharoni" pitchFamily="2" charset="-79"/>
              </a:rPr>
              <a:t>bo‘lishni</a:t>
            </a:r>
            <a:r>
              <a:rPr lang="en-US" sz="1200" dirty="0">
                <a:latin typeface="Aharoni" pitchFamily="2" charset="-79"/>
                <a:cs typeface="Aharoni" pitchFamily="2" charset="-79"/>
              </a:rPr>
              <a:t> </a:t>
            </a:r>
            <a:r>
              <a:rPr lang="en-US" sz="1200" dirty="0" err="1">
                <a:latin typeface="Aharoni" pitchFamily="2" charset="-79"/>
                <a:cs typeface="Aharoni" pitchFamily="2" charset="-79"/>
              </a:rPr>
              <a:t>hohlashadi</a:t>
            </a:r>
            <a:r>
              <a:rPr lang="en-US" sz="1200" dirty="0">
                <a:latin typeface="Aharoni" pitchFamily="2" charset="-79"/>
                <a:cs typeface="Aharoni" pitchFamily="2" charset="-79"/>
              </a:rPr>
              <a:t>, </a:t>
            </a:r>
            <a:r>
              <a:rPr lang="en-US" sz="1200" dirty="0" err="1">
                <a:latin typeface="Aharoni" pitchFamily="2" charset="-79"/>
                <a:cs typeface="Aharoni" pitchFamily="2" charset="-79"/>
              </a:rPr>
              <a:t>maqtovga</a:t>
            </a:r>
            <a:r>
              <a:rPr lang="en-US" sz="1200" dirty="0">
                <a:latin typeface="Aharoni" pitchFamily="2" charset="-79"/>
                <a:cs typeface="Aharoni" pitchFamily="2" charset="-79"/>
              </a:rPr>
              <a:t> </a:t>
            </a:r>
            <a:r>
              <a:rPr lang="en-US" sz="1200" dirty="0" err="1">
                <a:latin typeface="Aharoni" pitchFamily="2" charset="-79"/>
                <a:cs typeface="Aharoni" pitchFamily="2" charset="-79"/>
              </a:rPr>
              <a:t>chanqoq</a:t>
            </a:r>
            <a:r>
              <a:rPr lang="en-US" sz="1200" dirty="0">
                <a:latin typeface="Aharoni" pitchFamily="2" charset="-79"/>
                <a:cs typeface="Aharoni" pitchFamily="2" charset="-79"/>
              </a:rPr>
              <a:t> </a:t>
            </a:r>
            <a:r>
              <a:rPr lang="en-US" sz="1200" dirty="0" err="1">
                <a:latin typeface="Aharoni" pitchFamily="2" charset="-79"/>
                <a:cs typeface="Aharoni" pitchFamily="2" charset="-79"/>
              </a:rPr>
              <a:t>bo‘lishadi</a:t>
            </a:r>
            <a:r>
              <a:rPr lang="en-US" sz="1200" dirty="0">
                <a:latin typeface="Aharoni" pitchFamily="2" charset="-79"/>
                <a:cs typeface="Aharoni" pitchFamily="2" charset="-79"/>
              </a:rPr>
              <a:t>, agar </a:t>
            </a:r>
            <a:r>
              <a:rPr lang="en-US" sz="1200" dirty="0" err="1">
                <a:latin typeface="Aharoni" pitchFamily="2" charset="-79"/>
                <a:cs typeface="Aharoni" pitchFamily="2" charset="-79"/>
              </a:rPr>
              <a:t>atrofdagilar</a:t>
            </a:r>
            <a:r>
              <a:rPr lang="en-US" sz="1200" dirty="0">
                <a:latin typeface="Aharoni" pitchFamily="2" charset="-79"/>
                <a:cs typeface="Aharoni" pitchFamily="2" charset="-79"/>
              </a:rPr>
              <a:t> </a:t>
            </a:r>
            <a:r>
              <a:rPr lang="en-US" sz="1200" dirty="0" err="1">
                <a:latin typeface="Aharoni" pitchFamily="2" charset="-79"/>
                <a:cs typeface="Aharoni" pitchFamily="2" charset="-79"/>
              </a:rPr>
              <a:t>uni</a:t>
            </a:r>
            <a:r>
              <a:rPr lang="en-US" sz="1200" dirty="0">
                <a:latin typeface="Aharoni" pitchFamily="2" charset="-79"/>
                <a:cs typeface="Aharoni" pitchFamily="2" charset="-79"/>
              </a:rPr>
              <a:t> </a:t>
            </a:r>
            <a:r>
              <a:rPr lang="en-US" sz="1200" dirty="0" err="1">
                <a:latin typeface="Aharoni" pitchFamily="2" charset="-79"/>
                <a:cs typeface="Aharoni" pitchFamily="2" charset="-79"/>
              </a:rPr>
              <a:t>maqtamasa</a:t>
            </a:r>
            <a:r>
              <a:rPr lang="en-US" sz="1200" dirty="0">
                <a:latin typeface="Aharoni" pitchFamily="2" charset="-79"/>
                <a:cs typeface="Aharoni" pitchFamily="2" charset="-79"/>
              </a:rPr>
              <a:t>, u </a:t>
            </a:r>
            <a:r>
              <a:rPr lang="en-US" sz="1200" dirty="0" err="1">
                <a:latin typeface="Aharoni" pitchFamily="2" charset="-79"/>
                <a:cs typeface="Aharoni" pitchFamily="2" charset="-79"/>
              </a:rPr>
              <a:t>o‘zini</a:t>
            </a:r>
            <a:r>
              <a:rPr lang="en-US" sz="1200" dirty="0">
                <a:latin typeface="Aharoni" pitchFamily="2" charset="-79"/>
                <a:cs typeface="Aharoni" pitchFamily="2" charset="-79"/>
              </a:rPr>
              <a:t> </a:t>
            </a:r>
            <a:r>
              <a:rPr lang="en-US" sz="1200" dirty="0" err="1">
                <a:latin typeface="Aharoni" pitchFamily="2" charset="-79"/>
                <a:cs typeface="Aharoni" pitchFamily="2" charset="-79"/>
              </a:rPr>
              <a:t>maqtay</a:t>
            </a:r>
            <a:r>
              <a:rPr lang="en-US" sz="1200" dirty="0">
                <a:latin typeface="Aharoni" pitchFamily="2" charset="-79"/>
                <a:cs typeface="Aharoni" pitchFamily="2" charset="-79"/>
              </a:rPr>
              <a:t> </a:t>
            </a:r>
            <a:r>
              <a:rPr lang="en-US" sz="1200" dirty="0" err="1">
                <a:latin typeface="Aharoni" pitchFamily="2" charset="-79"/>
                <a:cs typeface="Aharoni" pitchFamily="2" charset="-79"/>
              </a:rPr>
              <a:t>boshlaydi</a:t>
            </a:r>
            <a:r>
              <a:rPr lang="en-US" sz="1200" dirty="0">
                <a:latin typeface="Aharoni" pitchFamily="2" charset="-79"/>
                <a:cs typeface="Aharoni" pitchFamily="2" charset="-79"/>
              </a:rPr>
              <a:t>, </a:t>
            </a:r>
            <a:r>
              <a:rPr lang="en-US" sz="1200" dirty="0" err="1">
                <a:latin typeface="Aharoni" pitchFamily="2" charset="-79"/>
                <a:cs typeface="Aharoni" pitchFamily="2" charset="-79"/>
              </a:rPr>
              <a:t>yonidagi</a:t>
            </a:r>
            <a:r>
              <a:rPr lang="en-US" sz="1200" dirty="0">
                <a:latin typeface="Aharoni" pitchFamily="2" charset="-79"/>
                <a:cs typeface="Aharoni" pitchFamily="2" charset="-79"/>
              </a:rPr>
              <a:t> </a:t>
            </a:r>
            <a:r>
              <a:rPr lang="en-US" sz="1200" dirty="0" err="1">
                <a:latin typeface="Aharoni" pitchFamily="2" charset="-79"/>
                <a:cs typeface="Aharoni" pitchFamily="2" charset="-79"/>
              </a:rPr>
              <a:t>suhbatdoshini</a:t>
            </a:r>
            <a:r>
              <a:rPr lang="en-US" sz="1200" dirty="0">
                <a:latin typeface="Aharoni" pitchFamily="2" charset="-79"/>
                <a:cs typeface="Aharoni" pitchFamily="2" charset="-79"/>
              </a:rPr>
              <a:t> </a:t>
            </a:r>
            <a:r>
              <a:rPr lang="en-US" sz="1200" dirty="0" err="1">
                <a:latin typeface="Aharoni" pitchFamily="2" charset="-79"/>
                <a:cs typeface="Aharoni" pitchFamily="2" charset="-79"/>
              </a:rPr>
              <a:t>hayratda</a:t>
            </a:r>
            <a:r>
              <a:rPr lang="en-US" sz="1200" dirty="0">
                <a:latin typeface="Aharoni" pitchFamily="2" charset="-79"/>
                <a:cs typeface="Aharoni" pitchFamily="2" charset="-79"/>
              </a:rPr>
              <a:t> </a:t>
            </a:r>
            <a:r>
              <a:rPr lang="en-US" sz="1200" dirty="0" err="1">
                <a:latin typeface="Aharoni" pitchFamily="2" charset="-79"/>
                <a:cs typeface="Aharoni" pitchFamily="2" charset="-79"/>
              </a:rPr>
              <a:t>qoldiridigan</a:t>
            </a:r>
            <a:r>
              <a:rPr lang="en-US" sz="1200" dirty="0">
                <a:latin typeface="Aharoni" pitchFamily="2" charset="-79"/>
                <a:cs typeface="Aharoni" pitchFamily="2" charset="-79"/>
              </a:rPr>
              <a:t> </a:t>
            </a:r>
            <a:r>
              <a:rPr lang="en-US" sz="1200" dirty="0" err="1">
                <a:latin typeface="Aharoni" pitchFamily="2" charset="-79"/>
                <a:cs typeface="Aharoni" pitchFamily="2" charset="-79"/>
              </a:rPr>
              <a:t>uydirmalar</a:t>
            </a:r>
            <a:r>
              <a:rPr lang="en-US" sz="1200" dirty="0">
                <a:latin typeface="Aharoni" pitchFamily="2" charset="-79"/>
                <a:cs typeface="Aharoni" pitchFamily="2" charset="-79"/>
              </a:rPr>
              <a:t> </a:t>
            </a:r>
            <a:r>
              <a:rPr lang="en-US" sz="1200" dirty="0" err="1">
                <a:latin typeface="Aharoni" pitchFamily="2" charset="-79"/>
                <a:cs typeface="Aharoni" pitchFamily="2" charset="-79"/>
              </a:rPr>
              <a:t>o‘ylab</a:t>
            </a:r>
            <a:r>
              <a:rPr lang="en-US" sz="1200" dirty="0">
                <a:latin typeface="Aharoni" pitchFamily="2" charset="-79"/>
                <a:cs typeface="Aharoni" pitchFamily="2" charset="-79"/>
              </a:rPr>
              <a:t> </a:t>
            </a:r>
            <a:r>
              <a:rPr lang="en-US" sz="1200" dirty="0" err="1">
                <a:latin typeface="Aharoni" pitchFamily="2" charset="-79"/>
                <a:cs typeface="Aharoni" pitchFamily="2" charset="-79"/>
              </a:rPr>
              <a:t>topadi</a:t>
            </a:r>
            <a:r>
              <a:rPr lang="en-US" sz="1200" dirty="0">
                <a:latin typeface="Aharoni" pitchFamily="2" charset="-79"/>
                <a:cs typeface="Aharoni" pitchFamily="2" charset="-79"/>
              </a:rPr>
              <a:t>, </a:t>
            </a:r>
            <a:r>
              <a:rPr lang="en-US" sz="1200" dirty="0" err="1">
                <a:latin typeface="Aharoni" pitchFamily="2" charset="-79"/>
                <a:cs typeface="Aharoni" pitchFamily="2" charset="-79"/>
              </a:rPr>
              <a:t>o‘zining</a:t>
            </a:r>
            <a:r>
              <a:rPr lang="en-US" sz="1200" dirty="0">
                <a:latin typeface="Aharoni" pitchFamily="2" charset="-79"/>
                <a:cs typeface="Aharoni" pitchFamily="2" charset="-79"/>
              </a:rPr>
              <a:t> </a:t>
            </a:r>
            <a:r>
              <a:rPr lang="en-US" sz="1200" dirty="0" err="1">
                <a:latin typeface="Aharoni" pitchFamily="2" charset="-79"/>
                <a:cs typeface="Aharoni" pitchFamily="2" charset="-79"/>
              </a:rPr>
              <a:t>so‘zamolligidan</a:t>
            </a:r>
            <a:r>
              <a:rPr lang="en-US" sz="1200" dirty="0">
                <a:latin typeface="Aharoni" pitchFamily="2" charset="-79"/>
                <a:cs typeface="Aharoni" pitchFamily="2" charset="-79"/>
              </a:rPr>
              <a:t> </a:t>
            </a:r>
            <a:r>
              <a:rPr lang="en-US" sz="1200" dirty="0" err="1">
                <a:latin typeface="Aharoni" pitchFamily="2" charset="-79"/>
                <a:cs typeface="Aharoni" pitchFamily="2" charset="-79"/>
              </a:rPr>
              <a:t>fahrlanib</a:t>
            </a:r>
            <a:r>
              <a:rPr lang="en-US" sz="1200" dirty="0">
                <a:latin typeface="Aharoni" pitchFamily="2" charset="-79"/>
                <a:cs typeface="Aharoni" pitchFamily="2" charset="-79"/>
              </a:rPr>
              <a:t> </a:t>
            </a:r>
            <a:r>
              <a:rPr lang="en-US" sz="1200" dirty="0" err="1">
                <a:latin typeface="Aharoni" pitchFamily="2" charset="-79"/>
                <a:cs typeface="Aharoni" pitchFamily="2" charset="-79"/>
              </a:rPr>
              <a:t>yuradi</a:t>
            </a:r>
            <a:r>
              <a:rPr lang="en-US" sz="1200" dirty="0">
                <a:latin typeface="Aharoni" pitchFamily="2" charset="-79"/>
                <a:cs typeface="Aharoni" pitchFamily="2" charset="-79"/>
              </a:rPr>
              <a:t>. </a:t>
            </a:r>
            <a:r>
              <a:rPr lang="en-US" sz="1200" dirty="0" err="1">
                <a:latin typeface="Aharoni" pitchFamily="2" charset="-79"/>
                <a:cs typeface="Aharoni" pitchFamily="2" charset="-79"/>
              </a:rPr>
              <a:t>Uning</a:t>
            </a:r>
            <a:r>
              <a:rPr lang="en-US" sz="1200" dirty="0">
                <a:latin typeface="Aharoni" pitchFamily="2" charset="-79"/>
                <a:cs typeface="Aharoni" pitchFamily="2" charset="-79"/>
              </a:rPr>
              <a:t> </a:t>
            </a:r>
            <a:r>
              <a:rPr lang="en-US" sz="1200" dirty="0" err="1">
                <a:latin typeface="Aharoni" pitchFamily="2" charset="-79"/>
                <a:cs typeface="Aharoni" pitchFamily="2" charset="-79"/>
              </a:rPr>
              <a:t>oldida</a:t>
            </a:r>
            <a:r>
              <a:rPr lang="en-US" sz="1200" dirty="0">
                <a:latin typeface="Aharoni" pitchFamily="2" charset="-79"/>
                <a:cs typeface="Aharoni" pitchFamily="2" charset="-79"/>
              </a:rPr>
              <a:t> </a:t>
            </a:r>
            <a:r>
              <a:rPr lang="en-US" sz="1200" dirty="0" err="1">
                <a:latin typeface="Aharoni" pitchFamily="2" charset="-79"/>
                <a:cs typeface="Aharoni" pitchFamily="2" charset="-79"/>
              </a:rPr>
              <a:t>birovni</a:t>
            </a:r>
            <a:r>
              <a:rPr lang="en-US" sz="1200" dirty="0">
                <a:latin typeface="Aharoni" pitchFamily="2" charset="-79"/>
                <a:cs typeface="Aharoni" pitchFamily="2" charset="-79"/>
              </a:rPr>
              <a:t> </a:t>
            </a:r>
            <a:r>
              <a:rPr lang="en-US" sz="1200" dirty="0" err="1">
                <a:latin typeface="Aharoni" pitchFamily="2" charset="-79"/>
                <a:cs typeface="Aharoni" pitchFamily="2" charset="-79"/>
              </a:rPr>
              <a:t>maqtashning</a:t>
            </a:r>
            <a:r>
              <a:rPr lang="en-US" sz="1200" dirty="0">
                <a:latin typeface="Aharoni" pitchFamily="2" charset="-79"/>
                <a:cs typeface="Aharoni" pitchFamily="2" charset="-79"/>
              </a:rPr>
              <a:t> </a:t>
            </a:r>
            <a:r>
              <a:rPr lang="en-US" sz="1200" dirty="0" err="1">
                <a:latin typeface="Aharoni" pitchFamily="2" charset="-79"/>
                <a:cs typeface="Aharoni" pitchFamily="2" charset="-79"/>
              </a:rPr>
              <a:t>foydasi</a:t>
            </a:r>
            <a:r>
              <a:rPr lang="en-US" sz="1200" dirty="0">
                <a:latin typeface="Aharoni" pitchFamily="2" charset="-79"/>
                <a:cs typeface="Aharoni" pitchFamily="2" charset="-79"/>
              </a:rPr>
              <a:t> </a:t>
            </a:r>
            <a:r>
              <a:rPr lang="en-US" sz="1200" dirty="0" err="1">
                <a:latin typeface="Aharoni" pitchFamily="2" charset="-79"/>
                <a:cs typeface="Aharoni" pitchFamily="2" charset="-79"/>
              </a:rPr>
              <a:t>yo‘q</a:t>
            </a:r>
            <a:r>
              <a:rPr lang="en-US" sz="1200" dirty="0">
                <a:latin typeface="Aharoni" pitchFamily="2" charset="-79"/>
                <a:cs typeface="Aharoni" pitchFamily="2" charset="-79"/>
              </a:rPr>
              <a:t>, </a:t>
            </a:r>
            <a:r>
              <a:rPr lang="en-US" sz="1200" dirty="0" err="1">
                <a:latin typeface="Aharoni" pitchFamily="2" charset="-79"/>
                <a:cs typeface="Aharoni" pitchFamily="2" charset="-79"/>
              </a:rPr>
              <a:t>chunki</a:t>
            </a:r>
            <a:r>
              <a:rPr lang="en-US" sz="1200" dirty="0">
                <a:latin typeface="Aharoni" pitchFamily="2" charset="-79"/>
                <a:cs typeface="Aharoni" pitchFamily="2" charset="-79"/>
              </a:rPr>
              <a:t> </a:t>
            </a:r>
            <a:r>
              <a:rPr lang="en-US" sz="1200" dirty="0" err="1">
                <a:latin typeface="Aharoni" pitchFamily="2" charset="-79"/>
                <a:cs typeface="Aharoni" pitchFamily="2" charset="-79"/>
              </a:rPr>
              <a:t>bu</a:t>
            </a:r>
            <a:r>
              <a:rPr lang="en-US" sz="1200" dirty="0">
                <a:latin typeface="Aharoni" pitchFamily="2" charset="-79"/>
                <a:cs typeface="Aharoni" pitchFamily="2" charset="-79"/>
              </a:rPr>
              <a:t> </a:t>
            </a:r>
            <a:r>
              <a:rPr lang="en-US" sz="1200" dirty="0" err="1">
                <a:latin typeface="Aharoni" pitchFamily="2" charset="-79"/>
                <a:cs typeface="Aharoni" pitchFamily="2" charset="-79"/>
              </a:rPr>
              <a:t>ularning</a:t>
            </a:r>
            <a:r>
              <a:rPr lang="en-US" sz="1200" dirty="0">
                <a:latin typeface="Aharoni" pitchFamily="2" charset="-79"/>
                <a:cs typeface="Aharoni" pitchFamily="2" charset="-79"/>
              </a:rPr>
              <a:t> </a:t>
            </a:r>
            <a:r>
              <a:rPr lang="en-US" sz="1200" dirty="0" err="1">
                <a:latin typeface="Aharoni" pitchFamily="2" charset="-79"/>
                <a:cs typeface="Aharoni" pitchFamily="2" charset="-79"/>
              </a:rPr>
              <a:t>kayfiyatini</a:t>
            </a:r>
            <a:r>
              <a:rPr lang="en-US" sz="1200" dirty="0">
                <a:latin typeface="Aharoni" pitchFamily="2" charset="-79"/>
                <a:cs typeface="Aharoni" pitchFamily="2" charset="-79"/>
              </a:rPr>
              <a:t> </a:t>
            </a:r>
            <a:r>
              <a:rPr lang="en-US" sz="1200" dirty="0" err="1">
                <a:latin typeface="Aharoni" pitchFamily="2" charset="-79"/>
                <a:cs typeface="Aharoni" pitchFamily="2" charset="-79"/>
              </a:rPr>
              <a:t>tushirib</a:t>
            </a:r>
            <a:r>
              <a:rPr lang="en-US" sz="1200" dirty="0">
                <a:latin typeface="Aharoni" pitchFamily="2" charset="-79"/>
                <a:cs typeface="Aharoni" pitchFamily="2" charset="-79"/>
              </a:rPr>
              <a:t> </a:t>
            </a:r>
            <a:r>
              <a:rPr lang="en-US" sz="1200" dirty="0" err="1">
                <a:latin typeface="Aharoni" pitchFamily="2" charset="-79"/>
                <a:cs typeface="Aharoni" pitchFamily="2" charset="-79"/>
              </a:rPr>
              <a:t>yuboradi</a:t>
            </a:r>
            <a:r>
              <a:rPr lang="en-US" sz="1200" dirty="0">
                <a:latin typeface="Aharoni" pitchFamily="2" charset="-79"/>
                <a:cs typeface="Aharoni" pitchFamily="2" charset="-79"/>
              </a:rPr>
              <a:t>, </a:t>
            </a:r>
            <a:r>
              <a:rPr lang="en-US" sz="1200" dirty="0" err="1">
                <a:latin typeface="Aharoni" pitchFamily="2" charset="-79"/>
                <a:cs typeface="Aharoni" pitchFamily="2" charset="-79"/>
              </a:rPr>
              <a:t>bunday</a:t>
            </a:r>
            <a:r>
              <a:rPr lang="en-US" sz="1200" dirty="0">
                <a:latin typeface="Aharoni" pitchFamily="2" charset="-79"/>
                <a:cs typeface="Aharoni" pitchFamily="2" charset="-79"/>
              </a:rPr>
              <a:t> </a:t>
            </a:r>
            <a:r>
              <a:rPr lang="en-US" sz="1200" dirty="0" err="1">
                <a:latin typeface="Aharoni" pitchFamily="2" charset="-79"/>
                <a:cs typeface="Aharoni" pitchFamily="2" charset="-79"/>
              </a:rPr>
              <a:t>paytlarda</a:t>
            </a:r>
            <a:r>
              <a:rPr lang="en-US" sz="1200" dirty="0">
                <a:latin typeface="Aharoni" pitchFamily="2" charset="-79"/>
                <a:cs typeface="Aharoni" pitchFamily="2" charset="-79"/>
              </a:rPr>
              <a:t> u </a:t>
            </a:r>
            <a:r>
              <a:rPr lang="en-US" sz="1200" dirty="0" err="1">
                <a:latin typeface="Aharoni" pitchFamily="2" charset="-79"/>
                <a:cs typeface="Aharoni" pitchFamily="2" charset="-79"/>
              </a:rPr>
              <a:t>suhbatni</a:t>
            </a:r>
            <a:r>
              <a:rPr lang="en-US" sz="1200" dirty="0">
                <a:latin typeface="Aharoni" pitchFamily="2" charset="-79"/>
                <a:cs typeface="Aharoni" pitchFamily="2" charset="-79"/>
              </a:rPr>
              <a:t> </a:t>
            </a:r>
            <a:r>
              <a:rPr lang="en-US" sz="1200" dirty="0" err="1">
                <a:latin typeface="Aharoni" pitchFamily="2" charset="-79"/>
                <a:cs typeface="Aharoni" pitchFamily="2" charset="-79"/>
              </a:rPr>
              <a:t>yana</a:t>
            </a:r>
            <a:r>
              <a:rPr lang="en-US" sz="1200" dirty="0">
                <a:latin typeface="Aharoni" pitchFamily="2" charset="-79"/>
                <a:cs typeface="Aharoni" pitchFamily="2" charset="-79"/>
              </a:rPr>
              <a:t> </a:t>
            </a:r>
            <a:r>
              <a:rPr lang="en-US" sz="1200" dirty="0" err="1">
                <a:latin typeface="Aharoni" pitchFamily="2" charset="-79"/>
                <a:cs typeface="Aharoni" pitchFamily="2" charset="-79"/>
              </a:rPr>
              <a:t>o‘z</a:t>
            </a:r>
            <a:r>
              <a:rPr lang="en-US" sz="1200" dirty="0">
                <a:latin typeface="Aharoni" pitchFamily="2" charset="-79"/>
                <a:cs typeface="Aharoni" pitchFamily="2" charset="-79"/>
              </a:rPr>
              <a:t> </a:t>
            </a:r>
            <a:r>
              <a:rPr lang="en-US" sz="1200" dirty="0" err="1">
                <a:latin typeface="Aharoni" pitchFamily="2" charset="-79"/>
                <a:cs typeface="Aharoni" pitchFamily="2" charset="-79"/>
              </a:rPr>
              <a:t>foydasiga</a:t>
            </a:r>
            <a:r>
              <a:rPr lang="en-US" sz="1200" dirty="0">
                <a:latin typeface="Aharoni" pitchFamily="2" charset="-79"/>
                <a:cs typeface="Aharoni" pitchFamily="2" charset="-79"/>
              </a:rPr>
              <a:t> </a:t>
            </a:r>
            <a:r>
              <a:rPr lang="en-US" sz="1200" dirty="0" err="1">
                <a:latin typeface="Aharoni" pitchFamily="2" charset="-79"/>
                <a:cs typeface="Aharoni" pitchFamily="2" charset="-79"/>
              </a:rPr>
              <a:t>burishga</a:t>
            </a:r>
            <a:r>
              <a:rPr lang="en-US" sz="1200" dirty="0">
                <a:latin typeface="Aharoni" pitchFamily="2" charset="-79"/>
                <a:cs typeface="Aharoni" pitchFamily="2" charset="-79"/>
              </a:rPr>
              <a:t> </a:t>
            </a:r>
            <a:r>
              <a:rPr lang="en-US" sz="1200" dirty="0" err="1">
                <a:latin typeface="Aharoni" pitchFamily="2" charset="-79"/>
                <a:cs typeface="Aharoni" pitchFamily="2" charset="-79"/>
              </a:rPr>
              <a:t>intilib</a:t>
            </a:r>
            <a:r>
              <a:rPr lang="en-US" sz="1200" dirty="0">
                <a:latin typeface="Aharoni" pitchFamily="2" charset="-79"/>
                <a:cs typeface="Aharoni" pitchFamily="2" charset="-79"/>
              </a:rPr>
              <a:t> </a:t>
            </a:r>
            <a:r>
              <a:rPr lang="en-US" sz="1200" dirty="0" err="1">
                <a:latin typeface="Aharoni" pitchFamily="2" charset="-79"/>
                <a:cs typeface="Aharoni" pitchFamily="2" charset="-79"/>
              </a:rPr>
              <a:t>ko‘radi</a:t>
            </a:r>
            <a:r>
              <a:rPr lang="en-US" sz="1200" dirty="0">
                <a:latin typeface="Aharoni" pitchFamily="2" charset="-79"/>
                <a:cs typeface="Aharoni" pitchFamily="2" charset="-79"/>
              </a:rPr>
              <a:t> </a:t>
            </a:r>
            <a:r>
              <a:rPr lang="en-US" sz="1200" dirty="0" err="1">
                <a:latin typeface="Aharoni" pitchFamily="2" charset="-79"/>
                <a:cs typeface="Aharoni" pitchFamily="2" charset="-79"/>
              </a:rPr>
              <a:t>yoki</a:t>
            </a:r>
            <a:r>
              <a:rPr lang="en-US" sz="1200" dirty="0">
                <a:latin typeface="Aharoni" pitchFamily="2" charset="-79"/>
                <a:cs typeface="Aharoni" pitchFamily="2" charset="-79"/>
              </a:rPr>
              <a:t> </a:t>
            </a:r>
            <a:r>
              <a:rPr lang="en-US" sz="1200" dirty="0" err="1">
                <a:latin typeface="Aharoni" pitchFamily="2" charset="-79"/>
                <a:cs typeface="Aharoni" pitchFamily="2" charset="-79"/>
              </a:rPr>
              <a:t>dialogni</a:t>
            </a:r>
            <a:r>
              <a:rPr lang="en-US" sz="1200" dirty="0">
                <a:latin typeface="Aharoni" pitchFamily="2" charset="-79"/>
                <a:cs typeface="Aharoni" pitchFamily="2" charset="-79"/>
              </a:rPr>
              <a:t> </a:t>
            </a:r>
            <a:r>
              <a:rPr lang="en-US" sz="1200" dirty="0" err="1">
                <a:latin typeface="Aharoni" pitchFamily="2" charset="-79"/>
                <a:cs typeface="Aharoni" pitchFamily="2" charset="-79"/>
              </a:rPr>
              <a:t>to‘xtatib</a:t>
            </a:r>
            <a:r>
              <a:rPr lang="en-US" sz="1200" dirty="0">
                <a:latin typeface="Aharoni" pitchFamily="2" charset="-79"/>
                <a:cs typeface="Aharoni" pitchFamily="2" charset="-79"/>
              </a:rPr>
              <a:t> </a:t>
            </a:r>
            <a:r>
              <a:rPr lang="en-US" sz="1200" dirty="0" err="1">
                <a:latin typeface="Aharoni" pitchFamily="2" charset="-79"/>
                <a:cs typeface="Aharoni" pitchFamily="2" charset="-79"/>
              </a:rPr>
              <a:t>qo‘ya</a:t>
            </a:r>
            <a:r>
              <a:rPr lang="en-US" sz="1200" dirty="0">
                <a:latin typeface="Aharoni" pitchFamily="2" charset="-79"/>
                <a:cs typeface="Aharoni" pitchFamily="2" charset="-79"/>
              </a:rPr>
              <a:t> </a:t>
            </a:r>
            <a:r>
              <a:rPr lang="en-US" sz="1200" dirty="0" err="1">
                <a:latin typeface="Aharoni" pitchFamily="2" charset="-79"/>
                <a:cs typeface="Aharoni" pitchFamily="2" charset="-79"/>
              </a:rPr>
              <a:t>qoladi</a:t>
            </a:r>
            <a:r>
              <a:rPr lang="en-US" sz="1200" dirty="0">
                <a:latin typeface="Aharoni" pitchFamily="2" charset="-79"/>
                <a:cs typeface="Aharoni" pitchFamily="2" charset="-79"/>
              </a:rPr>
              <a:t>. </a:t>
            </a:r>
            <a:r>
              <a:rPr lang="en-US" sz="1200" dirty="0" err="1">
                <a:latin typeface="Aharoni" pitchFamily="2" charset="-79"/>
                <a:cs typeface="Aharoni" pitchFamily="2" charset="-79"/>
              </a:rPr>
              <a:t>Mabodo</a:t>
            </a:r>
            <a:r>
              <a:rPr lang="en-US" sz="1200" dirty="0">
                <a:latin typeface="Aharoni" pitchFamily="2" charset="-79"/>
                <a:cs typeface="Aharoni" pitchFamily="2" charset="-79"/>
              </a:rPr>
              <a:t> u </a:t>
            </a:r>
            <a:r>
              <a:rPr lang="en-US" sz="1200" dirty="0" err="1">
                <a:latin typeface="Aharoni" pitchFamily="2" charset="-79"/>
                <a:cs typeface="Aharoni" pitchFamily="2" charset="-79"/>
              </a:rPr>
              <a:t>bilan</a:t>
            </a:r>
            <a:r>
              <a:rPr lang="en-US" sz="1200" dirty="0">
                <a:latin typeface="Aharoni" pitchFamily="2" charset="-79"/>
                <a:cs typeface="Aharoni" pitchFamily="2" charset="-79"/>
              </a:rPr>
              <a:t> </a:t>
            </a:r>
            <a:r>
              <a:rPr lang="en-US" sz="1200" dirty="0" err="1">
                <a:latin typeface="Aharoni" pitchFamily="2" charset="-79"/>
                <a:cs typeface="Aharoni" pitchFamily="2" charset="-79"/>
              </a:rPr>
              <a:t>avval</a:t>
            </a:r>
            <a:r>
              <a:rPr lang="en-US" sz="1200" dirty="0">
                <a:latin typeface="Aharoni" pitchFamily="2" charset="-79"/>
                <a:cs typeface="Aharoni" pitchFamily="2" charset="-79"/>
              </a:rPr>
              <a:t> </a:t>
            </a:r>
            <a:r>
              <a:rPr lang="en-US" sz="1200" dirty="0" err="1">
                <a:latin typeface="Aharoni" pitchFamily="2" charset="-79"/>
                <a:cs typeface="Aharoni" pitchFamily="2" charset="-79"/>
              </a:rPr>
              <a:t>og‘irroq</a:t>
            </a:r>
            <a:r>
              <a:rPr lang="en-US" sz="1200" dirty="0">
                <a:latin typeface="Aharoni" pitchFamily="2" charset="-79"/>
                <a:cs typeface="Aharoni" pitchFamily="2" charset="-79"/>
              </a:rPr>
              <a:t> </a:t>
            </a:r>
            <a:r>
              <a:rPr lang="en-US" sz="1200" dirty="0" err="1">
                <a:latin typeface="Aharoni" pitchFamily="2" charset="-79"/>
                <a:cs typeface="Aharoni" pitchFamily="2" charset="-79"/>
              </a:rPr>
              <a:t>vaziyatlar</a:t>
            </a:r>
            <a:r>
              <a:rPr lang="en-US" sz="1200" dirty="0">
                <a:latin typeface="Aharoni" pitchFamily="2" charset="-79"/>
                <a:cs typeface="Aharoni" pitchFamily="2" charset="-79"/>
              </a:rPr>
              <a:t> </a:t>
            </a:r>
            <a:r>
              <a:rPr lang="en-US" sz="1200" dirty="0" err="1">
                <a:latin typeface="Aharoni" pitchFamily="2" charset="-79"/>
                <a:cs typeface="Aharoni" pitchFamily="2" charset="-79"/>
              </a:rPr>
              <a:t>ro‘y</a:t>
            </a:r>
            <a:r>
              <a:rPr lang="en-US" sz="1200" dirty="0">
                <a:latin typeface="Aharoni" pitchFamily="2" charset="-79"/>
                <a:cs typeface="Aharoni" pitchFamily="2" charset="-79"/>
              </a:rPr>
              <a:t> </a:t>
            </a:r>
            <a:r>
              <a:rPr lang="en-US" sz="1200" dirty="0" err="1">
                <a:latin typeface="Aharoni" pitchFamily="2" charset="-79"/>
                <a:cs typeface="Aharoni" pitchFamily="2" charset="-79"/>
              </a:rPr>
              <a:t>bergan</a:t>
            </a:r>
            <a:r>
              <a:rPr lang="en-US" sz="1200" dirty="0">
                <a:latin typeface="Aharoni" pitchFamily="2" charset="-79"/>
                <a:cs typeface="Aharoni" pitchFamily="2" charset="-79"/>
              </a:rPr>
              <a:t> </a:t>
            </a:r>
            <a:r>
              <a:rPr lang="en-US" sz="1200" dirty="0" err="1">
                <a:latin typeface="Aharoni" pitchFamily="2" charset="-79"/>
                <a:cs typeface="Aharoni" pitchFamily="2" charset="-79"/>
              </a:rPr>
              <a:t>bo‘lsa</a:t>
            </a:r>
            <a:r>
              <a:rPr lang="en-US" sz="1200" dirty="0">
                <a:latin typeface="Aharoni" pitchFamily="2" charset="-79"/>
                <a:cs typeface="Aharoni" pitchFamily="2" charset="-79"/>
              </a:rPr>
              <a:t>, </a:t>
            </a:r>
            <a:r>
              <a:rPr lang="en-US" sz="1200" dirty="0" err="1">
                <a:latin typeface="Aharoni" pitchFamily="2" charset="-79"/>
                <a:cs typeface="Aharoni" pitchFamily="2" charset="-79"/>
              </a:rPr>
              <a:t>suhbat</a:t>
            </a:r>
            <a:r>
              <a:rPr lang="en-US" sz="1200" dirty="0">
                <a:latin typeface="Aharoni" pitchFamily="2" charset="-79"/>
                <a:cs typeface="Aharoni" pitchFamily="2" charset="-79"/>
              </a:rPr>
              <a:t> </a:t>
            </a:r>
            <a:r>
              <a:rPr lang="en-US" sz="1200" dirty="0" err="1">
                <a:latin typeface="Aharoni" pitchFamily="2" charset="-79"/>
                <a:cs typeface="Aharoni" pitchFamily="2" charset="-79"/>
              </a:rPr>
              <a:t>chog‘ida</a:t>
            </a:r>
            <a:r>
              <a:rPr lang="en-US" sz="1200" dirty="0">
                <a:latin typeface="Aharoni" pitchFamily="2" charset="-79"/>
                <a:cs typeface="Aharoni" pitchFamily="2" charset="-79"/>
              </a:rPr>
              <a:t> </a:t>
            </a:r>
            <a:r>
              <a:rPr lang="en-US" sz="1200" dirty="0" err="1">
                <a:latin typeface="Aharoni" pitchFamily="2" charset="-79"/>
                <a:cs typeface="Aharoni" pitchFamily="2" charset="-79"/>
              </a:rPr>
              <a:t>bu</a:t>
            </a:r>
            <a:r>
              <a:rPr lang="en-US" sz="1200" dirty="0">
                <a:latin typeface="Aharoni" pitchFamily="2" charset="-79"/>
                <a:cs typeface="Aharoni" pitchFamily="2" charset="-79"/>
              </a:rPr>
              <a:t> </a:t>
            </a:r>
            <a:r>
              <a:rPr lang="en-US" sz="1200" dirty="0" err="1">
                <a:latin typeface="Aharoni" pitchFamily="2" charset="-79"/>
                <a:cs typeface="Aharoni" pitchFamily="2" charset="-79"/>
              </a:rPr>
              <a:t>voqeani</a:t>
            </a:r>
            <a:r>
              <a:rPr lang="en-US" sz="1200" dirty="0">
                <a:latin typeface="Aharoni" pitchFamily="2" charset="-79"/>
                <a:cs typeface="Aharoni" pitchFamily="2" charset="-79"/>
              </a:rPr>
              <a:t> </a:t>
            </a:r>
            <a:r>
              <a:rPr lang="en-US" sz="1200" dirty="0" err="1">
                <a:latin typeface="Aharoni" pitchFamily="2" charset="-79"/>
                <a:cs typeface="Aharoni" pitchFamily="2" charset="-79"/>
              </a:rPr>
              <a:t>bo‘rttirib</a:t>
            </a:r>
            <a:r>
              <a:rPr lang="en-US" sz="1200" dirty="0">
                <a:latin typeface="Aharoni" pitchFamily="2" charset="-79"/>
                <a:cs typeface="Aharoni" pitchFamily="2" charset="-79"/>
              </a:rPr>
              <a:t> </a:t>
            </a:r>
            <a:r>
              <a:rPr lang="en-US" sz="1200" dirty="0" err="1">
                <a:latin typeface="Aharoni" pitchFamily="2" charset="-79"/>
                <a:cs typeface="Aharoni" pitchFamily="2" charset="-79"/>
              </a:rPr>
              <a:t>so‘zlab</a:t>
            </a:r>
            <a:r>
              <a:rPr lang="en-US" sz="1200" dirty="0">
                <a:latin typeface="Aharoni" pitchFamily="2" charset="-79"/>
                <a:cs typeface="Aharoni" pitchFamily="2" charset="-79"/>
              </a:rPr>
              <a:t> </a:t>
            </a:r>
            <a:r>
              <a:rPr lang="en-US" sz="1200" dirty="0" err="1">
                <a:latin typeface="Aharoni" pitchFamily="2" charset="-79"/>
                <a:cs typeface="Aharoni" pitchFamily="2" charset="-79"/>
              </a:rPr>
              <a:t>beradi</a:t>
            </a:r>
            <a:r>
              <a:rPr lang="en-US" sz="1200" dirty="0">
                <a:latin typeface="Aharoni" pitchFamily="2" charset="-79"/>
                <a:cs typeface="Aharoni" pitchFamily="2" charset="-79"/>
              </a:rPr>
              <a:t>, </a:t>
            </a:r>
            <a:r>
              <a:rPr lang="en-US" sz="1200" dirty="0" err="1">
                <a:latin typeface="Aharoni" pitchFamily="2" charset="-79"/>
                <a:cs typeface="Aharoni" pitchFamily="2" charset="-79"/>
              </a:rPr>
              <a:t>atrofdagilarda</a:t>
            </a:r>
            <a:r>
              <a:rPr lang="en-US" sz="1200" dirty="0">
                <a:latin typeface="Aharoni" pitchFamily="2" charset="-79"/>
                <a:cs typeface="Aharoni" pitchFamily="2" charset="-79"/>
              </a:rPr>
              <a:t> </a:t>
            </a:r>
            <a:r>
              <a:rPr lang="en-US" sz="1200" dirty="0" err="1">
                <a:latin typeface="Aharoni" pitchFamily="2" charset="-79"/>
                <a:cs typeface="Aharoni" pitchFamily="2" charset="-79"/>
              </a:rPr>
              <a:t>unga</a:t>
            </a:r>
            <a:r>
              <a:rPr lang="en-US" sz="1200" dirty="0">
                <a:latin typeface="Aharoni" pitchFamily="2" charset="-79"/>
                <a:cs typeface="Aharoni" pitchFamily="2" charset="-79"/>
              </a:rPr>
              <a:t> </a:t>
            </a:r>
            <a:r>
              <a:rPr lang="en-US" sz="1200" dirty="0" err="1">
                <a:latin typeface="Aharoni" pitchFamily="2" charset="-79"/>
                <a:cs typeface="Aharoni" pitchFamily="2" charset="-79"/>
              </a:rPr>
              <a:t>nisbatan</a:t>
            </a:r>
            <a:r>
              <a:rPr lang="en-US" sz="1200" dirty="0">
                <a:latin typeface="Aharoni" pitchFamily="2" charset="-79"/>
                <a:cs typeface="Aharoni" pitchFamily="2" charset="-79"/>
              </a:rPr>
              <a:t> </a:t>
            </a:r>
            <a:r>
              <a:rPr lang="en-US" sz="1200" dirty="0" err="1">
                <a:latin typeface="Aharoni" pitchFamily="2" charset="-79"/>
                <a:cs typeface="Aharoni" pitchFamily="2" charset="-79"/>
              </a:rPr>
              <a:t>hamdardlik</a:t>
            </a:r>
            <a:r>
              <a:rPr lang="en-US" sz="1200" dirty="0">
                <a:latin typeface="Aharoni" pitchFamily="2" charset="-79"/>
                <a:cs typeface="Aharoni" pitchFamily="2" charset="-79"/>
              </a:rPr>
              <a:t> </a:t>
            </a:r>
            <a:r>
              <a:rPr lang="en-US" sz="1200" dirty="0" err="1">
                <a:latin typeface="Aharoni" pitchFamily="2" charset="-79"/>
                <a:cs typeface="Aharoni" pitchFamily="2" charset="-79"/>
              </a:rPr>
              <a:t>va</a:t>
            </a:r>
            <a:r>
              <a:rPr lang="en-US" sz="1200" dirty="0">
                <a:latin typeface="Aharoni" pitchFamily="2" charset="-79"/>
                <a:cs typeface="Aharoni" pitchFamily="2" charset="-79"/>
              </a:rPr>
              <a:t> </a:t>
            </a:r>
            <a:r>
              <a:rPr lang="en-US" sz="1200" dirty="0" err="1">
                <a:latin typeface="Aharoni" pitchFamily="2" charset="-79"/>
                <a:cs typeface="Aharoni" pitchFamily="2" charset="-79"/>
              </a:rPr>
              <a:t>achinish</a:t>
            </a:r>
            <a:r>
              <a:rPr lang="en-US" sz="1200" dirty="0">
                <a:latin typeface="Aharoni" pitchFamily="2" charset="-79"/>
                <a:cs typeface="Aharoni" pitchFamily="2" charset="-79"/>
              </a:rPr>
              <a:t> </a:t>
            </a:r>
            <a:r>
              <a:rPr lang="en-US" sz="1200" dirty="0" err="1">
                <a:latin typeface="Aharoni" pitchFamily="2" charset="-79"/>
                <a:cs typeface="Aharoni" pitchFamily="2" charset="-79"/>
              </a:rPr>
              <a:t>hissini</a:t>
            </a:r>
            <a:r>
              <a:rPr lang="en-US" sz="1200" dirty="0">
                <a:latin typeface="Aharoni" pitchFamily="2" charset="-79"/>
                <a:cs typeface="Aharoni" pitchFamily="2" charset="-79"/>
              </a:rPr>
              <a:t> </a:t>
            </a:r>
            <a:r>
              <a:rPr lang="en-US" sz="1200" dirty="0" err="1">
                <a:latin typeface="Aharoni" pitchFamily="2" charset="-79"/>
                <a:cs typeface="Aharoni" pitchFamily="2" charset="-79"/>
              </a:rPr>
              <a:t>paydo</a:t>
            </a:r>
            <a:r>
              <a:rPr lang="en-US" sz="1200" dirty="0">
                <a:latin typeface="Aharoni" pitchFamily="2" charset="-79"/>
                <a:cs typeface="Aharoni" pitchFamily="2" charset="-79"/>
              </a:rPr>
              <a:t> </a:t>
            </a:r>
            <a:r>
              <a:rPr lang="en-US" sz="1200" dirty="0" err="1">
                <a:latin typeface="Aharoni" pitchFamily="2" charset="-79"/>
                <a:cs typeface="Aharoni" pitchFamily="2" charset="-79"/>
              </a:rPr>
              <a:t>qilishga</a:t>
            </a:r>
            <a:r>
              <a:rPr lang="en-US" sz="1200" dirty="0">
                <a:latin typeface="Aharoni" pitchFamily="2" charset="-79"/>
                <a:cs typeface="Aharoni" pitchFamily="2" charset="-79"/>
              </a:rPr>
              <a:t> </a:t>
            </a:r>
            <a:r>
              <a:rPr lang="en-US" sz="1200" dirty="0" err="1">
                <a:latin typeface="Aharoni" pitchFamily="2" charset="-79"/>
                <a:cs typeface="Aharoni" pitchFamily="2" charset="-79"/>
              </a:rPr>
              <a:t>intilib</a:t>
            </a:r>
            <a:r>
              <a:rPr lang="en-US" sz="1200" dirty="0">
                <a:latin typeface="Aharoni" pitchFamily="2" charset="-79"/>
                <a:cs typeface="Aharoni" pitchFamily="2" charset="-79"/>
              </a:rPr>
              <a:t> </a:t>
            </a:r>
            <a:r>
              <a:rPr lang="en-US" sz="1200" dirty="0" err="1">
                <a:latin typeface="Aharoni" pitchFamily="2" charset="-79"/>
                <a:cs typeface="Aharoni" pitchFamily="2" charset="-79"/>
              </a:rPr>
              <a:t>ko‘radi</a:t>
            </a:r>
            <a:r>
              <a:rPr lang="en-US" sz="1400" dirty="0">
                <a:latin typeface="Aharoni" pitchFamily="2" charset="-79"/>
                <a:cs typeface="Aharoni" pitchFamily="2" charset="-79"/>
              </a:rPr>
              <a:t>.</a:t>
            </a:r>
            <a:endParaRPr lang="ru-RU" sz="1400" dirty="0">
              <a:latin typeface="Times New Roman" panose="02020603050405020304" pitchFamily="18" charset="0"/>
              <a:cs typeface="Aharoni" pitchFamily="2" charset="-79"/>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Прямоугольник 5"/>
          <p:cNvSpPr/>
          <p:nvPr/>
        </p:nvSpPr>
        <p:spPr>
          <a:xfrm>
            <a:off x="457200" y="1203325"/>
            <a:ext cx="8077200" cy="2800767"/>
          </a:xfrm>
          <a:prstGeom prst="rect">
            <a:avLst/>
          </a:prstGeom>
        </p:spPr>
        <p:txBody>
          <a:bodyPr wrap="square">
            <a:spAutoFit/>
          </a:bodyPr>
          <a:lstStyle/>
          <a:p>
            <a:pPr algn="ctr">
              <a:buNone/>
            </a:pPr>
            <a:r>
              <a:rPr lang="en-US" sz="2000" dirty="0" err="1">
                <a:latin typeface="Times New Roman" panose="02020603050405020304" pitchFamily="18" charset="0"/>
                <a:cs typeface="Times New Roman" panose="02020603050405020304" pitchFamily="18" charset="0"/>
              </a:rPr>
              <a:t>Ikkinchi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toifa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Qotma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shaxs</a:t>
            </a:r>
            <a:r>
              <a:rPr lang="en-US" sz="2000"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a:buNone/>
            </a:pPr>
            <a:r>
              <a:rPr lang="ru-RU"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Muloqotga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hadeb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kirishib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ketmaydigan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kamgap</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takabbur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odam</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Kam</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gapirsada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nasihat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qilishni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xush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ko‘radi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Unga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nisbatan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aslida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mavjud</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bo‘lmagan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adolatsizlikdan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aziyat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chekib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yuradi</a:t>
            </a:r>
            <a:r>
              <a:rPr lang="en-US" sz="1200" dirty="0">
                <a:latin typeface="Times New Roman" panose="02020603050405020304" pitchFamily="18" charset="0"/>
                <a:cs typeface="Times New Roman" panose="02020603050405020304" pitchFamily="18" charset="0"/>
              </a:rPr>
              <a:t>. Shu </a:t>
            </a:r>
            <a:r>
              <a:rPr lang="en-US" sz="1200" dirty="0" err="1">
                <a:latin typeface="Times New Roman" panose="02020603050405020304" pitchFamily="18" charset="0"/>
                <a:cs typeface="Times New Roman" panose="02020603050405020304" pitchFamily="18" charset="0"/>
              </a:rPr>
              <a:t>sababli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ularning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xatti-harakatida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odamlarga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nisbatan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ishonchsizlik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ehtiyotkorlik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ustun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turadi</a:t>
            </a:r>
            <a:r>
              <a:rPr lang="en-US" sz="1200" dirty="0">
                <a:latin typeface="Times New Roman" panose="02020603050405020304" pitchFamily="18" charset="0"/>
                <a:cs typeface="Times New Roman" panose="02020603050405020304" pitchFamily="18" charset="0"/>
              </a:rPr>
              <a:t>. Gina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hafagarchilikka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beriluvchan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ranjiydigan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voqea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hodisalarga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shubha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qaraydigan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shaxs</a:t>
            </a:r>
            <a:r>
              <a:rPr lang="en-US" sz="1200" dirty="0">
                <a:latin typeface="Times New Roman" panose="02020603050405020304" pitchFamily="18" charset="0"/>
                <a:cs typeface="Times New Roman" panose="02020603050405020304" pitchFamily="18" charset="0"/>
              </a:rPr>
              <a:t>. U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bergan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voqealardan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uzoq</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vaqt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siqilib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hafagarchilikdan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oson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chiqa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olmaydi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qasoskor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Bunday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odamlar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janjal</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kelishmovchiliklarni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yuzaga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keltirishda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tashabbuskor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qolishlari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mumkin</a:t>
            </a:r>
            <a:r>
              <a:rPr lang="en-US" sz="1200" dirty="0">
                <a:latin typeface="Times New Roman" panose="02020603050405020304" pitchFamily="18" charset="0"/>
                <a:cs typeface="Times New Roman" panose="02020603050405020304" pitchFamily="18" charset="0"/>
              </a:rPr>
              <a:t>.</a:t>
            </a:r>
            <a:endParaRPr lang="en-US" sz="1200" dirty="0">
              <a:latin typeface="Times New Roman" panose="02020603050405020304" pitchFamily="18" charset="0"/>
              <a:cs typeface="Times New Roman" panose="02020603050405020304" pitchFamily="18" charset="0"/>
            </a:endParaRPr>
          </a:p>
          <a:p>
            <a:pPr>
              <a:buNone/>
            </a:pPr>
            <a:endParaRPr lang="en-US" sz="1200" dirty="0">
              <a:latin typeface="Times New Roman" panose="02020603050405020304" pitchFamily="18" charset="0"/>
              <a:cs typeface="Times New Roman" panose="02020603050405020304" pitchFamily="18" charset="0"/>
            </a:endParaRPr>
          </a:p>
          <a:p>
            <a:pPr>
              <a:buNone/>
            </a:pPr>
            <a:r>
              <a:rPr lang="ru-RU"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Izzattalab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o‘ziga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qattiq</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ishonadigan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bilganidan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qolmaydigan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sobitqadam</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shaxslar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biror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qat’iyatlilik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boshlab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oxiriga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yetkazishadi</a:t>
            </a:r>
            <a:r>
              <a:rPr lang="en-US" sz="1200" dirty="0">
                <a:latin typeface="Times New Roman" panose="02020603050405020304" pitchFamily="18" charset="0"/>
                <a:cs typeface="Times New Roman" panose="02020603050405020304" pitchFamily="18" charset="0"/>
              </a:rPr>
              <a:t> ham. </a:t>
            </a:r>
            <a:r>
              <a:rPr lang="en-US" sz="1200" dirty="0" err="1">
                <a:latin typeface="Times New Roman" panose="02020603050405020304" pitchFamily="18" charset="0"/>
                <a:cs typeface="Times New Roman" panose="02020603050405020304" pitchFamily="18" charset="0"/>
              </a:rPr>
              <a:t>Ular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o‘ta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ishchan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qanday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sharoitda</a:t>
            </a:r>
            <a:r>
              <a:rPr lang="en-US" sz="1200" dirty="0">
                <a:latin typeface="Times New Roman" panose="02020603050405020304" pitchFamily="18" charset="0"/>
                <a:cs typeface="Times New Roman" panose="02020603050405020304" pitchFamily="18" charset="0"/>
              </a:rPr>
              <a:t> ham </a:t>
            </a:r>
            <a:r>
              <a:rPr lang="en-US" sz="1200" dirty="0" err="1">
                <a:latin typeface="Times New Roman" panose="02020603050405020304" pitchFamily="18" charset="0"/>
                <a:cs typeface="Times New Roman" panose="02020603050405020304" pitchFamily="18" charset="0"/>
              </a:rPr>
              <a:t>yuqori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qo‘rsatgichlarga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erishishga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intilishadi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boshlagan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ishini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birov</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baham</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qo‘rmay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yolg‘iz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bajarishni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xush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qo‘rishadi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Qaysar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o‘jar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tez-tez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hissiy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qo‘zg‘alishlar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ro‘y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berib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turadigan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shaxslarning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hulq-atvorida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haqiqatgo‘ylik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ranjish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hafa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bo‘lish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gumonsirash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rashq</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kabi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hislatlar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birgalikda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namoyon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Ularda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chuqur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hissiy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kechinmalar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ro‘y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bersa</a:t>
            </a:r>
            <a:r>
              <a:rPr lang="en-US" sz="1200" dirty="0">
                <a:latin typeface="Times New Roman" panose="02020603050405020304" pitchFamily="18" charset="0"/>
                <a:cs typeface="Times New Roman" panose="02020603050405020304" pitchFamily="18" charset="0"/>
              </a:rPr>
              <a:t> ham </a:t>
            </a:r>
            <a:r>
              <a:rPr lang="en-US" sz="1200" dirty="0" err="1">
                <a:latin typeface="Times New Roman" panose="02020603050405020304" pitchFamily="18" charset="0"/>
                <a:cs typeface="Times New Roman" panose="02020603050405020304" pitchFamily="18" charset="0"/>
              </a:rPr>
              <a:t>buni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darrov</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yuzaga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chiqaraverishmaydi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ichida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saqlab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qo‘yishga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harakat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qilishadi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borada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ularning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fikrini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olish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ancha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mushkul</a:t>
            </a:r>
            <a:r>
              <a:rPr lang="en-US" sz="1200" dirty="0">
                <a:latin typeface="Times New Roman" panose="02020603050405020304" pitchFamily="18" charset="0"/>
                <a:cs typeface="Times New Roman" panose="02020603050405020304" pitchFamily="18" charset="0"/>
              </a:rPr>
              <a:t>.</a:t>
            </a:r>
            <a:endParaRPr lang="ru-RU" sz="1200" dirty="0">
              <a:latin typeface="Times New Roman" panose="02020603050405020304" pitchFamily="18" charset="0"/>
              <a:cs typeface="Times New Roman" panose="02020603050405020304" pitchFamily="18" charset="0"/>
            </a:endParaRPr>
          </a:p>
          <a:p>
            <a:pPr>
              <a:buNone/>
            </a:pPr>
            <a:endParaRPr lang="ru-RU" sz="1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600" y="323453"/>
            <a:ext cx="8001000" cy="3816429"/>
          </a:xfrm>
          <a:prstGeom prst="rect">
            <a:avLst/>
          </a:prstGeom>
        </p:spPr>
        <p:txBody>
          <a:bodyPr wrap="square">
            <a:spAutoFit/>
          </a:bodyPr>
          <a:lstStyle/>
          <a:p>
            <a:pPr>
              <a:buNone/>
            </a:pPr>
            <a:r>
              <a:rPr lang="ru-RU" sz="1400" dirty="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a:p>
            <a:pPr>
              <a:buNone/>
            </a:pPr>
            <a:r>
              <a:rPr lang="ru-RU"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Uchinchi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toifa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Rasmiyatchi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shaxs</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r>
              <a:rPr lang="ru-RU"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Sinchkov</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maydakash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rasmiyatchi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shaxs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Janjal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kelishmovchiliklarga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kam</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aralashadi</a:t>
            </a:r>
            <a:r>
              <a:rPr lang="en-US" sz="1400" dirty="0">
                <a:latin typeface="Times New Roman" panose="02020603050405020304" pitchFamily="18" charset="0"/>
                <a:cs typeface="Times New Roman" panose="02020603050405020304" pitchFamily="18" charset="0"/>
              </a:rPr>
              <a:t>, agar </a:t>
            </a:r>
            <a:r>
              <a:rPr lang="en-US" sz="1400" dirty="0" err="1">
                <a:latin typeface="Times New Roman" panose="02020603050405020304" pitchFamily="18" charset="0"/>
                <a:cs typeface="Times New Roman" panose="02020603050405020304" pitchFamily="18" charset="0"/>
              </a:rPr>
              <a:t>janjalli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vaziyatlarda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paydo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qolsa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chetga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yoki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passiv</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ishtirokchiga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aylanadi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xolos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Shunday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bo‘lsa</a:t>
            </a:r>
            <a:r>
              <a:rPr lang="en-US" sz="1400" dirty="0">
                <a:latin typeface="Times New Roman" panose="02020603050405020304" pitchFamily="18" charset="0"/>
                <a:cs typeface="Times New Roman" panose="02020603050405020304" pitchFamily="18" charset="0"/>
              </a:rPr>
              <a:t>-da, </a:t>
            </a:r>
            <a:r>
              <a:rPr lang="en-US" sz="1400" dirty="0" err="1">
                <a:latin typeface="Times New Roman" panose="02020603050405020304" pitchFamily="18" charset="0"/>
                <a:cs typeface="Times New Roman" panose="02020603050405020304" pitchFamily="18" charset="0"/>
              </a:rPr>
              <a:t>shakllanib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qolgan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tartib-qoidalarning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buzilishiga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tezda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diqqatini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jalb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etadi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joyida</a:t>
            </a:r>
            <a:r>
              <a:rPr lang="en-US" sz="1400" dirty="0">
                <a:latin typeface="Times New Roman" panose="02020603050405020304" pitchFamily="18" charset="0"/>
                <a:cs typeface="Times New Roman" panose="02020603050405020304" pitchFamily="18" charset="0"/>
              </a:rPr>
              <a:t> u </a:t>
            </a:r>
            <a:r>
              <a:rPr lang="en-US" sz="1400" dirty="0" err="1">
                <a:latin typeface="Times New Roman" panose="02020603050405020304" pitchFamily="18" charset="0"/>
                <a:cs typeface="Times New Roman" panose="02020603050405020304" pitchFamily="18" charset="0"/>
              </a:rPr>
              <a:t>haqiqiy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byurokrat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rasmiyatchilikka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ostida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ishlaydiganlarga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juda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ko‘p</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talablar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qo‘yib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tashlaydi</a:t>
            </a:r>
            <a:r>
              <a:rPr lang="en-US" sz="1400" dirty="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a:p>
            <a:pPr>
              <a:buNone/>
            </a:pPr>
            <a:endParaRPr lang="en-US" sz="1400" dirty="0">
              <a:latin typeface="Times New Roman" panose="02020603050405020304" pitchFamily="18" charset="0"/>
              <a:cs typeface="Times New Roman" panose="02020603050405020304" pitchFamily="18" charset="0"/>
            </a:endParaRPr>
          </a:p>
          <a:p>
            <a:pPr>
              <a:buNone/>
            </a:pPr>
            <a:r>
              <a:rPr lang="ru-RU"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juda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puxta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boshqalarga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talabchan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tartibni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xush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qo‘radigan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g‘oyatda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sinchkov</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reja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asosida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bajarishni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yoqtiradi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Biror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boshlashdan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oldin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sinchkovlik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o‘rganadi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reja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tuzadi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o‘zi</a:t>
            </a:r>
            <a:r>
              <a:rPr lang="en-US" sz="1400" dirty="0">
                <a:latin typeface="Times New Roman" panose="02020603050405020304" pitchFamily="18" charset="0"/>
                <a:cs typeface="Times New Roman" panose="02020603050405020304" pitchFamily="18" charset="0"/>
              </a:rPr>
              <a:t> ham </a:t>
            </a:r>
            <a:r>
              <a:rPr lang="en-US" sz="1400" dirty="0" err="1">
                <a:latin typeface="Times New Roman" panose="02020603050405020304" pitchFamily="18" charset="0"/>
                <a:cs typeface="Times New Roman" panose="02020603050405020304" pitchFamily="18" charset="0"/>
              </a:rPr>
              <a:t>o‘sha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rejaga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qattiq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amal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qilishga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harakat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qiladi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oldiga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qo‘ygan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ishlarni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shoshmasdan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biroq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yuqori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darajada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sifatli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bajarishga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intiladi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Xatoga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qo‘yilmadimi</a:t>
            </a:r>
            <a:r>
              <a:rPr lang="en-US" sz="1400" dirty="0">
                <a:latin typeface="Times New Roman" panose="02020603050405020304" pitchFamily="18" charset="0"/>
                <a:cs typeface="Times New Roman" panose="02020603050405020304" pitchFamily="18" charset="0"/>
              </a:rPr>
              <a:t> deb, </a:t>
            </a:r>
            <a:r>
              <a:rPr lang="en-US" sz="1400" dirty="0" err="1">
                <a:latin typeface="Times New Roman" panose="02020603050405020304" pitchFamily="18" charset="0"/>
                <a:cs typeface="Times New Roman" panose="02020603050405020304" pitchFamily="18" charset="0"/>
              </a:rPr>
              <a:t>o‘zini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boshqalarni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tez-tez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tekshirib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turadi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Rasmiyatchilik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hayot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tarziga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aylangan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vaziyat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shuni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taqozo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etsa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mansabdan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osonlik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voz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kechadi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Ruhiy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jarohatlarni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uzoq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vaqt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esida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saqlab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yuradigan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og‘ir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tabiyatli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o‘ch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olishga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moyil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shaxs</a:t>
            </a:r>
            <a:r>
              <a:rPr lang="en-US" sz="1400"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365125"/>
            <a:ext cx="8686800" cy="3231654"/>
          </a:xfrm>
          <a:prstGeom prst="rect">
            <a:avLst/>
          </a:prstGeom>
        </p:spPr>
        <p:txBody>
          <a:bodyPr wrap="square">
            <a:spAutoFit/>
          </a:bodyPr>
          <a:lstStyle/>
          <a:p>
            <a:pPr>
              <a:buNone/>
            </a:pPr>
            <a:r>
              <a:rPr lang="en-US" sz="2400" dirty="0" err="1"/>
              <a:t>To‘rtinchi</a:t>
            </a:r>
            <a:r>
              <a:rPr lang="en-US" sz="2400" dirty="0"/>
              <a:t> </a:t>
            </a:r>
            <a:r>
              <a:rPr lang="en-US" sz="2400" dirty="0" err="1"/>
              <a:t>toifa</a:t>
            </a:r>
            <a:r>
              <a:rPr lang="en-US" sz="2400" dirty="0"/>
              <a:t> </a:t>
            </a:r>
            <a:r>
              <a:rPr lang="en-US" sz="2400" dirty="0" err="1"/>
              <a:t>yoki</a:t>
            </a:r>
            <a:r>
              <a:rPr lang="en-US" sz="2400" dirty="0"/>
              <a:t> “</a:t>
            </a:r>
            <a:r>
              <a:rPr lang="en-US" sz="2400" dirty="0" err="1"/>
              <a:t>Ta’sirchan</a:t>
            </a:r>
            <a:r>
              <a:rPr lang="en-US" sz="2400" dirty="0"/>
              <a:t> (</a:t>
            </a:r>
            <a:r>
              <a:rPr lang="en-US" sz="2400" dirty="0" err="1"/>
              <a:t>qo‘zg‘aluvchan</a:t>
            </a:r>
            <a:r>
              <a:rPr lang="en-US" sz="2400" dirty="0"/>
              <a:t>)</a:t>
            </a:r>
            <a:r>
              <a:rPr lang="ru-RU" sz="2400" dirty="0"/>
              <a:t> </a:t>
            </a:r>
            <a:r>
              <a:rPr lang="en-US" sz="2400" dirty="0" err="1"/>
              <a:t>shaxs</a:t>
            </a:r>
            <a:r>
              <a:rPr lang="en-US" sz="2400" dirty="0"/>
              <a:t>”</a:t>
            </a:r>
            <a:endParaRPr lang="ru-RU" sz="2400" dirty="0"/>
          </a:p>
          <a:p>
            <a:pPr>
              <a:buNone/>
            </a:pPr>
            <a:endParaRPr lang="en-US" dirty="0"/>
          </a:p>
          <a:p>
            <a:pPr>
              <a:buNone/>
            </a:pPr>
            <a:r>
              <a:rPr lang="ru-RU" dirty="0"/>
              <a:t>      </a:t>
            </a:r>
            <a:r>
              <a:rPr lang="en-US" sz="1200" dirty="0" err="1"/>
              <a:t>Jizzaki</a:t>
            </a:r>
            <a:r>
              <a:rPr lang="en-US" sz="1200" dirty="0"/>
              <a:t>, </a:t>
            </a:r>
            <a:r>
              <a:rPr lang="en-US" sz="1200" dirty="0" err="1"/>
              <a:t>o‘z</a:t>
            </a:r>
            <a:r>
              <a:rPr lang="en-US" sz="1200" dirty="0"/>
              <a:t> his-</a:t>
            </a:r>
            <a:r>
              <a:rPr lang="en-US" sz="1200" dirty="0" err="1"/>
              <a:t>tuyg‘ularini</a:t>
            </a:r>
            <a:r>
              <a:rPr lang="en-US" sz="1200" dirty="0"/>
              <a:t> </a:t>
            </a:r>
            <a:r>
              <a:rPr lang="en-US" sz="1200" dirty="0" err="1"/>
              <a:t>jilovlay</a:t>
            </a:r>
            <a:r>
              <a:rPr lang="en-US" sz="1200" dirty="0"/>
              <a:t> </a:t>
            </a:r>
            <a:r>
              <a:rPr lang="en-US" sz="1200" dirty="0" err="1"/>
              <a:t>olmaydigan</a:t>
            </a:r>
            <a:r>
              <a:rPr lang="en-US" sz="1200" dirty="0"/>
              <a:t>, </a:t>
            </a:r>
            <a:r>
              <a:rPr lang="en-US" sz="1200" dirty="0" err="1"/>
              <a:t>qo‘pol</a:t>
            </a:r>
            <a:r>
              <a:rPr lang="en-US" sz="1200" dirty="0"/>
              <a:t>, </a:t>
            </a:r>
            <a:r>
              <a:rPr lang="en-US" sz="1200" dirty="0" err="1"/>
              <a:t>janjalkash</a:t>
            </a:r>
            <a:r>
              <a:rPr lang="en-US" sz="1200" dirty="0"/>
              <a:t> </a:t>
            </a:r>
            <a:r>
              <a:rPr lang="en-US" sz="1200" dirty="0" err="1"/>
              <a:t>va</a:t>
            </a:r>
            <a:r>
              <a:rPr lang="en-US" sz="1200" dirty="0"/>
              <a:t> </a:t>
            </a:r>
            <a:r>
              <a:rPr lang="en-US" sz="1200" dirty="0" err="1"/>
              <a:t>tez</a:t>
            </a:r>
            <a:r>
              <a:rPr lang="en-US" sz="1200" dirty="0"/>
              <a:t> </a:t>
            </a:r>
            <a:r>
              <a:rPr lang="en-US" sz="1200" dirty="0" err="1"/>
              <a:t>g‘azablanadigan</a:t>
            </a:r>
            <a:r>
              <a:rPr lang="en-US" sz="1200" dirty="0"/>
              <a:t> </a:t>
            </a:r>
            <a:r>
              <a:rPr lang="en-US" sz="1200" dirty="0" err="1"/>
              <a:t>kishilar</a:t>
            </a:r>
            <a:r>
              <a:rPr lang="en-US" sz="1200" dirty="0"/>
              <a:t>. </a:t>
            </a:r>
            <a:r>
              <a:rPr lang="en-US" sz="1200" dirty="0" err="1"/>
              <a:t>Ularning</a:t>
            </a:r>
            <a:r>
              <a:rPr lang="en-US" sz="1200" dirty="0"/>
              <a:t> </a:t>
            </a:r>
            <a:r>
              <a:rPr lang="en-US" sz="1200" dirty="0" err="1"/>
              <a:t>hulq-atvorida</a:t>
            </a:r>
            <a:r>
              <a:rPr lang="en-US" sz="1200" dirty="0"/>
              <a:t> </a:t>
            </a:r>
            <a:r>
              <a:rPr lang="en-US" sz="1200" dirty="0" err="1"/>
              <a:t>instinktiv</a:t>
            </a:r>
            <a:r>
              <a:rPr lang="en-US" sz="1200" dirty="0"/>
              <a:t> </a:t>
            </a:r>
            <a:r>
              <a:rPr lang="en-US" sz="1200" dirty="0" err="1"/>
              <a:t>intilishlar</a:t>
            </a:r>
            <a:r>
              <a:rPr lang="en-US" sz="1200" dirty="0"/>
              <a:t> </a:t>
            </a:r>
            <a:r>
              <a:rPr lang="en-US" sz="1200" dirty="0" err="1"/>
              <a:t>ustun</a:t>
            </a:r>
            <a:r>
              <a:rPr lang="en-US" sz="1200" dirty="0"/>
              <a:t> </a:t>
            </a:r>
            <a:r>
              <a:rPr lang="en-US" sz="1200" dirty="0" err="1"/>
              <a:t>turadi</a:t>
            </a:r>
            <a:r>
              <a:rPr lang="en-US" sz="1200" dirty="0"/>
              <a:t>. </a:t>
            </a:r>
            <a:r>
              <a:rPr lang="en-US" sz="1200" dirty="0" err="1"/>
              <a:t>Ular</a:t>
            </a:r>
            <a:r>
              <a:rPr lang="en-US" sz="1200" dirty="0"/>
              <a:t> </a:t>
            </a:r>
            <a:r>
              <a:rPr lang="en-US" sz="1200" dirty="0" err="1"/>
              <a:t>badqovoq</a:t>
            </a:r>
            <a:r>
              <a:rPr lang="en-US" sz="1200" dirty="0"/>
              <a:t> </a:t>
            </a:r>
            <a:r>
              <a:rPr lang="en-US" sz="1200" dirty="0" err="1"/>
              <a:t>va</a:t>
            </a:r>
            <a:r>
              <a:rPr lang="en-US" sz="1200" dirty="0"/>
              <a:t> </a:t>
            </a:r>
            <a:r>
              <a:rPr lang="en-US" sz="1200" dirty="0" err="1"/>
              <a:t>zaharxanda</a:t>
            </a:r>
            <a:r>
              <a:rPr lang="en-US" sz="1200" dirty="0"/>
              <a:t> </a:t>
            </a:r>
            <a:r>
              <a:rPr lang="en-US" sz="1200" dirty="0" err="1"/>
              <a:t>kishilar</a:t>
            </a:r>
            <a:r>
              <a:rPr lang="en-US" sz="1200" dirty="0"/>
              <a:t> </a:t>
            </a:r>
            <a:r>
              <a:rPr lang="en-US" sz="1200" dirty="0" err="1"/>
              <a:t>bo‘lib</a:t>
            </a:r>
            <a:r>
              <a:rPr lang="en-US" sz="1200" dirty="0"/>
              <a:t>, </a:t>
            </a:r>
            <a:r>
              <a:rPr lang="en-US" sz="1200" dirty="0" err="1"/>
              <a:t>birov</a:t>
            </a:r>
            <a:r>
              <a:rPr lang="en-US" sz="1200" dirty="0"/>
              <a:t> </a:t>
            </a:r>
            <a:r>
              <a:rPr lang="en-US" sz="1200" dirty="0" err="1"/>
              <a:t>bilan</a:t>
            </a:r>
            <a:r>
              <a:rPr lang="en-US" sz="1200" dirty="0"/>
              <a:t> </a:t>
            </a:r>
            <a:r>
              <a:rPr lang="en-US" sz="1200" dirty="0" err="1"/>
              <a:t>osonlikcha</a:t>
            </a:r>
            <a:r>
              <a:rPr lang="en-US" sz="1200" dirty="0"/>
              <a:t> </a:t>
            </a:r>
            <a:r>
              <a:rPr lang="en-US" sz="1200" dirty="0" err="1"/>
              <a:t>murosaga</a:t>
            </a:r>
            <a:r>
              <a:rPr lang="en-US" sz="1200" dirty="0"/>
              <a:t> </a:t>
            </a:r>
            <a:r>
              <a:rPr lang="en-US" sz="1200" dirty="0" err="1"/>
              <a:t>borishmaydi</a:t>
            </a:r>
            <a:r>
              <a:rPr lang="en-US" sz="1200" dirty="0"/>
              <a:t>, </a:t>
            </a:r>
            <a:r>
              <a:rPr lang="en-US" sz="1200" dirty="0" err="1"/>
              <a:t>doimo</a:t>
            </a:r>
            <a:r>
              <a:rPr lang="en-US" sz="1200" dirty="0"/>
              <a:t> </a:t>
            </a:r>
            <a:r>
              <a:rPr lang="en-US" sz="1200" dirty="0" err="1"/>
              <a:t>janjalning</a:t>
            </a:r>
            <a:r>
              <a:rPr lang="en-US" sz="1200" dirty="0"/>
              <a:t> </a:t>
            </a:r>
            <a:r>
              <a:rPr lang="en-US" sz="1200" dirty="0" err="1"/>
              <a:t>o‘rtasida</a:t>
            </a:r>
            <a:r>
              <a:rPr lang="en-US" sz="1200" dirty="0"/>
              <a:t> </a:t>
            </a:r>
            <a:r>
              <a:rPr lang="en-US" sz="1200" dirty="0" err="1"/>
              <a:t>bo‘lishadi</a:t>
            </a:r>
            <a:r>
              <a:rPr lang="en-US" sz="1200" dirty="0"/>
              <a:t>, </a:t>
            </a:r>
            <a:r>
              <a:rPr lang="en-US" sz="1200" dirty="0" err="1"/>
              <a:t>odamlar</a:t>
            </a:r>
            <a:r>
              <a:rPr lang="en-US" sz="1200" dirty="0"/>
              <a:t> </a:t>
            </a:r>
            <a:r>
              <a:rPr lang="en-US" sz="1200" dirty="0" err="1"/>
              <a:t>orasida</a:t>
            </a:r>
            <a:r>
              <a:rPr lang="en-US" sz="1200" dirty="0"/>
              <a:t> </a:t>
            </a:r>
            <a:r>
              <a:rPr lang="en-US" sz="1200" dirty="0" err="1"/>
              <a:t>kelishmovchiliklarning</a:t>
            </a:r>
            <a:r>
              <a:rPr lang="en-US" sz="1200" dirty="0"/>
              <a:t> </a:t>
            </a:r>
            <a:r>
              <a:rPr lang="en-US" sz="1200" dirty="0" err="1"/>
              <a:t>yuzaga</a:t>
            </a:r>
            <a:r>
              <a:rPr lang="en-US" sz="1200" dirty="0"/>
              <a:t> </a:t>
            </a:r>
            <a:r>
              <a:rPr lang="en-US" sz="1200" dirty="0" err="1"/>
              <a:t>kelishida</a:t>
            </a:r>
            <a:r>
              <a:rPr lang="en-US" sz="1200" dirty="0"/>
              <a:t> </a:t>
            </a:r>
            <a:r>
              <a:rPr lang="en-US" sz="1200" dirty="0" err="1"/>
              <a:t>faol</a:t>
            </a:r>
            <a:r>
              <a:rPr lang="en-US" sz="1200" dirty="0"/>
              <a:t> </a:t>
            </a:r>
            <a:r>
              <a:rPr lang="en-US" sz="1200" dirty="0" err="1"/>
              <a:t>ishtirokchilardir</a:t>
            </a:r>
            <a:r>
              <a:rPr lang="en-US" sz="1200" dirty="0"/>
              <a:t>, </a:t>
            </a:r>
            <a:r>
              <a:rPr lang="en-US" sz="1200" dirty="0" err="1"/>
              <a:t>aksariyat</a:t>
            </a:r>
            <a:r>
              <a:rPr lang="en-US" sz="1200" dirty="0"/>
              <a:t> </a:t>
            </a:r>
            <a:r>
              <a:rPr lang="en-US" sz="1200" dirty="0" err="1"/>
              <a:t>hollarda</a:t>
            </a:r>
            <a:r>
              <a:rPr lang="en-US" sz="1200" dirty="0"/>
              <a:t> </a:t>
            </a:r>
            <a:r>
              <a:rPr lang="en-US" sz="1200" dirty="0" err="1"/>
              <a:t>esa</a:t>
            </a:r>
            <a:r>
              <a:rPr lang="en-US" sz="1200" dirty="0"/>
              <a:t> </a:t>
            </a:r>
            <a:r>
              <a:rPr lang="en-US" sz="1200" dirty="0" err="1"/>
              <a:t>janjalning</a:t>
            </a:r>
            <a:r>
              <a:rPr lang="en-US" sz="1200" dirty="0"/>
              <a:t> </a:t>
            </a:r>
            <a:r>
              <a:rPr lang="en-US" sz="1200" dirty="0" err="1"/>
              <a:t>muallifi</a:t>
            </a:r>
            <a:r>
              <a:rPr lang="en-US" sz="1200" dirty="0"/>
              <a:t> </a:t>
            </a:r>
            <a:r>
              <a:rPr lang="en-US" sz="1200" dirty="0" err="1"/>
              <a:t>ularning</a:t>
            </a:r>
            <a:r>
              <a:rPr lang="en-US" sz="1200" dirty="0"/>
              <a:t> </a:t>
            </a:r>
            <a:r>
              <a:rPr lang="en-US" sz="1200" dirty="0" err="1"/>
              <a:t>o‘zi</a:t>
            </a:r>
            <a:r>
              <a:rPr lang="en-US" sz="1200" dirty="0"/>
              <a:t> </a:t>
            </a:r>
            <a:r>
              <a:rPr lang="en-US" sz="1200" dirty="0" err="1"/>
              <a:t>bo‘lib</a:t>
            </a:r>
            <a:r>
              <a:rPr lang="en-US" sz="1200" dirty="0"/>
              <a:t> </a:t>
            </a:r>
            <a:r>
              <a:rPr lang="en-US" sz="1200" dirty="0" err="1"/>
              <a:t>chiqishadi</a:t>
            </a:r>
            <a:r>
              <a:rPr lang="en-US" sz="1200" dirty="0"/>
              <a:t>. </a:t>
            </a:r>
            <a:r>
              <a:rPr lang="en-US" sz="1200" dirty="0" err="1"/>
              <a:t>Jamoada</a:t>
            </a:r>
            <a:r>
              <a:rPr lang="en-US" sz="1200" dirty="0"/>
              <a:t> </a:t>
            </a:r>
            <a:r>
              <a:rPr lang="en-US" sz="1200" dirty="0" err="1"/>
              <a:t>uzoq</a:t>
            </a:r>
            <a:r>
              <a:rPr lang="en-US" sz="1200" dirty="0"/>
              <a:t> </a:t>
            </a:r>
            <a:r>
              <a:rPr lang="en-US" sz="1200" dirty="0" err="1"/>
              <a:t>vaqt</a:t>
            </a:r>
            <a:r>
              <a:rPr lang="en-US" sz="1200" dirty="0"/>
              <a:t> </a:t>
            </a:r>
            <a:r>
              <a:rPr lang="en-US" sz="1200" dirty="0" err="1"/>
              <a:t>ishlay</a:t>
            </a:r>
            <a:r>
              <a:rPr lang="en-US" sz="1200" dirty="0"/>
              <a:t> </a:t>
            </a:r>
            <a:r>
              <a:rPr lang="en-US" sz="1200" dirty="0" err="1"/>
              <a:t>olishmaydi</a:t>
            </a:r>
            <a:r>
              <a:rPr lang="en-US" sz="1200" dirty="0"/>
              <a:t>, </a:t>
            </a:r>
            <a:r>
              <a:rPr lang="en-US" sz="1200" dirty="0" err="1"/>
              <a:t>tez-tez</a:t>
            </a:r>
            <a:r>
              <a:rPr lang="en-US" sz="1200" dirty="0"/>
              <a:t> </a:t>
            </a:r>
            <a:r>
              <a:rPr lang="en-US" sz="1200" dirty="0" err="1"/>
              <a:t>yuzaga</a:t>
            </a:r>
            <a:r>
              <a:rPr lang="en-US" sz="1200" dirty="0"/>
              <a:t> </a:t>
            </a:r>
            <a:r>
              <a:rPr lang="en-US" sz="1200" dirty="0" err="1"/>
              <a:t>keladigan</a:t>
            </a:r>
            <a:r>
              <a:rPr lang="en-US" sz="1200" dirty="0"/>
              <a:t> </a:t>
            </a:r>
            <a:r>
              <a:rPr lang="en-US" sz="1200" dirty="0" err="1"/>
              <a:t>kelishmovchiliklar</a:t>
            </a:r>
            <a:r>
              <a:rPr lang="en-US" sz="1200" dirty="0"/>
              <a:t> </a:t>
            </a:r>
            <a:r>
              <a:rPr lang="en-US" sz="1200" dirty="0" err="1"/>
              <a:t>sababli</a:t>
            </a:r>
            <a:r>
              <a:rPr lang="en-US" sz="1200" dirty="0"/>
              <a:t> </a:t>
            </a:r>
            <a:r>
              <a:rPr lang="en-US" sz="1200" dirty="0" err="1"/>
              <a:t>bir</a:t>
            </a:r>
            <a:r>
              <a:rPr lang="en-US" sz="1200" dirty="0"/>
              <a:t> </a:t>
            </a:r>
            <a:r>
              <a:rPr lang="en-US" sz="1200" dirty="0" err="1"/>
              <a:t>ishdan</a:t>
            </a:r>
            <a:r>
              <a:rPr lang="en-US" sz="1200" dirty="0"/>
              <a:t> </a:t>
            </a:r>
            <a:r>
              <a:rPr lang="en-US" sz="1200" dirty="0" err="1"/>
              <a:t>boshqa</a:t>
            </a:r>
            <a:r>
              <a:rPr lang="en-US" sz="1200" dirty="0"/>
              <a:t> </a:t>
            </a:r>
            <a:r>
              <a:rPr lang="en-US" sz="1200" dirty="0" err="1"/>
              <a:t>ishga</a:t>
            </a:r>
            <a:r>
              <a:rPr lang="en-US" sz="1200" dirty="0"/>
              <a:t> </a:t>
            </a:r>
            <a:r>
              <a:rPr lang="en-US" sz="1200" dirty="0" err="1"/>
              <a:t>o‘tib</a:t>
            </a:r>
            <a:r>
              <a:rPr lang="en-US" sz="1200" dirty="0"/>
              <a:t> </a:t>
            </a:r>
            <a:r>
              <a:rPr lang="en-US" sz="1200" dirty="0" err="1"/>
              <a:t>yurishadi</a:t>
            </a:r>
            <a:r>
              <a:rPr lang="en-US" sz="1200" dirty="0"/>
              <a:t>. </a:t>
            </a:r>
            <a:r>
              <a:rPr lang="en-US" sz="1200" dirty="0" err="1"/>
              <a:t>Ular</a:t>
            </a:r>
            <a:r>
              <a:rPr lang="en-US" sz="1200" dirty="0"/>
              <a:t> </a:t>
            </a:r>
            <a:r>
              <a:rPr lang="en-US" sz="1200" dirty="0" err="1"/>
              <a:t>odamlar</a:t>
            </a:r>
            <a:r>
              <a:rPr lang="en-US" sz="1200" dirty="0"/>
              <a:t> </a:t>
            </a:r>
            <a:r>
              <a:rPr lang="en-US" sz="1200" dirty="0" err="1"/>
              <a:t>bilan</a:t>
            </a:r>
            <a:r>
              <a:rPr lang="en-US" sz="1200" dirty="0"/>
              <a:t> </a:t>
            </a:r>
            <a:r>
              <a:rPr lang="en-US" sz="1200" dirty="0" err="1"/>
              <a:t>bemalol</a:t>
            </a:r>
            <a:r>
              <a:rPr lang="en-US" sz="1200" dirty="0"/>
              <a:t> </a:t>
            </a:r>
            <a:r>
              <a:rPr lang="en-US" sz="1200" dirty="0" err="1"/>
              <a:t>til</a:t>
            </a:r>
            <a:r>
              <a:rPr lang="en-US" sz="1200" dirty="0"/>
              <a:t> </a:t>
            </a:r>
            <a:r>
              <a:rPr lang="en-US" sz="1200" dirty="0" err="1"/>
              <a:t>topishib</a:t>
            </a:r>
            <a:r>
              <a:rPr lang="en-US" sz="1200" dirty="0"/>
              <a:t> keta </a:t>
            </a:r>
            <a:r>
              <a:rPr lang="en-US" sz="1200" dirty="0" err="1" smtClean="0"/>
              <a:t>olishmaydi</a:t>
            </a:r>
            <a:r>
              <a:rPr lang="en-US" sz="1200" dirty="0" smtClean="0"/>
              <a:t>.</a:t>
            </a:r>
            <a:endParaRPr lang="en-US" sz="1200" dirty="0" smtClean="0"/>
          </a:p>
          <a:p>
            <a:pPr>
              <a:buNone/>
            </a:pPr>
            <a:r>
              <a:rPr lang="en-US" sz="1200" dirty="0"/>
              <a:t> </a:t>
            </a:r>
            <a:r>
              <a:rPr lang="en-US" sz="1200" dirty="0" smtClean="0"/>
              <a:t>      </a:t>
            </a:r>
            <a:endParaRPr lang="en-US" sz="1200" dirty="0" smtClean="0"/>
          </a:p>
          <a:p>
            <a:pPr>
              <a:buNone/>
            </a:pPr>
            <a:r>
              <a:rPr lang="en-US" sz="1200" dirty="0"/>
              <a:t> </a:t>
            </a:r>
            <a:r>
              <a:rPr lang="en-US" sz="1200" dirty="0" smtClean="0"/>
              <a:t>         </a:t>
            </a:r>
            <a:r>
              <a:rPr lang="en-US" sz="1200" dirty="0" err="1" smtClean="0"/>
              <a:t>Bunday</a:t>
            </a:r>
            <a:r>
              <a:rPr lang="en-US" sz="1200" dirty="0" smtClean="0"/>
              <a:t> </a:t>
            </a:r>
            <a:r>
              <a:rPr lang="en-US" sz="1200" dirty="0" err="1"/>
              <a:t>shaxslar</a:t>
            </a:r>
            <a:r>
              <a:rPr lang="en-US" sz="1200" dirty="0"/>
              <a:t> </a:t>
            </a:r>
            <a:r>
              <a:rPr lang="en-US" sz="1200" dirty="0" err="1"/>
              <a:t>biror</a:t>
            </a:r>
            <a:r>
              <a:rPr lang="en-US" sz="1200" dirty="0"/>
              <a:t> </a:t>
            </a:r>
            <a:r>
              <a:rPr lang="en-US" sz="1200" dirty="0" err="1"/>
              <a:t>bir</a:t>
            </a:r>
            <a:r>
              <a:rPr lang="en-US" sz="1200" dirty="0"/>
              <a:t> </a:t>
            </a:r>
            <a:r>
              <a:rPr lang="en-US" sz="1200" dirty="0" err="1"/>
              <a:t>ishga</a:t>
            </a:r>
            <a:r>
              <a:rPr lang="en-US" sz="1200" dirty="0"/>
              <a:t> </a:t>
            </a:r>
            <a:r>
              <a:rPr lang="en-US" sz="1200" dirty="0" err="1"/>
              <a:t>ishtiyoq</a:t>
            </a:r>
            <a:r>
              <a:rPr lang="en-US" sz="1200" dirty="0"/>
              <a:t> </a:t>
            </a:r>
            <a:r>
              <a:rPr lang="en-US" sz="1200" dirty="0" err="1"/>
              <a:t>bilan</a:t>
            </a:r>
            <a:r>
              <a:rPr lang="en-US" sz="1200" dirty="0"/>
              <a:t> </a:t>
            </a:r>
            <a:r>
              <a:rPr lang="en-US" sz="1200" dirty="0" err="1"/>
              <a:t>kirishmaydi</a:t>
            </a:r>
            <a:r>
              <a:rPr lang="en-US" sz="1200" dirty="0"/>
              <a:t>, </a:t>
            </a:r>
            <a:r>
              <a:rPr lang="en-US" sz="1200" dirty="0" err="1"/>
              <a:t>ishga</a:t>
            </a:r>
            <a:r>
              <a:rPr lang="en-US" sz="1200" dirty="0"/>
              <a:t> ham </a:t>
            </a:r>
            <a:r>
              <a:rPr lang="en-US" sz="1200" dirty="0" err="1"/>
              <a:t>zarurat</a:t>
            </a:r>
            <a:r>
              <a:rPr lang="en-US" sz="1200" dirty="0"/>
              <a:t> </a:t>
            </a:r>
            <a:r>
              <a:rPr lang="en-US" sz="1200" dirty="0" err="1"/>
              <a:t>uchun</a:t>
            </a:r>
            <a:r>
              <a:rPr lang="en-US" sz="1200" dirty="0"/>
              <a:t> </a:t>
            </a:r>
            <a:r>
              <a:rPr lang="en-US" sz="1200" dirty="0" err="1"/>
              <a:t>boradi</a:t>
            </a:r>
            <a:r>
              <a:rPr lang="en-US" sz="1200" dirty="0"/>
              <a:t>, </a:t>
            </a:r>
            <a:r>
              <a:rPr lang="en-US" sz="1200" dirty="0" err="1"/>
              <a:t>qaysidir</a:t>
            </a:r>
            <a:r>
              <a:rPr lang="en-US" sz="1200" dirty="0"/>
              <a:t> </a:t>
            </a:r>
            <a:r>
              <a:rPr lang="en-US" sz="1200" dirty="0" err="1"/>
              <a:t>soha</a:t>
            </a:r>
            <a:r>
              <a:rPr lang="en-US" sz="1200" dirty="0"/>
              <a:t> </a:t>
            </a:r>
            <a:r>
              <a:rPr lang="en-US" sz="1200" dirty="0" err="1"/>
              <a:t>yoki</a:t>
            </a:r>
            <a:r>
              <a:rPr lang="en-US" sz="1200" dirty="0"/>
              <a:t> </a:t>
            </a:r>
            <a:r>
              <a:rPr lang="en-US" sz="1200" dirty="0" err="1"/>
              <a:t>ilmni</a:t>
            </a:r>
            <a:r>
              <a:rPr lang="en-US" sz="1200" dirty="0"/>
              <a:t> </a:t>
            </a:r>
            <a:r>
              <a:rPr lang="en-US" sz="1200" dirty="0" err="1"/>
              <a:t>o‘zlashtirishga</a:t>
            </a:r>
            <a:r>
              <a:rPr lang="en-US" sz="1200" dirty="0"/>
              <a:t> ham </a:t>
            </a:r>
            <a:r>
              <a:rPr lang="en-US" sz="1200" dirty="0" err="1"/>
              <a:t>ishtiyoq</a:t>
            </a:r>
            <a:r>
              <a:rPr lang="en-US" sz="1200" dirty="0"/>
              <a:t> </a:t>
            </a:r>
            <a:r>
              <a:rPr lang="en-US" sz="1200" dirty="0" err="1"/>
              <a:t>bo‘lmaydi</a:t>
            </a:r>
            <a:r>
              <a:rPr lang="en-US" sz="1200" dirty="0"/>
              <a:t>. </a:t>
            </a:r>
            <a:r>
              <a:rPr lang="en-US" sz="1200" dirty="0" err="1"/>
              <a:t>Kelajakka</a:t>
            </a:r>
            <a:r>
              <a:rPr lang="en-US" sz="1200" dirty="0"/>
              <a:t> </a:t>
            </a:r>
            <a:r>
              <a:rPr lang="en-US" sz="1200" dirty="0" err="1"/>
              <a:t>befarq</a:t>
            </a:r>
            <a:r>
              <a:rPr lang="en-US" sz="1200" dirty="0"/>
              <a:t> </a:t>
            </a:r>
            <a:r>
              <a:rPr lang="en-US" sz="1200" dirty="0" err="1"/>
              <a:t>va</a:t>
            </a:r>
            <a:r>
              <a:rPr lang="en-US" sz="1200" dirty="0"/>
              <a:t> </a:t>
            </a:r>
            <a:r>
              <a:rPr lang="en-US" sz="1200" dirty="0" err="1"/>
              <a:t>bugungi</a:t>
            </a:r>
            <a:r>
              <a:rPr lang="en-US" sz="1200" dirty="0"/>
              <a:t> kun </a:t>
            </a:r>
            <a:r>
              <a:rPr lang="en-US" sz="1200" dirty="0" err="1"/>
              <a:t>bilan</a:t>
            </a:r>
            <a:r>
              <a:rPr lang="en-US" sz="1200" dirty="0"/>
              <a:t> </a:t>
            </a:r>
            <a:r>
              <a:rPr lang="en-US" sz="1200" dirty="0" err="1"/>
              <a:t>yashaydigan</a:t>
            </a:r>
            <a:r>
              <a:rPr lang="en-US" sz="1200" dirty="0"/>
              <a:t> </a:t>
            </a:r>
            <a:r>
              <a:rPr lang="en-US" sz="1200" dirty="0" err="1"/>
              <a:t>bu</a:t>
            </a:r>
            <a:r>
              <a:rPr lang="en-US" sz="1200" dirty="0"/>
              <a:t> </a:t>
            </a:r>
            <a:r>
              <a:rPr lang="en-US" sz="1200" dirty="0" err="1"/>
              <a:t>shaxslar</a:t>
            </a:r>
            <a:r>
              <a:rPr lang="en-US" sz="1200" dirty="0"/>
              <a:t> </a:t>
            </a:r>
            <a:r>
              <a:rPr lang="en-US" sz="1200" dirty="0" err="1"/>
              <a:t>ko‘ngilxushlik</a:t>
            </a:r>
            <a:r>
              <a:rPr lang="en-US" sz="1200" dirty="0"/>
              <a:t> </a:t>
            </a:r>
            <a:r>
              <a:rPr lang="en-US" sz="1200" dirty="0" err="1"/>
              <a:t>va</a:t>
            </a:r>
            <a:r>
              <a:rPr lang="en-US" sz="1200" dirty="0"/>
              <a:t> </a:t>
            </a:r>
            <a:r>
              <a:rPr lang="en-US" sz="1200" dirty="0" err="1"/>
              <a:t>o‘yin</a:t>
            </a:r>
            <a:r>
              <a:rPr lang="en-US" sz="1200" dirty="0"/>
              <a:t> </a:t>
            </a:r>
            <a:r>
              <a:rPr lang="en-US" sz="1200" dirty="0" err="1"/>
              <a:t>kulgili</a:t>
            </a:r>
            <a:r>
              <a:rPr lang="en-US" sz="1200" dirty="0"/>
              <a:t> </a:t>
            </a:r>
            <a:r>
              <a:rPr lang="en-US" sz="1200" dirty="0" err="1"/>
              <a:t>tadbirlarga</a:t>
            </a:r>
            <a:r>
              <a:rPr lang="en-US" sz="1200" dirty="0"/>
              <a:t> </a:t>
            </a:r>
            <a:r>
              <a:rPr lang="en-US" sz="1200" dirty="0" err="1"/>
              <a:t>o‘ch</a:t>
            </a:r>
            <a:r>
              <a:rPr lang="en-US" sz="1200" dirty="0"/>
              <a:t> </a:t>
            </a:r>
            <a:r>
              <a:rPr lang="en-US" sz="1200" dirty="0" err="1"/>
              <a:t>bo‘lishadi</a:t>
            </a:r>
            <a:r>
              <a:rPr lang="en-US" sz="1200" dirty="0"/>
              <a:t>. </a:t>
            </a:r>
            <a:r>
              <a:rPr lang="en-US" sz="1200" dirty="0" err="1"/>
              <a:t>Biroq</a:t>
            </a:r>
            <a:r>
              <a:rPr lang="en-US" sz="1200" dirty="0"/>
              <a:t> </a:t>
            </a:r>
            <a:r>
              <a:rPr lang="en-US" sz="1200" dirty="0" err="1"/>
              <a:t>bunday</a:t>
            </a:r>
            <a:r>
              <a:rPr lang="en-US" sz="1200" dirty="0"/>
              <a:t> </a:t>
            </a:r>
            <a:r>
              <a:rPr lang="en-US" sz="1200" dirty="0" err="1"/>
              <a:t>joylarda</a:t>
            </a:r>
            <a:r>
              <a:rPr lang="en-US" sz="1200" dirty="0"/>
              <a:t> ham </a:t>
            </a:r>
            <a:r>
              <a:rPr lang="en-US" sz="1200" dirty="0" err="1"/>
              <a:t>odamlar</a:t>
            </a:r>
            <a:r>
              <a:rPr lang="en-US" sz="1200" dirty="0"/>
              <a:t> </a:t>
            </a:r>
            <a:r>
              <a:rPr lang="en-US" sz="1200" dirty="0" err="1"/>
              <a:t>bilan</a:t>
            </a:r>
            <a:r>
              <a:rPr lang="en-US" sz="1200" dirty="0"/>
              <a:t> </a:t>
            </a:r>
            <a:r>
              <a:rPr lang="en-US" sz="1200" dirty="0" err="1"/>
              <a:t>urishib</a:t>
            </a:r>
            <a:r>
              <a:rPr lang="en-US" sz="1200" dirty="0"/>
              <a:t> </a:t>
            </a:r>
            <a:r>
              <a:rPr lang="en-US" sz="1200" dirty="0" err="1"/>
              <a:t>qolishadi</a:t>
            </a:r>
            <a:r>
              <a:rPr lang="en-US" sz="1200" dirty="0"/>
              <a:t>. </a:t>
            </a:r>
            <a:r>
              <a:rPr lang="en-US" sz="1200" dirty="0" err="1"/>
              <a:t>Hamma</a:t>
            </a:r>
            <a:r>
              <a:rPr lang="en-US" sz="1200" dirty="0"/>
              <a:t> </a:t>
            </a:r>
            <a:r>
              <a:rPr lang="en-US" sz="1200" dirty="0" err="1"/>
              <a:t>bilan</a:t>
            </a:r>
            <a:r>
              <a:rPr lang="en-US" sz="1200" dirty="0"/>
              <a:t> </a:t>
            </a:r>
            <a:r>
              <a:rPr lang="en-US" sz="1200" dirty="0" err="1"/>
              <a:t>til</a:t>
            </a:r>
            <a:r>
              <a:rPr lang="en-US" sz="1200" dirty="0"/>
              <a:t> </a:t>
            </a:r>
            <a:r>
              <a:rPr lang="en-US" sz="1200" dirty="0" err="1"/>
              <a:t>topishavermagach</a:t>
            </a:r>
            <a:r>
              <a:rPr lang="en-US" sz="1200" dirty="0"/>
              <a:t> </a:t>
            </a:r>
            <a:r>
              <a:rPr lang="en-US" sz="1200" dirty="0" err="1"/>
              <a:t>o‘zidan</a:t>
            </a:r>
            <a:r>
              <a:rPr lang="en-US" sz="1200" dirty="0"/>
              <a:t> </a:t>
            </a:r>
            <a:r>
              <a:rPr lang="en-US" sz="1200" dirty="0" err="1"/>
              <a:t>kuchsizroq</a:t>
            </a:r>
            <a:r>
              <a:rPr lang="en-US" sz="1200" dirty="0"/>
              <a:t> </a:t>
            </a:r>
            <a:r>
              <a:rPr lang="en-US" sz="1200" dirty="0" err="1"/>
              <a:t>odamlar</a:t>
            </a:r>
            <a:r>
              <a:rPr lang="en-US" sz="1200" dirty="0"/>
              <a:t> </a:t>
            </a:r>
            <a:r>
              <a:rPr lang="en-US" sz="1200" dirty="0" err="1"/>
              <a:t>bilan</a:t>
            </a:r>
            <a:r>
              <a:rPr lang="en-US" sz="1200" dirty="0"/>
              <a:t> </a:t>
            </a:r>
            <a:r>
              <a:rPr lang="en-US" sz="1200" dirty="0" err="1"/>
              <a:t>muloqot</a:t>
            </a:r>
            <a:r>
              <a:rPr lang="en-US" sz="1200" dirty="0"/>
              <a:t> </a:t>
            </a:r>
            <a:r>
              <a:rPr lang="en-US" sz="1200" dirty="0" err="1"/>
              <a:t>qilishga</a:t>
            </a:r>
            <a:r>
              <a:rPr lang="en-US" sz="1200" dirty="0"/>
              <a:t> </a:t>
            </a:r>
            <a:r>
              <a:rPr lang="en-US" sz="1200" dirty="0" err="1"/>
              <a:t>va</a:t>
            </a:r>
            <a:r>
              <a:rPr lang="en-US" sz="1200" dirty="0"/>
              <a:t> </a:t>
            </a:r>
            <a:r>
              <a:rPr lang="en-US" sz="1200" dirty="0" err="1"/>
              <a:t>ularni</a:t>
            </a:r>
            <a:r>
              <a:rPr lang="en-US" sz="1200" dirty="0"/>
              <a:t> </a:t>
            </a:r>
            <a:r>
              <a:rPr lang="en-US" sz="1200" dirty="0" err="1"/>
              <a:t>o‘ziga</a:t>
            </a:r>
            <a:r>
              <a:rPr lang="en-US" sz="1200" dirty="0"/>
              <a:t> </a:t>
            </a:r>
            <a:r>
              <a:rPr lang="en-US" sz="1200" dirty="0" err="1"/>
              <a:t>bo‘ysindirishga</a:t>
            </a:r>
            <a:r>
              <a:rPr lang="en-US" sz="1200" dirty="0"/>
              <a:t> </a:t>
            </a:r>
            <a:r>
              <a:rPr lang="en-US" sz="1200" dirty="0" err="1"/>
              <a:t>intilishadi</a:t>
            </a:r>
            <a:r>
              <a:rPr lang="en-US" sz="1200" dirty="0"/>
              <a:t>. </a:t>
            </a:r>
            <a:r>
              <a:rPr lang="en-US" sz="1200" dirty="0" err="1"/>
              <a:t>Yuqori</a:t>
            </a:r>
            <a:r>
              <a:rPr lang="en-US" sz="1200" dirty="0"/>
              <a:t> </a:t>
            </a:r>
            <a:r>
              <a:rPr lang="en-US" sz="1200" dirty="0" err="1"/>
              <a:t>darajadagi</a:t>
            </a:r>
            <a:r>
              <a:rPr lang="en-US" sz="1200" dirty="0"/>
              <a:t> </a:t>
            </a:r>
            <a:r>
              <a:rPr lang="en-US" sz="1200" dirty="0" err="1"/>
              <a:t>qo‘zg‘aluvchan</a:t>
            </a:r>
            <a:r>
              <a:rPr lang="en-US" sz="1200" dirty="0"/>
              <a:t> </a:t>
            </a:r>
            <a:r>
              <a:rPr lang="en-US" sz="1200" dirty="0" err="1"/>
              <a:t>bu</a:t>
            </a:r>
            <a:r>
              <a:rPr lang="en-US" sz="1200" dirty="0"/>
              <a:t> </a:t>
            </a:r>
            <a:r>
              <a:rPr lang="en-US" sz="1200" dirty="0" err="1"/>
              <a:t>shaxslarni</a:t>
            </a:r>
            <a:r>
              <a:rPr lang="en-US" sz="1200" dirty="0"/>
              <a:t> </a:t>
            </a:r>
            <a:r>
              <a:rPr lang="en-US" sz="1200" dirty="0" err="1"/>
              <a:t>boshqarish</a:t>
            </a:r>
            <a:r>
              <a:rPr lang="en-US" sz="1200" dirty="0"/>
              <a:t> </a:t>
            </a:r>
            <a:r>
              <a:rPr lang="en-US" sz="1200" dirty="0" err="1"/>
              <a:t>qiyin</a:t>
            </a:r>
            <a:r>
              <a:rPr lang="en-US" sz="1200" dirty="0"/>
              <a:t> </a:t>
            </a:r>
            <a:r>
              <a:rPr lang="en-US" sz="1200" dirty="0" err="1"/>
              <a:t>bo‘lib</a:t>
            </a:r>
            <a:r>
              <a:rPr lang="en-US" sz="1200" dirty="0"/>
              <a:t>, </a:t>
            </a:r>
            <a:r>
              <a:rPr lang="en-US" sz="1200" dirty="0" err="1"/>
              <a:t>ularning</a:t>
            </a:r>
            <a:r>
              <a:rPr lang="en-US" sz="1200" dirty="0"/>
              <a:t> </a:t>
            </a:r>
            <a:r>
              <a:rPr lang="en-US" sz="1200" dirty="0" err="1"/>
              <a:t>xatti-harakatlari</a:t>
            </a:r>
            <a:r>
              <a:rPr lang="en-US" sz="1200" dirty="0"/>
              <a:t> </a:t>
            </a:r>
            <a:r>
              <a:rPr lang="en-US" sz="1200" dirty="0" err="1"/>
              <a:t>atrofdagilar</a:t>
            </a:r>
            <a:r>
              <a:rPr lang="en-US" sz="1200" dirty="0"/>
              <a:t> </a:t>
            </a:r>
            <a:r>
              <a:rPr lang="en-US" sz="1200" dirty="0" err="1"/>
              <a:t>va</a:t>
            </a:r>
            <a:r>
              <a:rPr lang="en-US" sz="1200" dirty="0"/>
              <a:t> </a:t>
            </a:r>
            <a:r>
              <a:rPr lang="en-US" sz="1200" dirty="0" err="1"/>
              <a:t>jamoa</a:t>
            </a:r>
            <a:r>
              <a:rPr lang="en-US" sz="1200" dirty="0"/>
              <a:t> </a:t>
            </a:r>
            <a:r>
              <a:rPr lang="en-US" sz="1200" dirty="0" err="1"/>
              <a:t>obro‘si</a:t>
            </a:r>
            <a:r>
              <a:rPr lang="en-US" sz="1200" dirty="0"/>
              <a:t> </a:t>
            </a:r>
            <a:r>
              <a:rPr lang="en-US" sz="1200" dirty="0" err="1"/>
              <a:t>uchun</a:t>
            </a:r>
            <a:r>
              <a:rPr lang="en-US" sz="1200" dirty="0"/>
              <a:t> </a:t>
            </a:r>
            <a:r>
              <a:rPr lang="en-US" sz="1200" dirty="0" err="1"/>
              <a:t>havfli</a:t>
            </a:r>
            <a:r>
              <a:rPr lang="en-US" sz="1200" dirty="0"/>
              <a:t> </a:t>
            </a:r>
            <a:r>
              <a:rPr lang="en-US" sz="1200" dirty="0" err="1"/>
              <a:t>vaziyatlarni</a:t>
            </a:r>
            <a:r>
              <a:rPr lang="en-US" sz="1200" dirty="0"/>
              <a:t> </a:t>
            </a:r>
            <a:r>
              <a:rPr lang="en-US" sz="1200" dirty="0" err="1"/>
              <a:t>yuzaga</a:t>
            </a:r>
            <a:r>
              <a:rPr lang="en-US" sz="1200" dirty="0"/>
              <a:t> </a:t>
            </a:r>
            <a:r>
              <a:rPr lang="en-US" sz="1200" dirty="0" err="1"/>
              <a:t>keltirishi</a:t>
            </a:r>
            <a:r>
              <a:rPr lang="en-US" sz="1200" dirty="0"/>
              <a:t> </a:t>
            </a:r>
            <a:r>
              <a:rPr lang="en-US" sz="1200" dirty="0" err="1"/>
              <a:t>mumkin</a:t>
            </a:r>
            <a:r>
              <a:rPr lang="en-US" sz="1200" dirty="0"/>
              <a:t>.</a:t>
            </a:r>
            <a:r>
              <a:rPr lang="ru-RU" sz="1200" dirty="0"/>
              <a:t>   </a:t>
            </a:r>
            <a:endParaRPr lang="ru-RU" sz="12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746125"/>
            <a:ext cx="7620000" cy="3447098"/>
          </a:xfrm>
          <a:prstGeom prst="rect">
            <a:avLst/>
          </a:prstGeom>
        </p:spPr>
        <p:txBody>
          <a:bodyPr wrap="square">
            <a:spAutoFit/>
          </a:bodyPr>
          <a:lstStyle/>
          <a:p>
            <a:pPr algn="ctr"/>
            <a:r>
              <a:rPr lang="ru-RU" sz="2600" dirty="0"/>
              <a:t> </a:t>
            </a:r>
            <a:r>
              <a:rPr lang="en-US" dirty="0" err="1">
                <a:latin typeface="Times New Roman" panose="02020603050405020304" pitchFamily="18" charset="0"/>
                <a:cs typeface="Times New Roman" panose="02020603050405020304" pitchFamily="18" charset="0"/>
              </a:rPr>
              <a:t>Beshinchi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Gipertim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a:p>
            <a:r>
              <a:rPr lang="en-US" sz="1200" dirty="0" err="1">
                <a:latin typeface="Times New Roman" panose="02020603050405020304" pitchFamily="18" charset="0"/>
                <a:cs typeface="Times New Roman" panose="02020603050405020304" pitchFamily="18" charset="0"/>
              </a:rPr>
              <a:t>Gipertimiya</a:t>
            </a:r>
            <a:r>
              <a:rPr lang="en-US" sz="1200" dirty="0">
                <a:latin typeface="Times New Roman" panose="02020603050405020304" pitchFamily="18" charset="0"/>
                <a:cs typeface="Times New Roman" panose="02020603050405020304" pitchFamily="18" charset="0"/>
              </a:rPr>
              <a:t> – </a:t>
            </a:r>
            <a:r>
              <a:rPr lang="en-US" sz="1200" dirty="0" err="1">
                <a:latin typeface="Times New Roman" panose="02020603050405020304" pitchFamily="18" charset="0"/>
                <a:cs typeface="Times New Roman" panose="02020603050405020304" pitchFamily="18" charset="0"/>
              </a:rPr>
              <a:t>yuqori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kayfiyatga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hissiyotga</a:t>
            </a:r>
            <a:r>
              <a:rPr lang="en-US" sz="1200" dirty="0">
                <a:latin typeface="Times New Roman" panose="02020603050405020304" pitchFamily="18" charset="0"/>
                <a:cs typeface="Times New Roman" panose="02020603050405020304" pitchFamily="18" charset="0"/>
              </a:rPr>
              <a:t> boy </a:t>
            </a:r>
            <a:r>
              <a:rPr lang="en-US" sz="1200" dirty="0" err="1">
                <a:latin typeface="Times New Roman" panose="02020603050405020304" pitchFamily="18" charset="0"/>
                <a:cs typeface="Times New Roman" panose="02020603050405020304" pitchFamily="18" charset="0"/>
              </a:rPr>
              <a:t>degani</a:t>
            </a:r>
            <a:r>
              <a:rPr lang="en-US" sz="1200" dirty="0">
                <a:latin typeface="Times New Roman" panose="02020603050405020304" pitchFamily="18" charset="0"/>
                <a:cs typeface="Times New Roman" panose="02020603050405020304" pitchFamily="18" charset="0"/>
              </a:rPr>
              <a:t>. Bu </a:t>
            </a:r>
            <a:r>
              <a:rPr lang="en-US" sz="1200" dirty="0" err="1">
                <a:latin typeface="Times New Roman" panose="02020603050405020304" pitchFamily="18" charset="0"/>
                <a:cs typeface="Times New Roman" panose="02020603050405020304" pitchFamily="18" charset="0"/>
              </a:rPr>
              <a:t>toifaga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kiruvchi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odamlar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yuqori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darajada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harakatchanligi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so‘zamonligi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mimikalarga</a:t>
            </a:r>
            <a:r>
              <a:rPr lang="en-US" sz="1200" dirty="0">
                <a:latin typeface="Times New Roman" panose="02020603050405020304" pitchFamily="18" charset="0"/>
                <a:cs typeface="Times New Roman" panose="02020603050405020304" pitchFamily="18" charset="0"/>
              </a:rPr>
              <a:t> boy </a:t>
            </a:r>
            <a:r>
              <a:rPr lang="en-US" sz="1200" dirty="0" err="1">
                <a:latin typeface="Times New Roman" panose="02020603050405020304" pitchFamily="18" charset="0"/>
                <a:cs typeface="Times New Roman" panose="02020603050405020304" pitchFamily="18" charset="0"/>
              </a:rPr>
              <a:t>hatti-harakatlari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dilkashligi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ajralib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turishadi</a:t>
            </a:r>
            <a:r>
              <a:rPr lang="en-US" sz="1200" dirty="0">
                <a:latin typeface="Times New Roman" panose="02020603050405020304" pitchFamily="18" charset="0"/>
                <a:cs typeface="Times New Roman" panose="02020603050405020304" pitchFamily="18" charset="0"/>
              </a:rPr>
              <a:t>. U </a:t>
            </a:r>
            <a:r>
              <a:rPr lang="en-US" sz="1200" dirty="0" err="1">
                <a:latin typeface="Times New Roman" panose="02020603050405020304" pitchFamily="18" charset="0"/>
                <a:cs typeface="Times New Roman" panose="02020603050405020304" pitchFamily="18" charset="0"/>
              </a:rPr>
              <a:t>har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qanday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odamlar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tezda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muloqotga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kirib</a:t>
            </a:r>
            <a:r>
              <a:rPr lang="en-US" sz="1200" dirty="0">
                <a:latin typeface="Times New Roman" panose="02020603050405020304" pitchFamily="18" charset="0"/>
                <a:cs typeface="Times New Roman" panose="02020603050405020304" pitchFamily="18" charset="0"/>
              </a:rPr>
              <a:t> keta </a:t>
            </a:r>
            <a:r>
              <a:rPr lang="en-US" sz="1200" dirty="0" err="1">
                <a:latin typeface="Times New Roman" panose="02020603050405020304" pitchFamily="18" charset="0"/>
                <a:cs typeface="Times New Roman" panose="02020603050405020304" pitchFamily="18" charset="0"/>
              </a:rPr>
              <a:t>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ulfatchilikni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xush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ko‘radi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shum</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sho‘x</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Suhbat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chog‘ida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dastlabki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mavzudan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tezda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chetga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chiqib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ketadi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o‘zi</a:t>
            </a:r>
            <a:r>
              <a:rPr lang="en-US" sz="1200" dirty="0">
                <a:latin typeface="Times New Roman" panose="02020603050405020304" pitchFamily="18" charset="0"/>
                <a:cs typeface="Times New Roman" panose="02020603050405020304" pitchFamily="18" charset="0"/>
              </a:rPr>
              <a:t> ham </a:t>
            </a:r>
            <a:r>
              <a:rPr lang="en-US" sz="1200" dirty="0" err="1">
                <a:latin typeface="Times New Roman" panose="02020603050405020304" pitchFamily="18" charset="0"/>
                <a:cs typeface="Times New Roman" panose="02020603050405020304" pitchFamily="18" charset="0"/>
              </a:rPr>
              <a:t>sezmay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tengdoshlari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orasida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e’tiborda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bo‘lishni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iloji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bo‘lsa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yo‘lboshchi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bo‘lishni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shovqin-suronli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hayotni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xush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qo‘radi</a:t>
            </a:r>
            <a:r>
              <a:rPr lang="en-US" sz="1200" dirty="0">
                <a:latin typeface="Times New Roman" panose="02020603050405020304" pitchFamily="18" charset="0"/>
                <a:cs typeface="Times New Roman" panose="02020603050405020304" pitchFamily="18" charset="0"/>
              </a:rPr>
              <a:t>.</a:t>
            </a:r>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a:p>
            <a:r>
              <a:rPr lang="en-US" sz="1200" dirty="0" err="1">
                <a:latin typeface="Times New Roman" panose="02020603050405020304" pitchFamily="18" charset="0"/>
                <a:cs typeface="Times New Roman" panose="02020603050405020304" pitchFamily="18" charset="0"/>
              </a:rPr>
              <a:t>Deyarli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doimo</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yaxshi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kayfiyatda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o‘zini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yaxshi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ko‘radi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yuqori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hayotiy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quvvat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ishtahaga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yuzi-qo‘zi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kulib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hayotdan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quvonib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yashaydi</a:t>
            </a:r>
            <a:r>
              <a:rPr lang="en-US" sz="1200" dirty="0">
                <a:latin typeface="Times New Roman" panose="02020603050405020304" pitchFamily="18" charset="0"/>
                <a:cs typeface="Times New Roman" panose="02020603050405020304" pitchFamily="18" charset="0"/>
              </a:rPr>
              <a:t>. U </a:t>
            </a:r>
            <a:r>
              <a:rPr lang="en-US" sz="1200" dirty="0" err="1">
                <a:latin typeface="Times New Roman" panose="02020603050405020304" pitchFamily="18" charset="0"/>
                <a:cs typeface="Times New Roman" panose="02020603050405020304" pitchFamily="18" charset="0"/>
              </a:rPr>
              <a:t>o‘ziga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yuqori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baho</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beradi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chaqqon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yengiltak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quvnoq</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hayotni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yoqtiradi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ishbilarmonchiligi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ajralib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yuzaki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ishlarni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zudlik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bajarib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tashlaydi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Bunday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shaxslar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juda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ajoyib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suhbatdosh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atrofdagilar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qo‘nglini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chog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qilib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o‘tirishni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xush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qo‘radi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qo‘ngil</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yozar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yo‘lboshchilik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qiladi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kerak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bo‘lsa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hursandchiliklarni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o‘ylab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topadi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boshqalarni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bunga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jalb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qiladi</a:t>
            </a:r>
            <a:r>
              <a:rPr lang="en-US" sz="1200" dirty="0">
                <a:latin typeface="Times New Roman" panose="02020603050405020304" pitchFamily="18" charset="0"/>
                <a:cs typeface="Times New Roman" panose="02020603050405020304" pitchFamily="18" charset="0"/>
              </a:rPr>
              <a:t>. Bu </a:t>
            </a:r>
            <a:r>
              <a:rPr lang="en-US" sz="1200" dirty="0" err="1">
                <a:latin typeface="Times New Roman" panose="02020603050405020304" pitchFamily="18" charset="0"/>
                <a:cs typeface="Times New Roman" panose="02020603050405020304" pitchFamily="18" charset="0"/>
              </a:rPr>
              <a:t>ishlarga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keragidan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ortiqcha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berilish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janjalli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vaziyatlarning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chiqishiga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turtki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bo‘ladi</a:t>
            </a:r>
            <a:r>
              <a:rPr lang="en-US" sz="1200" dirty="0">
                <a:latin typeface="Times New Roman" panose="02020603050405020304" pitchFamily="18" charset="0"/>
                <a:cs typeface="Times New Roman" panose="02020603050405020304" pitchFamily="18" charset="0"/>
              </a:rPr>
              <a:t>. Agar u </a:t>
            </a:r>
            <a:r>
              <a:rPr lang="en-US" sz="1200" dirty="0" err="1">
                <a:latin typeface="Times New Roman" panose="02020603050405020304" pitchFamily="18" charset="0"/>
                <a:cs typeface="Times New Roman" panose="02020603050405020304" pitchFamily="18" charset="0"/>
              </a:rPr>
              <a:t>qilayotgan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ishiga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ochiq</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to‘sqinlikni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sezsa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yoki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ishlarni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amalga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oshirayotganda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muvaffaqiyatsizlikka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uchrasa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asabiylashib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ketadi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g‘azabi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qo‘zg‘aydi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Ba’zan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majburiyatlariga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yuzaki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qaraydi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qattiq</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tartib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intizomga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toqati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yo‘q</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Hayot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tarzida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xillik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yolg‘izlikni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yoqtirmaydi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ba’zan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ahloqsiz</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ishlarga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qo‘l</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urib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qo‘yadi</a:t>
            </a:r>
            <a:r>
              <a:rPr lang="en-US" sz="1200" dirty="0">
                <a:latin typeface="Times New Roman" panose="02020603050405020304" pitchFamily="18" charset="0"/>
                <a:cs typeface="Times New Roman" panose="02020603050405020304" pitchFamily="18" charset="0"/>
              </a:rPr>
              <a:t>.</a:t>
            </a:r>
            <a:endParaRPr lang="ru-RU" sz="1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5800" y="1508125"/>
            <a:ext cx="8153400" cy="2092881"/>
          </a:xfrm>
          <a:prstGeom prst="rect">
            <a:avLst/>
          </a:prstGeom>
        </p:spPr>
        <p:txBody>
          <a:bodyPr wrap="square">
            <a:spAutoFit/>
          </a:bodyPr>
          <a:lstStyle/>
          <a:p>
            <a:pPr algn="ctr">
              <a:buNone/>
            </a:pPr>
            <a:r>
              <a:rPr lang="ru-RU" dirty="0">
                <a:latin typeface="Times New Roman" panose="02020603050405020304" pitchFamily="18" charset="0"/>
                <a:cs typeface="Aharoni" pitchFamily="2" charset="-79"/>
              </a:rPr>
              <a:t> </a:t>
            </a:r>
            <a:r>
              <a:rPr lang="en-US" sz="1600" dirty="0" err="1">
                <a:latin typeface="Aharoni" pitchFamily="2" charset="-79"/>
                <a:cs typeface="Aharoni" pitchFamily="2" charset="-79"/>
              </a:rPr>
              <a:t>Oltinchi</a:t>
            </a:r>
            <a:r>
              <a:rPr lang="en-US" sz="1600" dirty="0">
                <a:latin typeface="Aharoni" pitchFamily="2" charset="-79"/>
                <a:cs typeface="Aharoni" pitchFamily="2" charset="-79"/>
              </a:rPr>
              <a:t> </a:t>
            </a:r>
            <a:r>
              <a:rPr lang="en-US" sz="1600" dirty="0" err="1">
                <a:latin typeface="Aharoni" pitchFamily="2" charset="-79"/>
                <a:cs typeface="Aharoni" pitchFamily="2" charset="-79"/>
              </a:rPr>
              <a:t>toifa</a:t>
            </a:r>
            <a:r>
              <a:rPr lang="en-US" sz="1600" dirty="0">
                <a:latin typeface="Aharoni" pitchFamily="2" charset="-79"/>
                <a:cs typeface="Aharoni" pitchFamily="2" charset="-79"/>
              </a:rPr>
              <a:t> </a:t>
            </a:r>
            <a:r>
              <a:rPr lang="en-US" sz="1600" dirty="0" err="1">
                <a:latin typeface="Aharoni" pitchFamily="2" charset="-79"/>
                <a:cs typeface="Aharoni" pitchFamily="2" charset="-79"/>
              </a:rPr>
              <a:t>yoki</a:t>
            </a:r>
            <a:r>
              <a:rPr lang="en-US" sz="1600" dirty="0">
                <a:latin typeface="Aharoni" pitchFamily="2" charset="-79"/>
                <a:cs typeface="Aharoni" pitchFamily="2" charset="-79"/>
              </a:rPr>
              <a:t> “ </a:t>
            </a:r>
            <a:r>
              <a:rPr lang="en-US" sz="1600" dirty="0" err="1">
                <a:latin typeface="Aharoni" pitchFamily="2" charset="-79"/>
                <a:cs typeface="Aharoni" pitchFamily="2" charset="-79"/>
              </a:rPr>
              <a:t>Distimik</a:t>
            </a:r>
            <a:r>
              <a:rPr lang="en-US" sz="1600" dirty="0">
                <a:latin typeface="Aharoni" pitchFamily="2" charset="-79"/>
                <a:cs typeface="Aharoni" pitchFamily="2" charset="-79"/>
              </a:rPr>
              <a:t> </a:t>
            </a:r>
            <a:r>
              <a:rPr lang="en-US" sz="1600" dirty="0" err="1">
                <a:latin typeface="Aharoni" pitchFamily="2" charset="-79"/>
                <a:cs typeface="Aharoni" pitchFamily="2" charset="-79"/>
              </a:rPr>
              <a:t>shaxs</a:t>
            </a:r>
            <a:r>
              <a:rPr lang="en-US" sz="1600" dirty="0" smtClean="0">
                <a:latin typeface="Aharoni" pitchFamily="2" charset="-79"/>
                <a:cs typeface="Aharoni" pitchFamily="2" charset="-79"/>
              </a:rPr>
              <a:t>”</a:t>
            </a:r>
            <a:endParaRPr lang="en-US" sz="1600" dirty="0" smtClean="0">
              <a:latin typeface="Aharoni" pitchFamily="2" charset="-79"/>
              <a:cs typeface="Aharoni" pitchFamily="2" charset="-79"/>
            </a:endParaRPr>
          </a:p>
          <a:p>
            <a:pPr>
              <a:buNone/>
            </a:pPr>
            <a:endParaRPr lang="en-US" sz="1400" dirty="0">
              <a:latin typeface="Aharoni" pitchFamily="2" charset="-79"/>
              <a:cs typeface="Aharoni" pitchFamily="2" charset="-79"/>
            </a:endParaRPr>
          </a:p>
          <a:p>
            <a:pPr>
              <a:buNone/>
            </a:pPr>
            <a:r>
              <a:rPr lang="ru-RU" sz="1400" dirty="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Bu </a:t>
            </a:r>
            <a:r>
              <a:rPr lang="en-US" sz="1400" dirty="0" err="1">
                <a:latin typeface="Times New Roman" panose="02020603050405020304" pitchFamily="18" charset="0"/>
                <a:cs typeface="Times New Roman" panose="02020603050405020304" pitchFamily="18" charset="0"/>
              </a:rPr>
              <a:t>toifaga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kiruvchi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shaxs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o‘zining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jiddiyligi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ajralib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turadi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bosiq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kayfiyati</a:t>
            </a:r>
            <a:r>
              <a:rPr lang="en-US" sz="1400" dirty="0">
                <a:latin typeface="Times New Roman" panose="02020603050405020304" pitchFamily="18" charset="0"/>
                <a:cs typeface="Times New Roman" panose="02020603050405020304" pitchFamily="18" charset="0"/>
              </a:rPr>
              <a:t> past </a:t>
            </a:r>
            <a:r>
              <a:rPr lang="en-US" sz="1400" dirty="0" err="1">
                <a:latin typeface="Times New Roman" panose="02020603050405020304" pitchFamily="18" charset="0"/>
                <a:cs typeface="Times New Roman" panose="02020603050405020304" pitchFamily="18" charset="0"/>
              </a:rPr>
              <a:t>odamni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eslatadi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harakatlari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sust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kelajakka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pessimistik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ruhda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qaraydi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imkoniyatlarini</a:t>
            </a:r>
            <a:r>
              <a:rPr lang="en-US" sz="1400" dirty="0">
                <a:latin typeface="Times New Roman" panose="02020603050405020304" pitchFamily="18" charset="0"/>
                <a:cs typeface="Times New Roman" panose="02020603050405020304" pitchFamily="18" charset="0"/>
              </a:rPr>
              <a:t> ham past </a:t>
            </a:r>
            <a:r>
              <a:rPr lang="en-US" sz="1400" dirty="0" err="1">
                <a:latin typeface="Times New Roman" panose="02020603050405020304" pitchFamily="18" charset="0"/>
                <a:cs typeface="Times New Roman" panose="02020603050405020304" pitchFamily="18" charset="0"/>
              </a:rPr>
              <a:t>baholaydi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birovlar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kam</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muloqotga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kirishadi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davralarda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suhbatga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aralashmay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jim</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o‘tirishni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xush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ko‘radi</a:t>
            </a:r>
            <a:r>
              <a:rPr lang="en-US" sz="1400" dirty="0">
                <a:latin typeface="Times New Roman" panose="02020603050405020304" pitchFamily="18" charset="0"/>
                <a:cs typeface="Times New Roman" panose="02020603050405020304" pitchFamily="18" charset="0"/>
              </a:rPr>
              <a:t>. U </a:t>
            </a:r>
            <a:r>
              <a:rPr lang="en-US" sz="1400" dirty="0" err="1">
                <a:latin typeface="Times New Roman" panose="02020603050405020304" pitchFamily="18" charset="0"/>
                <a:cs typeface="Times New Roman" panose="02020603050405020304" pitchFamily="18" charset="0"/>
              </a:rPr>
              <a:t>odatda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ko‘cha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kuylarga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chiqmay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uyda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o‘tirishni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afzal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g‘ala-g‘ovur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shovqinli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joylardan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chetroq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yolg‘izlikni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yoqtiradi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Bunday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odamni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o‘troq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hayot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kechiruvchi</a:t>
            </a:r>
            <a:r>
              <a:rPr lang="en-US" sz="1400" dirty="0">
                <a:latin typeface="Times New Roman" panose="02020603050405020304" pitchFamily="18" charset="0"/>
                <a:cs typeface="Times New Roman" panose="02020603050405020304" pitchFamily="18" charset="0"/>
              </a:rPr>
              <a:t> deb </a:t>
            </a:r>
            <a:r>
              <a:rPr lang="en-US" sz="1400" dirty="0" err="1">
                <a:latin typeface="Times New Roman" panose="02020603050405020304" pitchFamily="18" charset="0"/>
                <a:cs typeface="Times New Roman" panose="02020603050405020304" pitchFamily="18" charset="0"/>
              </a:rPr>
              <a:t>atash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mumkin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biroq</a:t>
            </a:r>
            <a:r>
              <a:rPr lang="en-US" sz="1400" dirty="0">
                <a:latin typeface="Times New Roman" panose="02020603050405020304" pitchFamily="18" charset="0"/>
                <a:cs typeface="Times New Roman" panose="02020603050405020304" pitchFamily="18" charset="0"/>
              </a:rPr>
              <a:t> u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yaqinlashishga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intilganlarni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hurmat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qiladi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unga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bo‘ysunishga</a:t>
            </a:r>
            <a:r>
              <a:rPr lang="en-US" sz="1400" dirty="0">
                <a:latin typeface="Times New Roman" panose="02020603050405020304" pitchFamily="18" charset="0"/>
                <a:cs typeface="Times New Roman" panose="02020603050405020304" pitchFamily="18" charset="0"/>
              </a:rPr>
              <a:t> ham </a:t>
            </a:r>
            <a:r>
              <a:rPr lang="en-US" sz="1400" dirty="0" err="1">
                <a:latin typeface="Times New Roman" panose="02020603050405020304" pitchFamily="18" charset="0"/>
                <a:cs typeface="Times New Roman" panose="02020603050405020304" pitchFamily="18" charset="0"/>
              </a:rPr>
              <a:t>tayyor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turadi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haqqoniy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do‘stlikning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qadriga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yetadi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To‘g‘rilik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haqiqatgo‘ylikka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intilsa</a:t>
            </a:r>
            <a:r>
              <a:rPr lang="en-US" sz="1400" dirty="0">
                <a:latin typeface="Times New Roman" panose="02020603050405020304" pitchFamily="18" charset="0"/>
                <a:cs typeface="Times New Roman" panose="02020603050405020304" pitchFamily="18" charset="0"/>
              </a:rPr>
              <a:t>-da, </a:t>
            </a:r>
            <a:r>
              <a:rPr lang="en-US" sz="1400" dirty="0" err="1">
                <a:latin typeface="Times New Roman" panose="02020603050405020304" pitchFamily="18" charset="0"/>
                <a:cs typeface="Times New Roman" panose="02020603050405020304" pitchFamily="18" charset="0"/>
              </a:rPr>
              <a:t>o‘z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fikrini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bayon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qilishda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ancha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sust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bo‘ladi</a:t>
            </a:r>
            <a:r>
              <a:rPr lang="en-US" sz="1400" dirty="0">
                <a:latin typeface="Times New Roman" panose="02020603050405020304" pitchFamily="18" charset="0"/>
                <a:cs typeface="Times New Roman" panose="02020603050405020304" pitchFamily="18" charset="0"/>
              </a:rPr>
              <a:t>.</a:t>
            </a:r>
            <a:endParaRPr lang="ru-RU" sz="1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62000" y="517525"/>
            <a:ext cx="9067800" cy="1877437"/>
          </a:xfrm>
          <a:prstGeom prst="rect">
            <a:avLst/>
          </a:prstGeom>
        </p:spPr>
        <p:txBody>
          <a:bodyPr wrap="square">
            <a:spAutoFit/>
          </a:bodyPr>
          <a:lstStyle/>
          <a:p>
            <a:pPr algn="ctr"/>
            <a:r>
              <a:rPr lang="en-US" dirty="0" err="1">
                <a:latin typeface="Times New Roman" panose="02020603050405020304" pitchFamily="18" charset="0"/>
                <a:cs typeface="Times New Roman" panose="02020603050405020304" pitchFamily="18" charset="0"/>
              </a:rPr>
              <a:t>Yettinchi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Xavotirli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Bu </a:t>
            </a:r>
            <a:r>
              <a:rPr lang="en-US" sz="1400" dirty="0" err="1">
                <a:latin typeface="Times New Roman" panose="02020603050405020304" pitchFamily="18" charset="0"/>
                <a:cs typeface="Times New Roman" panose="02020603050405020304" pitchFamily="18" charset="0"/>
              </a:rPr>
              <a:t>toifaga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kiruvchi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shaxs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birovlar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darrov</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muloqatga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kirishib</a:t>
            </a:r>
            <a:r>
              <a:rPr lang="en-US" sz="1400" dirty="0">
                <a:latin typeface="Times New Roman" panose="02020603050405020304" pitchFamily="18" charset="0"/>
                <a:cs typeface="Times New Roman" panose="02020603050405020304" pitchFamily="18" charset="0"/>
              </a:rPr>
              <a:t> keta </a:t>
            </a:r>
            <a:r>
              <a:rPr lang="en-US" sz="1400" dirty="0" err="1">
                <a:latin typeface="Times New Roman" panose="02020603050405020304" pitchFamily="18" charset="0"/>
                <a:cs typeface="Times New Roman" panose="02020603050405020304" pitchFamily="18" charset="0"/>
              </a:rPr>
              <a:t>olmaydi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doimo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xavotirda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qo‘rqoq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uquvsiz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ishonmaydi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Qorong‘ulikdan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uyda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yolg‘iz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qolishdan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hayvonlardan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qo‘rqadi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tengdoshlariga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qo‘shilib</a:t>
            </a:r>
            <a:r>
              <a:rPr lang="en-US" sz="1400" dirty="0">
                <a:latin typeface="Times New Roman" panose="02020603050405020304" pitchFamily="18" charset="0"/>
                <a:cs typeface="Times New Roman" panose="02020603050405020304" pitchFamily="18" charset="0"/>
              </a:rPr>
              <a:t> keta </a:t>
            </a:r>
            <a:r>
              <a:rPr lang="en-US" sz="1400" dirty="0" err="1">
                <a:latin typeface="Times New Roman" panose="02020603050405020304" pitchFamily="18" charset="0"/>
                <a:cs typeface="Times New Roman" panose="02020603050405020304" pitchFamily="18" charset="0"/>
              </a:rPr>
              <a:t>olmaydi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ulardan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chetga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shovqinli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o‘yin-kulguli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joylarni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yoqtirmaydi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mabodo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bunday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joylarda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paydo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qolsa</a:t>
            </a:r>
            <a:r>
              <a:rPr lang="en-US" sz="1400" dirty="0">
                <a:latin typeface="Times New Roman" panose="02020603050405020304" pitchFamily="18" charset="0"/>
                <a:cs typeface="Times New Roman" panose="02020603050405020304" pitchFamily="18" charset="0"/>
              </a:rPr>
              <a:t> ham </a:t>
            </a:r>
            <a:r>
              <a:rPr lang="en-US" sz="1400" dirty="0" err="1">
                <a:latin typeface="Times New Roman" panose="02020603050405020304" pitchFamily="18" charset="0"/>
                <a:cs typeface="Times New Roman" panose="02020603050405020304" pitchFamily="18" charset="0"/>
              </a:rPr>
              <a:t>uyalib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chetda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tamoshobin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turadi</a:t>
            </a:r>
            <a:r>
              <a:rPr lang="en-US" sz="1400" dirty="0">
                <a:latin typeface="Times New Roman" panose="02020603050405020304" pitchFamily="18" charset="0"/>
                <a:cs typeface="Times New Roman" panose="02020603050405020304" pitchFamily="18" charset="0"/>
              </a:rPr>
              <a:t>. Agar </a:t>
            </a:r>
            <a:r>
              <a:rPr lang="en-US" sz="1400" dirty="0" err="1">
                <a:latin typeface="Times New Roman" panose="02020603050405020304" pitchFamily="18" charset="0"/>
                <a:cs typeface="Times New Roman" panose="02020603050405020304" pitchFamily="18" charset="0"/>
              </a:rPr>
              <a:t>uning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mehnat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yoki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o‘quv</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faoliyatini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kimdir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tekshirmoqchi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bo‘lsa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yoki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biror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fandan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imtihon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topshirishga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to‘g‘ri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kelsa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bunday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holatlarni</a:t>
            </a:r>
            <a:r>
              <a:rPr lang="en-US" sz="1400" dirty="0">
                <a:latin typeface="Times New Roman" panose="02020603050405020304" pitchFamily="18" charset="0"/>
                <a:cs typeface="Times New Roman" panose="02020603050405020304" pitchFamily="18" charset="0"/>
              </a:rPr>
              <a:t> u </a:t>
            </a:r>
            <a:r>
              <a:rPr lang="en-US" sz="1400" dirty="0" err="1">
                <a:latin typeface="Times New Roman" panose="02020603050405020304" pitchFamily="18" charset="0"/>
                <a:cs typeface="Times New Roman" panose="02020603050405020304" pitchFamily="18" charset="0"/>
              </a:rPr>
              <a:t>juda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og‘ir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qabul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qiladi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o‘ziga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ishonchsizligi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yanada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kuchayadi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juda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bezovtalana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boshlaydi</a:t>
            </a:r>
            <a:r>
              <a:rPr lang="en-US" sz="1400" dirty="0">
                <a:latin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idx="1"/>
          </p:nvPr>
        </p:nvSpPr>
        <p:spPr>
          <a:xfrm>
            <a:off x="275640" y="958036"/>
            <a:ext cx="8592718" cy="2308324"/>
          </a:xfrm>
        </p:spPr>
        <p:txBody>
          <a:bodyPr>
            <a:normAutofit fontScale="92500" lnSpcReduction="10000"/>
          </a:bodyPr>
          <a:lstStyle/>
          <a:p>
            <a:pPr algn="ctr"/>
            <a:r>
              <a:rPr lang="en-US" sz="2400" dirty="0" err="1"/>
              <a:t>Sakkizinchi</a:t>
            </a:r>
            <a:r>
              <a:rPr lang="en-US" sz="2400" dirty="0"/>
              <a:t> </a:t>
            </a:r>
            <a:r>
              <a:rPr lang="en-US" sz="2400" dirty="0" err="1"/>
              <a:t>toifa</a:t>
            </a:r>
            <a:r>
              <a:rPr lang="en-US" sz="2400" dirty="0"/>
              <a:t> </a:t>
            </a:r>
            <a:r>
              <a:rPr lang="en-US" sz="2400" dirty="0" err="1"/>
              <a:t>yoki</a:t>
            </a:r>
            <a:r>
              <a:rPr lang="en-US" sz="2400" dirty="0"/>
              <a:t> “</a:t>
            </a:r>
            <a:r>
              <a:rPr lang="en-US" sz="2400" dirty="0" err="1"/>
              <a:t>Xushchaqchaq</a:t>
            </a:r>
            <a:r>
              <a:rPr lang="en-US" sz="2400" dirty="0"/>
              <a:t> </a:t>
            </a:r>
            <a:r>
              <a:rPr lang="en-US" sz="2400" dirty="0" err="1"/>
              <a:t>shaxs</a:t>
            </a:r>
            <a:r>
              <a:rPr lang="en-US" sz="2400" dirty="0"/>
              <a:t>”</a:t>
            </a:r>
            <a:endParaRPr lang="en-US" sz="2400" dirty="0"/>
          </a:p>
          <a:p>
            <a:r>
              <a:rPr lang="en-US" dirty="0"/>
              <a:t>Bu </a:t>
            </a:r>
            <a:r>
              <a:rPr lang="en-US" dirty="0" err="1"/>
              <a:t>toifaga</a:t>
            </a:r>
            <a:r>
              <a:rPr lang="en-US" dirty="0"/>
              <a:t> </a:t>
            </a:r>
            <a:r>
              <a:rPr lang="en-US" dirty="0" err="1"/>
              <a:t>kiruvchi</a:t>
            </a:r>
            <a:r>
              <a:rPr lang="en-US" dirty="0"/>
              <a:t> </a:t>
            </a:r>
            <a:r>
              <a:rPr lang="en-US" dirty="0" err="1"/>
              <a:t>shaxsning</a:t>
            </a:r>
            <a:r>
              <a:rPr lang="en-US" dirty="0"/>
              <a:t> </a:t>
            </a:r>
            <a:r>
              <a:rPr lang="en-US" dirty="0" err="1"/>
              <a:t>hulq-atvorida</a:t>
            </a:r>
            <a:r>
              <a:rPr lang="en-US" dirty="0"/>
              <a:t> </a:t>
            </a:r>
            <a:r>
              <a:rPr lang="en-US" dirty="0" err="1"/>
              <a:t>yaqqol</a:t>
            </a:r>
            <a:r>
              <a:rPr lang="en-US" dirty="0"/>
              <a:t> </a:t>
            </a:r>
            <a:r>
              <a:rPr lang="en-US" dirty="0" err="1"/>
              <a:t>ko‘zga</a:t>
            </a:r>
            <a:r>
              <a:rPr lang="en-US" dirty="0"/>
              <a:t> </a:t>
            </a:r>
            <a:r>
              <a:rPr lang="en-US" dirty="0" err="1"/>
              <a:t>tashlanib</a:t>
            </a:r>
            <a:r>
              <a:rPr lang="en-US" dirty="0"/>
              <a:t> </a:t>
            </a:r>
            <a:r>
              <a:rPr lang="en-US" dirty="0" err="1"/>
              <a:t>turadigan</a:t>
            </a:r>
            <a:r>
              <a:rPr lang="en-US" dirty="0"/>
              <a:t> </a:t>
            </a:r>
            <a:r>
              <a:rPr lang="en-US" dirty="0" err="1"/>
              <a:t>hislatlar</a:t>
            </a:r>
            <a:r>
              <a:rPr lang="en-US" dirty="0"/>
              <a:t> – </a:t>
            </a:r>
            <a:r>
              <a:rPr lang="en-US" dirty="0" err="1"/>
              <a:t>bular</a:t>
            </a:r>
            <a:r>
              <a:rPr lang="en-US" dirty="0"/>
              <a:t> </a:t>
            </a:r>
            <a:r>
              <a:rPr lang="en-US" dirty="0" err="1"/>
              <a:t>o‘ta</a:t>
            </a:r>
            <a:r>
              <a:rPr lang="en-US" dirty="0"/>
              <a:t> </a:t>
            </a:r>
            <a:r>
              <a:rPr lang="en-US" dirty="0" err="1"/>
              <a:t>baxtiyorlik</a:t>
            </a:r>
            <a:r>
              <a:rPr lang="en-US" dirty="0"/>
              <a:t>, </a:t>
            </a:r>
            <a:r>
              <a:rPr lang="en-US" dirty="0" err="1"/>
              <a:t>zavqlanish</a:t>
            </a:r>
            <a:r>
              <a:rPr lang="en-US" dirty="0"/>
              <a:t>, </a:t>
            </a:r>
            <a:r>
              <a:rPr lang="en-US" dirty="0" err="1"/>
              <a:t>xushchaqchaqlik</a:t>
            </a:r>
            <a:r>
              <a:rPr lang="en-US" dirty="0"/>
              <a:t>, </a:t>
            </a:r>
            <a:r>
              <a:rPr lang="en-US" dirty="0" err="1"/>
              <a:t>shodlanish</a:t>
            </a:r>
            <a:r>
              <a:rPr lang="en-US" dirty="0"/>
              <a:t>, </a:t>
            </a:r>
            <a:r>
              <a:rPr lang="en-US" dirty="0" err="1"/>
              <a:t>xuzurlanish</a:t>
            </a:r>
            <a:r>
              <a:rPr lang="en-US" dirty="0"/>
              <a:t> </a:t>
            </a:r>
            <a:r>
              <a:rPr lang="en-US" dirty="0" err="1"/>
              <a:t>hissidir</a:t>
            </a:r>
            <a:r>
              <a:rPr lang="en-US" dirty="0"/>
              <a:t>. </a:t>
            </a:r>
            <a:r>
              <a:rPr lang="en-US" dirty="0" err="1"/>
              <a:t>Boshqalarga</a:t>
            </a:r>
            <a:r>
              <a:rPr lang="en-US" dirty="0"/>
              <a:t> </a:t>
            </a:r>
            <a:r>
              <a:rPr lang="en-US" dirty="0" err="1"/>
              <a:t>shodlanish</a:t>
            </a:r>
            <a:r>
              <a:rPr lang="en-US" dirty="0"/>
              <a:t>, </a:t>
            </a:r>
            <a:r>
              <a:rPr lang="en-US" dirty="0" err="1"/>
              <a:t>zavqlanish</a:t>
            </a:r>
            <a:r>
              <a:rPr lang="en-US" dirty="0"/>
              <a:t> </a:t>
            </a:r>
            <a:r>
              <a:rPr lang="en-US" dirty="0" err="1"/>
              <a:t>hissini</a:t>
            </a:r>
            <a:r>
              <a:rPr lang="en-US" dirty="0"/>
              <a:t> </a:t>
            </a:r>
            <a:r>
              <a:rPr lang="en-US" dirty="0" err="1"/>
              <a:t>yuzaga</a:t>
            </a:r>
            <a:r>
              <a:rPr lang="en-US" dirty="0"/>
              <a:t> </a:t>
            </a:r>
            <a:r>
              <a:rPr lang="en-US" dirty="0" err="1"/>
              <a:t>keltira</a:t>
            </a:r>
            <a:r>
              <a:rPr lang="en-US" dirty="0"/>
              <a:t> </a:t>
            </a:r>
            <a:r>
              <a:rPr lang="en-US" dirty="0" err="1"/>
              <a:t>olmaydigan</a:t>
            </a:r>
            <a:r>
              <a:rPr lang="en-US" dirty="0"/>
              <a:t> </a:t>
            </a:r>
            <a:r>
              <a:rPr lang="en-US" dirty="0" err="1"/>
              <a:t>vaziyatlar</a:t>
            </a:r>
            <a:r>
              <a:rPr lang="en-US" dirty="0"/>
              <a:t> </a:t>
            </a:r>
            <a:r>
              <a:rPr lang="en-US" dirty="0" err="1"/>
              <a:t>unda</a:t>
            </a:r>
            <a:r>
              <a:rPr lang="en-US" dirty="0"/>
              <a:t> </a:t>
            </a:r>
            <a:r>
              <a:rPr lang="en-US" dirty="0" err="1"/>
              <a:t>shunday</a:t>
            </a:r>
            <a:r>
              <a:rPr lang="en-US" dirty="0"/>
              <a:t> his-</a:t>
            </a:r>
            <a:r>
              <a:rPr lang="en-US" dirty="0" err="1"/>
              <a:t>tuyg‘ularni</a:t>
            </a:r>
            <a:r>
              <a:rPr lang="en-US" dirty="0"/>
              <a:t> </a:t>
            </a:r>
            <a:r>
              <a:rPr lang="en-US" dirty="0" err="1"/>
              <a:t>yuzaga</a:t>
            </a:r>
            <a:r>
              <a:rPr lang="en-US" dirty="0"/>
              <a:t> </a:t>
            </a:r>
            <a:r>
              <a:rPr lang="en-US" dirty="0" err="1"/>
              <a:t>keltira</a:t>
            </a:r>
            <a:r>
              <a:rPr lang="en-US" dirty="0"/>
              <a:t> </a:t>
            </a:r>
            <a:r>
              <a:rPr lang="en-US" dirty="0" err="1"/>
              <a:t>oladi</a:t>
            </a:r>
            <a:r>
              <a:rPr lang="en-US" dirty="0"/>
              <a:t>. </a:t>
            </a:r>
            <a:r>
              <a:rPr lang="en-US" dirty="0" err="1"/>
              <a:t>Ozgina</a:t>
            </a:r>
            <a:r>
              <a:rPr lang="en-US" dirty="0"/>
              <a:t> </a:t>
            </a:r>
            <a:r>
              <a:rPr lang="en-US" dirty="0" err="1"/>
              <a:t>bo‘lsada</a:t>
            </a:r>
            <a:r>
              <a:rPr lang="en-US" dirty="0"/>
              <a:t>, </a:t>
            </a:r>
            <a:r>
              <a:rPr lang="en-US" dirty="0" err="1"/>
              <a:t>quvonchli</a:t>
            </a:r>
            <a:r>
              <a:rPr lang="en-US" dirty="0"/>
              <a:t> </a:t>
            </a:r>
            <a:r>
              <a:rPr lang="en-US" dirty="0" err="1"/>
              <a:t>voqealar</a:t>
            </a:r>
            <a:r>
              <a:rPr lang="en-US" dirty="0"/>
              <a:t> </a:t>
            </a:r>
            <a:r>
              <a:rPr lang="en-US" dirty="0" err="1"/>
              <a:t>darrov</a:t>
            </a:r>
            <a:r>
              <a:rPr lang="en-US" dirty="0"/>
              <a:t> </a:t>
            </a:r>
            <a:r>
              <a:rPr lang="en-US" dirty="0" err="1"/>
              <a:t>uning</a:t>
            </a:r>
            <a:r>
              <a:rPr lang="en-US" dirty="0"/>
              <a:t> </a:t>
            </a:r>
            <a:r>
              <a:rPr lang="en-US" dirty="0" err="1"/>
              <a:t>e’tiborini</a:t>
            </a:r>
            <a:r>
              <a:rPr lang="en-US" dirty="0"/>
              <a:t> </a:t>
            </a:r>
            <a:r>
              <a:rPr lang="en-US" dirty="0" err="1"/>
              <a:t>tortadi</a:t>
            </a:r>
            <a:r>
              <a:rPr lang="en-US" dirty="0"/>
              <a:t> </a:t>
            </a:r>
            <a:r>
              <a:rPr lang="en-US" dirty="0" err="1"/>
              <a:t>va</a:t>
            </a:r>
            <a:r>
              <a:rPr lang="en-US" dirty="0"/>
              <a:t> </a:t>
            </a:r>
            <a:r>
              <a:rPr lang="en-US" dirty="0" err="1"/>
              <a:t>kayfiyatini</a:t>
            </a:r>
            <a:r>
              <a:rPr lang="en-US" dirty="0"/>
              <a:t> </a:t>
            </a:r>
            <a:r>
              <a:rPr lang="en-US" dirty="0" err="1"/>
              <a:t>qo‘taradi</a:t>
            </a:r>
            <a:r>
              <a:rPr lang="en-US" dirty="0"/>
              <a:t>, </a:t>
            </a:r>
            <a:r>
              <a:rPr lang="en-US" dirty="0" err="1"/>
              <a:t>xuddi</a:t>
            </a:r>
            <a:r>
              <a:rPr lang="en-US" dirty="0"/>
              <a:t> </a:t>
            </a:r>
            <a:r>
              <a:rPr lang="en-US" dirty="0" err="1"/>
              <a:t>shunday</a:t>
            </a:r>
            <a:r>
              <a:rPr lang="en-US" dirty="0"/>
              <a:t> </a:t>
            </a:r>
            <a:r>
              <a:rPr lang="en-US" dirty="0" err="1"/>
              <a:t>g‘amgin</a:t>
            </a:r>
            <a:r>
              <a:rPr lang="en-US" dirty="0"/>
              <a:t> </a:t>
            </a:r>
            <a:r>
              <a:rPr lang="en-US" dirty="0" err="1"/>
              <a:t>voqealar</a:t>
            </a:r>
            <a:r>
              <a:rPr lang="en-US" dirty="0"/>
              <a:t> </a:t>
            </a:r>
            <a:r>
              <a:rPr lang="en-US" dirty="0" err="1"/>
              <a:t>esa</a:t>
            </a:r>
            <a:r>
              <a:rPr lang="en-US" dirty="0"/>
              <a:t> </a:t>
            </a:r>
            <a:r>
              <a:rPr lang="en-US" dirty="0" err="1"/>
              <a:t>kayfiyatini</a:t>
            </a:r>
            <a:r>
              <a:rPr lang="en-US" dirty="0"/>
              <a:t> </a:t>
            </a:r>
            <a:r>
              <a:rPr lang="en-US" dirty="0" err="1"/>
              <a:t>tushiradi</a:t>
            </a:r>
            <a:r>
              <a:rPr lang="en-US" dirty="0"/>
              <a:t>. U </a:t>
            </a:r>
            <a:r>
              <a:rPr lang="en-US" dirty="0" err="1"/>
              <a:t>muloqotga</a:t>
            </a:r>
            <a:r>
              <a:rPr lang="en-US" dirty="0"/>
              <a:t> </a:t>
            </a:r>
            <a:r>
              <a:rPr lang="en-US" dirty="0" err="1"/>
              <a:t>tez</a:t>
            </a:r>
            <a:r>
              <a:rPr lang="en-US" dirty="0"/>
              <a:t> </a:t>
            </a:r>
            <a:r>
              <a:rPr lang="en-US" dirty="0" err="1"/>
              <a:t>kirishib</a:t>
            </a:r>
            <a:r>
              <a:rPr lang="en-US" dirty="0"/>
              <a:t> </a:t>
            </a:r>
            <a:r>
              <a:rPr lang="en-US" dirty="0" err="1"/>
              <a:t>ketishi</a:t>
            </a:r>
            <a:r>
              <a:rPr lang="en-US" dirty="0"/>
              <a:t>, </a:t>
            </a:r>
            <a:r>
              <a:rPr lang="en-US" dirty="0" err="1"/>
              <a:t>so‘zamonligi</a:t>
            </a:r>
            <a:r>
              <a:rPr lang="en-US" dirty="0"/>
              <a:t> </a:t>
            </a:r>
            <a:r>
              <a:rPr lang="en-US" dirty="0" err="1"/>
              <a:t>va</a:t>
            </a:r>
            <a:r>
              <a:rPr lang="en-US" dirty="0"/>
              <a:t> </a:t>
            </a:r>
            <a:r>
              <a:rPr lang="en-US" dirty="0" err="1"/>
              <a:t>yoqimliligi</a:t>
            </a:r>
            <a:r>
              <a:rPr lang="en-US" dirty="0"/>
              <a:t> </a:t>
            </a:r>
            <a:r>
              <a:rPr lang="en-US" dirty="0" err="1"/>
              <a:t>bilan</a:t>
            </a:r>
            <a:r>
              <a:rPr lang="en-US" dirty="0"/>
              <a:t> </a:t>
            </a:r>
            <a:r>
              <a:rPr lang="en-US" dirty="0" err="1"/>
              <a:t>boshqalardan</a:t>
            </a:r>
            <a:r>
              <a:rPr lang="en-US" dirty="0"/>
              <a:t> </a:t>
            </a:r>
            <a:r>
              <a:rPr lang="en-US" dirty="0" err="1"/>
              <a:t>ajralib</a:t>
            </a:r>
            <a:r>
              <a:rPr lang="en-US" dirty="0"/>
              <a:t> </a:t>
            </a:r>
            <a:r>
              <a:rPr lang="en-US" dirty="0" err="1"/>
              <a:t>turadi</a:t>
            </a:r>
            <a:r>
              <a:rPr lang="en-US" dirty="0"/>
              <a:t>, agar </a:t>
            </a:r>
            <a:r>
              <a:rPr lang="en-US" dirty="0" err="1"/>
              <a:t>kulsa</a:t>
            </a:r>
            <a:r>
              <a:rPr lang="en-US" dirty="0"/>
              <a:t> </a:t>
            </a:r>
            <a:r>
              <a:rPr lang="en-US" dirty="0" err="1"/>
              <a:t>yayrab</a:t>
            </a:r>
            <a:r>
              <a:rPr lang="en-US" dirty="0"/>
              <a:t> </a:t>
            </a:r>
            <a:r>
              <a:rPr lang="en-US" dirty="0" err="1"/>
              <a:t>kuladi</a:t>
            </a:r>
            <a:r>
              <a:rPr lang="en-US" dirty="0"/>
              <a:t>. Shu bois </a:t>
            </a:r>
            <a:r>
              <a:rPr lang="en-US" dirty="0" err="1"/>
              <a:t>uni</a:t>
            </a:r>
            <a:r>
              <a:rPr lang="en-US" dirty="0"/>
              <a:t> </a:t>
            </a:r>
            <a:r>
              <a:rPr lang="en-US" dirty="0" err="1"/>
              <a:t>ko‘pchilik</a:t>
            </a:r>
            <a:r>
              <a:rPr lang="en-US" dirty="0"/>
              <a:t> </a:t>
            </a:r>
            <a:r>
              <a:rPr lang="en-US" dirty="0" err="1"/>
              <a:t>yoqtiradi</a:t>
            </a:r>
            <a:r>
              <a:rPr lang="en-US" dirty="0"/>
              <a:t>.</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822325"/>
            <a:ext cx="8763000" cy="4247317"/>
          </a:xfrm>
          <a:prstGeom prst="rect">
            <a:avLst/>
          </a:prstGeom>
        </p:spPr>
        <p:txBody>
          <a:bodyPr wrap="square">
            <a:spAutoFit/>
          </a:bodyPr>
          <a:lstStyle/>
          <a:p>
            <a:pPr algn="ctr">
              <a:buNone/>
            </a:pPr>
            <a:r>
              <a:rPr lang="en-US" sz="2000" dirty="0" err="1"/>
              <a:t>To‘qqizinchi</a:t>
            </a:r>
            <a:r>
              <a:rPr lang="en-US" sz="2000" dirty="0"/>
              <a:t> </a:t>
            </a:r>
            <a:r>
              <a:rPr lang="en-US" sz="2000" dirty="0" err="1"/>
              <a:t>toifa</a:t>
            </a:r>
            <a:r>
              <a:rPr lang="en-US" sz="2000" dirty="0"/>
              <a:t> </a:t>
            </a:r>
            <a:r>
              <a:rPr lang="en-US" sz="2000" dirty="0" err="1"/>
              <a:t>yoki</a:t>
            </a:r>
            <a:r>
              <a:rPr lang="en-US" sz="2000" dirty="0"/>
              <a:t> “</a:t>
            </a:r>
            <a:r>
              <a:rPr lang="en-US" sz="2000" dirty="0" err="1"/>
              <a:t>Emotsional</a:t>
            </a:r>
            <a:r>
              <a:rPr lang="en-US" sz="2000" dirty="0"/>
              <a:t> </a:t>
            </a:r>
            <a:r>
              <a:rPr lang="en-US" sz="2000" dirty="0" err="1"/>
              <a:t>shaxs</a:t>
            </a:r>
            <a:r>
              <a:rPr lang="en-US" sz="2000" dirty="0"/>
              <a:t>”</a:t>
            </a:r>
            <a:endParaRPr lang="ru-RU" sz="2000" dirty="0"/>
          </a:p>
          <a:p>
            <a:pPr>
              <a:buNone/>
            </a:pPr>
            <a:r>
              <a:rPr lang="ru-RU" dirty="0"/>
              <a:t>      </a:t>
            </a:r>
            <a:r>
              <a:rPr lang="en-US" dirty="0"/>
              <a:t>Bu </a:t>
            </a:r>
            <a:r>
              <a:rPr lang="en-US" dirty="0" err="1"/>
              <a:t>toifaga</a:t>
            </a:r>
            <a:r>
              <a:rPr lang="en-US" dirty="0"/>
              <a:t> </a:t>
            </a:r>
            <a:r>
              <a:rPr lang="en-US" dirty="0" err="1"/>
              <a:t>kiruvchilarning</a:t>
            </a:r>
            <a:r>
              <a:rPr lang="en-US" dirty="0"/>
              <a:t> </a:t>
            </a:r>
            <a:r>
              <a:rPr lang="en-US" dirty="0" err="1"/>
              <a:t>xulq-atvoridagi</a:t>
            </a:r>
            <a:r>
              <a:rPr lang="en-US" dirty="0"/>
              <a:t> </a:t>
            </a:r>
            <a:r>
              <a:rPr lang="en-US" dirty="0" err="1"/>
              <a:t>hislatlar</a:t>
            </a:r>
            <a:r>
              <a:rPr lang="en-US" dirty="0"/>
              <a:t> </a:t>
            </a:r>
            <a:r>
              <a:rPr lang="en-US" dirty="0" err="1"/>
              <a:t>bir</a:t>
            </a:r>
            <a:r>
              <a:rPr lang="en-US" dirty="0"/>
              <a:t> </a:t>
            </a:r>
            <a:r>
              <a:rPr lang="en-US" dirty="0" err="1"/>
              <a:t>qaraganda</a:t>
            </a:r>
            <a:r>
              <a:rPr lang="en-US" dirty="0"/>
              <a:t> </a:t>
            </a:r>
            <a:r>
              <a:rPr lang="en-US" dirty="0" err="1"/>
              <a:t>hushchaqchaq</a:t>
            </a:r>
            <a:r>
              <a:rPr lang="en-US" dirty="0"/>
              <a:t> </a:t>
            </a:r>
            <a:r>
              <a:rPr lang="en-US" dirty="0" err="1"/>
              <a:t>toifaga</a:t>
            </a:r>
            <a:r>
              <a:rPr lang="en-US" dirty="0"/>
              <a:t> </a:t>
            </a:r>
            <a:r>
              <a:rPr lang="en-US" dirty="0" err="1"/>
              <a:t>kiruvchilarga</a:t>
            </a:r>
            <a:r>
              <a:rPr lang="en-US" dirty="0"/>
              <a:t> </a:t>
            </a:r>
            <a:r>
              <a:rPr lang="en-US" dirty="0" err="1"/>
              <a:t>o‘xshab</a:t>
            </a:r>
            <a:r>
              <a:rPr lang="en-US" dirty="0"/>
              <a:t> </a:t>
            </a:r>
            <a:r>
              <a:rPr lang="en-US" dirty="0" err="1"/>
              <a:t>ketadi</a:t>
            </a:r>
            <a:r>
              <a:rPr lang="en-US" dirty="0"/>
              <a:t>, </a:t>
            </a:r>
            <a:r>
              <a:rPr lang="en-US" dirty="0" err="1"/>
              <a:t>biroq</a:t>
            </a:r>
            <a:r>
              <a:rPr lang="en-US" dirty="0"/>
              <a:t> </a:t>
            </a:r>
            <a:r>
              <a:rPr lang="en-US" dirty="0" err="1"/>
              <a:t>emotsional</a:t>
            </a:r>
            <a:r>
              <a:rPr lang="en-US" dirty="0"/>
              <a:t> </a:t>
            </a:r>
            <a:r>
              <a:rPr lang="en-US" dirty="0" err="1"/>
              <a:t>shaxslar</a:t>
            </a:r>
            <a:r>
              <a:rPr lang="en-US" dirty="0"/>
              <a:t> </a:t>
            </a:r>
            <a:r>
              <a:rPr lang="en-US" dirty="0" err="1"/>
              <a:t>o‘zlarining</a:t>
            </a:r>
            <a:r>
              <a:rPr lang="en-US" dirty="0"/>
              <a:t> his-</a:t>
            </a:r>
            <a:r>
              <a:rPr lang="en-US" dirty="0" err="1"/>
              <a:t>tuyg‘ularini</a:t>
            </a:r>
            <a:r>
              <a:rPr lang="en-US" dirty="0"/>
              <a:t> </a:t>
            </a:r>
            <a:r>
              <a:rPr lang="en-US" dirty="0" err="1"/>
              <a:t>yaqqol</a:t>
            </a:r>
            <a:r>
              <a:rPr lang="en-US" dirty="0"/>
              <a:t> </a:t>
            </a:r>
            <a:r>
              <a:rPr lang="en-US" dirty="0" err="1"/>
              <a:t>namoyon</a:t>
            </a:r>
            <a:r>
              <a:rPr lang="en-US" dirty="0"/>
              <a:t> </a:t>
            </a:r>
            <a:r>
              <a:rPr lang="en-US" dirty="0" err="1"/>
              <a:t>qilishavermaydi</a:t>
            </a:r>
            <a:r>
              <a:rPr lang="en-US" dirty="0"/>
              <a:t>, </a:t>
            </a:r>
            <a:r>
              <a:rPr lang="en-US" dirty="0" err="1"/>
              <a:t>ya’ni</a:t>
            </a:r>
            <a:r>
              <a:rPr lang="en-US" dirty="0"/>
              <a:t> </a:t>
            </a:r>
            <a:r>
              <a:rPr lang="en-US" dirty="0" err="1"/>
              <a:t>biroz</a:t>
            </a:r>
            <a:r>
              <a:rPr lang="en-US" dirty="0"/>
              <a:t> </a:t>
            </a:r>
            <a:r>
              <a:rPr lang="en-US" dirty="0" err="1"/>
              <a:t>niqoblangan</a:t>
            </a:r>
            <a:r>
              <a:rPr lang="en-US" dirty="0"/>
              <a:t> </a:t>
            </a:r>
            <a:r>
              <a:rPr lang="en-US" dirty="0" err="1"/>
              <a:t>tusda</a:t>
            </a:r>
            <a:r>
              <a:rPr lang="en-US" dirty="0"/>
              <a:t> </a:t>
            </a:r>
            <a:r>
              <a:rPr lang="en-US" dirty="0" err="1"/>
              <a:t>bo‘ladi</a:t>
            </a:r>
            <a:r>
              <a:rPr lang="en-US" dirty="0"/>
              <a:t>. </a:t>
            </a:r>
            <a:r>
              <a:rPr lang="en-US" dirty="0" err="1"/>
              <a:t>Emotsional</a:t>
            </a:r>
            <a:r>
              <a:rPr lang="en-US" dirty="0"/>
              <a:t> </a:t>
            </a:r>
            <a:r>
              <a:rPr lang="en-US" dirty="0" err="1"/>
              <a:t>shaxs</a:t>
            </a:r>
            <a:r>
              <a:rPr lang="en-US" dirty="0"/>
              <a:t> </a:t>
            </a:r>
            <a:r>
              <a:rPr lang="en-US" dirty="0" err="1"/>
              <a:t>uchun</a:t>
            </a:r>
            <a:r>
              <a:rPr lang="en-US" dirty="0"/>
              <a:t> </a:t>
            </a:r>
            <a:r>
              <a:rPr lang="en-US" dirty="0" err="1"/>
              <a:t>hissiyotga</a:t>
            </a:r>
            <a:r>
              <a:rPr lang="en-US" dirty="0"/>
              <a:t> </a:t>
            </a:r>
            <a:r>
              <a:rPr lang="en-US" dirty="0" err="1"/>
              <a:t>beriluvchanlik</a:t>
            </a:r>
            <a:r>
              <a:rPr lang="en-US" dirty="0"/>
              <a:t>, </a:t>
            </a:r>
            <a:r>
              <a:rPr lang="en-US" dirty="0" err="1"/>
              <a:t>ta’sirchanlik</a:t>
            </a:r>
            <a:r>
              <a:rPr lang="en-US" dirty="0"/>
              <a:t>, </a:t>
            </a:r>
            <a:r>
              <a:rPr lang="en-US" dirty="0" err="1"/>
              <a:t>vahima</a:t>
            </a:r>
            <a:r>
              <a:rPr lang="en-US" dirty="0"/>
              <a:t>, </a:t>
            </a:r>
            <a:r>
              <a:rPr lang="en-US" dirty="0" err="1"/>
              <a:t>qo‘rqoqlik</a:t>
            </a:r>
            <a:r>
              <a:rPr lang="en-US" dirty="0"/>
              <a:t>, </a:t>
            </a:r>
            <a:r>
              <a:rPr lang="en-US" dirty="0" err="1"/>
              <a:t>xavotir</a:t>
            </a:r>
            <a:r>
              <a:rPr lang="en-US" dirty="0"/>
              <a:t> </a:t>
            </a:r>
            <a:r>
              <a:rPr lang="en-US" dirty="0" err="1"/>
              <a:t>va</a:t>
            </a:r>
            <a:r>
              <a:rPr lang="en-US" dirty="0"/>
              <a:t> </a:t>
            </a:r>
            <a:r>
              <a:rPr lang="en-US" dirty="0" err="1"/>
              <a:t>ko‘p</a:t>
            </a:r>
            <a:r>
              <a:rPr lang="en-US" dirty="0"/>
              <a:t> </a:t>
            </a:r>
            <a:r>
              <a:rPr lang="en-US" dirty="0" err="1"/>
              <a:t>so‘zlash</a:t>
            </a:r>
            <a:r>
              <a:rPr lang="en-US" dirty="0"/>
              <a:t> </a:t>
            </a:r>
            <a:r>
              <a:rPr lang="en-US" dirty="0" err="1"/>
              <a:t>xosdir</a:t>
            </a:r>
            <a:r>
              <a:rPr lang="en-US" dirty="0"/>
              <a:t>. </a:t>
            </a:r>
            <a:r>
              <a:rPr lang="en-US" dirty="0" err="1"/>
              <a:t>Uning</a:t>
            </a:r>
            <a:r>
              <a:rPr lang="en-US" dirty="0"/>
              <a:t> </a:t>
            </a:r>
            <a:r>
              <a:rPr lang="en-US" dirty="0" err="1"/>
              <a:t>hulq-atvorida</a:t>
            </a:r>
            <a:r>
              <a:rPr lang="en-US" dirty="0"/>
              <a:t> </a:t>
            </a:r>
            <a:r>
              <a:rPr lang="en-US" dirty="0" err="1"/>
              <a:t>yaqqol</a:t>
            </a:r>
            <a:r>
              <a:rPr lang="en-US" dirty="0"/>
              <a:t> </a:t>
            </a:r>
            <a:r>
              <a:rPr lang="en-US" dirty="0" err="1"/>
              <a:t>namoyon</a:t>
            </a:r>
            <a:r>
              <a:rPr lang="en-US" dirty="0"/>
              <a:t> </a:t>
            </a:r>
            <a:r>
              <a:rPr lang="en-US" dirty="0" err="1"/>
              <a:t>bo‘luvchi</a:t>
            </a:r>
            <a:r>
              <a:rPr lang="en-US" dirty="0"/>
              <a:t> </a:t>
            </a:r>
            <a:r>
              <a:rPr lang="en-US" dirty="0" err="1"/>
              <a:t>hislatlar</a:t>
            </a:r>
            <a:r>
              <a:rPr lang="en-US" dirty="0"/>
              <a:t> – </a:t>
            </a:r>
            <a:r>
              <a:rPr lang="en-US" dirty="0" err="1"/>
              <a:t>bular</a:t>
            </a:r>
            <a:r>
              <a:rPr lang="en-US" dirty="0"/>
              <a:t> </a:t>
            </a:r>
            <a:r>
              <a:rPr lang="en-US" dirty="0" err="1"/>
              <a:t>insonparvarlik</a:t>
            </a:r>
            <a:r>
              <a:rPr lang="en-US" dirty="0"/>
              <a:t>, </a:t>
            </a:r>
            <a:r>
              <a:rPr lang="en-US" dirty="0" err="1"/>
              <a:t>odamlar</a:t>
            </a:r>
            <a:r>
              <a:rPr lang="en-US" dirty="0"/>
              <a:t> </a:t>
            </a:r>
            <a:r>
              <a:rPr lang="en-US" dirty="0" err="1"/>
              <a:t>va</a:t>
            </a:r>
            <a:r>
              <a:rPr lang="en-US" dirty="0"/>
              <a:t> </a:t>
            </a:r>
            <a:r>
              <a:rPr lang="en-US" dirty="0" err="1"/>
              <a:t>hayvonlarga</a:t>
            </a:r>
            <a:r>
              <a:rPr lang="en-US" dirty="0"/>
              <a:t> </a:t>
            </a:r>
            <a:r>
              <a:rPr lang="en-US" dirty="0" err="1"/>
              <a:t>nisbatan</a:t>
            </a:r>
            <a:r>
              <a:rPr lang="en-US" dirty="0"/>
              <a:t> </a:t>
            </a:r>
            <a:r>
              <a:rPr lang="en-US" dirty="0" err="1"/>
              <a:t>mehr-shavqat</a:t>
            </a:r>
            <a:r>
              <a:rPr lang="en-US" dirty="0"/>
              <a:t> </a:t>
            </a:r>
            <a:r>
              <a:rPr lang="en-US" dirty="0" err="1"/>
              <a:t>va</a:t>
            </a:r>
            <a:r>
              <a:rPr lang="en-US" dirty="0"/>
              <a:t> </a:t>
            </a:r>
            <a:r>
              <a:rPr lang="en-US" dirty="0" err="1"/>
              <a:t>mehribonlikdir</a:t>
            </a:r>
            <a:r>
              <a:rPr lang="en-US" dirty="0"/>
              <a:t>. </a:t>
            </a:r>
            <a:r>
              <a:rPr lang="en-US" dirty="0" err="1"/>
              <a:t>Tashqi</a:t>
            </a:r>
            <a:r>
              <a:rPr lang="en-US" dirty="0"/>
              <a:t> </a:t>
            </a:r>
            <a:r>
              <a:rPr lang="en-US" dirty="0" err="1"/>
              <a:t>ta’sirotlarga</a:t>
            </a:r>
            <a:r>
              <a:rPr lang="en-US" dirty="0"/>
              <a:t> </a:t>
            </a:r>
            <a:r>
              <a:rPr lang="en-US" dirty="0" err="1"/>
              <a:t>tez</a:t>
            </a:r>
            <a:r>
              <a:rPr lang="en-US" dirty="0"/>
              <a:t> </a:t>
            </a:r>
            <a:r>
              <a:rPr lang="en-US" dirty="0" err="1"/>
              <a:t>beriladi</a:t>
            </a:r>
            <a:r>
              <a:rPr lang="en-US" dirty="0"/>
              <a:t>, </a:t>
            </a:r>
            <a:r>
              <a:rPr lang="en-US" dirty="0" err="1"/>
              <a:t>hayotda</a:t>
            </a:r>
            <a:r>
              <a:rPr lang="en-US" dirty="0"/>
              <a:t> </a:t>
            </a:r>
            <a:r>
              <a:rPr lang="en-US" dirty="0" err="1"/>
              <a:t>ro‘y</a:t>
            </a:r>
            <a:r>
              <a:rPr lang="en-US" dirty="0"/>
              <a:t> </a:t>
            </a:r>
            <a:r>
              <a:rPr lang="en-US" dirty="0" err="1"/>
              <a:t>berayotgan</a:t>
            </a:r>
            <a:r>
              <a:rPr lang="en-US" dirty="0"/>
              <a:t> </a:t>
            </a:r>
            <a:r>
              <a:rPr lang="en-US" dirty="0" err="1"/>
              <a:t>voqea</a:t>
            </a:r>
            <a:r>
              <a:rPr lang="en-US" dirty="0"/>
              <a:t> </a:t>
            </a:r>
            <a:r>
              <a:rPr lang="en-US" dirty="0" err="1"/>
              <a:t>va</a:t>
            </a:r>
            <a:r>
              <a:rPr lang="en-US" dirty="0"/>
              <a:t> </a:t>
            </a:r>
            <a:r>
              <a:rPr lang="en-US" dirty="0" err="1"/>
              <a:t>holisalar</a:t>
            </a:r>
            <a:r>
              <a:rPr lang="en-US" dirty="0"/>
              <a:t> </a:t>
            </a:r>
            <a:r>
              <a:rPr lang="en-US" dirty="0" err="1"/>
              <a:t>unga</a:t>
            </a:r>
            <a:r>
              <a:rPr lang="en-US" dirty="0"/>
              <a:t> </a:t>
            </a:r>
            <a:r>
              <a:rPr lang="en-US" dirty="0" err="1"/>
              <a:t>tez</a:t>
            </a:r>
            <a:r>
              <a:rPr lang="en-US" dirty="0"/>
              <a:t> </a:t>
            </a:r>
            <a:r>
              <a:rPr lang="en-US" dirty="0" err="1"/>
              <a:t>ta’sir</a:t>
            </a:r>
            <a:r>
              <a:rPr lang="en-US" dirty="0"/>
              <a:t> </a:t>
            </a:r>
            <a:r>
              <a:rPr lang="en-US" dirty="0" err="1"/>
              <a:t>qiladi</a:t>
            </a:r>
            <a:r>
              <a:rPr lang="en-US" dirty="0"/>
              <a:t>, </a:t>
            </a:r>
            <a:r>
              <a:rPr lang="en-US" dirty="0" err="1"/>
              <a:t>siqiliq</a:t>
            </a:r>
            <a:r>
              <a:rPr lang="en-US" dirty="0"/>
              <a:t> </a:t>
            </a:r>
            <a:r>
              <a:rPr lang="en-US" dirty="0" err="1"/>
              <a:t>yig‘lab</a:t>
            </a:r>
            <a:r>
              <a:rPr lang="en-US" dirty="0"/>
              <a:t> ham </a:t>
            </a:r>
            <a:r>
              <a:rPr lang="en-US" dirty="0" err="1"/>
              <a:t>oladi</a:t>
            </a:r>
            <a:r>
              <a:rPr lang="en-US" dirty="0"/>
              <a:t>. </a:t>
            </a:r>
            <a:r>
              <a:rPr lang="en-US" dirty="0" err="1"/>
              <a:t>Kinofilmlardagi</a:t>
            </a:r>
            <a:r>
              <a:rPr lang="en-US" dirty="0"/>
              <a:t> </a:t>
            </a:r>
            <a:r>
              <a:rPr lang="en-US" dirty="0" err="1"/>
              <a:t>zo‘ravonliklar</a:t>
            </a:r>
            <a:r>
              <a:rPr lang="en-US" dirty="0"/>
              <a:t> </a:t>
            </a:r>
            <a:r>
              <a:rPr lang="en-US" dirty="0" err="1"/>
              <a:t>uni</a:t>
            </a:r>
            <a:r>
              <a:rPr lang="en-US" dirty="0"/>
              <a:t> </a:t>
            </a:r>
            <a:r>
              <a:rPr lang="en-US" dirty="0" err="1"/>
              <a:t>qattiq</a:t>
            </a:r>
            <a:r>
              <a:rPr lang="en-US" dirty="0"/>
              <a:t> </a:t>
            </a:r>
            <a:r>
              <a:rPr lang="en-US" dirty="0" err="1"/>
              <a:t>larzaga</a:t>
            </a:r>
            <a:r>
              <a:rPr lang="en-US" dirty="0"/>
              <a:t> </a:t>
            </a:r>
            <a:r>
              <a:rPr lang="en-US" dirty="0" err="1"/>
              <a:t>soladi</a:t>
            </a:r>
            <a:r>
              <a:rPr lang="en-US" dirty="0"/>
              <a:t>. Bu </a:t>
            </a:r>
            <a:r>
              <a:rPr lang="en-US" dirty="0" err="1"/>
              <a:t>filmlardan</a:t>
            </a:r>
            <a:r>
              <a:rPr lang="en-US" dirty="0"/>
              <a:t> </a:t>
            </a:r>
            <a:r>
              <a:rPr lang="en-US" dirty="0" err="1"/>
              <a:t>so‘ng</a:t>
            </a:r>
            <a:r>
              <a:rPr lang="en-US" dirty="0"/>
              <a:t> </a:t>
            </a:r>
            <a:r>
              <a:rPr lang="en-US" dirty="0" err="1"/>
              <a:t>kayfiyati</a:t>
            </a:r>
            <a:r>
              <a:rPr lang="en-US" dirty="0"/>
              <a:t> </a:t>
            </a:r>
            <a:r>
              <a:rPr lang="en-US" dirty="0" err="1"/>
              <a:t>uzoq</a:t>
            </a:r>
            <a:r>
              <a:rPr lang="en-US" dirty="0"/>
              <a:t> </a:t>
            </a:r>
            <a:r>
              <a:rPr lang="en-US" dirty="0" err="1"/>
              <a:t>vaqt</a:t>
            </a:r>
            <a:r>
              <a:rPr lang="en-US" dirty="0"/>
              <a:t> </a:t>
            </a:r>
            <a:r>
              <a:rPr lang="en-US" dirty="0" err="1"/>
              <a:t>buzilib</a:t>
            </a:r>
            <a:r>
              <a:rPr lang="en-US" dirty="0"/>
              <a:t> </a:t>
            </a:r>
            <a:r>
              <a:rPr lang="en-US" dirty="0" err="1"/>
              <a:t>yuradi</a:t>
            </a:r>
            <a:r>
              <a:rPr lang="en-US" dirty="0"/>
              <a:t>, </a:t>
            </a:r>
            <a:r>
              <a:rPr lang="en-US" dirty="0" err="1"/>
              <a:t>yomon</a:t>
            </a:r>
            <a:r>
              <a:rPr lang="en-US" dirty="0"/>
              <a:t> </a:t>
            </a:r>
            <a:r>
              <a:rPr lang="en-US" dirty="0" err="1"/>
              <a:t>tushlar</a:t>
            </a:r>
            <a:r>
              <a:rPr lang="en-US" dirty="0"/>
              <a:t> </a:t>
            </a:r>
            <a:r>
              <a:rPr lang="en-US" dirty="0" err="1"/>
              <a:t>ko‘rib</a:t>
            </a:r>
            <a:r>
              <a:rPr lang="en-US" dirty="0"/>
              <a:t> </a:t>
            </a:r>
            <a:r>
              <a:rPr lang="en-US" dirty="0" err="1"/>
              <a:t>yuradi</a:t>
            </a:r>
            <a:r>
              <a:rPr lang="en-US" dirty="0"/>
              <a:t>. </a:t>
            </a:r>
            <a:r>
              <a:rPr lang="en-US" dirty="0" err="1"/>
              <a:t>Janjalli</a:t>
            </a:r>
            <a:r>
              <a:rPr lang="en-US" dirty="0"/>
              <a:t> </a:t>
            </a:r>
            <a:r>
              <a:rPr lang="en-US" dirty="0" err="1"/>
              <a:t>voqealarga</a:t>
            </a:r>
            <a:r>
              <a:rPr lang="en-US" dirty="0"/>
              <a:t> </a:t>
            </a:r>
            <a:r>
              <a:rPr lang="en-US" dirty="0" err="1"/>
              <a:t>kam</a:t>
            </a:r>
            <a:r>
              <a:rPr lang="en-US" dirty="0"/>
              <a:t> </a:t>
            </a:r>
            <a:r>
              <a:rPr lang="en-US" dirty="0" err="1"/>
              <a:t>qo‘shiladi</a:t>
            </a:r>
            <a:r>
              <a:rPr lang="en-US" dirty="0"/>
              <a:t>, </a:t>
            </a:r>
            <a:r>
              <a:rPr lang="en-US" dirty="0" err="1"/>
              <a:t>hafa</a:t>
            </a:r>
            <a:r>
              <a:rPr lang="en-US" dirty="0"/>
              <a:t> </a:t>
            </a:r>
            <a:r>
              <a:rPr lang="en-US" dirty="0" err="1"/>
              <a:t>bo‘lsa</a:t>
            </a:r>
            <a:r>
              <a:rPr lang="en-US" dirty="0"/>
              <a:t> </a:t>
            </a:r>
            <a:r>
              <a:rPr lang="en-US" dirty="0" err="1"/>
              <a:t>ichiga</a:t>
            </a:r>
            <a:r>
              <a:rPr lang="en-US" dirty="0"/>
              <a:t> </a:t>
            </a:r>
            <a:r>
              <a:rPr lang="en-US" dirty="0" err="1"/>
              <a:t>yutadi</a:t>
            </a:r>
            <a:r>
              <a:rPr lang="en-US" dirty="0"/>
              <a:t>. </a:t>
            </a:r>
            <a:r>
              <a:rPr lang="en-US" dirty="0" err="1"/>
              <a:t>Unda</a:t>
            </a:r>
            <a:r>
              <a:rPr lang="en-US" dirty="0"/>
              <a:t> </a:t>
            </a:r>
            <a:r>
              <a:rPr lang="en-US" dirty="0" err="1"/>
              <a:t>burchga</a:t>
            </a:r>
            <a:r>
              <a:rPr lang="en-US" dirty="0"/>
              <a:t> </a:t>
            </a:r>
            <a:r>
              <a:rPr lang="en-US" dirty="0" err="1"/>
              <a:t>bo‘lgan</a:t>
            </a:r>
            <a:r>
              <a:rPr lang="en-US" dirty="0"/>
              <a:t> </a:t>
            </a:r>
            <a:r>
              <a:rPr lang="en-US" dirty="0" err="1"/>
              <a:t>sadoqat</a:t>
            </a:r>
            <a:r>
              <a:rPr lang="en-US" dirty="0"/>
              <a:t> </a:t>
            </a:r>
            <a:r>
              <a:rPr lang="en-US" dirty="0" err="1"/>
              <a:t>kuchli</a:t>
            </a:r>
            <a:r>
              <a:rPr lang="en-US" dirty="0"/>
              <a:t> </a:t>
            </a:r>
            <a:r>
              <a:rPr lang="en-US" dirty="0" err="1"/>
              <a:t>ifodalangan</a:t>
            </a:r>
            <a:r>
              <a:rPr lang="en-US" dirty="0"/>
              <a:t> </a:t>
            </a:r>
            <a:r>
              <a:rPr lang="en-US" dirty="0" err="1"/>
              <a:t>bo‘lib</a:t>
            </a:r>
            <a:r>
              <a:rPr lang="en-US" dirty="0"/>
              <a:t>, </a:t>
            </a:r>
            <a:r>
              <a:rPr lang="en-US" dirty="0" err="1"/>
              <a:t>topshiriqlarni</a:t>
            </a:r>
            <a:r>
              <a:rPr lang="en-US" dirty="0"/>
              <a:t> </a:t>
            </a:r>
            <a:r>
              <a:rPr lang="en-US" dirty="0" err="1"/>
              <a:t>bajarishda</a:t>
            </a:r>
            <a:r>
              <a:rPr lang="en-US" dirty="0"/>
              <a:t> </a:t>
            </a:r>
            <a:r>
              <a:rPr lang="en-US" dirty="0" err="1"/>
              <a:t>doimo</a:t>
            </a:r>
            <a:r>
              <a:rPr lang="en-US" dirty="0"/>
              <a:t> </a:t>
            </a:r>
            <a:r>
              <a:rPr lang="en-US" dirty="0" err="1"/>
              <a:t>ilg‘or</a:t>
            </a:r>
            <a:r>
              <a:rPr lang="en-US" dirty="0"/>
              <a:t> </a:t>
            </a:r>
            <a:r>
              <a:rPr lang="en-US" dirty="0" err="1"/>
              <a:t>bo‘ladi</a:t>
            </a:r>
            <a:r>
              <a:rPr lang="en-US" dirty="0"/>
              <a:t>. U </a:t>
            </a:r>
            <a:r>
              <a:rPr lang="en-US" dirty="0" err="1"/>
              <a:t>tabiatni</a:t>
            </a:r>
            <a:r>
              <a:rPr lang="en-US" dirty="0"/>
              <a:t> </a:t>
            </a:r>
            <a:r>
              <a:rPr lang="en-US" dirty="0" err="1"/>
              <a:t>xush</a:t>
            </a:r>
            <a:r>
              <a:rPr lang="en-US" dirty="0"/>
              <a:t> </a:t>
            </a:r>
            <a:r>
              <a:rPr lang="en-US" dirty="0" err="1"/>
              <a:t>ko‘radi</a:t>
            </a:r>
            <a:r>
              <a:rPr lang="en-US" dirty="0"/>
              <a:t>, </a:t>
            </a:r>
            <a:r>
              <a:rPr lang="en-US" dirty="0" err="1"/>
              <a:t>o‘simliklar</a:t>
            </a:r>
            <a:r>
              <a:rPr lang="en-US" dirty="0"/>
              <a:t> </a:t>
            </a:r>
            <a:r>
              <a:rPr lang="en-US" dirty="0" err="1"/>
              <a:t>o‘stirishni</a:t>
            </a:r>
            <a:r>
              <a:rPr lang="en-US" dirty="0"/>
              <a:t>, </a:t>
            </a:r>
            <a:r>
              <a:rPr lang="en-US" dirty="0" err="1"/>
              <a:t>hayvonlarni</a:t>
            </a:r>
            <a:r>
              <a:rPr lang="en-US" dirty="0"/>
              <a:t> </a:t>
            </a:r>
            <a:r>
              <a:rPr lang="en-US" dirty="0" err="1"/>
              <a:t>boqishni</a:t>
            </a:r>
            <a:r>
              <a:rPr lang="en-US" dirty="0"/>
              <a:t> </a:t>
            </a:r>
            <a:r>
              <a:rPr lang="en-US" dirty="0" err="1"/>
              <a:t>yoqtiradi</a:t>
            </a:r>
            <a:r>
              <a:rPr lang="en-US" dirty="0"/>
              <a:t> </a:t>
            </a:r>
            <a:r>
              <a:rPr lang="en-US" dirty="0" err="1"/>
              <a:t>va</a:t>
            </a:r>
            <a:r>
              <a:rPr lang="en-US" dirty="0"/>
              <a:t> </a:t>
            </a:r>
            <a:r>
              <a:rPr lang="en-US" dirty="0" err="1"/>
              <a:t>bu</a:t>
            </a:r>
            <a:r>
              <a:rPr lang="en-US" dirty="0"/>
              <a:t> </a:t>
            </a:r>
            <a:r>
              <a:rPr lang="en-US" dirty="0" err="1"/>
              <a:t>ishidan</a:t>
            </a:r>
            <a:r>
              <a:rPr lang="en-US" dirty="0"/>
              <a:t> </a:t>
            </a:r>
            <a:r>
              <a:rPr lang="en-US" dirty="0" err="1"/>
              <a:t>zavqlanib</a:t>
            </a:r>
            <a:r>
              <a:rPr lang="en-US" dirty="0"/>
              <a:t> </a:t>
            </a:r>
            <a:r>
              <a:rPr lang="en-US" dirty="0" err="1"/>
              <a:t>yuradi</a:t>
            </a:r>
            <a:r>
              <a:rPr lang="en-US" dirty="0"/>
              <a:t>.</a:t>
            </a:r>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idx="1"/>
          </p:nvPr>
        </p:nvSpPr>
        <p:spPr>
          <a:xfrm>
            <a:off x="275640" y="958036"/>
            <a:ext cx="8592718" cy="3600986"/>
          </a:xfrm>
        </p:spPr>
        <p:txBody>
          <a:bodyPr>
            <a:normAutofit lnSpcReduction="10000"/>
          </a:bodyPr>
          <a:lstStyle/>
          <a:p>
            <a:pPr>
              <a:buNone/>
            </a:pPr>
            <a:r>
              <a:rPr lang="en-US" dirty="0" err="1"/>
              <a:t>To‘qqizinchi</a:t>
            </a:r>
            <a:r>
              <a:rPr lang="en-US" dirty="0"/>
              <a:t> </a:t>
            </a:r>
            <a:r>
              <a:rPr lang="en-US" dirty="0" err="1"/>
              <a:t>toifa</a:t>
            </a:r>
            <a:r>
              <a:rPr lang="en-US" dirty="0"/>
              <a:t> </a:t>
            </a:r>
            <a:r>
              <a:rPr lang="en-US" dirty="0" err="1"/>
              <a:t>yoki</a:t>
            </a:r>
            <a:r>
              <a:rPr lang="en-US" dirty="0"/>
              <a:t> “</a:t>
            </a:r>
            <a:r>
              <a:rPr lang="en-US" dirty="0" err="1"/>
              <a:t>Emotsional</a:t>
            </a:r>
            <a:r>
              <a:rPr lang="en-US" dirty="0"/>
              <a:t> </a:t>
            </a:r>
            <a:r>
              <a:rPr lang="en-US" dirty="0" err="1"/>
              <a:t>shaxs</a:t>
            </a:r>
            <a:r>
              <a:rPr lang="en-US" dirty="0"/>
              <a:t>”</a:t>
            </a:r>
            <a:endParaRPr lang="ru-RU" dirty="0"/>
          </a:p>
          <a:p>
            <a:pPr>
              <a:buNone/>
            </a:pPr>
            <a:r>
              <a:rPr lang="ru-RU" dirty="0"/>
              <a:t>      </a:t>
            </a:r>
            <a:r>
              <a:rPr lang="en-US" dirty="0"/>
              <a:t>Bu </a:t>
            </a:r>
            <a:r>
              <a:rPr lang="en-US" dirty="0" err="1"/>
              <a:t>toifaga</a:t>
            </a:r>
            <a:r>
              <a:rPr lang="en-US" dirty="0"/>
              <a:t> </a:t>
            </a:r>
            <a:r>
              <a:rPr lang="en-US" dirty="0" err="1"/>
              <a:t>kiruvchilarning</a:t>
            </a:r>
            <a:r>
              <a:rPr lang="en-US" dirty="0"/>
              <a:t> </a:t>
            </a:r>
            <a:r>
              <a:rPr lang="en-US" dirty="0" err="1"/>
              <a:t>xulq-atvoridagi</a:t>
            </a:r>
            <a:r>
              <a:rPr lang="en-US" dirty="0"/>
              <a:t> </a:t>
            </a:r>
            <a:r>
              <a:rPr lang="en-US" dirty="0" err="1"/>
              <a:t>hislatlar</a:t>
            </a:r>
            <a:r>
              <a:rPr lang="en-US" dirty="0"/>
              <a:t> </a:t>
            </a:r>
            <a:r>
              <a:rPr lang="en-US" dirty="0" err="1"/>
              <a:t>bir</a:t>
            </a:r>
            <a:r>
              <a:rPr lang="en-US" dirty="0"/>
              <a:t> </a:t>
            </a:r>
            <a:r>
              <a:rPr lang="en-US" dirty="0" err="1"/>
              <a:t>qaraganda</a:t>
            </a:r>
            <a:r>
              <a:rPr lang="en-US" dirty="0"/>
              <a:t> </a:t>
            </a:r>
            <a:r>
              <a:rPr lang="en-US" dirty="0" err="1"/>
              <a:t>hushchaqchaq</a:t>
            </a:r>
            <a:r>
              <a:rPr lang="en-US" dirty="0"/>
              <a:t> </a:t>
            </a:r>
            <a:r>
              <a:rPr lang="en-US" dirty="0" err="1"/>
              <a:t>toifaga</a:t>
            </a:r>
            <a:r>
              <a:rPr lang="en-US" dirty="0"/>
              <a:t> </a:t>
            </a:r>
            <a:r>
              <a:rPr lang="en-US" dirty="0" err="1"/>
              <a:t>kiruvchilarga</a:t>
            </a:r>
            <a:r>
              <a:rPr lang="en-US" dirty="0"/>
              <a:t> </a:t>
            </a:r>
            <a:r>
              <a:rPr lang="en-US" dirty="0" err="1"/>
              <a:t>o‘xshab</a:t>
            </a:r>
            <a:r>
              <a:rPr lang="en-US" dirty="0"/>
              <a:t> </a:t>
            </a:r>
            <a:r>
              <a:rPr lang="en-US" dirty="0" err="1"/>
              <a:t>ketadi</a:t>
            </a:r>
            <a:r>
              <a:rPr lang="en-US" dirty="0"/>
              <a:t>, </a:t>
            </a:r>
            <a:r>
              <a:rPr lang="en-US" dirty="0" err="1"/>
              <a:t>biroq</a:t>
            </a:r>
            <a:r>
              <a:rPr lang="en-US" dirty="0"/>
              <a:t> </a:t>
            </a:r>
            <a:r>
              <a:rPr lang="en-US" dirty="0" err="1"/>
              <a:t>emotsional</a:t>
            </a:r>
            <a:r>
              <a:rPr lang="en-US" dirty="0"/>
              <a:t> </a:t>
            </a:r>
            <a:r>
              <a:rPr lang="en-US" dirty="0" err="1"/>
              <a:t>shaxslar</a:t>
            </a:r>
            <a:r>
              <a:rPr lang="en-US" dirty="0"/>
              <a:t> </a:t>
            </a:r>
            <a:r>
              <a:rPr lang="en-US" dirty="0" err="1"/>
              <a:t>o‘zlarining</a:t>
            </a:r>
            <a:r>
              <a:rPr lang="en-US" dirty="0"/>
              <a:t> his-</a:t>
            </a:r>
            <a:r>
              <a:rPr lang="en-US" dirty="0" err="1"/>
              <a:t>tuyg‘ularini</a:t>
            </a:r>
            <a:r>
              <a:rPr lang="en-US" dirty="0"/>
              <a:t> </a:t>
            </a:r>
            <a:r>
              <a:rPr lang="en-US" dirty="0" err="1"/>
              <a:t>yaqqol</a:t>
            </a:r>
            <a:r>
              <a:rPr lang="en-US" dirty="0"/>
              <a:t> </a:t>
            </a:r>
            <a:r>
              <a:rPr lang="en-US" dirty="0" err="1"/>
              <a:t>namoyon</a:t>
            </a:r>
            <a:r>
              <a:rPr lang="en-US" dirty="0"/>
              <a:t> </a:t>
            </a:r>
            <a:r>
              <a:rPr lang="en-US" dirty="0" err="1"/>
              <a:t>qilishavermaydi</a:t>
            </a:r>
            <a:r>
              <a:rPr lang="en-US" dirty="0"/>
              <a:t>, </a:t>
            </a:r>
            <a:r>
              <a:rPr lang="en-US" dirty="0" err="1"/>
              <a:t>ya’ni</a:t>
            </a:r>
            <a:r>
              <a:rPr lang="en-US" dirty="0"/>
              <a:t> </a:t>
            </a:r>
            <a:r>
              <a:rPr lang="en-US" dirty="0" err="1"/>
              <a:t>biroz</a:t>
            </a:r>
            <a:r>
              <a:rPr lang="en-US" dirty="0"/>
              <a:t> </a:t>
            </a:r>
            <a:r>
              <a:rPr lang="en-US" dirty="0" err="1"/>
              <a:t>niqoblangan</a:t>
            </a:r>
            <a:r>
              <a:rPr lang="en-US" dirty="0"/>
              <a:t> </a:t>
            </a:r>
            <a:r>
              <a:rPr lang="en-US" dirty="0" err="1"/>
              <a:t>tusda</a:t>
            </a:r>
            <a:r>
              <a:rPr lang="en-US" dirty="0"/>
              <a:t> </a:t>
            </a:r>
            <a:r>
              <a:rPr lang="en-US" dirty="0" err="1"/>
              <a:t>bo‘ladi</a:t>
            </a:r>
            <a:r>
              <a:rPr lang="en-US" dirty="0"/>
              <a:t>. </a:t>
            </a:r>
            <a:r>
              <a:rPr lang="en-US" dirty="0" err="1"/>
              <a:t>Emotsional</a:t>
            </a:r>
            <a:r>
              <a:rPr lang="en-US" dirty="0"/>
              <a:t> </a:t>
            </a:r>
            <a:r>
              <a:rPr lang="en-US" dirty="0" err="1"/>
              <a:t>shaxs</a:t>
            </a:r>
            <a:r>
              <a:rPr lang="en-US" dirty="0"/>
              <a:t> </a:t>
            </a:r>
            <a:r>
              <a:rPr lang="en-US" dirty="0" err="1"/>
              <a:t>uchun</a:t>
            </a:r>
            <a:r>
              <a:rPr lang="en-US" dirty="0"/>
              <a:t> </a:t>
            </a:r>
            <a:r>
              <a:rPr lang="en-US" dirty="0" err="1"/>
              <a:t>hissiyotga</a:t>
            </a:r>
            <a:r>
              <a:rPr lang="en-US" dirty="0"/>
              <a:t> </a:t>
            </a:r>
            <a:r>
              <a:rPr lang="en-US" dirty="0" err="1"/>
              <a:t>beriluvchanlik</a:t>
            </a:r>
            <a:r>
              <a:rPr lang="en-US" dirty="0"/>
              <a:t>, </a:t>
            </a:r>
            <a:r>
              <a:rPr lang="en-US" dirty="0" err="1"/>
              <a:t>ta’sirchanlik</a:t>
            </a:r>
            <a:r>
              <a:rPr lang="en-US" dirty="0"/>
              <a:t>, </a:t>
            </a:r>
            <a:r>
              <a:rPr lang="en-US" dirty="0" err="1"/>
              <a:t>vahima</a:t>
            </a:r>
            <a:r>
              <a:rPr lang="en-US" dirty="0"/>
              <a:t>, </a:t>
            </a:r>
            <a:r>
              <a:rPr lang="en-US" dirty="0" err="1"/>
              <a:t>qo‘rqoqlik</a:t>
            </a:r>
            <a:r>
              <a:rPr lang="en-US" dirty="0"/>
              <a:t>, </a:t>
            </a:r>
            <a:r>
              <a:rPr lang="en-US" dirty="0" err="1"/>
              <a:t>xavotir</a:t>
            </a:r>
            <a:r>
              <a:rPr lang="en-US" dirty="0"/>
              <a:t> </a:t>
            </a:r>
            <a:r>
              <a:rPr lang="en-US" dirty="0" err="1"/>
              <a:t>va</a:t>
            </a:r>
            <a:r>
              <a:rPr lang="en-US" dirty="0"/>
              <a:t> </a:t>
            </a:r>
            <a:r>
              <a:rPr lang="en-US" dirty="0" err="1"/>
              <a:t>ko‘p</a:t>
            </a:r>
            <a:r>
              <a:rPr lang="en-US" dirty="0"/>
              <a:t> </a:t>
            </a:r>
            <a:r>
              <a:rPr lang="en-US" dirty="0" err="1"/>
              <a:t>so‘zlash</a:t>
            </a:r>
            <a:r>
              <a:rPr lang="en-US" dirty="0"/>
              <a:t> </a:t>
            </a:r>
            <a:r>
              <a:rPr lang="en-US" dirty="0" err="1"/>
              <a:t>xosdir</a:t>
            </a:r>
            <a:r>
              <a:rPr lang="en-US" dirty="0"/>
              <a:t>. </a:t>
            </a:r>
            <a:r>
              <a:rPr lang="en-US" dirty="0" err="1"/>
              <a:t>Uning</a:t>
            </a:r>
            <a:r>
              <a:rPr lang="en-US" dirty="0"/>
              <a:t> </a:t>
            </a:r>
            <a:r>
              <a:rPr lang="en-US" dirty="0" err="1"/>
              <a:t>hulq-atvorida</a:t>
            </a:r>
            <a:r>
              <a:rPr lang="en-US" dirty="0"/>
              <a:t> </a:t>
            </a:r>
            <a:r>
              <a:rPr lang="en-US" dirty="0" err="1"/>
              <a:t>yaqqol</a:t>
            </a:r>
            <a:r>
              <a:rPr lang="en-US" dirty="0"/>
              <a:t> </a:t>
            </a:r>
            <a:r>
              <a:rPr lang="en-US" dirty="0" err="1"/>
              <a:t>namoyon</a:t>
            </a:r>
            <a:r>
              <a:rPr lang="en-US" dirty="0"/>
              <a:t> </a:t>
            </a:r>
            <a:r>
              <a:rPr lang="en-US" dirty="0" err="1"/>
              <a:t>bo‘luvchi</a:t>
            </a:r>
            <a:r>
              <a:rPr lang="en-US" dirty="0"/>
              <a:t> </a:t>
            </a:r>
            <a:r>
              <a:rPr lang="en-US" dirty="0" err="1"/>
              <a:t>hislatlar</a:t>
            </a:r>
            <a:r>
              <a:rPr lang="en-US" dirty="0"/>
              <a:t> – </a:t>
            </a:r>
            <a:r>
              <a:rPr lang="en-US" dirty="0" err="1"/>
              <a:t>bular</a:t>
            </a:r>
            <a:r>
              <a:rPr lang="en-US" dirty="0"/>
              <a:t> </a:t>
            </a:r>
            <a:r>
              <a:rPr lang="en-US" dirty="0" err="1"/>
              <a:t>insonparvarlik</a:t>
            </a:r>
            <a:r>
              <a:rPr lang="en-US" dirty="0"/>
              <a:t>, </a:t>
            </a:r>
            <a:r>
              <a:rPr lang="en-US" dirty="0" err="1"/>
              <a:t>odamlar</a:t>
            </a:r>
            <a:r>
              <a:rPr lang="en-US" dirty="0"/>
              <a:t> </a:t>
            </a:r>
            <a:r>
              <a:rPr lang="en-US" dirty="0" err="1"/>
              <a:t>va</a:t>
            </a:r>
            <a:r>
              <a:rPr lang="en-US" dirty="0"/>
              <a:t> </a:t>
            </a:r>
            <a:r>
              <a:rPr lang="en-US" dirty="0" err="1"/>
              <a:t>hayvonlarga</a:t>
            </a:r>
            <a:r>
              <a:rPr lang="en-US" dirty="0"/>
              <a:t> </a:t>
            </a:r>
            <a:r>
              <a:rPr lang="en-US" dirty="0" err="1"/>
              <a:t>nisbatan</a:t>
            </a:r>
            <a:r>
              <a:rPr lang="en-US" dirty="0"/>
              <a:t> </a:t>
            </a:r>
            <a:r>
              <a:rPr lang="en-US" dirty="0" err="1"/>
              <a:t>mehr-shavqat</a:t>
            </a:r>
            <a:r>
              <a:rPr lang="en-US" dirty="0"/>
              <a:t> </a:t>
            </a:r>
            <a:r>
              <a:rPr lang="en-US" dirty="0" err="1"/>
              <a:t>va</a:t>
            </a:r>
            <a:r>
              <a:rPr lang="en-US" dirty="0"/>
              <a:t> </a:t>
            </a:r>
            <a:r>
              <a:rPr lang="en-US" dirty="0" err="1"/>
              <a:t>mehribonlikdir</a:t>
            </a:r>
            <a:r>
              <a:rPr lang="en-US" dirty="0"/>
              <a:t>. </a:t>
            </a:r>
            <a:r>
              <a:rPr lang="en-US" dirty="0" err="1"/>
              <a:t>Tashqi</a:t>
            </a:r>
            <a:r>
              <a:rPr lang="en-US" dirty="0"/>
              <a:t> </a:t>
            </a:r>
            <a:r>
              <a:rPr lang="en-US" dirty="0" err="1"/>
              <a:t>ta’sirotlarga</a:t>
            </a:r>
            <a:r>
              <a:rPr lang="en-US" dirty="0"/>
              <a:t> </a:t>
            </a:r>
            <a:r>
              <a:rPr lang="en-US" dirty="0" err="1"/>
              <a:t>tez</a:t>
            </a:r>
            <a:r>
              <a:rPr lang="en-US" dirty="0"/>
              <a:t> </a:t>
            </a:r>
            <a:r>
              <a:rPr lang="en-US" dirty="0" err="1"/>
              <a:t>beriladi</a:t>
            </a:r>
            <a:r>
              <a:rPr lang="en-US" dirty="0"/>
              <a:t>, </a:t>
            </a:r>
            <a:r>
              <a:rPr lang="en-US" dirty="0" err="1"/>
              <a:t>hayotda</a:t>
            </a:r>
            <a:r>
              <a:rPr lang="en-US" dirty="0"/>
              <a:t> </a:t>
            </a:r>
            <a:r>
              <a:rPr lang="en-US" dirty="0" err="1"/>
              <a:t>ro‘y</a:t>
            </a:r>
            <a:r>
              <a:rPr lang="en-US" dirty="0"/>
              <a:t> </a:t>
            </a:r>
            <a:r>
              <a:rPr lang="en-US" dirty="0" err="1"/>
              <a:t>berayotgan</a:t>
            </a:r>
            <a:r>
              <a:rPr lang="en-US" dirty="0"/>
              <a:t> </a:t>
            </a:r>
            <a:r>
              <a:rPr lang="en-US" dirty="0" err="1"/>
              <a:t>voqea</a:t>
            </a:r>
            <a:r>
              <a:rPr lang="en-US" dirty="0"/>
              <a:t> </a:t>
            </a:r>
            <a:r>
              <a:rPr lang="en-US" dirty="0" err="1"/>
              <a:t>va</a:t>
            </a:r>
            <a:r>
              <a:rPr lang="en-US" dirty="0"/>
              <a:t> </a:t>
            </a:r>
            <a:r>
              <a:rPr lang="en-US" dirty="0" err="1"/>
              <a:t>holisalar</a:t>
            </a:r>
            <a:r>
              <a:rPr lang="en-US" dirty="0"/>
              <a:t> </a:t>
            </a:r>
            <a:r>
              <a:rPr lang="en-US" dirty="0" err="1"/>
              <a:t>unga</a:t>
            </a:r>
            <a:r>
              <a:rPr lang="en-US" dirty="0"/>
              <a:t> </a:t>
            </a:r>
            <a:r>
              <a:rPr lang="en-US" dirty="0" err="1"/>
              <a:t>tez</a:t>
            </a:r>
            <a:r>
              <a:rPr lang="en-US" dirty="0"/>
              <a:t> </a:t>
            </a:r>
            <a:r>
              <a:rPr lang="en-US" dirty="0" err="1"/>
              <a:t>ta’sir</a:t>
            </a:r>
            <a:r>
              <a:rPr lang="en-US" dirty="0"/>
              <a:t> </a:t>
            </a:r>
            <a:r>
              <a:rPr lang="en-US" dirty="0" err="1"/>
              <a:t>qiladi</a:t>
            </a:r>
            <a:r>
              <a:rPr lang="en-US" dirty="0"/>
              <a:t>, </a:t>
            </a:r>
            <a:r>
              <a:rPr lang="en-US" dirty="0" err="1"/>
              <a:t>siqiliq</a:t>
            </a:r>
            <a:r>
              <a:rPr lang="en-US" dirty="0"/>
              <a:t> </a:t>
            </a:r>
            <a:r>
              <a:rPr lang="en-US" dirty="0" err="1"/>
              <a:t>yig‘lab</a:t>
            </a:r>
            <a:r>
              <a:rPr lang="en-US" dirty="0"/>
              <a:t> ham </a:t>
            </a:r>
            <a:r>
              <a:rPr lang="en-US" dirty="0" err="1"/>
              <a:t>oladi</a:t>
            </a:r>
            <a:r>
              <a:rPr lang="en-US" dirty="0"/>
              <a:t>. </a:t>
            </a:r>
            <a:r>
              <a:rPr lang="en-US" dirty="0" err="1"/>
              <a:t>Kinofilmlardagi</a:t>
            </a:r>
            <a:r>
              <a:rPr lang="en-US" dirty="0"/>
              <a:t> </a:t>
            </a:r>
            <a:r>
              <a:rPr lang="en-US" dirty="0" err="1"/>
              <a:t>zo‘ravonliklar</a:t>
            </a:r>
            <a:r>
              <a:rPr lang="en-US" dirty="0"/>
              <a:t> </a:t>
            </a:r>
            <a:r>
              <a:rPr lang="en-US" dirty="0" err="1"/>
              <a:t>uni</a:t>
            </a:r>
            <a:r>
              <a:rPr lang="en-US" dirty="0"/>
              <a:t> </a:t>
            </a:r>
            <a:r>
              <a:rPr lang="en-US" dirty="0" err="1"/>
              <a:t>qattiq</a:t>
            </a:r>
            <a:r>
              <a:rPr lang="en-US" dirty="0"/>
              <a:t> </a:t>
            </a:r>
            <a:r>
              <a:rPr lang="en-US" dirty="0" err="1"/>
              <a:t>larzaga</a:t>
            </a:r>
            <a:r>
              <a:rPr lang="en-US" dirty="0"/>
              <a:t> </a:t>
            </a:r>
            <a:r>
              <a:rPr lang="en-US" dirty="0" err="1"/>
              <a:t>soladi</a:t>
            </a:r>
            <a:r>
              <a:rPr lang="en-US" dirty="0"/>
              <a:t>. Bu </a:t>
            </a:r>
            <a:r>
              <a:rPr lang="en-US" dirty="0" err="1"/>
              <a:t>filmlardan</a:t>
            </a:r>
            <a:r>
              <a:rPr lang="en-US" dirty="0"/>
              <a:t> </a:t>
            </a:r>
            <a:r>
              <a:rPr lang="en-US" dirty="0" err="1"/>
              <a:t>so‘ng</a:t>
            </a:r>
            <a:r>
              <a:rPr lang="en-US" dirty="0"/>
              <a:t> </a:t>
            </a:r>
            <a:r>
              <a:rPr lang="en-US" dirty="0" err="1"/>
              <a:t>kayfiyati</a:t>
            </a:r>
            <a:r>
              <a:rPr lang="en-US" dirty="0"/>
              <a:t> </a:t>
            </a:r>
            <a:r>
              <a:rPr lang="en-US" dirty="0" err="1"/>
              <a:t>uzoq</a:t>
            </a:r>
            <a:r>
              <a:rPr lang="en-US" dirty="0"/>
              <a:t> </a:t>
            </a:r>
            <a:r>
              <a:rPr lang="en-US" dirty="0" err="1"/>
              <a:t>vaqt</a:t>
            </a:r>
            <a:r>
              <a:rPr lang="en-US" dirty="0"/>
              <a:t> </a:t>
            </a:r>
            <a:r>
              <a:rPr lang="en-US" dirty="0" err="1"/>
              <a:t>buzilib</a:t>
            </a:r>
            <a:r>
              <a:rPr lang="en-US" dirty="0"/>
              <a:t> </a:t>
            </a:r>
            <a:r>
              <a:rPr lang="en-US" dirty="0" err="1"/>
              <a:t>yuradi</a:t>
            </a:r>
            <a:r>
              <a:rPr lang="en-US" dirty="0"/>
              <a:t>, </a:t>
            </a:r>
            <a:r>
              <a:rPr lang="en-US" dirty="0" err="1"/>
              <a:t>yomon</a:t>
            </a:r>
            <a:r>
              <a:rPr lang="en-US" dirty="0"/>
              <a:t> </a:t>
            </a:r>
            <a:r>
              <a:rPr lang="en-US" dirty="0" err="1"/>
              <a:t>tushlar</a:t>
            </a:r>
            <a:r>
              <a:rPr lang="en-US" dirty="0"/>
              <a:t> </a:t>
            </a:r>
            <a:r>
              <a:rPr lang="en-US" dirty="0" err="1"/>
              <a:t>ko‘rib</a:t>
            </a:r>
            <a:r>
              <a:rPr lang="en-US" dirty="0"/>
              <a:t> </a:t>
            </a:r>
            <a:r>
              <a:rPr lang="en-US" dirty="0" err="1"/>
              <a:t>yuradi</a:t>
            </a:r>
            <a:r>
              <a:rPr lang="en-US" dirty="0"/>
              <a:t>. </a:t>
            </a:r>
            <a:r>
              <a:rPr lang="en-US" dirty="0" err="1"/>
              <a:t>Janjalli</a:t>
            </a:r>
            <a:r>
              <a:rPr lang="en-US" dirty="0"/>
              <a:t> </a:t>
            </a:r>
            <a:r>
              <a:rPr lang="en-US" dirty="0" err="1"/>
              <a:t>voqealarga</a:t>
            </a:r>
            <a:r>
              <a:rPr lang="en-US" dirty="0"/>
              <a:t> </a:t>
            </a:r>
            <a:r>
              <a:rPr lang="en-US" dirty="0" err="1"/>
              <a:t>kam</a:t>
            </a:r>
            <a:r>
              <a:rPr lang="en-US" dirty="0"/>
              <a:t> </a:t>
            </a:r>
            <a:r>
              <a:rPr lang="en-US" dirty="0" err="1"/>
              <a:t>qo‘shiladi</a:t>
            </a:r>
            <a:r>
              <a:rPr lang="en-US" dirty="0"/>
              <a:t>, </a:t>
            </a:r>
            <a:r>
              <a:rPr lang="en-US" dirty="0" err="1"/>
              <a:t>hafa</a:t>
            </a:r>
            <a:r>
              <a:rPr lang="en-US" dirty="0"/>
              <a:t> </a:t>
            </a:r>
            <a:r>
              <a:rPr lang="en-US" dirty="0" err="1"/>
              <a:t>bo‘lsa</a:t>
            </a:r>
            <a:r>
              <a:rPr lang="en-US" dirty="0"/>
              <a:t> </a:t>
            </a:r>
            <a:r>
              <a:rPr lang="en-US" dirty="0" err="1"/>
              <a:t>ichiga</a:t>
            </a:r>
            <a:r>
              <a:rPr lang="en-US" dirty="0"/>
              <a:t> </a:t>
            </a:r>
            <a:r>
              <a:rPr lang="en-US" dirty="0" err="1"/>
              <a:t>yutadi</a:t>
            </a:r>
            <a:r>
              <a:rPr lang="en-US" dirty="0"/>
              <a:t>. </a:t>
            </a:r>
            <a:r>
              <a:rPr lang="en-US" dirty="0" err="1"/>
              <a:t>Unda</a:t>
            </a:r>
            <a:r>
              <a:rPr lang="en-US" dirty="0"/>
              <a:t> </a:t>
            </a:r>
            <a:r>
              <a:rPr lang="en-US" dirty="0" err="1"/>
              <a:t>burchga</a:t>
            </a:r>
            <a:r>
              <a:rPr lang="en-US" dirty="0"/>
              <a:t> </a:t>
            </a:r>
            <a:r>
              <a:rPr lang="en-US" dirty="0" err="1"/>
              <a:t>bo‘lgan</a:t>
            </a:r>
            <a:r>
              <a:rPr lang="en-US" dirty="0"/>
              <a:t> </a:t>
            </a:r>
            <a:r>
              <a:rPr lang="en-US" dirty="0" err="1"/>
              <a:t>sadoqat</a:t>
            </a:r>
            <a:r>
              <a:rPr lang="en-US" dirty="0"/>
              <a:t> </a:t>
            </a:r>
            <a:r>
              <a:rPr lang="en-US" dirty="0" err="1"/>
              <a:t>kuchli</a:t>
            </a:r>
            <a:r>
              <a:rPr lang="en-US" dirty="0"/>
              <a:t> </a:t>
            </a:r>
            <a:r>
              <a:rPr lang="en-US" dirty="0" err="1"/>
              <a:t>ifodalangan</a:t>
            </a:r>
            <a:r>
              <a:rPr lang="en-US" dirty="0"/>
              <a:t> </a:t>
            </a:r>
            <a:r>
              <a:rPr lang="en-US" dirty="0" err="1"/>
              <a:t>bo‘lib</a:t>
            </a:r>
            <a:r>
              <a:rPr lang="en-US" dirty="0"/>
              <a:t>, </a:t>
            </a:r>
            <a:r>
              <a:rPr lang="en-US" dirty="0" err="1"/>
              <a:t>topshiriqlarni</a:t>
            </a:r>
            <a:r>
              <a:rPr lang="en-US" dirty="0"/>
              <a:t> </a:t>
            </a:r>
            <a:r>
              <a:rPr lang="en-US" dirty="0" err="1"/>
              <a:t>bajarishda</a:t>
            </a:r>
            <a:r>
              <a:rPr lang="en-US" dirty="0"/>
              <a:t> </a:t>
            </a:r>
            <a:r>
              <a:rPr lang="en-US" dirty="0" err="1"/>
              <a:t>doimo</a:t>
            </a:r>
            <a:r>
              <a:rPr lang="en-US" dirty="0"/>
              <a:t> </a:t>
            </a:r>
            <a:r>
              <a:rPr lang="en-US" dirty="0" err="1"/>
              <a:t>ilg‘or</a:t>
            </a:r>
            <a:r>
              <a:rPr lang="en-US" dirty="0"/>
              <a:t> </a:t>
            </a:r>
            <a:r>
              <a:rPr lang="en-US" dirty="0" err="1"/>
              <a:t>bo‘ladi</a:t>
            </a:r>
            <a:r>
              <a:rPr lang="en-US" dirty="0"/>
              <a:t>. U </a:t>
            </a:r>
            <a:r>
              <a:rPr lang="en-US" dirty="0" err="1"/>
              <a:t>tabiatni</a:t>
            </a:r>
            <a:r>
              <a:rPr lang="en-US" dirty="0"/>
              <a:t> </a:t>
            </a:r>
            <a:r>
              <a:rPr lang="en-US" dirty="0" err="1"/>
              <a:t>xush</a:t>
            </a:r>
            <a:r>
              <a:rPr lang="en-US" dirty="0"/>
              <a:t> </a:t>
            </a:r>
            <a:r>
              <a:rPr lang="en-US" dirty="0" err="1"/>
              <a:t>ko‘radi</a:t>
            </a:r>
            <a:r>
              <a:rPr lang="en-US" dirty="0"/>
              <a:t>, </a:t>
            </a:r>
            <a:r>
              <a:rPr lang="en-US" dirty="0" err="1"/>
              <a:t>o‘simliklar</a:t>
            </a:r>
            <a:r>
              <a:rPr lang="en-US" dirty="0"/>
              <a:t> </a:t>
            </a:r>
            <a:r>
              <a:rPr lang="en-US" dirty="0" err="1"/>
              <a:t>o‘stirishni</a:t>
            </a:r>
            <a:r>
              <a:rPr lang="en-US" dirty="0"/>
              <a:t>, </a:t>
            </a:r>
            <a:r>
              <a:rPr lang="en-US" dirty="0" err="1"/>
              <a:t>hayvonlarni</a:t>
            </a:r>
            <a:r>
              <a:rPr lang="en-US" dirty="0"/>
              <a:t> </a:t>
            </a:r>
            <a:r>
              <a:rPr lang="en-US" dirty="0" err="1"/>
              <a:t>boqishni</a:t>
            </a:r>
            <a:r>
              <a:rPr lang="en-US" dirty="0"/>
              <a:t> </a:t>
            </a:r>
            <a:r>
              <a:rPr lang="en-US" dirty="0" err="1"/>
              <a:t>yoqtiradi</a:t>
            </a:r>
            <a:r>
              <a:rPr lang="en-US" dirty="0"/>
              <a:t> </a:t>
            </a:r>
            <a:r>
              <a:rPr lang="en-US" dirty="0" err="1"/>
              <a:t>va</a:t>
            </a:r>
            <a:r>
              <a:rPr lang="en-US" dirty="0"/>
              <a:t> </a:t>
            </a:r>
            <a:r>
              <a:rPr lang="en-US" dirty="0" err="1"/>
              <a:t>bu</a:t>
            </a:r>
            <a:r>
              <a:rPr lang="en-US" dirty="0"/>
              <a:t> </a:t>
            </a:r>
            <a:r>
              <a:rPr lang="en-US" dirty="0" err="1"/>
              <a:t>ishidan</a:t>
            </a:r>
            <a:r>
              <a:rPr lang="en-US" dirty="0"/>
              <a:t> </a:t>
            </a:r>
            <a:r>
              <a:rPr lang="en-US" dirty="0" err="1"/>
              <a:t>zavqlanib</a:t>
            </a:r>
            <a:r>
              <a:rPr lang="en-US" dirty="0"/>
              <a:t> </a:t>
            </a:r>
            <a:r>
              <a:rPr lang="en-US" dirty="0" err="1"/>
              <a:t>yuradi</a:t>
            </a:r>
            <a:r>
              <a:rPr lang="en-US" dirty="0"/>
              <a:t>.</a:t>
            </a:r>
            <a:endParaRPr lang="ru-RU"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idx="1"/>
          </p:nvPr>
        </p:nvSpPr>
        <p:spPr>
          <a:xfrm>
            <a:off x="381000" y="746126"/>
            <a:ext cx="8487358" cy="4182228"/>
          </a:xfrm>
        </p:spPr>
        <p:txBody>
          <a:bodyPr>
            <a:normAutofit/>
          </a:bodyPr>
          <a:lstStyle/>
          <a:p>
            <a:pPr algn="ctr">
              <a:buNone/>
            </a:pPr>
            <a:r>
              <a:rPr lang="ru-RU"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O‘ninchi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toifa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Siklotimik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shaxs</a:t>
            </a:r>
            <a:r>
              <a:rPr lang="en-US"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buNone/>
            </a:pPr>
            <a:endParaRPr lang="ru-RU" dirty="0">
              <a:latin typeface="Times New Roman" panose="02020603050405020304" pitchFamily="18" charset="0"/>
              <a:cs typeface="Times New Roman" panose="02020603050405020304" pitchFamily="18" charset="0"/>
            </a:endParaRPr>
          </a:p>
          <a:p>
            <a:pPr>
              <a:buNone/>
            </a:pPr>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Siklotimiya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grekchadan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a:t>
            </a:r>
            <a:r>
              <a:rPr lang="en-US" dirty="0">
                <a:latin typeface="Times New Roman" panose="02020603050405020304" pitchFamily="18" charset="0"/>
                <a:cs typeface="Times New Roman" panose="02020603050405020304" pitchFamily="18" charset="0"/>
              </a:rPr>
              <a:t>, his-</a:t>
            </a:r>
            <a:r>
              <a:rPr lang="en-US" dirty="0" err="1">
                <a:latin typeface="Times New Roman" panose="02020603050405020304" pitchFamily="18" charset="0"/>
                <a:cs typeface="Times New Roman" panose="02020603050405020304" pitchFamily="18" charset="0"/>
              </a:rPr>
              <a:t>tuyg‘u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degani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Gipertimik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distimik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buzuq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almashib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namoyon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ta’sirotlarga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tez-tez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hech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buzilishi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voqealar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ishchan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zavqlanib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ko‘tarinki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so‘zamon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qoladi,miyasiga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gipertimiya</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ataladi</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to‘satdan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g‘amgin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voqealar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to‘xtatib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buziladi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karaxt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t>
            </a:r>
            <a:r>
              <a:rPr lang="en-US" dirty="0">
                <a:latin typeface="Times New Roman" panose="02020603050405020304" pitchFamily="18" charset="0"/>
                <a:cs typeface="Times New Roman" panose="02020603050405020304" pitchFamily="18" charset="0"/>
              </a:rPr>
              <a:t> gap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ishtahasi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janjal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g‘azablanib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yuradi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holat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distimiya</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ataladi</a:t>
            </a:r>
            <a:r>
              <a:rPr lang="en-US" dirty="0">
                <a:latin typeface="Times New Roman" panose="02020603050405020304" pitchFamily="18" charset="0"/>
                <a:cs typeface="Times New Roman" panose="02020603050405020304" pitchFamily="18" charset="0"/>
              </a:rPr>
              <a:t>. Shu bois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jiddiy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topshirib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Distimiyani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depressiyadan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kuzatuvga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a:t>
            </a:r>
            <a:endParaRPr lang="ru-RU" dirty="0"/>
          </a:p>
        </p:txBody>
      </p:sp>
    </p:spTree>
  </p:cSld>
  <p:clrMapOvr>
    <a:masterClrMapping/>
  </p:clrMapOvr>
</p:sld>
</file>

<file path=ppt/tags/tag1.xml><?xml version="1.0" encoding="utf-8"?>
<p:tagLst xmlns:p="http://schemas.openxmlformats.org/presentationml/2006/main">
  <p:tag name="KSO_WM_DIAGRAM_MAX_ITEMCNT" val="6"/>
  <p:tag name="KSO_WM_DIAGRAM_MIN_ITEMCNT" val="2"/>
  <p:tag name="KSO_WM_DIAGRAM_VIRTUALLY_FRAME" val="{&quot;height&quot;:288.2,&quot;left&quot;:11.6,&quot;top&quot;:117.3,&quot;width&quot;:696.7607086614173}"/>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2"/>
  <p:tag name="KSO_WM_UNIT_HIGHLIGHT" val="0"/>
  <p:tag name="KSO_WM_UNIT_COMPATIBLE" val="0"/>
  <p:tag name="KSO_WM_UNIT_DIAGRAM_ISNUMVISUAL" val="0"/>
  <p:tag name="KSO_WM_UNIT_DIAGRAM_ISREFERUNIT" val="0"/>
  <p:tag name="KSO_WM_DIAGRAM_GROUP_CODE" val="n1-1"/>
  <p:tag name="KSO_WM_UNIT_TYPE" val="n_h_h_f"/>
  <p:tag name="KSO_WM_UNIT_INDEX" val="1_2_4_1"/>
  <p:tag name="KSO_WM_UNIT_ID" val="diagram20238223_3*n_h_h_f*1_2_4_1"/>
  <p:tag name="KSO_WM_TEMPLATE_CATEGORY" val="diagram"/>
  <p:tag name="KSO_WM_TEMPLATE_INDEX" val="20238223"/>
  <p:tag name="KSO_WM_UNIT_LAYERLEVEL" val="1_1_1_1"/>
  <p:tag name="KSO_WM_TAG_VERSION" val="3.0"/>
  <p:tag name="KSO_WM_BEAUTIFY_FLAG" val="#wm#"/>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2.xml><?xml version="1.0" encoding="utf-8"?>
<p:tagLst xmlns:p="http://schemas.openxmlformats.org/presentationml/2006/main">
  <p:tag name="KSO_WM_DIAGRAM_MAX_ITEMCNT" val="6"/>
  <p:tag name="KSO_WM_DIAGRAM_MIN_ITEMCNT" val="2"/>
  <p:tag name="KSO_WM_DIAGRAM_VIRTUALLY_FRAME" val="{&quot;height&quot;:288.2,&quot;left&quot;:11.6,&quot;top&quot;:117.3,&quot;width&quot;:696.7607086614173}"/>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8"/>
  <p:tag name="KSO_WM_UNIT_HIGHLIGHT" val="0"/>
  <p:tag name="KSO_WM_UNIT_COMPATIBLE" val="0"/>
  <p:tag name="KSO_WM_UNIT_DIAGRAM_ISNUMVISUAL" val="0"/>
  <p:tag name="KSO_WM_UNIT_DIAGRAM_ISREFERUNIT" val="0"/>
  <p:tag name="KSO_WM_DIAGRAM_GROUP_CODE" val="n1-1"/>
  <p:tag name="KSO_WM_UNIT_TYPE" val="n_h_h_f"/>
  <p:tag name="KSO_WM_UNIT_INDEX" val="1_2_3_1"/>
  <p:tag name="KSO_WM_UNIT_ID" val="diagram20238223_3*n_h_h_f*1_2_3_1"/>
  <p:tag name="KSO_WM_TEMPLATE_CATEGORY" val="diagram"/>
  <p:tag name="KSO_WM_TEMPLATE_INDEX" val="20238223"/>
  <p:tag name="KSO_WM_UNIT_LAYERLEVEL" val="1_1_1_1"/>
  <p:tag name="KSO_WM_TAG_VERSION" val="3.0"/>
  <p:tag name="KSO_WM_BEAUTIFY_FLAG" val="#wm#"/>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3.xml><?xml version="1.0" encoding="utf-8"?>
<p:tagLst xmlns:p="http://schemas.openxmlformats.org/presentationml/2006/main">
  <p:tag name="KSO_WM_UNIT_TEXT_FILL_FORE_SCHEMECOLOR_INDEX_BRIGHTNESS" val="0.15"/>
  <p:tag name="KSO_WM_DIAGRAM_MAX_ITEMCNT" val="6"/>
  <p:tag name="KSO_WM_DIAGRAM_MIN_ITEMCNT" val="2"/>
  <p:tag name="KSO_WM_DIAGRAM_VIRTUALLY_FRAME" val="{&quot;height&quot;:288.2,&quot;left&quot;:11.6,&quot;top&quot;:117.3,&quot;width&quot;:696.760708661417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3_2"/>
  <p:tag name="KSO_WM_UNIT_ID" val="diagram20238223_3*n_h_h_i*1_2_3_2"/>
  <p:tag name="KSO_WM_TEMPLATE_CATEGORY" val="diagram"/>
  <p:tag name="KSO_WM_TEMPLATE_INDEX" val="20238223"/>
  <p:tag name="KSO_WM_UNIT_LAYERLEVEL" val="1_1_1_1"/>
  <p:tag name="KSO_WM_TAG_VERSION" val="3.0"/>
  <p:tag name="KSO_WM_BEAUTIFY_FLAG" val="#wm#"/>
  <p:tag name="KSO_WM_UNIT_PRESET_TEXT" val="03"/>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4.xml><?xml version="1.0" encoding="utf-8"?>
<p:tagLst xmlns:p="http://schemas.openxmlformats.org/presentationml/2006/main">
  <p:tag name="KSO_WM_UNIT_TEXT_FILL_FORE_SCHEMECOLOR_INDEX_BRIGHTNESS" val="0.15"/>
  <p:tag name="KSO_WM_DIAGRAM_MAX_ITEMCNT" val="6"/>
  <p:tag name="KSO_WM_DIAGRAM_MIN_ITEMCNT" val="2"/>
  <p:tag name="KSO_WM_DIAGRAM_VIRTUALLY_FRAME" val="{&quot;height&quot;:288.2,&quot;left&quot;:11.6,&quot;top&quot;:117.3,&quot;width&quot;:696.760708661417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4_2"/>
  <p:tag name="KSO_WM_UNIT_ID" val="diagram20238223_3*n_h_h_i*1_2_4_2"/>
  <p:tag name="KSO_WM_TEMPLATE_CATEGORY" val="diagram"/>
  <p:tag name="KSO_WM_TEMPLATE_INDEX" val="20238223"/>
  <p:tag name="KSO_WM_UNIT_LAYERLEVEL" val="1_1_1_1"/>
  <p:tag name="KSO_WM_TAG_VERSION" val="3.0"/>
  <p:tag name="KSO_WM_BEAUTIFY_FLAG" val="#wm#"/>
  <p:tag name="KSO_WM_UNIT_PRESET_TEXT" val="04"/>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5.xml><?xml version="1.0" encoding="utf-8"?>
<p:tagLst xmlns:p="http://schemas.openxmlformats.org/presentationml/2006/main">
  <p:tag name="KSO_WM_DIAGRAM_MAX_ITEMCNT" val="6"/>
  <p:tag name="KSO_WM_DIAGRAM_MIN_ITEMCNT" val="2"/>
  <p:tag name="KSO_WM_DIAGRAM_VIRTUALLY_FRAME" val="{&quot;height&quot;:288.2,&quot;left&quot;:11.6,&quot;top&quot;:117.3,&quot;width&quot;:696.7607086614173}"/>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2"/>
  <p:tag name="KSO_WM_UNIT_HIGHLIGHT" val="0"/>
  <p:tag name="KSO_WM_UNIT_COMPATIBLE" val="0"/>
  <p:tag name="KSO_WM_UNIT_DIAGRAM_ISNUMVISUAL" val="0"/>
  <p:tag name="KSO_WM_UNIT_DIAGRAM_ISREFERUNIT" val="0"/>
  <p:tag name="KSO_WM_DIAGRAM_GROUP_CODE" val="n1-1"/>
  <p:tag name="KSO_WM_UNIT_TYPE" val="n_h_h_f"/>
  <p:tag name="KSO_WM_UNIT_INDEX" val="1_2_2_1"/>
  <p:tag name="KSO_WM_UNIT_ID" val="diagram20238223_3*n_h_h_f*1_2_2_1"/>
  <p:tag name="KSO_WM_TEMPLATE_CATEGORY" val="diagram"/>
  <p:tag name="KSO_WM_TEMPLATE_INDEX" val="20238223"/>
  <p:tag name="KSO_WM_UNIT_LAYERLEVEL" val="1_1_1_1"/>
  <p:tag name="KSO_WM_TAG_VERSION" val="3.0"/>
  <p:tag name="KSO_WM_BEAUTIFY_FLAG" val="#wm#"/>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6.xml><?xml version="1.0" encoding="utf-8"?>
<p:tagLst xmlns:p="http://schemas.openxmlformats.org/presentationml/2006/main">
  <p:tag name="KSO_WM_DIAGRAM_MAX_ITEMCNT" val="6"/>
  <p:tag name="KSO_WM_DIAGRAM_MIN_ITEMCNT" val="2"/>
  <p:tag name="KSO_WM_DIAGRAM_VIRTUALLY_FRAME" val="{&quot;height&quot;:288.2,&quot;left&quot;:11.6,&quot;top&quot;:117.3,&quot;width&quot;:696.7607086614173}"/>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8"/>
  <p:tag name="KSO_WM_UNIT_HIGHLIGHT" val="0"/>
  <p:tag name="KSO_WM_UNIT_COMPATIBLE" val="0"/>
  <p:tag name="KSO_WM_UNIT_DIAGRAM_ISNUMVISUAL" val="0"/>
  <p:tag name="KSO_WM_UNIT_DIAGRAM_ISREFERUNIT" val="0"/>
  <p:tag name="KSO_WM_DIAGRAM_GROUP_CODE" val="n1-1"/>
  <p:tag name="KSO_WM_UNIT_TYPE" val="n_h_h_f"/>
  <p:tag name="KSO_WM_UNIT_INDEX" val="1_2_1_1"/>
  <p:tag name="KSO_WM_UNIT_ID" val="diagram20238223_3*n_h_h_f*1_2_1_1"/>
  <p:tag name="KSO_WM_TEMPLATE_CATEGORY" val="diagram"/>
  <p:tag name="KSO_WM_TEMPLATE_INDEX" val="20238223"/>
  <p:tag name="KSO_WM_UNIT_LAYERLEVEL" val="1_1_1_1"/>
  <p:tag name="KSO_WM_TAG_VERSION" val="3.0"/>
  <p:tag name="KSO_WM_BEAUTIFY_FLAG" val="#wm#"/>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7.xml><?xml version="1.0" encoding="utf-8"?>
<p:tagLst xmlns:p="http://schemas.openxmlformats.org/presentationml/2006/main">
  <p:tag name="KSO_WM_UNIT_TEXT_FILL_FORE_SCHEMECOLOR_INDEX_BRIGHTNESS" val="0.15"/>
  <p:tag name="KSO_WM_DIAGRAM_MAX_ITEMCNT" val="6"/>
  <p:tag name="KSO_WM_DIAGRAM_MIN_ITEMCNT" val="2"/>
  <p:tag name="KSO_WM_DIAGRAM_VIRTUALLY_FRAME" val="{&quot;height&quot;:288.2,&quot;left&quot;:11.6,&quot;top&quot;:117.3,&quot;width&quot;:696.760708661417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1_2"/>
  <p:tag name="KSO_WM_UNIT_ID" val="diagram20238223_3*n_h_h_i*1_2_1_2"/>
  <p:tag name="KSO_WM_TEMPLATE_CATEGORY" val="diagram"/>
  <p:tag name="KSO_WM_TEMPLATE_INDEX" val="20238223"/>
  <p:tag name="KSO_WM_UNIT_LAYERLEVEL" val="1_1_1_1"/>
  <p:tag name="KSO_WM_TAG_VERSION" val="3.0"/>
  <p:tag name="KSO_WM_BEAUTIFY_FLAG" val="#wm#"/>
  <p:tag name="KSO_WM_UNIT_PRESET_TEXT" val="01"/>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8.xml><?xml version="1.0" encoding="utf-8"?>
<p:tagLst xmlns:p="http://schemas.openxmlformats.org/presentationml/2006/main">
  <p:tag name="KSO_WM_UNIT_TEXT_FILL_FORE_SCHEMECOLOR_INDEX_BRIGHTNESS" val="0.15"/>
  <p:tag name="KSO_WM_DIAGRAM_MAX_ITEMCNT" val="6"/>
  <p:tag name="KSO_WM_DIAGRAM_MIN_ITEMCNT" val="2"/>
  <p:tag name="KSO_WM_DIAGRAM_VIRTUALLY_FRAME" val="{&quot;height&quot;:288.2,&quot;left&quot;:11.6,&quot;top&quot;:117.3,&quot;width&quot;:696.7607086614173}"/>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2_2"/>
  <p:tag name="KSO_WM_UNIT_ID" val="diagram20238223_3*n_h_h_i*1_2_2_2"/>
  <p:tag name="KSO_WM_TEMPLATE_CATEGORY" val="diagram"/>
  <p:tag name="KSO_WM_TEMPLATE_INDEX" val="20238223"/>
  <p:tag name="KSO_WM_UNIT_LAYERLEVEL" val="1_1_1_1"/>
  <p:tag name="KSO_WM_TAG_VERSION" val="3.0"/>
  <p:tag name="KSO_WM_BEAUTIFY_FLAG" val="#wm#"/>
  <p:tag name="KSO_WM_UNIT_PRESET_TEXT" val="02"/>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9.xml><?xml version="1.0" encoding="utf-8"?>
<p:tagLst xmlns:p="http://schemas.openxmlformats.org/presentationml/2006/main">
  <p:tag name="KSO_WM_DIAGRAM_MAX_ITEMCNT" val="6"/>
  <p:tag name="KSO_WM_DIAGRAM_MIN_ITEMCNT" val="2"/>
  <p:tag name="KSO_WM_DIAGRAM_VIRTUALLY_FRAME" val="{&quot;height&quot;:288.2,&quot;left&quot;:11.6,&quot;top&quot;:117.3,&quot;width&quot;:696.7607086614173}"/>
  <p:tag name="KSO_WM_DIAGRAM_COLOR_MATCH_VALUE" val="{&quot;shape&quot;:{&quot;fill&quot;:{&quot;solid&quot;:{&quot;brightness&quot;:0.699999988079071,&quot;colorType&quot;:1,&quot;foreColorIndex&quot;:5,&quot;transparency&quot;:0.699999988079071},&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i"/>
  <p:tag name="KSO_WM_UNIT_INDEX" val="1_1_3"/>
  <p:tag name="KSO_WM_UNIT_ID" val="diagram20238223_3*n_h_i*1_1_3"/>
  <p:tag name="KSO_WM_TEMPLATE_CATEGORY" val="diagram"/>
  <p:tag name="KSO_WM_TEMPLATE_INDEX" val="20238223"/>
  <p:tag name="KSO_WM_UNIT_LAYERLEVEL" val="1_1_1"/>
  <p:tag name="KSO_WM_TAG_VERSION" val="3.0"/>
  <p:tag name="KSO_WM_BEAUTIFY_FLAG" val="#wm#"/>
  <p:tag name="KSO_WM_UNIT_FILL_TYPE" val="1"/>
  <p:tag name="KSO_WM_UNIT_FILL_FORE_SCHEMECOLOR_INDEX" val="5"/>
  <p:tag name="KSO_WM_UNIT_FILL_FORE_SCHEMECOLOR_INDEX_BRIGHTNESS" val="0.7"/>
  <p:tag name="KSO_WM_DIAGRAM_USE_COLOR_VALUE" val="{&quot;color_scheme&quot;:1,&quot;color_type&quot;:1,&quot;theme_color_indexes&quot;:[5,6,5,6,5,6]}"/>
</p:tagLst>
</file>

<file path=ppt/tags/tag10.xml><?xml version="1.0" encoding="utf-8"?>
<p:tagLst xmlns:p="http://schemas.openxmlformats.org/presentationml/2006/main">
  <p:tag name="KSO_WM_DIAGRAM_MAX_ITEMCNT" val="6"/>
  <p:tag name="KSO_WM_DIAGRAM_MIN_ITEMCNT" val="2"/>
  <p:tag name="KSO_WM_DIAGRAM_VIRTUALLY_FRAME" val="{&quot;height&quot;:288.2,&quot;left&quot;:11.6,&quot;top&quot;:117.3,&quot;width&quot;:696.7607086614173}"/>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ISCONTENTSTITLE" val="0"/>
  <p:tag name="KSO_WM_UNIT_ISNUMDGMTITLE" val="0"/>
  <p:tag name="KSO_WM_UNIT_NOCLEAR" val="0"/>
  <p:tag name="KSO_WM_UNIT_VALUE" val="63"/>
  <p:tag name="KSO_WM_UNIT_HIGHLIGHT" val="0"/>
  <p:tag name="KSO_WM_UNIT_COMPATIBLE" val="0"/>
  <p:tag name="KSO_WM_UNIT_DIAGRAM_ISNUMVISUAL" val="0"/>
  <p:tag name="KSO_WM_UNIT_DIAGRAM_ISREFERUNIT" val="0"/>
  <p:tag name="KSO_WM_DIAGRAM_GROUP_CODE" val="n1-1"/>
  <p:tag name="KSO_WM_UNIT_TYPE" val="n_h_a"/>
  <p:tag name="KSO_WM_UNIT_INDEX" val="1_1_1"/>
  <p:tag name="KSO_WM_UNIT_ID" val="diagram20238223_3*n_h_a*1_1_1"/>
  <p:tag name="KSO_WM_TEMPLATE_CATEGORY" val="diagram"/>
  <p:tag name="KSO_WM_TEMPLATE_INDEX" val="20238223"/>
  <p:tag name="KSO_WM_UNIT_LAYERLEVEL" val="1_1_1"/>
  <p:tag name="KSO_WM_TAG_VERSION" val="3.0"/>
  <p:tag name="KSO_WM_BEAUTIFY_FLAG" val="#wm#"/>
  <p:tag name="KSO_WM_UNIT_PRESET_TEXT" val="Your title here"/>
  <p:tag name="KSO_WM_UNIT_LINE_FORE_SCHEMECOLOR_INDEX" val="5"/>
  <p:tag name="KSO_WM_UNIT_TEXT_FILL_FORE_SCHEMECOLOR_INDEX" val="1"/>
  <p:tag name="KSO_WM_UNIT_TEXT_FILL_TYPE" val="1"/>
  <p:tag name="KSO_WM_DIAGRAM_USE_COLOR_VALUE" val="{&quot;color_scheme&quot;:1,&quot;color_type&quot;:1,&quot;theme_color_indexes&quot;:[5,6,5,6,5,6]}"/>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2_1"/>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2_1"/>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gradient&quot;:[{&quot;brightness&quot;:0,&quot;colorType&quot;:1,&quot;foreColorIndex&quot;:5,&quot;pos&quot;:0,&quot;transparency&quot;:1},{&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12.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8191_2*n_h_h_f*1_2_1_1"/>
  <p:tag name="KSO_WM_TEMPLATE_CATEGORY" val="diagram"/>
  <p:tag name="KSO_WM_TEMPLATE_INDEX" val="20238191"/>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1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8191_2*n_h_h_f*1_2_2_1"/>
  <p:tag name="KSO_WM_TEMPLATE_CATEGORY" val="diagram"/>
  <p:tag name="KSO_WM_TEMPLATE_INDEX" val="20238191"/>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1_1"/>
  <p:tag name="KSO_WM_UNIT_ID" val="diagram20238191_2*n_h_h_i*1_2_1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1"/>
  <p:tag name="KSO_WM_UNIT_ID" val="diagram20238191_2*n_h_h_i*1_2_2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16.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3_1"/>
  <p:tag name="KSO_WM_UNIT_ID" val="diagram20238191_2*n_h_h_f*1_2_3_1"/>
  <p:tag name="KSO_WM_TEMPLATE_CATEGORY" val="diagram"/>
  <p:tag name="KSO_WM_TEMPLATE_INDEX" val="20238191"/>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3_1"/>
  <p:tag name="KSO_WM_UNIT_ID" val="diagram20238191_2*n_h_h_i*1_2_3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8191_2*n_h_h_x*1_2_3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UNIT_VALUE" val="64*64"/>
  <p:tag name="KSO_WM_UNIT_TYPE" val="n_h_h_x"/>
  <p:tag name="KSO_WM_UNIT_INDEX" val="1_2_3_1"/>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2"/>
  <p:tag name="KSO_WM_UNIT_FILL_FORE_SCHEMECOLOR_INDEX_BRIGHTNESS" val="0"/>
  <p:tag name="KSO_WM_DIAGRAM_USE_COLOR_VALUE" val="{&quot;color_scheme&quot;:1,&quot;color_type&quot;:1,&quot;theme_color_indexes&quot;:[5,6,5,6,5,6]}"/>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8191_2*n_h_h_x*1_2_2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UNIT_VALUE" val="65*58"/>
  <p:tag name="KSO_WM_UNIT_TYPE" val="n_h_h_x"/>
  <p:tag name="KSO_WM_UNIT_INDEX" val="1_2_2_1"/>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2"/>
  <p:tag name="KSO_WM_UNIT_FILL_FORE_SCHEMECOLOR_INDEX_BRIGHTNESS" val="0"/>
  <p:tag name="KSO_WM_DIAGRAM_USE_COLOR_VALUE" val="{&quot;color_scheme&quot;:1,&quot;color_type&quot;:1,&quot;theme_color_indexes&quot;:[5,6,5,6,5,6]}"/>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8191_2*n_h_h_x*1_2_1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UNIT_VALUE" val="74*63"/>
  <p:tag name="KSO_WM_UNIT_TYPE" val="n_h_h_x"/>
  <p:tag name="KSO_WM_UNIT_INDEX" val="1_2_1_1"/>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2"/>
  <p:tag name="KSO_WM_UNIT_FILL_FORE_SCHEMECOLOR_INDEX_BRIGHTNESS" val="0"/>
  <p:tag name="KSO_WM_DIAGRAM_USE_COLOR_VALUE" val="{&quot;color_scheme&quot;:1,&quot;color_type&quot;:1,&quot;theme_color_indexes&quot;:[5,6,5,6,5,6]}"/>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1"/>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4000000059604645,&quot;colorType&quot;:1,&quot;foreColorIndex&quot;:5,&quot;pos&quot;:0.03999999910593033,&quot;transparency&quot;:0},{&quot;brightness&quot;:-0.019999999552965164,&quot;colorType&quot;:1,&quot;foreColorIndex&quot;:14,&quot;pos&quot;:0.44999998807907104,&quot;transparency&quot;:0.75},{&quot;brightness&quot;:0.4000000059604645,&quot;colorType&quot;:1,&quot;foreColorIndex&quot;:5,&quot;pos&quot;:1,&quot;transparency&quot;:0}],&quot;type&quot;:3},&quot;glow&quot;:{&quot;colorType&quot;:0},&quot;line&quot;:{&quot;gradient&quot;:[{&quot;brightness&quot;:0,&quot;colorType&quot;:1,&quot;foreColorIndex&quot;:5,&quot;pos&quot;:0,&quot;transparency&quot;:1},{&quot;brightness&quot;:0,&quot;colorType&quot;:1,&quot;foreColorIndex&quot;:5,&quot;pos&quot;:0.7300000190734863,&quot;transparency&quot;:0.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22.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191_2*n_h_i*1_1_7"/>
  <p:tag name="KSO_WM_TEMPLATE_CATEGORY" val="diagram"/>
  <p:tag name="KSO_WM_TEMPLATE_INDEX" val="20238191"/>
  <p:tag name="KSO_WM_UNIT_LAYERLEVEL" val="1_1_1"/>
  <p:tag name="KSO_WM_TAG_VERSION" val="3.0"/>
  <p:tag name="KSO_WM_DIAGRAM_GROUP_CODE" val="n1-1"/>
  <p:tag name="KSO_WM_UNIT_TYPE" val="n_h_i"/>
  <p:tag name="KSO_WM_UNIT_INDEX" val="1_1_7"/>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gradient&quot;:[{&quot;brightness&quot;:0.949999988079071,&quot;colorType&quot;:1,&quot;foreColorIndex&quot;:5,&quot;pos&quot;:1,&quot;transparency&quot;:0},{&quot;brightness&quot;:0.75,&quot;colorType&quot;:1,&quot;foreColorIndex&quot;:5,&quot;pos&quot;:0.2800000011920929,&quot;transparency&quot;:0},{&quot;brightness&quot;:0.75,&quot;colorType&quot;:1,&quot;foreColorIndex&quot;:5,&quot;pos&quot;:0.20000000298023224,&quot;transparency&quot;:0},{&quot;brightness&quot;:0.699999988079071,&quot;colorType&quot;:1,&quot;foreColorIndex&quot;:5,&quot;pos&quot;:0,&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11"/>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1"/>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solid&quot;:{&quot;brightness&quot;:0.800000011920929,&quot;colorType&quot;:1,&quot;foreColorIndex&quot;:5,&quot;transparency&quot;:0.5600000023841858},&quot;type&quot;:1},&quot;glow&quot;:{&quot;colorType&quot;:0},&quot;line&quot;:{&quot;type&quot;:0},&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12"/>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2"/>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20000000298023224,&quot;colorType&quot;:1,&quot;foreColorIndex&quot;:5,&quot;pos&quot;:0,&quot;transparency&quot;:0.4000000059604645},{&quot;brightness&quot;:0.699999988079071,&quot;colorType&quot;:1,&quot;foreColorIndex&quot;:5,&quot;pos&quot;:0.7699999809265137,&quot;transparency&quot;:0.5},{&quot;brightness&quot;:0.3799999952316284,&quot;colorType&quot;:1,&quot;foreColorIndex&quot;:5,&quot;pos&quot;:1,&quot;transparency&quot;:0.5}],&quot;type&quot;:3},&quot;glow&quot;:{&quot;colorType&quot;:0},&quot;line&quot;:{&quot;gradient&quot;:[{&quot;brightness&quot;:0,&quot;colorType&quot;:1,&quot;foreColorIndex&quot;:5,&quot;pos&quot;:0,&quot;transparency&quot;:1},{&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2"/>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2"/>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gradient&quot;:[{&quot;brightness&quot;:0,&quot;colorType&quot;:1,&quot;foreColorIndex&quot;:5,&quot;pos&quot;:0,&quot;transparency&quot;:0.949999988079071},{&quot;brightness&quot;:0,&quot;colorType&quot;:1,&quot;foreColorIndex&quot;:5,&quot;pos&quot;:0.6399999856948853,&quot;transparency&quot;:0.75},{&quot;brightness&quot;:0,&quot;colorType&quot;:1,&quot;foreColorIndex&quot;:5,&quot;pos&quot;:1,&quot;transparency&quot;:1},{&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3"/>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3"/>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800000011920929,&quot;colorType&quot;:1,&quot;foreColorIndex&quot;:5,&quot;pos&quot;:0,&quot;transparency&quot;:0},{&quot;brightness&quot;:0,&quot;colorType&quot;:1,&quot;foreColorIndex&quot;:16,&quot;pos&quot;:0.3700000047683716,&quot;transparency&quot;:0.47999998927116394},{&quot;brightness&quot;:0,&quot;colorType&quot;:1,&quot;foreColorIndex&quot;:14,&quot;pos&quot;:0.8100000023841858,&quot;transparency&quot;:0.6100000143051147},{&quot;brightness&quot;:0.4000000059604645,&quot;colorType&quot;:1,&quot;foreColorIndex&quot;:5,&quot;pos&quot;:1,&quot;transparency&quot;:0}],&quot;type&quot;:3},&quot;glow&quot;:{&quot;colorType&quot;:0},&quot;line&quot;:{&quot;gradient&quot;:[{&quot;brightness&quot;:0,&quot;colorType&quot;:1,&quot;foreColorIndex&quot;:5,&quot;pos&quot;:0,&quot;transparency&quot;:0.800000011920929},{&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27.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191_2*n_h_i*1_1_4"/>
  <p:tag name="KSO_WM_TEMPLATE_CATEGORY" val="diagram"/>
  <p:tag name="KSO_WM_TEMPLATE_INDEX" val="20238191"/>
  <p:tag name="KSO_WM_UNIT_LAYERLEVEL" val="1_1_1"/>
  <p:tag name="KSO_WM_TAG_VERSION" val="3.0"/>
  <p:tag name="KSO_WM_DIAGRAM_GROUP_CODE" val="n1-1"/>
  <p:tag name="KSO_WM_UNIT_TYPE" val="n_h_i"/>
  <p:tag name="KSO_WM_UNIT_INDEX" val="1_1_4"/>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quot;colorType&quot;:1,&quot;foreColorIndex&quot;:5,&quot;pos&quot;:0,&quot;transparency&quot;:0.4699999988079071},{&quot;brightness&quot;:0,&quot;colorType&quot;:1,&quot;foreColorIndex&quot;:14,&quot;pos&quot;:0.6600000262260437,&quot;transparency&quot;:0.8100000023841858},{&quot;brightness&quot;:0,&quot;colorType&quot;:1,&quot;foreColorIndex&quot;:5,&quot;pos&quot;:0.25,&quot;transparency&quot;:0.6899999976158142}],&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8"/>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8"/>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gradient&quot;:[{&quot;brightness&quot;:0.949999988079071,&quot;colorType&quot;:1,&quot;foreColorIndex&quot;:5,&quot;pos&quot;:1,&quot;transparency&quot;:0},{&quot;brightness&quot;:0.550000011920929,&quot;colorType&quot;:1,&quot;foreColorIndex&quot;:5,&quot;pos&quot;:0.2800000011920929,&quot;transparency&quot;:0},{&quot;brightness&quot;:0.550000011920929,&quot;colorType&quot;:1,&quot;foreColorIndex&quot;:5,&quot;pos&quot;:0.20000000298023224,&quot;transparency&quot;:0},{&quot;brightness&quot;:0.5,&quot;colorType&quot;:1,&quot;foreColorIndex&quot;:5,&quot;pos&quot;:0,&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5"/>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5"/>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6000000238418579,&quot;colorType&quot;:1,&quot;foreColorIndex&quot;:5,&quot;pos&quot;:0.009999999776482582,&quot;transparency&quot;:0},{&quot;brightness&quot;:0.8999999761581421,&quot;colorType&quot;:1,&quot;foreColorIndex&quot;:5,&quot;pos&quot;:0.8600000143051147,&quot;transparency&quot;:0.27000001072883606}],&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9"/>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9"/>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4000000059604645,&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10"/>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0"/>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4000000059604645,&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2*n_h_i*1_1_6"/>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6"/>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gradient&quot;:[{&quot;brightness&quot;:0.6000000238418579,&quot;colorType&quot;:1,&quot;foreColorIndex&quot;:5,&quot;pos&quot;:0.009999999776482582,&quot;transparency&quot;:0},{&quot;brightness&quot;:0.8999999761581421,&quot;colorType&quot;:1,&quot;foreColorIndex&quot;:5,&quot;pos&quot;:0.8600000143051147,&quot;transparency&quot;:0.27000001072883606}],&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33.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191_2*n_h_a*1_1_1"/>
  <p:tag name="KSO_WM_TEMPLATE_CATEGORY" val="diagram"/>
  <p:tag name="KSO_WM_TEMPLATE_INDEX" val="20238191"/>
  <p:tag name="KSO_WM_UNIT_LAYERLEVEL" val="1_1_1"/>
  <p:tag name="KSO_WM_TAG_VERSION" val="3.0"/>
  <p:tag name="KSO_WM_UNIT_ISCONTENTSTITLE" val="0"/>
  <p:tag name="KSO_WM_UNIT_ISNUMDGMTITLE" val="0"/>
  <p:tag name="KSO_WM_UNIT_NOCLEAR" val="0"/>
  <p:tag name="KSO_WM_UNIT_VALUE" val="24"/>
  <p:tag name="KSO_WM_DIAGRAM_GROUP_CODE" val="n1-1"/>
  <p:tag name="KSO_WM_UNIT_TYPE" val="n_h_a"/>
  <p:tag name="KSO_WM_UNIT_INDEX" val="1_1_1"/>
  <p:tag name="KSO_WM_DIAGRAM_VERSION" val="3"/>
  <p:tag name="KSO_WM_DIAGRAM_COLOR_TRICK" val="1"/>
  <p:tag name="KSO_WM_DIAGRAM_COLOR_TEXT_CAN_REMOVE" val="n"/>
  <p:tag name="KSO_WM_DIAGRAM_MAX_ITEMCNT" val="5"/>
  <p:tag name="KSO_WM_DIAGRAM_MIN_ITEMCNT" val="2"/>
  <p:tag name="KSO_WM_DIAGRAM_VIRTUALLY_FRAME" val="{&quot;height&quot;:245.49146209661598,&quot;left&quot;:49.4327559055118,&quot;top&quot;:104.53239617110053,&quot;width&quot;:577.82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1"/>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4000000059604645,&quot;colorType&quot;:1,&quot;foreColorIndex&quot;:5,&quot;pos&quot;:0.03999999910593033,&quot;transparency&quot;:0},{&quot;brightness&quot;:-0.019999999552965164,&quot;colorType&quot;:1,&quot;foreColorIndex&quot;:14,&quot;pos&quot;:0.44999998807907104,&quot;transparency&quot;:0.75},{&quot;brightness&quot;:0.4000000059604645,&quot;colorType&quot;:1,&quot;foreColorIndex&quot;:5,&quot;pos&quot;:1,&quot;transparency&quot;:0}],&quot;type&quot;:3},&quot;glow&quot;:{&quot;colorType&quot;:0},&quot;line&quot;:{&quot;gradient&quot;:[{&quot;brightness&quot;:0,&quot;colorType&quot;:1,&quot;foreColorIndex&quot;:5,&quot;pos&quot;:0,&quot;transparency&quot;:1},{&quot;brightness&quot;:0,&quot;colorType&quot;:1,&quot;foreColorIndex&quot;:5,&quot;pos&quot;:0.7300000190734863,&quot;transparency&quot;:0.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3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191_1*n_h_i*1_1_7"/>
  <p:tag name="KSO_WM_TEMPLATE_CATEGORY" val="diagram"/>
  <p:tag name="KSO_WM_TEMPLATE_INDEX" val="20238191"/>
  <p:tag name="KSO_WM_UNIT_LAYERLEVEL" val="1_1_1"/>
  <p:tag name="KSO_WM_TAG_VERSION" val="3.0"/>
  <p:tag name="KSO_WM_DIAGRAM_GROUP_CODE" val="n1-1"/>
  <p:tag name="KSO_WM_UNIT_TYPE" val="n_h_i"/>
  <p:tag name="KSO_WM_UNIT_INDEX" val="1_1_7"/>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type&quot;:0},&quot;glow&quot;:{&quot;colorType&quot;:0},&quot;line&quot;:{&quot;gradient&quot;:[{&quot;brightness&quot;:0.949999988079071,&quot;colorType&quot;:1,&quot;foreColorIndex&quot;:5,&quot;pos&quot;:1,&quot;transparency&quot;:0},{&quot;brightness&quot;:0.75,&quot;colorType&quot;:1,&quot;foreColorIndex&quot;:5,&quot;pos&quot;:0.2800000011920929,&quot;transparency&quot;:0},{&quot;brightness&quot;:0.75,&quot;colorType&quot;:1,&quot;foreColorIndex&quot;:5,&quot;pos&quot;:0.20000000298023224,&quot;transparency&quot;:0},{&quot;brightness&quot;:0.699999988079071,&quot;colorType&quot;:1,&quot;foreColorIndex&quot;:5,&quot;pos&quot;:0,&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11"/>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1"/>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solid&quot;:{&quot;brightness&quot;:0.800000011920929,&quot;colorType&quot;:1,&quot;foreColorIndex&quot;:5,&quot;transparency&quot;:0.5600000023841858},&quot;type&quot;:1},&quot;glow&quot;:{&quot;colorType&quot;:0},&quot;line&quot;:{&quot;type&quot;:0},&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12"/>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2"/>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20000000298023224,&quot;colorType&quot;:1,&quot;foreColorIndex&quot;:5,&quot;pos&quot;:0,&quot;transparency&quot;:0.4000000059604645},{&quot;brightness&quot;:0.699999988079071,&quot;colorType&quot;:1,&quot;foreColorIndex&quot;:5,&quot;pos&quot;:0.7699999809265137,&quot;transparency&quot;:0.5},{&quot;brightness&quot;:0.3799999952316284,&quot;colorType&quot;:1,&quot;foreColorIndex&quot;:5,&quot;pos&quot;:1,&quot;transparency&quot;:0.5}],&quot;type&quot;:3},&quot;glow&quot;:{&quot;colorType&quot;:0},&quot;line&quot;:{&quot;gradient&quot;:[{&quot;brightness&quot;:0,&quot;colorType&quot;:1,&quot;foreColorIndex&quot;:5,&quot;pos&quot;:0,&quot;transparency&quot;:1},{&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2"/>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2"/>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type&quot;:0},&quot;glow&quot;:{&quot;colorType&quot;:0},&quot;line&quot;:{&quot;gradient&quot;:[{&quot;brightness&quot;:0,&quot;colorType&quot;:1,&quot;foreColorIndex&quot;:5,&quot;pos&quot;:0,&quot;transparency&quot;:0.949999988079071},{&quot;brightness&quot;:0,&quot;colorType&quot;:1,&quot;foreColorIndex&quot;:5,&quot;pos&quot;:0.6399999856948853,&quot;transparency&quot;:0.75},{&quot;brightness&quot;:0,&quot;colorType&quot;:1,&quot;foreColorIndex&quot;:5,&quot;pos&quot;:1,&quot;transparency&quot;:1},{&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3"/>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3"/>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800000011920929,&quot;colorType&quot;:1,&quot;foreColorIndex&quot;:5,&quot;pos&quot;:0,&quot;transparency&quot;:0},{&quot;brightness&quot;:0,&quot;colorType&quot;:1,&quot;foreColorIndex&quot;:16,&quot;pos&quot;:0.3700000047683716,&quot;transparency&quot;:0.47999998927116394},{&quot;brightness&quot;:0,&quot;colorType&quot;:1,&quot;foreColorIndex&quot;:14,&quot;pos&quot;:0.8100000023841858,&quot;transparency&quot;:0.6100000143051147},{&quot;brightness&quot;:0.4000000059604645,&quot;colorType&quot;:1,&quot;foreColorIndex&quot;:5,&quot;pos&quot;:1,&quot;transparency&quot;:0}],&quot;type&quot;:3},&quot;glow&quot;:{&quot;colorType&quot;:0},&quot;line&quot;:{&quot;gradient&quot;:[{&quot;brightness&quot;:0,&quot;colorType&quot;:1,&quot;foreColorIndex&quot;:5,&quot;pos&quot;:0,&quot;transparency&quot;:0.800000011920929},{&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4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191_1*n_h_i*1_1_4"/>
  <p:tag name="KSO_WM_TEMPLATE_CATEGORY" val="diagram"/>
  <p:tag name="KSO_WM_TEMPLATE_INDEX" val="20238191"/>
  <p:tag name="KSO_WM_UNIT_LAYERLEVEL" val="1_1_1"/>
  <p:tag name="KSO_WM_TAG_VERSION" val="3.0"/>
  <p:tag name="KSO_WM_DIAGRAM_GROUP_CODE" val="n1-1"/>
  <p:tag name="KSO_WM_UNIT_TYPE" val="n_h_i"/>
  <p:tag name="KSO_WM_UNIT_INDEX" val="1_1_4"/>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quot;colorType&quot;:1,&quot;foreColorIndex&quot;:5,&quot;pos&quot;:0,&quot;transparency&quot;:0.4699999988079071},{&quot;brightness&quot;:0,&quot;colorType&quot;:1,&quot;foreColorIndex&quot;:14,&quot;pos&quot;:0.6600000262260437,&quot;transparency&quot;:0.8100000023841858},{&quot;brightness&quot;:0,&quot;colorType&quot;:1,&quot;foreColorIndex&quot;:5,&quot;pos&quot;:0.25,&quot;transparency&quot;:0.6899999976158142}],&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41.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191_1*n_h_a*1_1_1"/>
  <p:tag name="KSO_WM_TEMPLATE_CATEGORY" val="diagram"/>
  <p:tag name="KSO_WM_TEMPLATE_INDEX" val="20238191"/>
  <p:tag name="KSO_WM_UNIT_LAYERLEVEL" val="1_1_1"/>
  <p:tag name="KSO_WM_TAG_VERSION" val="3.0"/>
  <p:tag name="KSO_WM_UNIT_ISCONTENTSTITLE" val="0"/>
  <p:tag name="KSO_WM_UNIT_ISNUMDGMTITLE" val="0"/>
  <p:tag name="KSO_WM_UNIT_NOCLEAR" val="0"/>
  <p:tag name="KSO_WM_UNIT_VALUE" val="24"/>
  <p:tag name="KSO_WM_DIAGRAM_GROUP_CODE" val="n1-1"/>
  <p:tag name="KSO_WM_UNIT_TYPE" val="n_h_a"/>
  <p:tag name="KSO_WM_UNIT_INDEX" val="1_1_1"/>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8"/>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8"/>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type&quot;:0},&quot;glow&quot;:{&quot;colorType&quot;:0},&quot;line&quot;:{&quot;gradient&quot;:[{&quot;brightness&quot;:0.949999988079071,&quot;colorType&quot;:1,&quot;foreColorIndex&quot;:5,&quot;pos&quot;:1,&quot;transparency&quot;:0},{&quot;brightness&quot;:0.550000011920929,&quot;colorType&quot;:1,&quot;foreColorIndex&quot;:5,&quot;pos&quot;:0.2800000011920929,&quot;transparency&quot;:0},{&quot;brightness&quot;:0.550000011920929,&quot;colorType&quot;:1,&quot;foreColorIndex&quot;:5,&quot;pos&quot;:0.20000000298023224,&quot;transparency&quot;:0},{&quot;brightness&quot;:0.5,&quot;colorType&quot;:1,&quot;foreColorIndex&quot;:5,&quot;pos&quot;:0,&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5"/>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5"/>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6000000238418579,&quot;colorType&quot;:1,&quot;foreColorIndex&quot;:5,&quot;pos&quot;:0.009999999776482582,&quot;transparency&quot;:0},{&quot;brightness&quot;:0.8999999761581421,&quot;colorType&quot;:1,&quot;foreColorIndex&quot;:5,&quot;pos&quot;:0.8600000143051147,&quot;transparency&quot;:0.27000001072883606}],&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9"/>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9"/>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4000000059604645,&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10"/>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10"/>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4000000059604645,&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1_6"/>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1_6"/>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6000000238418579,&quot;colorType&quot;:1,&quot;foreColorIndex&quot;:5,&quot;pos&quot;:0.009999999776482582,&quot;transparency&quot;:0},{&quot;brightness&quot;:0.8999999761581421,&quot;colorType&quot;:1,&quot;foreColorIndex&quot;:5,&quot;pos&quot;:0.8600000143051147,&quot;transparency&quot;:0.27000001072883606}],&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8191_1*n_h_i*1_2_1"/>
  <p:tag name="KSO_WM_TEMPLATE_CATEGORY" val="diagram"/>
  <p:tag name="KSO_WM_TEMPLATE_INDEX" val="20238191"/>
  <p:tag name="KSO_WM_UNIT_LAYERLEVEL" val="1_1_1"/>
  <p:tag name="KSO_WM_TAG_VERSION" val="3.0"/>
  <p:tag name="KSO_WM_BEAUTIFY_FLAG" val="#wm#"/>
  <p:tag name="KSO_WM_DIAGRAM_GROUP_CODE" val="n1-1"/>
  <p:tag name="KSO_WM_UNIT_TYPE" val="n_h_i"/>
  <p:tag name="KSO_WM_UNIT_INDEX" val="1_2_1"/>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type&quot;:0},&quot;glow&quot;:{&quot;colorType&quot;:0},&quot;line&quot;:{&quot;gradient&quot;:[{&quot;brightness&quot;:0,&quot;colorType&quot;:1,&quot;foreColorIndex&quot;:5,&quot;pos&quot;:0,&quot;transparency&quot;:1},{&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1_1"/>
  <p:tag name="KSO_WM_UNIT_ID" val="diagram20238191_1*n_h_h_i*1_2_1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4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8191_1*n_h_h_f*1_2_1_1"/>
  <p:tag name="KSO_WM_TEMPLATE_CATEGORY" val="diagram"/>
  <p:tag name="KSO_WM_TEMPLATE_INDEX" val="20238191"/>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1"/>
  <p:tag name="KSO_WM_UNIT_ID" val="diagram20238191_1*n_h_h_i*1_2_2_1"/>
  <p:tag name="KSO_WM_TEMPLATE_CATEGORY" val="diagram"/>
  <p:tag name="KSO_WM_TEMPLATE_INDEX" val="20238191"/>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USE_COLOR_VALUE" val="{&quot;color_scheme&quot;:1,&quot;color_type&quot;:1,&quot;theme_color_indexes&quot;:[5,6,5,6,5,6]}"/>
</p:tagLst>
</file>

<file path=ppt/tags/tag5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8191_1*n_h_h_f*1_2_2_1"/>
  <p:tag name="KSO_WM_TEMPLATE_CATEGORY" val="diagram"/>
  <p:tag name="KSO_WM_TEMPLATE_INDEX" val="20238191"/>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52.xml><?xml version="1.0" encoding="utf-8"?>
<p:tagLst xmlns:p="http://schemas.openxmlformats.org/presentationml/2006/main">
  <p:tag name="KSO_WM_DIAGRAM_VERSION" val="3"/>
  <p:tag name="KSO_WM_DIAGRAM_COLOR_TRICK" val="1"/>
  <p:tag name="KSO_WM_DIAGRAM_COLOR_TEXT_CAN_REMOVE" val="n"/>
  <p:tag name="KSO_WM_UNIT_VALUE" val="74*63"/>
  <p:tag name="KSO_WM_UNIT_HIGHLIGHT" val="0"/>
  <p:tag name="KSO_WM_UNIT_COMPATIBLE" val="0"/>
  <p:tag name="KSO_WM_UNIT_DIAGRAM_ISNUMVISUAL" val="0"/>
  <p:tag name="KSO_WM_UNIT_DIAGRAM_ISREFERUNIT" val="0"/>
  <p:tag name="KSO_WM_DIAGRAM_GROUP_CODE" val="n1-1"/>
  <p:tag name="KSO_WM_UNIT_TYPE" val="n_h_h_x"/>
  <p:tag name="KSO_WM_UNIT_INDEX" val="1_2_1_1"/>
  <p:tag name="KSO_WM_UNIT_ID" val="diagram20238191_1*n_h_h_x*1_2_1_1"/>
  <p:tag name="KSO_WM_TEMPLATE_CATEGORY" val="diagram"/>
  <p:tag name="KSO_WM_TEMPLATE_INDEX" val="20238191"/>
  <p:tag name="KSO_WM_UNIT_LAYERLEVEL" val="1_1_1_1"/>
  <p:tag name="KSO_WM_TAG_VERSION" val="3.0"/>
  <p:tag name="KSO_WM_BEAUTIFY_FLAG" val="#wm#"/>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2"/>
  <p:tag name="KSO_WM_UNIT_FILL_FORE_SCHEMECOLOR_INDEX_BRIGHTNESS" val="0"/>
  <p:tag name="KSO_WM_DIAGRAM_USE_COLOR_VALUE" val="{&quot;color_scheme&quot;:1,&quot;color_type&quot;:1,&quot;theme_color_indexes&quot;:[5,6,5,6,5,6]}"/>
</p:tagLst>
</file>

<file path=ppt/tags/tag53.xml><?xml version="1.0" encoding="utf-8"?>
<p:tagLst xmlns:p="http://schemas.openxmlformats.org/presentationml/2006/main">
  <p:tag name="KSO_WM_DIAGRAM_VERSION" val="3"/>
  <p:tag name="KSO_WM_DIAGRAM_COLOR_TRICK" val="1"/>
  <p:tag name="KSO_WM_DIAGRAM_COLOR_TEXT_CAN_REMOVE" val="n"/>
  <p:tag name="KSO_WM_UNIT_VALUE" val="65*58"/>
  <p:tag name="KSO_WM_UNIT_HIGHLIGHT" val="0"/>
  <p:tag name="KSO_WM_UNIT_COMPATIBLE" val="0"/>
  <p:tag name="KSO_WM_UNIT_DIAGRAM_ISNUMVISUAL" val="0"/>
  <p:tag name="KSO_WM_UNIT_DIAGRAM_ISREFERUNIT" val="0"/>
  <p:tag name="KSO_WM_DIAGRAM_GROUP_CODE" val="n1-1"/>
  <p:tag name="KSO_WM_UNIT_TYPE" val="n_h_h_x"/>
  <p:tag name="KSO_WM_UNIT_INDEX" val="1_2_2_1"/>
  <p:tag name="KSO_WM_UNIT_ID" val="diagram20238191_1*n_h_h_x*1_2_2_1"/>
  <p:tag name="KSO_WM_TEMPLATE_CATEGORY" val="diagram"/>
  <p:tag name="KSO_WM_TEMPLATE_INDEX" val="20238191"/>
  <p:tag name="KSO_WM_UNIT_LAYERLEVEL" val="1_1_1_1"/>
  <p:tag name="KSO_WM_TAG_VERSION" val="3.0"/>
  <p:tag name="KSO_WM_BEAUTIFY_FLAG" val="#wm#"/>
  <p:tag name="KSO_WM_DIAGRAM_MAX_ITEMCNT" val="5"/>
  <p:tag name="KSO_WM_DIAGRAM_MIN_ITEMCNT" val="2"/>
  <p:tag name="KSO_WM_DIAGRAM_VIRTUALLY_FRAME" val="{&quot;height&quot;:271.43299212598424,&quot;left&quot;:52.2488188976378,&quot;top&quot;:106.88937007874014,&quot;width&quot;:580.3511811023621}"/>
  <p:tag name="KSO_WM_DIAGRAM_COLOR_MATCH_VALUE" val="{&quot;shape&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2"/>
  <p:tag name="KSO_WM_UNIT_FILL_FORE_SCHEMECOLOR_INDEX_BRIGHTNESS" val="0"/>
  <p:tag name="KSO_WM_DIAGRAM_USE_COLOR_VALUE" val="{&quot;color_scheme&quot;:1,&quot;color_type&quot;:1,&quot;theme_color_indexes&quot;:[5,6,5,6,5,6]}"/>
</p:tagLst>
</file>

<file path=ppt/tags/tag54.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TEMPLATE_CATEGORY" val="diagram"/>
  <p:tag name="KSO_WM_TEMPLATE_INDEX" val="20238178"/>
  <p:tag name="KSO_WM_UNIT_LAYERLEVEL" val="1_1_1_1"/>
  <p:tag name="KSO_WM_TAG_VERSION" val="3.0"/>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f*1_2_1_1"/>
  <p:tag name="KSO_WM_UNIT_INDEX" val="1_2_1_1"/>
  <p:tag name="KSO_WM_DIAGRAM_GROUP_CODE" val="n1-1"/>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55.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TEMPLATE_CATEGORY" val="diagram"/>
  <p:tag name="KSO_WM_TEMPLATE_INDEX" val="20238178"/>
  <p:tag name="KSO_WM_UNIT_LAYERLEVEL" val="1_1_1_1"/>
  <p:tag name="KSO_WM_TAG_VERSION" val="3.0"/>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f*1_2_5_1"/>
  <p:tag name="KSO_WM_UNIT_INDEX" val="1_2_5_1"/>
  <p:tag name="KSO_WM_DIAGRAM_GROUP_CODE" val="n1-1"/>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
  <p:tag name="KSO_WM_TAG_VERSION" val="3.0"/>
  <p:tag name="KSO_WM_UNIT_TYPE" val="n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solidLine&quot;:{&quot;brightness&quot;:0,&quot;colorType&quot;:1,&quot;foreColorIndex&quot;:5,&quot;transparency&quot;:0.30000001192092896},&quot;type&quot;:1},&quot;shadow&quot;:{&quot;brightness&quot;:0,&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i*1_2_1"/>
  <p:tag name="KSO_WM_UNIT_INDEX" val="1_2_1"/>
  <p:tag name="KSO_WM_DIAGRAM_GROUP_CODE" val="n1-1"/>
  <p:tag name="KSO_WM_UNIT_LINE_FORE_SCHEMECOLOR_INDEX" val="5"/>
  <p:tag name="KSO_WM_DIAGRAM_USE_COLOR_VALUE" val="{&quot;color_scheme&quot;:1,&quot;color_type&quot;:1,&quot;theme_color_indexes&quot;:[5,6,5,6,5,6]}"/>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
  <p:tag name="KSO_WM_TAG_VERSION" val="3.0"/>
  <p:tag name="KSO_WM_UNIT_ISCONTENTSTITLE" val="0"/>
  <p:tag name="KSO_WM_UNIT_ISNUMDGMTITLE" val="0"/>
  <p:tag name="KSO_WM_UNIT_NOCLEAR" val="0"/>
  <p:tag name="KSO_WM_UNIT_VALUE" val="36"/>
  <p:tag name="KSO_WM_UNIT_TYPE" val="n_h_a"/>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gradient&quot;:[{&quot;brightness&quot;:0,&quot;colorType&quot;:1,&quot;foreColorIndex&quot;:5,&quot;pos&quot;:0.4399999976158142,&quot;transparency&quot;:0},{&quot;brightness&quot;:0.6000000238418579,&quot;colorType&quot;:1,&quot;foreColorIndex&quot;:5,&quot;pos&quot;:0,&quot;transparency&quot;:0},{&quot;brightness&quot;:0,&quot;colorType&quot;:1,&quot;foreColorIndex&quot;:5,&quot;pos&quot;:0.6600000262260437,&quot;transparency&quot;:0},{&quot;brightness&quot;:0,&quot;colorType&quot;:1,&quot;foreColorIndex&quot;:5,&quot;pos&quot;:1,&quot;transparency&quot;:0}],&quot;type&quot;:3},&quot;glow&quot;:{&quot;colorType&quot;:0},&quot;line&quot;:{&quot;gradient&quot;:[{&quot;brightness&quot;:0.949999988079071,&quot;colorType&quot;:1,&quot;foreColorIndex&quot;:5,&quot;pos&quot;:0.3700000047683716,&quot;transparency&quot;:0},{&quot;brightness&quot;:0.550000011920929,&quot;colorType&quot;:1,&quot;foreColorIndex&quot;:5,&quot;pos&quot;:0,&quot;transparency&quot;:0},{&quot;brightness&quot;:0,&quot;colorType&quot;:1,&quot;foreColorIndex&quot;:14,&quot;pos&quot;:1,&quot;transparency&quot;:0},{&quot;brightness&quot;:0.699999988079071,&quot;colorType&quot;:1,&quot;foreColorIndex&quot;:5,&quot;pos&quot;:0.7099999785423279,&quot;transparency&quot;:0}],&quot;type&quot;:2},&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a*1_1_1"/>
  <p:tag name="KSO_WM_UNIT_INDEX" val="1_1_1"/>
  <p:tag name="KSO_WM_DIAGRAM_GROUP_CODE" val="n1-1"/>
  <p:tag name="KSO_WM_UNIT_PRESET_TEXT" val="Title"/>
  <p:tag name="KSO_WM_UNIT_FILL_TYPE" val="3"/>
  <p:tag name="KSO_WM_DIAGRAM_USE_COLOR_VALUE" val="{&quot;color_scheme&quot;:1,&quot;color_type&quot;:1,&quot;theme_color_indexes&quot;:[5,6,5,6,5,6]}"/>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
  <p:tag name="KSO_WM_TAG_VERSION" val="3.0"/>
  <p:tag name="KSO_WM_UNIT_TYPE" val="n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solidLine&quot;:{&quot;brightness&quot;:0.800000011920929,&quot;colorType&quot;:1,&quot;foreColorIndex&quot;:5,&quot;transparency&quot;:0.30000001192092896},&quot;type&quot;:1},&quot;shadow&quot;:{&quot;brightness&quot;:-0.15000000596046448,&quot;colorType&quot;:1,&quot;foreColorIndex&quot;:14,&quot;transparency&quot;:0.5},&quot;threeD&quot;:{&quot;curvedSurface&quot;:{&quot;brightness&quot;:0,&quot;colorType&quot;:2,&quot;rgb&quot;:&quot;#000000&quot;},&quot;depth&quot;:{&quot;colorType&quot;:0}}},&quot;text&quot;:{&quot;fill&quot;:{},&quot;glow&quot;:{},&quot;line&quot;:{},&quot;shadow&quot;:{},&quot;threeD&quot;:{}}}"/>
  <p:tag name="KSO_WM_BEAUTIFY_FLAG" val="#wm#"/>
  <p:tag name="KSO_WM_UNIT_ID" val="diagram20238178_4*n_h_i*1_1_3"/>
  <p:tag name="KSO_WM_UNIT_INDEX" val="1_1_3"/>
  <p:tag name="KSO_WM_DIAGRAM_GROUP_CODE" val="n1-1"/>
  <p:tag name="KSO_WM_UNIT_LINE_FORE_SCHEMECOLOR_INDEX" val="5"/>
  <p:tag name="KSO_WM_DIAGRAM_USE_COLOR_VALUE" val="{&quot;color_scheme&quot;:1,&quot;color_type&quot;:1,&quot;theme_color_indexes&quot;:[5,6,5,6,5,6]}"/>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gradient&quot;:[{&quot;brightness&quot;:0,&quot;colorType&quot;:1,&quot;foreColorIndex&quot;:5,&quot;pos&quot;:0.3700000047683716,&quot;transparency&quot;:0},{&quot;brightness&quot;:0.550000011920929,&quot;colorType&quot;:1,&quot;foreColorIndex&quot;:5,&quot;pos&quot;:0,&quot;transparency&quot;:0},{&quot;brightness&quot;:0,&quot;colorType&quot;:1,&quot;foreColorIndex&quot;:5,&quot;pos&quot;:1,&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1"/>
  <p:tag name="KSO_WM_UNIT_FILL_FORE_SCHEMECOLOR_INDEX" val="14"/>
  <p:tag name="KSO_WM_UNIT_FILL_FORE_SCHEMECOLOR_INDEX_BRIGHTNESS" val="0"/>
  <p:tag name="KSO_WM_UNIT_ID" val="diagram20238178_4*n_h_h_i*1_2_2_1"/>
  <p:tag name="KSO_WM_UNIT_INDEX" val="1_2_2_1"/>
  <p:tag name="KSO_WM_DIAGRAM_GROUP_CODE" val="n1-1"/>
  <p:tag name="KSO_WM_DIAGRAM_USE_COLOR_VALUE" val="{&quot;color_scheme&quot;:1,&quot;color_type&quot;:1,&quot;theme_color_indexes&quot;:[5,6,5,6,5,6]}"/>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gradient&quot;:[{&quot;brightness&quot;:0,&quot;colorType&quot;:1,&quot;foreColorIndex&quot;:5,&quot;pos&quot;:0.4399999976158142,&quot;transparency&quot;:0},{&quot;brightness&quot;:0.6000000238418579,&quot;colorType&quot;:1,&quot;foreColorIndex&quot;:5,&quot;pos&quot;:0,&quot;transparency&quot;:0},{&quot;brightness&quot;:0,&quot;colorType&quot;:1,&quot;foreColorIndex&quot;:5,&quot;pos&quot;:0.6600000262260437,&quot;transparency&quot;:0},{&quot;brightness&quot;:0,&quot;colorType&quot;:1,&quot;foreColorIndex&quot;:5,&quot;pos&quot;:1,&quot;transparency&quot;:0}],&quot;type&quot;:3},&quot;glow&quot;:{&quot;colorType&quot;:0},&quot;line&quot;:{&quot;gradient&quot;:[{&quot;brightness&quot;:0,&quot;colorType&quot;:2,&quot;pos&quot;:0.3700000047683716,&quot;rgb&quot;:&quot;#ffffff&quot;,&quot;transparency&quot;:0},{&quot;brightness&quot;:0.550000011920929,&quot;colorType&quot;:1,&quot;foreColorIndex&quot;:5,&quot;pos&quot;:0,&quot;transparency&quot;:0},{&quot;brightness&quot;:0,&quot;colorType&quot;:2,&quot;pos&quot;:1,&quot;rgb&quot;:&quot;#ffffff&quot;,&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i*1_2_2_2"/>
  <p:tag name="KSO_WM_UNIT_INDEX" val="1_2_2_2"/>
  <p:tag name="KSO_WM_DIAGRAM_GROUP_CODE" val="n1-1"/>
  <p:tag name="KSO_WM_UNIT_FILL_TYPE" val="3"/>
  <p:tag name="KSO_WM_DIAGRAM_USE_COLOR_VALUE" val="{&quot;color_scheme&quot;:1,&quot;color_type&quot;:1,&quot;theme_color_indexes&quot;:[5,6,5,6,5,6]}"/>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gradient&quot;:[{&quot;brightness&quot;:0,&quot;colorType&quot;:1,&quot;foreColorIndex&quot;:5,&quot;pos&quot;:0.3700000047683716,&quot;transparency&quot;:0},{&quot;brightness&quot;:0.550000011920929,&quot;colorType&quot;:1,&quot;foreColorIndex&quot;:5,&quot;pos&quot;:0,&quot;transparency&quot;:0},{&quot;brightness&quot;:0,&quot;colorType&quot;:1,&quot;foreColorIndex&quot;:5,&quot;pos&quot;:1,&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1"/>
  <p:tag name="KSO_WM_UNIT_FILL_FORE_SCHEMECOLOR_INDEX" val="14"/>
  <p:tag name="KSO_WM_UNIT_FILL_FORE_SCHEMECOLOR_INDEX_BRIGHTNESS" val="0"/>
  <p:tag name="KSO_WM_UNIT_ID" val="diagram20238178_4*n_h_h_i*1_2_4_1"/>
  <p:tag name="KSO_WM_UNIT_INDEX" val="1_2_4_1"/>
  <p:tag name="KSO_WM_DIAGRAM_GROUP_CODE" val="n1-1"/>
  <p:tag name="KSO_WM_DIAGRAM_USE_COLOR_VALUE" val="{&quot;color_scheme&quot;:1,&quot;color_type&quot;:1,&quot;theme_color_indexes&quot;:[5,6,5,6,5,6]}"/>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gradient&quot;:[{&quot;brightness&quot;:0,&quot;colorType&quot;:1,&quot;foreColorIndex&quot;:5,&quot;pos&quot;:0.4399999976158142,&quot;transparency&quot;:0},{&quot;brightness&quot;:0.6000000238418579,&quot;colorType&quot;:1,&quot;foreColorIndex&quot;:5,&quot;pos&quot;:0,&quot;transparency&quot;:0},{&quot;brightness&quot;:0,&quot;colorType&quot;:1,&quot;foreColorIndex&quot;:5,&quot;pos&quot;:0.6600000262260437,&quot;transparency&quot;:0},{&quot;brightness&quot;:0,&quot;colorType&quot;:1,&quot;foreColorIndex&quot;:5,&quot;pos&quot;:1,&quot;transparency&quot;:0}],&quot;type&quot;:3},&quot;glow&quot;:{&quot;colorType&quot;:0},&quot;line&quot;:{&quot;gradient&quot;:[{&quot;brightness&quot;:0,&quot;colorType&quot;:2,&quot;pos&quot;:0.3700000047683716,&quot;rgb&quot;:&quot;#ffffff&quot;,&quot;transparency&quot;:0},{&quot;brightness&quot;:0.550000011920929,&quot;colorType&quot;:1,&quot;foreColorIndex&quot;:5,&quot;pos&quot;:0,&quot;transparency&quot;:0},{&quot;brightness&quot;:0,&quot;colorType&quot;:2,&quot;pos&quot;:1,&quot;rgb&quot;:&quot;#ffffff&quot;,&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i*1_2_4_2"/>
  <p:tag name="KSO_WM_UNIT_INDEX" val="1_2_4_2"/>
  <p:tag name="KSO_WM_DIAGRAM_GROUP_CODE" val="n1-1"/>
  <p:tag name="KSO_WM_UNIT_FILL_TYPE" val="3"/>
  <p:tag name="KSO_WM_DIAGRAM_USE_COLOR_VALUE" val="{&quot;color_scheme&quot;:1,&quot;color_type&quot;:1,&quot;theme_color_indexes&quot;:[5,6,5,6,5,6]}"/>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gradient&quot;:[{&quot;brightness&quot;:0,&quot;colorType&quot;:1,&quot;foreColorIndex&quot;:5,&quot;pos&quot;:0.3700000047683716,&quot;transparency&quot;:0},{&quot;brightness&quot;:0.550000011920929,&quot;colorType&quot;:1,&quot;foreColorIndex&quot;:5,&quot;pos&quot;:0,&quot;transparency&quot;:0},{&quot;brightness&quot;:0,&quot;colorType&quot;:1,&quot;foreColorIndex&quot;:5,&quot;pos&quot;:1,&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1"/>
  <p:tag name="KSO_WM_UNIT_FILL_FORE_SCHEMECOLOR_INDEX" val="14"/>
  <p:tag name="KSO_WM_UNIT_FILL_FORE_SCHEMECOLOR_INDEX_BRIGHTNESS" val="0"/>
  <p:tag name="KSO_WM_UNIT_ID" val="diagram20238178_4*n_h_h_i*1_2_3_1"/>
  <p:tag name="KSO_WM_UNIT_INDEX" val="1_2_3_1"/>
  <p:tag name="KSO_WM_DIAGRAM_GROUP_CODE" val="n1-1"/>
  <p:tag name="KSO_WM_DIAGRAM_USE_COLOR_VALUE" val="{&quot;color_scheme&quot;:1,&quot;color_type&quot;:1,&quot;theme_color_indexes&quot;:[5,6,5,6,5,6]}"/>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gradient&quot;:[{&quot;brightness&quot;:0,&quot;colorType&quot;:1,&quot;foreColorIndex&quot;:5,&quot;pos&quot;:0.4399999976158142,&quot;transparency&quot;:0},{&quot;brightness&quot;:0.6000000238418579,&quot;colorType&quot;:1,&quot;foreColorIndex&quot;:5,&quot;pos&quot;:0,&quot;transparency&quot;:0},{&quot;brightness&quot;:0,&quot;colorType&quot;:1,&quot;foreColorIndex&quot;:5,&quot;pos&quot;:0.6600000262260437,&quot;transparency&quot;:0},{&quot;brightness&quot;:0,&quot;colorType&quot;:1,&quot;foreColorIndex&quot;:5,&quot;pos&quot;:1,&quot;transparency&quot;:0}],&quot;type&quot;:3},&quot;glow&quot;:{&quot;colorType&quot;:0},&quot;line&quot;:{&quot;gradient&quot;:[{&quot;brightness&quot;:0,&quot;colorType&quot;:2,&quot;pos&quot;:0.3700000047683716,&quot;rgb&quot;:&quot;#ffffff&quot;,&quot;transparency&quot;:0},{&quot;brightness&quot;:0.550000011920929,&quot;colorType&quot;:1,&quot;foreColorIndex&quot;:5,&quot;pos&quot;:0,&quot;transparency&quot;:0},{&quot;brightness&quot;:0,&quot;colorType&quot;:2,&quot;pos&quot;:1,&quot;rgb&quot;:&quot;#ffffff&quot;,&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i*1_2_3_2"/>
  <p:tag name="KSO_WM_UNIT_INDEX" val="1_2_3_2"/>
  <p:tag name="KSO_WM_DIAGRAM_GROUP_CODE" val="n1-1"/>
  <p:tag name="KSO_WM_UNIT_FILL_TYPE" val="3"/>
  <p:tag name="KSO_WM_DIAGRAM_USE_COLOR_VALUE" val="{&quot;color_scheme&quot;:1,&quot;color_type&quot;:1,&quot;theme_color_indexes&quot;:[5,6,5,6,5,6]}"/>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gradient&quot;:[{&quot;brightness&quot;:0,&quot;colorType&quot;:1,&quot;foreColorIndex&quot;:5,&quot;pos&quot;:0.3700000047683716,&quot;transparency&quot;:0},{&quot;brightness&quot;:0.550000011920929,&quot;colorType&quot;:1,&quot;foreColorIndex&quot;:5,&quot;pos&quot;:0,&quot;transparency&quot;:0},{&quot;brightness&quot;:0,&quot;colorType&quot;:1,&quot;foreColorIndex&quot;:5,&quot;pos&quot;:1,&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1"/>
  <p:tag name="KSO_WM_UNIT_FILL_FORE_SCHEMECOLOR_INDEX" val="14"/>
  <p:tag name="KSO_WM_UNIT_FILL_FORE_SCHEMECOLOR_INDEX_BRIGHTNESS" val="0"/>
  <p:tag name="KSO_WM_UNIT_ID" val="diagram20238178_4*n_h_h_i*1_2_1_1"/>
  <p:tag name="KSO_WM_UNIT_INDEX" val="1_2_1_1"/>
  <p:tag name="KSO_WM_DIAGRAM_GROUP_CODE" val="n1-1"/>
  <p:tag name="KSO_WM_DIAGRAM_USE_COLOR_VALUE" val="{&quot;color_scheme&quot;:1,&quot;color_type&quot;:1,&quot;theme_color_indexes&quot;:[5,6,5,6,5,6]}"/>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gradient&quot;:[{&quot;brightness&quot;:0,&quot;colorType&quot;:1,&quot;foreColorIndex&quot;:5,&quot;pos&quot;:0.4399999976158142,&quot;transparency&quot;:0},{&quot;brightness&quot;:0.6000000238418579,&quot;colorType&quot;:1,&quot;foreColorIndex&quot;:5,&quot;pos&quot;:0,&quot;transparency&quot;:0},{&quot;brightness&quot;:0,&quot;colorType&quot;:1,&quot;foreColorIndex&quot;:5,&quot;pos&quot;:0.6600000262260437,&quot;transparency&quot;:0},{&quot;brightness&quot;:0,&quot;colorType&quot;:1,&quot;foreColorIndex&quot;:5,&quot;pos&quot;:1,&quot;transparency&quot;:0}],&quot;type&quot;:3},&quot;glow&quot;:{&quot;colorType&quot;:0},&quot;line&quot;:{&quot;gradient&quot;:[{&quot;brightness&quot;:0,&quot;colorType&quot;:2,&quot;pos&quot;:0.3700000047683716,&quot;rgb&quot;:&quot;#ffffff&quot;,&quot;transparency&quot;:0},{&quot;brightness&quot;:0.550000011920929,&quot;colorType&quot;:1,&quot;foreColorIndex&quot;:5,&quot;pos&quot;:0,&quot;transparency&quot;:0},{&quot;brightness&quot;:0,&quot;colorType&quot;:2,&quot;pos&quot;:1,&quot;rgb&quot;:&quot;#ffffff&quot;,&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i*1_2_1_2"/>
  <p:tag name="KSO_WM_UNIT_INDEX" val="1_2_1_2"/>
  <p:tag name="KSO_WM_DIAGRAM_GROUP_CODE" val="n1-1"/>
  <p:tag name="KSO_WM_UNIT_FILL_TYPE" val="3"/>
  <p:tag name="KSO_WM_DIAGRAM_USE_COLOR_VALUE" val="{&quot;color_scheme&quot;:1,&quot;color_type&quot;:1,&quot;theme_color_indexes&quot;:[5,6,5,6,5,6]}"/>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gradient&quot;:[{&quot;brightness&quot;:0,&quot;colorType&quot;:1,&quot;foreColorIndex&quot;:5,&quot;pos&quot;:0.3700000047683716,&quot;transparency&quot;:0},{&quot;brightness&quot;:0.550000011920929,&quot;colorType&quot;:1,&quot;foreColorIndex&quot;:5,&quot;pos&quot;:0,&quot;transparency&quot;:0},{&quot;brightness&quot;:0,&quot;colorType&quot;:1,&quot;foreColorIndex&quot;:5,&quot;pos&quot;:1,&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1"/>
  <p:tag name="KSO_WM_UNIT_FILL_FORE_SCHEMECOLOR_INDEX" val="14"/>
  <p:tag name="KSO_WM_UNIT_FILL_FORE_SCHEMECOLOR_INDEX_BRIGHTNESS" val="0"/>
  <p:tag name="KSO_WM_UNIT_ID" val="diagram20238178_4*n_h_h_i*1_2_5_1"/>
  <p:tag name="KSO_WM_UNIT_INDEX" val="1_2_5_1"/>
  <p:tag name="KSO_WM_DIAGRAM_GROUP_CODE" val="n1-1"/>
  <p:tag name="KSO_WM_DIAGRAM_USE_COLOR_VALUE" val="{&quot;color_scheme&quot;:1,&quot;color_type&quot;:1,&quot;theme_color_indexes&quot;:[5,6,5,6,5,6]}"/>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_1"/>
  <p:tag name="KSO_WM_TAG_VERSION" val="3.0"/>
  <p:tag name="KSO_WM_UNIT_TYPE" val="n_h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gradient&quot;:[{&quot;brightness&quot;:0,&quot;colorType&quot;:1,&quot;foreColorIndex&quot;:5,&quot;pos&quot;:0.4399999976158142,&quot;transparency&quot;:0},{&quot;brightness&quot;:0.6000000238418579,&quot;colorType&quot;:1,&quot;foreColorIndex&quot;:5,&quot;pos&quot;:0,&quot;transparency&quot;:0},{&quot;brightness&quot;:0,&quot;colorType&quot;:1,&quot;foreColorIndex&quot;:5,&quot;pos&quot;:0.6600000262260437,&quot;transparency&quot;:0},{&quot;brightness&quot;:0,&quot;colorType&quot;:1,&quot;foreColorIndex&quot;:5,&quot;pos&quot;:1,&quot;transparency&quot;:0}],&quot;type&quot;:3},&quot;glow&quot;:{&quot;colorType&quot;:0},&quot;line&quot;:{&quot;gradient&quot;:[{&quot;brightness&quot;:0,&quot;colorType&quot;:2,&quot;pos&quot;:0.3700000047683716,&quot;rgb&quot;:&quot;#ffffff&quot;,&quot;transparency&quot;:0},{&quot;brightness&quot;:0.550000011920929,&quot;colorType&quot;:1,&quot;foreColorIndex&quot;:5,&quot;pos&quot;:0,&quot;transparency&quot;:0},{&quot;brightness&quot;:0,&quot;colorType&quot;:2,&quot;pos&quot;:1,&quot;rgb&quot;:&quot;#ffffff&quot;,&quot;transparency&quot;:0},{&quot;brightness&quot;:0.699999988079071,&quot;colorType&quot;:1,&quot;foreColorIndex&quot;:5,&quot;pos&quot;:0.7099999785423279,&quot;transparency&quot;:0}],&quot;type&quot;:2},&quot;shadow&quot;:{&quot;brightness&quot;:0,&quot;colorType&quot;:1,&quot;foreColorIndex&quot;:5,&quot;transparency&quot;:0.85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i*1_2_5_2"/>
  <p:tag name="KSO_WM_UNIT_INDEX" val="1_2_5_2"/>
  <p:tag name="KSO_WM_DIAGRAM_GROUP_CODE" val="n1-1"/>
  <p:tag name="KSO_WM_UNIT_FILL_TYPE" val="3"/>
  <p:tag name="KSO_WM_DIAGRAM_USE_COLOR_VALUE" val="{&quot;color_scheme&quot;:1,&quot;color_type&quot;:1,&quot;theme_color_indexes&quot;:[5,6,5,6,5,6]}"/>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TEMPLATE_CATEGORY" val="diagram"/>
  <p:tag name="KSO_WM_TEMPLATE_INDEX" val="20238178"/>
  <p:tag name="KSO_WM_UNIT_LAYERLEVEL" val="1_1_1"/>
  <p:tag name="KSO_WM_TAG_VERSION" val="3.0"/>
  <p:tag name="KSO_WM_UNIT_TYPE" val="n_h_i"/>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gradient&quot;:[{&quot;brightness&quot;:0,&quot;colorType&quot;:2,&quot;pos&quot;:0,&quot;rgb&quot;:&quot;#afc6ff&quot;,&quot;transparency&quot;:1},{&quot;brightness&quot;:0,&quot;colorType&quot;:2,&quot;pos&quot;:1,&quot;rgb&quot;:&quot;#376fff&quot;,&quot;transparency&quot;:1},{&quot;brightness&quot;:0,&quot;colorType&quot;:2,&quot;pos&quot;:0.5,&quot;rgb&quot;:&quot;#ffffff&quot;,&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UNIT_ID" val="diagram20238178_4*n_h_i*1_1_4"/>
  <p:tag name="KSO_WM_UNIT_INDEX" val="1_1_4"/>
  <p:tag name="KSO_WM_DIAGRAM_GROUP_CODE" val="n1-1"/>
  <p:tag name="KSO_WM_DIAGRAM_USE_COLOR_VALUE" val="{&quot;color_scheme&quot;:1,&quot;color_type&quot;:1,&quot;theme_color_indexes&quot;:[5,6,5,6,5,6]}"/>
</p:tagLst>
</file>

<file path=ppt/tags/tag7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TEMPLATE_CATEGORY" val="diagram"/>
  <p:tag name="KSO_WM_TEMPLATE_INDEX" val="20238178"/>
  <p:tag name="KSO_WM_UNIT_LAYERLEVEL" val="1_1_1_1"/>
  <p:tag name="KSO_WM_TAG_VERSION" val="3.0"/>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f*1_2_2_1"/>
  <p:tag name="KSO_WM_UNIT_INDEX" val="1_2_2_1"/>
  <p:tag name="KSO_WM_DIAGRAM_GROUP_CODE" val="n1-1"/>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7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TEMPLATE_CATEGORY" val="diagram"/>
  <p:tag name="KSO_WM_TEMPLATE_INDEX" val="20238178"/>
  <p:tag name="KSO_WM_UNIT_LAYERLEVEL" val="1_1_1_1"/>
  <p:tag name="KSO_WM_TAG_VERSION" val="3.0"/>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f*1_2_4_1"/>
  <p:tag name="KSO_WM_UNIT_INDEX" val="1_2_4_1"/>
  <p:tag name="KSO_WM_DIAGRAM_GROUP_CODE" val="n1-1"/>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72.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TEMPLATE_CATEGORY" val="diagram"/>
  <p:tag name="KSO_WM_TEMPLATE_INDEX" val="20238178"/>
  <p:tag name="KSO_WM_UNIT_LAYERLEVEL" val="1_1_1_1"/>
  <p:tag name="KSO_WM_TAG_VERSION" val="3.0"/>
  <p:tag name="KSO_WM_DIAGRAM_VERSION" val="3"/>
  <p:tag name="KSO_WM_DIAGRAM_COLOR_TRICK" val="1"/>
  <p:tag name="KSO_WM_DIAGRAM_COLOR_TEXT_CAN_REMOVE" val="n"/>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h_f*1_2_3_1"/>
  <p:tag name="KSO_WM_UNIT_INDEX" val="1_2_3_1"/>
  <p:tag name="KSO_WM_DIAGRAM_GROUP_CODE" val="n1-1"/>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73.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UNIT_TYPE" val="n_h_i"/>
  <p:tag name="KSO_WM_TEMPLATE_CATEGORY" val="diagram"/>
  <p:tag name="KSO_WM_TEMPLATE_INDEX" val="20238178"/>
  <p:tag name="KSO_WM_UNIT_LAYERLEVEL" val="1_1_1"/>
  <p:tag name="KSO_WM_TAG_VERSION" val="3.0"/>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solid&quot;:{&quot;brightness&quot;:0.800000011920929,&quot;colorType&quot;:1,&quot;foreColorIndex&quot;:5,&quot;transparency&quot;:0.6499999761581421},&quot;type&quot;:1},&quot;glow&quot;:{&quot;colorType&quot;:0},&quot;line&quot;:{&quot;gradient&quot;:[{&quot;brightness&quot;:0.949999988079071,&quot;colorType&quot;:1,&quot;foreColorIndex&quot;:5,&quot;pos&quot;:0.3700000047683716,&quot;transparency&quot;:0},{&quot;brightness&quot;:0.49000000953674316,&quot;colorType&quot;:1,&quot;foreColorIndex&quot;:5,&quot;pos&quot;:0,&quot;transparency&quot;:0},{&quot;brightness&quot;:0,&quot;colorType&quot;:1,&quot;foreColorIndex&quot;:14,&quot;pos&quot;:1,&quot;transparency&quot;:0},{&quot;brightness&quot;:0.699999988079071,&quot;colorType&quot;:1,&quot;foreColorIndex&quot;:5,&quot;pos&quot;:0.7099999785423279,&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D" val="diagram20238178_4*n_h_i*1_1_1"/>
  <p:tag name="KSO_WM_UNIT_INDEX" val="1_1_1"/>
  <p:tag name="KSO_WM_DIAGRAM_GROUP_CODE" val="n1-1"/>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74.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UNIT_TYPE" val="n_h_i"/>
  <p:tag name="KSO_WM_TEMPLATE_CATEGORY" val="diagram"/>
  <p:tag name="KSO_WM_TEMPLATE_INDEX" val="20238178"/>
  <p:tag name="KSO_WM_UNIT_LAYERLEVEL" val="1_1_1"/>
  <p:tag name="KSO_WM_TAG_VERSION" val="3.0"/>
  <p:tag name="KSO_WM_DIAGRAM_MAX_ITEMCNT" val="6"/>
  <p:tag name="KSO_WM_DIAGRAM_MIN_ITEMCNT" val="2"/>
  <p:tag name="KSO_WM_DIAGRAM_VIRTUALLY_FRAME" val="{&quot;height&quot;:288.25,&quot;left&quot;:28.745905511811024,&quot;top&quot;:71.2,&quot;width&quot;:673.754094488189}"/>
  <p:tag name="KSO_WM_DIAGRAM_COLOR_MATCH_VALUE" val="{&quot;shape&quot;:{&quot;fill&quot;:{&quot;type&quot;:0},&quot;glow&quot;:{&quot;colorType&quot;:0},&quot;line&quot;:{&quot;gradient&quot;:[{&quot;brightness&quot;:0.949999988079071,&quot;colorType&quot;:1,&quot;foreColorIndex&quot;:5,&quot;pos&quot;:0.3700000047683716,&quot;transparency&quot;:0},{&quot;brightness&quot;:0.49000000953674316,&quot;colorType&quot;:1,&quot;foreColorIndex&quot;:5,&quot;pos&quot;:0,&quot;transparency&quot;:0},{&quot;brightness&quot;:0,&quot;colorType&quot;:1,&quot;foreColorIndex&quot;:14,&quot;pos&quot;:1,&quot;transparency&quot;:0},{&quot;brightness&quot;:0.699999988079071,&quot;colorType&quot;:1,&quot;foreColorIndex&quot;:5,&quot;pos&quot;:0.7099999785423279,&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1"/>
  <p:tag name="KSO_WM_UNIT_FILL_FORE_SCHEMECOLOR_INDEX" val="14"/>
  <p:tag name="KSO_WM_UNIT_FILL_FORE_SCHEMECOLOR_INDEX_BRIGHTNESS" val="0"/>
  <p:tag name="KSO_WM_UNIT_ID" val="diagram20238178_4*n_h_i*1_1_2"/>
  <p:tag name="KSO_WM_UNIT_INDEX" val="1_1_2"/>
  <p:tag name="KSO_WM_DIAGRAM_GROUP_CODE" val="n1-1"/>
  <p:tag name="KSO_WM_DIAGRAM_USE_COLOR_VALUE" val="{&quot;color_scheme&quot;:1,&quot;color_type&quot;:1,&quot;theme_color_indexes&quot;:[5,6,5,6,5,6]}"/>
</p:tagLst>
</file>

<file path=ppt/tags/tag75.xml><?xml version="1.0" encoding="utf-8"?>
<p:tagLst xmlns:p="http://schemas.openxmlformats.org/presentationml/2006/main">
  <p:tag name="resource_record_key" val="{&quot;70&quot;:[3318869,3322137,3314370,3314368,331262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Дамаск</Template>
  <TotalTime>0</TotalTime>
  <Words>21795</Words>
  <Application>WPS Presentation</Application>
  <PresentationFormat>Произвольный</PresentationFormat>
  <Paragraphs>283</Paragraphs>
  <Slides>36</Slides>
  <Notes>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36</vt:i4>
      </vt:variant>
    </vt:vector>
  </HeadingPairs>
  <TitlesOfParts>
    <vt:vector size="55" baseType="lpstr">
      <vt:lpstr>Arial</vt:lpstr>
      <vt:lpstr>SimSun</vt:lpstr>
      <vt:lpstr>Wingdings</vt:lpstr>
      <vt:lpstr>Verdana</vt:lpstr>
      <vt:lpstr>Arial</vt:lpstr>
      <vt:lpstr>Tahoma</vt:lpstr>
      <vt:lpstr>Wingdings</vt:lpstr>
      <vt:lpstr>Times New Roman</vt:lpstr>
      <vt:lpstr>Microsoft Sans Serif</vt:lpstr>
      <vt:lpstr>Courier New</vt:lpstr>
      <vt:lpstr>inherit</vt:lpstr>
      <vt:lpstr>Segoe Print</vt:lpstr>
      <vt:lpstr>Microsoft YaHei</vt:lpstr>
      <vt:lpstr>Arial Unicode MS</vt:lpstr>
      <vt:lpstr>Bookman Old Style</vt:lpstr>
      <vt:lpstr>Rockwell</vt:lpstr>
      <vt:lpstr>Calibri</vt:lpstr>
      <vt:lpstr>Aharoni</vt:lpstr>
      <vt:lpstr>Damask</vt:lpstr>
      <vt:lpstr>PowerPoint 演示文稿</vt:lpstr>
      <vt:lpstr>Xodimlarni faoliyatini boshqarishda  islomiy tavsiyalar</vt:lpstr>
      <vt:lpstr>3.2.3 Direktor o‘rinbosari faoliyatida mediatorlik va nizolarni bartaraf etish( HR menejmenet)</vt:lpstr>
      <vt:lpstr>mediatorlik</vt:lpstr>
      <vt:lpstr>Direktor oʻrinbosari (oʻquv yoki maʼnaviy-maʼrifiy ishlar boʻyicha) muassasadagi asosiy boshqaruvchi va tashkilotchi boʻlib, uning samarali ishlashi uchun quyidagi vazifalar muhim:</vt:lpstr>
      <vt:lpstr>Hans Aysenk (Eysenck) testi</vt:lpstr>
      <vt:lpstr>Aysenk modeli shaxs temperamentini ikki asosiy shkala (oʻq) boʻyicha baholaydi</vt:lpstr>
      <vt:lpstr>“Sizni xodimlaringiz siz xohlagan  ishlarni emas, siz nazorat qiladigan va baholaydigan ishlarni  qilishadi”</vt:lpstr>
      <vt:lpstr>Xodimlarning faoliyatlarini boshqarish (Performance Management)</vt:lpstr>
      <vt:lpstr>    Perfomence menejment</vt:lpstr>
      <vt:lpstr>Xodimlarning faoliyatlarini boshqarish muhimligini tasdiqlovchi nazariyalar</vt:lpstr>
      <vt:lpstr>Xodimlarning faoliyatlarini boshqarishdan maqsad</vt:lpstr>
      <vt:lpstr>360 даражали баҳолаш</vt:lpstr>
      <vt:lpstr>PowerPoint 演示文稿</vt:lpstr>
      <vt:lpstr>Rezerv tizimi nima uchun kerak</vt:lpstr>
      <vt:lpstr>Potensiali bor xodimni qanday aniqlash mumkin</vt:lpstr>
      <vt:lpstr>Rivojlanayotgan xodimning sifatlari</vt:lpstr>
      <vt:lpstr>PowerPoint 演示文稿</vt:lpstr>
      <vt:lpstr>Chiqiqsh intervyusi   (    EXIT Interview)</vt:lpstr>
      <vt:lpstr>HR Metrika</vt:lpstr>
      <vt:lpstr>PowerPoint 演示文稿</vt:lpstr>
      <vt:lpstr>«Bu mening ishim emas» usuli – «STRAUS» «Meni tinch qo‘yinglar! Meni hech narsa qiziqtirmaydi!»</vt:lpstr>
      <vt:lpstr>PowerPoint 演示文稿</vt:lpstr>
      <vt:lpstr>Kompromiss (kelishuvchanlik) usuli – «TULKI» «Men siz uchun hamma narsaga tayyorman. Men siz uchun foydali bo‘la olaman-mi?!»</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Компанияда ички HR тизимини яратиш Ходимларнинг Фаолиятларини  Бошқариш ва Баҳолаш  (Performance Management)</dc:title>
  <dc:creator>User</dc:creator>
  <cp:lastModifiedBy>Komila Xamidova</cp:lastModifiedBy>
  <cp:revision>25</cp:revision>
  <dcterms:created xsi:type="dcterms:W3CDTF">2023-02-19T06:10:00Z</dcterms:created>
  <dcterms:modified xsi:type="dcterms:W3CDTF">2026-09-12T06:50:03Z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2022-10-24T15:00:00Z</vt:filetime>
  </property>
  <property fmtid="{D5CDD505-2E9C-101B-9397-08002B2CF9AE}" pid="3" name="Creator">
    <vt:lpwstr>Microsoft® PowerPoint® 2016</vt:lpwstr>
  </property>
  <property fmtid="{D5CDD505-2E9C-101B-9397-08002B2CF9AE}" pid="4" name="LastSaved">
    <vt:filetime>2023-02-19T15:00:00Z</vt:filetime>
  </property>
  <property fmtid="{D5CDD505-2E9C-101B-9397-08002B2CF9AE}" pid="5" name="ICV">
    <vt:lpwstr>3034AACF19B3478C82E5E2FDC1CADA2C_12</vt:lpwstr>
  </property>
  <property fmtid="{D5CDD505-2E9C-101B-9397-08002B2CF9AE}" pid="6" name="KSOProductBuildVer">
    <vt:lpwstr>1049-12.1.0.28485</vt:lpwstr>
  </property>
</Properties>
</file>