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62" r:id="rId4"/>
    <p:sldId id="265" r:id="rId5"/>
    <p:sldId id="263" r:id="rId6"/>
    <p:sldId id="261" r:id="rId7"/>
    <p:sldId id="266" r:id="rId8"/>
    <p:sldId id="264" r:id="rId9"/>
    <p:sldId id="258" r:id="rId10"/>
    <p:sldId id="259" r:id="rId11"/>
    <p:sldId id="260" r:id="rId12"/>
  </p:sldIdLst>
  <p:sldSz cx="12192000" cy="6858000"/>
  <p:notesSz cx="6858000" cy="9144000"/>
  <p:custDataLst>
    <p:tags r:id="rId1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gs" Target="tags/tag185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4" Type="http://schemas.openxmlformats.org/officeDocument/2006/relationships/tags" Target="../tags/tag11.xml"/><Relationship Id="rId3" Type="http://schemas.openxmlformats.org/officeDocument/2006/relationships/image" Target="../media/image2.png"/><Relationship Id="rId2" Type="http://schemas.openxmlformats.org/officeDocument/2006/relationships/tags" Target="../tags/tag10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image" Target="../media/image3.png"/><Relationship Id="rId2" Type="http://schemas.openxmlformats.org/officeDocument/2006/relationships/tags" Target="../tags/tag12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7" Type="http://schemas.openxmlformats.org/officeDocument/2006/relationships/tags" Target="../tags/tag20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tags" Target="../tags/tag28.xml"/><Relationship Id="rId8" Type="http://schemas.openxmlformats.org/officeDocument/2006/relationships/tags" Target="../tags/tag27.xml"/><Relationship Id="rId7" Type="http://schemas.openxmlformats.org/officeDocument/2006/relationships/tags" Target="../tags/tag26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4" Type="http://schemas.openxmlformats.org/officeDocument/2006/relationships/tags" Target="../tags/tag35.xml"/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tags" Target="../tags/tag42.xml"/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tags" Target="../tags/tag50.xml"/><Relationship Id="rId7" Type="http://schemas.openxmlformats.org/officeDocument/2006/relationships/tags" Target="../tags/tag49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Relationship Id="rId3" Type="http://schemas.openxmlformats.org/officeDocument/2006/relationships/image" Target="../media/image4.png"/><Relationship Id="rId2" Type="http://schemas.openxmlformats.org/officeDocument/2006/relationships/tags" Target="../tags/tag45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12000" contrast="30000"/>
          </a:blip>
          <a:srcRect t="586" r="671" b="-1"/>
          <a:stretch>
            <a:fillRect/>
          </a:stretch>
        </p:blipFill>
        <p:spPr>
          <a:xfrm>
            <a:off x="0" y="-14831"/>
            <a:ext cx="12192000" cy="687283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4"/>
            </p:custDataLst>
          </p:nvPr>
        </p:nvSpPr>
        <p:spPr>
          <a:xfrm>
            <a:off x="838200" y="1972310"/>
            <a:ext cx="7421880" cy="2218690"/>
          </a:xfrm>
        </p:spPr>
        <p:txBody>
          <a:bodyPr anchor="t" anchorCtr="0">
            <a:normAutofit/>
          </a:bodyPr>
          <a:lstStyle>
            <a:lvl1pPr algn="l">
              <a:lnSpc>
                <a:spcPct val="100000"/>
              </a:lnSpc>
              <a:defRPr sz="4400">
                <a:solidFill>
                  <a:schemeClr val="lt1">
                    <a:lumMod val="100000"/>
                  </a:schemeClr>
                </a:solidFill>
                <a:latin typeface="+mj-lt"/>
                <a:sym typeface="Arial" panose="020B0604020202020204" pitchFamily="34" charset="0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5"/>
            </p:custDataLst>
          </p:nvPr>
        </p:nvSpPr>
        <p:spPr>
          <a:xfrm>
            <a:off x="838200" y="949960"/>
            <a:ext cx="10515600" cy="1015365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accent1"/>
                </a:solidFill>
                <a:latin typeface="+mj-lt"/>
                <a:sym typeface="Arial" panose="020B0604020202020204" pitchFamily="34" charset="0"/>
              </a:defRPr>
            </a:lvl1pPr>
            <a:lvl2pPr marL="457200" indent="0" algn="ctr">
              <a:buNone/>
              <a:defRPr sz="2000">
                <a:latin typeface="+mj-lt"/>
              </a:defRPr>
            </a:lvl2pPr>
            <a:lvl3pPr marL="914400" indent="0" algn="ctr">
              <a:buNone/>
              <a:defRPr sz="1800">
                <a:latin typeface="+mj-lt"/>
              </a:defRPr>
            </a:lvl3pPr>
            <a:lvl4pPr marL="1371600" indent="0" algn="ctr">
              <a:buNone/>
              <a:defRPr sz="1600">
                <a:latin typeface="+mj-lt"/>
              </a:defRPr>
            </a:lvl4pPr>
            <a:lvl5pPr marL="1828800" indent="0" algn="ctr">
              <a:buNone/>
              <a:defRPr sz="1600">
                <a:latin typeface="+mj-lt"/>
              </a:defRPr>
            </a:lvl5pPr>
            <a:lvl6pPr marL="2286000" indent="0" algn="ctr">
              <a:buNone/>
              <a:defRPr sz="1600">
                <a:latin typeface="+mj-lt"/>
              </a:defRPr>
            </a:lvl6pPr>
            <a:lvl7pPr marL="2743200" indent="0" algn="ctr">
              <a:buNone/>
              <a:defRPr sz="1600">
                <a:latin typeface="+mj-lt"/>
              </a:defRPr>
            </a:lvl7pPr>
            <a:lvl8pPr marL="3200400" indent="0" algn="ctr">
              <a:buNone/>
              <a:defRPr sz="1600">
                <a:latin typeface="+mj-lt"/>
              </a:defRPr>
            </a:lvl8pPr>
            <a:lvl9pPr marL="3657600" indent="0" algn="ctr">
              <a:buNone/>
              <a:defRPr sz="1600">
                <a:latin typeface="+mj-lt"/>
              </a:defRPr>
            </a:lvl9pPr>
          </a:lstStyle>
          <a:p>
            <a:r>
              <a:rPr lang="en-US" dirty="0">
                <a:latin typeface="+mj-lt"/>
              </a:rPr>
              <a:t>Click to add subtitle</a:t>
            </a:r>
            <a:endParaRPr lang="en-US" dirty="0"/>
          </a:p>
        </p:txBody>
      </p:sp>
      <p:sp>
        <p:nvSpPr>
          <p:cNvPr id="24" name="署名占位符 10"/>
          <p:cNvSpPr>
            <a:spLocks noGrp="1"/>
          </p:cNvSpPr>
          <p:nvPr>
            <p:ph type="body" sz="quarter" idx="17" hasCustomPrompt="1"/>
            <p:custDataLst>
              <p:tags r:id="rId6"/>
            </p:custDataLst>
          </p:nvPr>
        </p:nvSpPr>
        <p:spPr>
          <a:xfrm>
            <a:off x="838200" y="4194175"/>
            <a:ext cx="2743200" cy="526415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lt1">
                    <a:lumMod val="100000"/>
                  </a:schemeClr>
                </a:solidFill>
                <a:latin typeface="+mn-lt"/>
                <a:sym typeface="Arial" panose="020B0604020202020204" pitchFamily="34" charset="0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/>
        <p:txBody>
          <a:bodyPr/>
          <a:lstStyle>
            <a:lvl1pPr algn="l">
              <a:defRPr>
                <a:solidFill>
                  <a:schemeClr val="lt1">
                    <a:lumMod val="100000"/>
                  </a:schemeClr>
                </a:solidFill>
                <a:latin typeface="+mj-lt"/>
                <a:sym typeface="Arial" panose="020B0604020202020204" pitchFamily="34" charset="0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  <p:custDataLst>
              <p:tags r:id="rId3"/>
            </p:custDataLst>
          </p:nvPr>
        </p:nvSpPr>
        <p:spPr/>
        <p:txBody>
          <a:bodyPr/>
          <a:lstStyle>
            <a:lvl1pPr>
              <a:defRPr sz="1800">
                <a:solidFill>
                  <a:schemeClr val="lt1">
                    <a:lumMod val="100000"/>
                  </a:schemeClr>
                </a:solidFill>
                <a:latin typeface="+mn-lt"/>
                <a:sym typeface="Arial" panose="020B0604020202020204" pitchFamily="34" charset="0"/>
              </a:defRPr>
            </a:lvl1pPr>
            <a:lvl2pPr>
              <a:defRPr sz="1600">
                <a:solidFill>
                  <a:schemeClr val="lt1">
                    <a:lumMod val="100000"/>
                  </a:schemeClr>
                </a:solidFill>
                <a:latin typeface="+mn-lt"/>
              </a:defRPr>
            </a:lvl2pPr>
            <a:lvl3pPr>
              <a:defRPr sz="1400">
                <a:solidFill>
                  <a:schemeClr val="lt1">
                    <a:lumMod val="100000"/>
                  </a:schemeClr>
                </a:solidFill>
                <a:latin typeface="+mn-lt"/>
              </a:defRPr>
            </a:lvl3pPr>
            <a:lvl4pPr>
              <a:defRPr sz="1200">
                <a:solidFill>
                  <a:schemeClr val="lt1">
                    <a:lumMod val="100000"/>
                  </a:schemeClr>
                </a:solidFill>
                <a:latin typeface="+mn-lt"/>
              </a:defRPr>
            </a:lvl4pPr>
            <a:lvl5pPr>
              <a:defRPr sz="1200">
                <a:solidFill>
                  <a:schemeClr val="lt1">
                    <a:lumMod val="100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Date Area</a:t>
            </a: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Catalo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6000" contrast="12000"/>
          </a:blip>
          <a:srcRect t="2579"/>
          <a:stretch>
            <a:fillRect/>
          </a:stretch>
        </p:blipFill>
        <p:spPr>
          <a:xfrm>
            <a:off x="0" y="11430"/>
            <a:ext cx="12192635" cy="684657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21665" y="755650"/>
            <a:ext cx="3260090" cy="5563870"/>
          </a:xfrm>
        </p:spPr>
        <p:txBody>
          <a:bodyPr anchor="t">
            <a:normAutofit/>
          </a:bodyPr>
          <a:lstStyle>
            <a:lvl1pPr>
              <a:defRPr sz="4400">
                <a:solidFill>
                  <a:schemeClr val="lt1">
                    <a:lumMod val="100000"/>
                  </a:schemeClr>
                </a:solidFill>
                <a:latin typeface="+mj-lt"/>
                <a:sym typeface="Arial" panose="020B0604020202020204" pitchFamily="34" charset="0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12000" contrast="24000"/>
          </a:blip>
          <a:srcRect t="1279" r="833"/>
          <a:stretch>
            <a:fillRect/>
          </a:stretch>
        </p:blipFill>
        <p:spPr>
          <a:xfrm>
            <a:off x="1" y="0"/>
            <a:ext cx="12191999" cy="684371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3900170" y="2228215"/>
            <a:ext cx="7291070" cy="3861435"/>
          </a:xfrm>
        </p:spPr>
        <p:txBody>
          <a:bodyPr anchor="t" anchorCtr="0">
            <a:normAutofit/>
          </a:bodyPr>
          <a:lstStyle>
            <a:lvl1pPr algn="r">
              <a:defRPr sz="4000">
                <a:solidFill>
                  <a:schemeClr val="lt1">
                    <a:lumMod val="100000"/>
                  </a:schemeClr>
                </a:solidFill>
                <a:latin typeface="+mj-lt"/>
                <a:sym typeface="Arial" panose="020B0604020202020204" pitchFamily="34" charset="0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8" name="节编号 3"/>
          <p:cNvSpPr>
            <a:spLocks noGrp="1"/>
          </p:cNvSpPr>
          <p:nvPr>
            <p:ph type="body" sz="quarter" idx="13" hasCustomPrompt="1"/>
            <p:custDataLst>
              <p:tags r:id="rId5"/>
            </p:custDataLst>
          </p:nvPr>
        </p:nvSpPr>
        <p:spPr>
          <a:xfrm>
            <a:off x="2045335" y="803275"/>
            <a:ext cx="9144000" cy="1405890"/>
          </a:xfrm>
        </p:spPr>
        <p:txBody>
          <a:bodyPr wrap="none" tIns="0" rIns="0" bIns="0" anchor="b" anchorCtr="0">
            <a:normAutofit/>
          </a:bodyPr>
          <a:lstStyle>
            <a:lvl1pPr marL="0" indent="0" algn="r">
              <a:buNone/>
              <a:defRPr sz="8800" b="1">
                <a:solidFill>
                  <a:schemeClr val="accent1"/>
                </a:solidFill>
                <a:latin typeface="+mn-lt"/>
                <a:sym typeface="Arial" panose="020B0604020202020204" pitchFamily="34" charset="0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/>
        <p:txBody>
          <a:bodyPr vert="horz" lIns="0" tIns="0" rIns="0" bIns="0" rtlCol="0" anchor="ctr">
            <a:normAutofit/>
          </a:bodyPr>
          <a:lstStyle>
            <a:lvl1pPr algn="l">
              <a:defRPr lang="en-US" dirty="0">
                <a:solidFill>
                  <a:schemeClr val="lt1">
                    <a:lumMod val="100000"/>
                  </a:schemeClr>
                </a:solidFill>
                <a:latin typeface="+mj-lt"/>
                <a:sym typeface="Arial" panose="020B0604020202020204" pitchFamily="34" charset="0"/>
              </a:defRPr>
            </a:lvl1pPr>
          </a:lstStyle>
          <a:p>
            <a:pPr lvl="0"/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  <p:custDataLst>
              <p:tags r:id="rId3"/>
            </p:custDataLst>
          </p:nvPr>
        </p:nvSpPr>
        <p:spPr>
          <a:xfrm>
            <a:off x="695960" y="1301750"/>
            <a:ext cx="5323840" cy="4875850"/>
          </a:xfrm>
        </p:spPr>
        <p:txBody>
          <a:bodyPr/>
          <a:lstStyle>
            <a:lvl1pPr>
              <a:defRPr sz="1800">
                <a:solidFill>
                  <a:schemeClr val="lt1">
                    <a:lumMod val="100000"/>
                  </a:schemeClr>
                </a:solidFill>
                <a:latin typeface="+mn-lt"/>
                <a:sym typeface="Arial" panose="020B0604020202020204" pitchFamily="34" charset="0"/>
              </a:defRPr>
            </a:lvl1pPr>
            <a:lvl2pPr>
              <a:defRPr sz="1600">
                <a:solidFill>
                  <a:schemeClr val="lt1">
                    <a:lumMod val="100000"/>
                  </a:schemeClr>
                </a:solidFill>
                <a:latin typeface="+mn-lt"/>
              </a:defRPr>
            </a:lvl2pPr>
            <a:lvl3pPr>
              <a:defRPr sz="1400">
                <a:solidFill>
                  <a:schemeClr val="lt1">
                    <a:lumMod val="100000"/>
                  </a:schemeClr>
                </a:solidFill>
                <a:latin typeface="+mn-lt"/>
              </a:defRPr>
            </a:lvl3pPr>
            <a:lvl4pPr>
              <a:defRPr sz="1200">
                <a:solidFill>
                  <a:schemeClr val="lt1">
                    <a:lumMod val="100000"/>
                  </a:schemeClr>
                </a:solidFill>
                <a:latin typeface="+mn-lt"/>
              </a:defRPr>
            </a:lvl4pPr>
            <a:lvl5pPr>
              <a:defRPr sz="1200">
                <a:solidFill>
                  <a:schemeClr val="lt1">
                    <a:lumMod val="100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4"/>
            </p:custDataLst>
          </p:nvPr>
        </p:nvSpPr>
        <p:spPr>
          <a:xfrm>
            <a:off x="6172200" y="1301750"/>
            <a:ext cx="5323840" cy="4875850"/>
          </a:xfrm>
        </p:spPr>
        <p:txBody>
          <a:bodyPr/>
          <a:lstStyle>
            <a:lvl1pPr>
              <a:defRPr sz="1800">
                <a:solidFill>
                  <a:schemeClr val="lt1">
                    <a:lumMod val="100000"/>
                  </a:schemeClr>
                </a:solidFill>
                <a:latin typeface="+mn-lt"/>
                <a:sym typeface="Arial" panose="020B0604020202020204" pitchFamily="34" charset="0"/>
              </a:defRPr>
            </a:lvl1pPr>
            <a:lvl2pPr>
              <a:defRPr sz="1600">
                <a:solidFill>
                  <a:schemeClr val="lt1">
                    <a:lumMod val="100000"/>
                  </a:schemeClr>
                </a:solidFill>
                <a:latin typeface="+mn-lt"/>
              </a:defRPr>
            </a:lvl2pPr>
            <a:lvl3pPr>
              <a:defRPr sz="1400">
                <a:solidFill>
                  <a:schemeClr val="lt1">
                    <a:lumMod val="100000"/>
                  </a:schemeClr>
                </a:solidFill>
                <a:latin typeface="+mn-lt"/>
              </a:defRPr>
            </a:lvl3pPr>
            <a:lvl4pPr>
              <a:defRPr sz="1200">
                <a:solidFill>
                  <a:schemeClr val="lt1">
                    <a:lumMod val="100000"/>
                  </a:schemeClr>
                </a:solidFill>
                <a:latin typeface="+mn-lt"/>
              </a:defRPr>
            </a:lvl4pPr>
            <a:lvl5pPr>
              <a:defRPr sz="1200">
                <a:solidFill>
                  <a:schemeClr val="lt1">
                    <a:lumMod val="100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Date Area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98506" y="266702"/>
            <a:ext cx="10795086" cy="863607"/>
          </a:xfrm>
        </p:spPr>
        <p:txBody>
          <a:bodyPr vert="horz" lIns="0" tIns="0" rIns="0" bIns="0" rtlCol="0" anchor="ctr">
            <a:normAutofit/>
          </a:bodyPr>
          <a:lstStyle>
            <a:lvl1pPr algn="l">
              <a:defRPr lang="en-US" dirty="0">
                <a:solidFill>
                  <a:schemeClr val="lt1">
                    <a:lumMod val="100000"/>
                  </a:schemeClr>
                </a:solidFill>
                <a:latin typeface="+mj-lt"/>
                <a:sym typeface="Arial" panose="020B0604020202020204" pitchFamily="34" charset="0"/>
              </a:defRPr>
            </a:lvl1pPr>
          </a:lstStyle>
          <a:p>
            <a:pPr lvl="0"/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95960" y="1301750"/>
            <a:ext cx="5323840" cy="411303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lt1">
                    <a:lumMod val="100000"/>
                  </a:schemeClr>
                </a:solidFill>
                <a:latin typeface="+mj-lt"/>
                <a:sym typeface="Arial" panose="020B0604020202020204" pitchFamily="34" charset="0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  <a:lvl6pPr marL="2286000" indent="0">
              <a:buNone/>
              <a:defRPr sz="1600" b="1">
                <a:latin typeface="+mj-lt"/>
              </a:defRPr>
            </a:lvl6pPr>
            <a:lvl7pPr marL="2743200" indent="0">
              <a:buNone/>
              <a:defRPr sz="1600" b="1">
                <a:latin typeface="+mj-lt"/>
              </a:defRPr>
            </a:lvl7pPr>
            <a:lvl8pPr marL="3200400" indent="0">
              <a:buNone/>
              <a:defRPr sz="1600" b="1">
                <a:latin typeface="+mj-lt"/>
              </a:defRPr>
            </a:lvl8pPr>
            <a:lvl9pPr marL="3657600" indent="0">
              <a:buNone/>
              <a:defRPr sz="1600" b="1">
                <a:latin typeface="+mj-lt"/>
              </a:defRPr>
            </a:lvl9pPr>
          </a:lstStyle>
          <a:p>
            <a:pPr lvl="0"/>
            <a:r>
              <a:rPr lang="en-US" dirty="0">
                <a:latin typeface="+mj-lt"/>
              </a:rPr>
              <a:t>Click to add text</a:t>
            </a:r>
            <a:endParaRPr 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4"/>
            </p:custDataLst>
          </p:nvPr>
        </p:nvSpPr>
        <p:spPr>
          <a:xfrm>
            <a:off x="695960" y="1875099"/>
            <a:ext cx="5323840" cy="4300276"/>
          </a:xfrm>
        </p:spPr>
        <p:txBody>
          <a:bodyPr/>
          <a:lstStyle>
            <a:lvl1pPr>
              <a:defRPr sz="1800">
                <a:solidFill>
                  <a:schemeClr val="lt1">
                    <a:lumMod val="100000"/>
                  </a:schemeClr>
                </a:solidFill>
                <a:latin typeface="+mn-lt"/>
                <a:sym typeface="Arial" panose="020B0604020202020204" pitchFamily="34" charset="0"/>
              </a:defRPr>
            </a:lvl1pPr>
            <a:lvl2pPr>
              <a:defRPr sz="1600">
                <a:solidFill>
                  <a:schemeClr val="lt1">
                    <a:lumMod val="100000"/>
                  </a:schemeClr>
                </a:solidFill>
                <a:latin typeface="+mn-lt"/>
              </a:defRPr>
            </a:lvl2pPr>
            <a:lvl3pPr>
              <a:defRPr sz="1400">
                <a:solidFill>
                  <a:schemeClr val="lt1">
                    <a:lumMod val="100000"/>
                  </a:schemeClr>
                </a:solidFill>
                <a:latin typeface="+mn-lt"/>
              </a:defRPr>
            </a:lvl3pPr>
            <a:lvl4pPr>
              <a:defRPr sz="1200">
                <a:solidFill>
                  <a:schemeClr val="lt1">
                    <a:lumMod val="100000"/>
                  </a:schemeClr>
                </a:solidFill>
                <a:latin typeface="+mn-lt"/>
              </a:defRPr>
            </a:lvl4pPr>
            <a:lvl5pPr>
              <a:defRPr sz="1200">
                <a:solidFill>
                  <a:schemeClr val="lt1">
                    <a:lumMod val="100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172200" y="1301750"/>
            <a:ext cx="5323840" cy="411303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lt1">
                    <a:lumMod val="100000"/>
                  </a:schemeClr>
                </a:solidFill>
                <a:latin typeface="+mj-lt"/>
                <a:sym typeface="Arial" panose="020B0604020202020204" pitchFamily="34" charset="0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  <a:lvl6pPr marL="2286000" indent="0">
              <a:buNone/>
              <a:defRPr sz="1600" b="1">
                <a:latin typeface="+mj-lt"/>
              </a:defRPr>
            </a:lvl6pPr>
            <a:lvl7pPr marL="2743200" indent="0">
              <a:buNone/>
              <a:defRPr sz="1600" b="1">
                <a:latin typeface="+mj-lt"/>
              </a:defRPr>
            </a:lvl7pPr>
            <a:lvl8pPr marL="3200400" indent="0">
              <a:buNone/>
              <a:defRPr sz="1600" b="1">
                <a:latin typeface="+mj-lt"/>
              </a:defRPr>
            </a:lvl8pPr>
            <a:lvl9pPr marL="3657600" indent="0">
              <a:buNone/>
              <a:defRPr sz="1600" b="1">
                <a:latin typeface="+mj-lt"/>
              </a:defRPr>
            </a:lvl9pPr>
          </a:lstStyle>
          <a:p>
            <a:pPr lvl="0"/>
            <a:r>
              <a:rPr lang="en-US" dirty="0">
                <a:latin typeface="+mj-lt"/>
              </a:rPr>
              <a:t>Click to add text</a:t>
            </a:r>
            <a:endParaRPr 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  <p:custDataLst>
              <p:tags r:id="rId6"/>
            </p:custDataLst>
          </p:nvPr>
        </p:nvSpPr>
        <p:spPr>
          <a:xfrm>
            <a:off x="6172200" y="1875099"/>
            <a:ext cx="5323840" cy="4300276"/>
          </a:xfrm>
        </p:spPr>
        <p:txBody>
          <a:bodyPr/>
          <a:lstStyle>
            <a:lvl1pPr>
              <a:defRPr sz="1800">
                <a:solidFill>
                  <a:schemeClr val="lt1">
                    <a:lumMod val="100000"/>
                  </a:schemeClr>
                </a:solidFill>
                <a:latin typeface="+mn-lt"/>
                <a:sym typeface="Arial" panose="020B0604020202020204" pitchFamily="34" charset="0"/>
              </a:defRPr>
            </a:lvl1pPr>
            <a:lvl2pPr>
              <a:defRPr sz="1600">
                <a:solidFill>
                  <a:schemeClr val="lt1">
                    <a:lumMod val="100000"/>
                  </a:schemeClr>
                </a:solidFill>
                <a:latin typeface="+mn-lt"/>
              </a:defRPr>
            </a:lvl2pPr>
            <a:lvl3pPr>
              <a:defRPr sz="1400">
                <a:solidFill>
                  <a:schemeClr val="lt1">
                    <a:lumMod val="100000"/>
                  </a:schemeClr>
                </a:solidFill>
                <a:latin typeface="+mn-lt"/>
              </a:defRPr>
            </a:lvl3pPr>
            <a:lvl4pPr>
              <a:defRPr sz="1200">
                <a:solidFill>
                  <a:schemeClr val="lt1">
                    <a:lumMod val="100000"/>
                  </a:schemeClr>
                </a:solidFill>
                <a:latin typeface="+mn-lt"/>
              </a:defRPr>
            </a:lvl4pPr>
            <a:lvl5pPr>
              <a:defRPr sz="1200">
                <a:solidFill>
                  <a:schemeClr val="lt1">
                    <a:lumMod val="100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Date Area</a:t>
            </a:r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/>
        <p:txBody>
          <a:bodyPr/>
          <a:lstStyle>
            <a:lvl1pPr algn="l">
              <a:defRPr>
                <a:solidFill>
                  <a:schemeClr val="lt1">
                    <a:lumMod val="100000"/>
                  </a:schemeClr>
                </a:solidFill>
                <a:latin typeface="+mj-lt"/>
                <a:sym typeface="Arial" panose="020B0604020202020204" pitchFamily="34" charset="0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Date Area</a:t>
            </a:r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Date Area</a:t>
            </a: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1"/>
          <p:cNvSpPr>
            <a:spLocks noGrp="1"/>
          </p:cNvSpPr>
          <p:nvPr>
            <p:ph idx="1" hasCustomPrompt="1"/>
            <p:custDataLst>
              <p:tags r:id="rId2"/>
            </p:custDataLst>
          </p:nvPr>
        </p:nvSpPr>
        <p:spPr>
          <a:xfrm>
            <a:off x="695960" y="360045"/>
            <a:ext cx="10801985" cy="5817870"/>
          </a:xfrm>
        </p:spPr>
        <p:txBody>
          <a:bodyPr/>
          <a:lstStyle>
            <a:lvl1pPr>
              <a:defRPr sz="1800">
                <a:solidFill>
                  <a:schemeClr val="lt1">
                    <a:lumMod val="100000"/>
                  </a:schemeClr>
                </a:solidFill>
                <a:latin typeface="+mn-lt"/>
                <a:sym typeface="Arial" panose="020B0604020202020204" pitchFamily="34" charset="0"/>
              </a:defRPr>
            </a:lvl1pPr>
            <a:lvl2pPr>
              <a:defRPr sz="1600">
                <a:solidFill>
                  <a:schemeClr val="lt1">
                    <a:lumMod val="100000"/>
                  </a:schemeClr>
                </a:solidFill>
                <a:latin typeface="+mn-lt"/>
              </a:defRPr>
            </a:lvl2pPr>
            <a:lvl3pPr>
              <a:defRPr sz="1400">
                <a:solidFill>
                  <a:schemeClr val="lt1">
                    <a:lumMod val="100000"/>
                  </a:schemeClr>
                </a:solidFill>
                <a:latin typeface="+mn-lt"/>
              </a:defRPr>
            </a:lvl3pPr>
            <a:lvl4pPr>
              <a:defRPr sz="1200">
                <a:solidFill>
                  <a:schemeClr val="lt1">
                    <a:lumMod val="100000"/>
                  </a:schemeClr>
                </a:solidFill>
                <a:latin typeface="+mn-lt"/>
              </a:defRPr>
            </a:lvl4pPr>
            <a:lvl5pPr>
              <a:defRPr sz="1200">
                <a:solidFill>
                  <a:schemeClr val="lt1">
                    <a:lumMod val="100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Date Area</a:t>
            </a:r>
            <a:endParaRPr lang="en-US"/>
          </a:p>
        </p:txBody>
      </p:sp>
      <p:sp>
        <p:nvSpPr>
          <p:cNvPr id="5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98506" y="266702"/>
            <a:ext cx="10795086" cy="863607"/>
          </a:xfrm>
        </p:spPr>
        <p:txBody>
          <a:bodyPr/>
          <a:lstStyle>
            <a:lvl1pPr algn="l">
              <a:defRPr>
                <a:solidFill>
                  <a:schemeClr val="lt1">
                    <a:lumMod val="100000"/>
                  </a:schemeClr>
                </a:solidFill>
                <a:latin typeface="+mj-lt"/>
                <a:sym typeface="Arial" panose="020B0604020202020204" pitchFamily="34" charset="0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95960" y="1301750"/>
            <a:ext cx="10798810" cy="539750"/>
          </a:xfrm>
        </p:spPr>
        <p:txBody>
          <a:bodyPr anchor="t"/>
          <a:lstStyle>
            <a:lvl1pPr marL="0" indent="0">
              <a:buNone/>
              <a:defRPr sz="2400" b="0">
                <a:solidFill>
                  <a:schemeClr val="lt1">
                    <a:lumMod val="100000"/>
                  </a:schemeClr>
                </a:solidFill>
                <a:latin typeface="+mj-lt"/>
                <a:sym typeface="Arial" panose="020B0604020202020204" pitchFamily="34" charset="0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  <a:lvl6pPr marL="2286000" indent="0">
              <a:buNone/>
              <a:defRPr sz="1600" b="1">
                <a:latin typeface="+mj-lt"/>
              </a:defRPr>
            </a:lvl6pPr>
            <a:lvl7pPr marL="2743200" indent="0">
              <a:buNone/>
              <a:defRPr sz="1600" b="1">
                <a:latin typeface="+mj-lt"/>
              </a:defRPr>
            </a:lvl7pPr>
            <a:lvl8pPr marL="3200400" indent="0">
              <a:buNone/>
              <a:defRPr sz="1600" b="1">
                <a:latin typeface="+mj-lt"/>
              </a:defRPr>
            </a:lvl8pPr>
            <a:lvl9pPr marL="3657600" indent="0">
              <a:buNone/>
              <a:defRPr sz="1600" b="1">
                <a:latin typeface="+mj-lt"/>
              </a:defRPr>
            </a:lvl9pPr>
          </a:lstStyle>
          <a:p>
            <a:r>
              <a:rPr lang="en-US" dirty="0">
                <a:latin typeface="+mj-lt"/>
              </a:rPr>
              <a:t>Click to add text</a:t>
            </a:r>
            <a:endParaRPr lang="en-US" dirty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Date Area</a:t>
            </a:r>
            <a:endParaRPr 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12000" contrast="24000"/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4"/>
            </p:custDataLst>
          </p:nvPr>
        </p:nvSpPr>
        <p:spPr>
          <a:xfrm>
            <a:off x="838200" y="1216451"/>
            <a:ext cx="10515000" cy="1800000"/>
          </a:xfrm>
        </p:spPr>
        <p:txBody>
          <a:bodyPr anchor="b"/>
          <a:lstStyle>
            <a:lvl1pPr algn="ctr">
              <a:lnSpc>
                <a:spcPct val="100000"/>
              </a:lnSpc>
              <a:defRPr sz="6000">
                <a:solidFill>
                  <a:schemeClr val="lt1">
                    <a:lumMod val="100000"/>
                  </a:schemeClr>
                </a:solidFill>
                <a:latin typeface="+mj-lt"/>
                <a:sym typeface="Arial" panose="020B0604020202020204" pitchFamily="34" charset="0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24" name="署名占位符 10"/>
          <p:cNvSpPr>
            <a:spLocks noGrp="1"/>
          </p:cNvSpPr>
          <p:nvPr>
            <p:ph type="body" sz="quarter" idx="17" hasCustomPrompt="1"/>
            <p:custDataLst>
              <p:tags r:id="rId5"/>
            </p:custDataLst>
          </p:nvPr>
        </p:nvSpPr>
        <p:spPr>
          <a:xfrm>
            <a:off x="838165" y="3380249"/>
            <a:ext cx="10514400" cy="898647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lt1">
                    <a:lumMod val="100000"/>
                  </a:schemeClr>
                </a:solidFill>
                <a:latin typeface="+mn-lt"/>
                <a:sym typeface="Arial" panose="020B0604020202020204" pitchFamily="34" charset="0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8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Date Area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9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2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E5F26B5-172A-4DC2-B0B7-181CFC56B87C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57.xml"/><Relationship Id="rId17" Type="http://schemas.openxmlformats.org/officeDocument/2006/relationships/tags" Target="../tags/tag56.xml"/><Relationship Id="rId16" Type="http://schemas.openxmlformats.org/officeDocument/2006/relationships/tags" Target="../tags/tag55.xml"/><Relationship Id="rId15" Type="http://schemas.openxmlformats.org/officeDocument/2006/relationships/tags" Target="../tags/tag54.xml"/><Relationship Id="rId14" Type="http://schemas.openxmlformats.org/officeDocument/2006/relationships/tags" Target="../tags/tag53.xml"/><Relationship Id="rId13" Type="http://schemas.openxmlformats.org/officeDocument/2006/relationships/tags" Target="../tags/tag52.xml"/><Relationship Id="rId12" Type="http://schemas.openxmlformats.org/officeDocument/2006/relationships/tags" Target="../tags/tag5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12"/>
            </p:custDataLst>
          </p:nvPr>
        </p:nvSpPr>
        <p:spPr>
          <a:xfrm>
            <a:off x="0" y="0"/>
            <a:ext cx="12192000" cy="6876415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95960" y="360000"/>
            <a:ext cx="10800000" cy="720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95960" y="1301749"/>
            <a:ext cx="10800000" cy="487362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9596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Date Area</a:t>
            </a: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753983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E5F26B5-172A-4DC2-B0B7-181CFC56B87C}" type="slidenum">
              <a:rPr lang="en-US" smtClean="0"/>
            </a:fld>
            <a:endParaRPr lang="en-US"/>
          </a:p>
        </p:txBody>
      </p:sp>
      <p:sp>
        <p:nvSpPr>
          <p:cNvPr id="9" name="KSO_TEMPLATE" hidden="1"/>
          <p:cNvSpPr/>
          <p:nvPr userDrawn="1"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>
          <a:solidFill>
            <a:srgbClr val="FFFFFF"/>
          </a:solidFill>
          <a:latin typeface="Arial" panose="020B0604020202020204" pitchFamily="34" charset="0"/>
          <a:sym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1400" kern="1200">
          <a:solidFill>
            <a:srgbClr val="FFFFFF"/>
          </a:solidFill>
          <a:latin typeface="Arial" panose="020B0604020202020204" pitchFamily="34" charset="0"/>
          <a:sym typeface="Arial" panose="020B0604020202020204" pitchFamily="34" charset="0"/>
        </a:defRPr>
      </a:lvl1pPr>
      <a:lvl2pPr marL="538480" indent="-20637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200" kern="1200">
          <a:solidFill>
            <a:srgbClr val="FFFFFF"/>
          </a:solidFill>
          <a:latin typeface="+mn-lt"/>
        </a:defRPr>
      </a:lvl2pPr>
      <a:lvl3pPr marL="798830" indent="-1619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000" kern="1200">
          <a:solidFill>
            <a:srgbClr val="FFFFFF"/>
          </a:solidFill>
          <a:latin typeface="+mn-lt"/>
        </a:defRPr>
      </a:lvl3pPr>
      <a:lvl4pPr marL="1030605" indent="-1492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900" kern="1200">
          <a:solidFill>
            <a:srgbClr val="FFFFFF"/>
          </a:solidFill>
          <a:latin typeface="+mn-lt"/>
        </a:defRPr>
      </a:lvl4pPr>
      <a:lvl5pPr marL="1235075" indent="-127000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000" kern="1200">
          <a:solidFill>
            <a:srgbClr val="FFFFFF"/>
          </a:solidFill>
          <a:latin typeface="+mn-lt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61.xml"/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69.xml"/><Relationship Id="rId7" Type="http://schemas.openxmlformats.org/officeDocument/2006/relationships/tags" Target="../tags/tag68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tags" Target="../tags/tag70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81.xml"/><Relationship Id="rId8" Type="http://schemas.openxmlformats.org/officeDocument/2006/relationships/tags" Target="../tags/tag80.xml"/><Relationship Id="rId7" Type="http://schemas.openxmlformats.org/officeDocument/2006/relationships/tags" Target="../tags/tag79.xml"/><Relationship Id="rId6" Type="http://schemas.openxmlformats.org/officeDocument/2006/relationships/tags" Target="../tags/tag78.xml"/><Relationship Id="rId5" Type="http://schemas.openxmlformats.org/officeDocument/2006/relationships/tags" Target="../tags/tag77.xml"/><Relationship Id="rId4" Type="http://schemas.openxmlformats.org/officeDocument/2006/relationships/tags" Target="../tags/tag76.xml"/><Relationship Id="rId39" Type="http://schemas.openxmlformats.org/officeDocument/2006/relationships/slideLayout" Target="../slideLayouts/slideLayout2.xml"/><Relationship Id="rId38" Type="http://schemas.openxmlformats.org/officeDocument/2006/relationships/tags" Target="../tags/tag110.xml"/><Relationship Id="rId37" Type="http://schemas.openxmlformats.org/officeDocument/2006/relationships/tags" Target="../tags/tag109.xml"/><Relationship Id="rId36" Type="http://schemas.openxmlformats.org/officeDocument/2006/relationships/tags" Target="../tags/tag108.xml"/><Relationship Id="rId35" Type="http://schemas.openxmlformats.org/officeDocument/2006/relationships/tags" Target="../tags/tag107.xml"/><Relationship Id="rId34" Type="http://schemas.openxmlformats.org/officeDocument/2006/relationships/tags" Target="../tags/tag106.xml"/><Relationship Id="rId33" Type="http://schemas.openxmlformats.org/officeDocument/2006/relationships/tags" Target="../tags/tag105.xml"/><Relationship Id="rId32" Type="http://schemas.openxmlformats.org/officeDocument/2006/relationships/tags" Target="../tags/tag104.xml"/><Relationship Id="rId31" Type="http://schemas.openxmlformats.org/officeDocument/2006/relationships/tags" Target="../tags/tag103.xml"/><Relationship Id="rId30" Type="http://schemas.openxmlformats.org/officeDocument/2006/relationships/tags" Target="../tags/tag102.xml"/><Relationship Id="rId3" Type="http://schemas.openxmlformats.org/officeDocument/2006/relationships/tags" Target="../tags/tag75.xml"/><Relationship Id="rId29" Type="http://schemas.openxmlformats.org/officeDocument/2006/relationships/tags" Target="../tags/tag101.xml"/><Relationship Id="rId28" Type="http://schemas.openxmlformats.org/officeDocument/2006/relationships/tags" Target="../tags/tag100.xml"/><Relationship Id="rId27" Type="http://schemas.openxmlformats.org/officeDocument/2006/relationships/tags" Target="../tags/tag99.xml"/><Relationship Id="rId26" Type="http://schemas.openxmlformats.org/officeDocument/2006/relationships/tags" Target="../tags/tag98.xml"/><Relationship Id="rId25" Type="http://schemas.openxmlformats.org/officeDocument/2006/relationships/tags" Target="../tags/tag97.xml"/><Relationship Id="rId24" Type="http://schemas.openxmlformats.org/officeDocument/2006/relationships/tags" Target="../tags/tag96.xml"/><Relationship Id="rId23" Type="http://schemas.openxmlformats.org/officeDocument/2006/relationships/tags" Target="../tags/tag95.xml"/><Relationship Id="rId22" Type="http://schemas.openxmlformats.org/officeDocument/2006/relationships/tags" Target="../tags/tag94.xml"/><Relationship Id="rId21" Type="http://schemas.openxmlformats.org/officeDocument/2006/relationships/tags" Target="../tags/tag93.xml"/><Relationship Id="rId20" Type="http://schemas.openxmlformats.org/officeDocument/2006/relationships/tags" Target="../tags/tag92.xml"/><Relationship Id="rId2" Type="http://schemas.openxmlformats.org/officeDocument/2006/relationships/tags" Target="../tags/tag74.xml"/><Relationship Id="rId19" Type="http://schemas.openxmlformats.org/officeDocument/2006/relationships/tags" Target="../tags/tag91.xml"/><Relationship Id="rId18" Type="http://schemas.openxmlformats.org/officeDocument/2006/relationships/tags" Target="../tags/tag90.xml"/><Relationship Id="rId17" Type="http://schemas.openxmlformats.org/officeDocument/2006/relationships/tags" Target="../tags/tag89.xml"/><Relationship Id="rId16" Type="http://schemas.openxmlformats.org/officeDocument/2006/relationships/tags" Target="../tags/tag88.xml"/><Relationship Id="rId15" Type="http://schemas.openxmlformats.org/officeDocument/2006/relationships/tags" Target="../tags/tag87.xml"/><Relationship Id="rId14" Type="http://schemas.openxmlformats.org/officeDocument/2006/relationships/tags" Target="../tags/tag86.xml"/><Relationship Id="rId13" Type="http://schemas.openxmlformats.org/officeDocument/2006/relationships/tags" Target="../tags/tag85.xml"/><Relationship Id="rId12" Type="http://schemas.openxmlformats.org/officeDocument/2006/relationships/tags" Target="../tags/tag84.xml"/><Relationship Id="rId11" Type="http://schemas.openxmlformats.org/officeDocument/2006/relationships/tags" Target="../tags/tag83.xml"/><Relationship Id="rId10" Type="http://schemas.openxmlformats.org/officeDocument/2006/relationships/tags" Target="../tags/tag82.xml"/><Relationship Id="rId1" Type="http://schemas.openxmlformats.org/officeDocument/2006/relationships/tags" Target="../tags/tag73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119.xml"/><Relationship Id="rId8" Type="http://schemas.openxmlformats.org/officeDocument/2006/relationships/tags" Target="../tags/tag118.xml"/><Relationship Id="rId7" Type="http://schemas.openxmlformats.org/officeDocument/2006/relationships/tags" Target="../tags/tag117.xml"/><Relationship Id="rId6" Type="http://schemas.openxmlformats.org/officeDocument/2006/relationships/tags" Target="../tags/tag116.xml"/><Relationship Id="rId5" Type="http://schemas.openxmlformats.org/officeDocument/2006/relationships/tags" Target="../tags/tag115.xml"/><Relationship Id="rId4" Type="http://schemas.openxmlformats.org/officeDocument/2006/relationships/tags" Target="../tags/tag114.xml"/><Relationship Id="rId34" Type="http://schemas.openxmlformats.org/officeDocument/2006/relationships/slideLayout" Target="../slideLayouts/slideLayout2.xml"/><Relationship Id="rId33" Type="http://schemas.openxmlformats.org/officeDocument/2006/relationships/tags" Target="../tags/tag143.xml"/><Relationship Id="rId32" Type="http://schemas.openxmlformats.org/officeDocument/2006/relationships/tags" Target="../tags/tag142.xml"/><Relationship Id="rId31" Type="http://schemas.openxmlformats.org/officeDocument/2006/relationships/tags" Target="../tags/tag141.xml"/><Relationship Id="rId30" Type="http://schemas.openxmlformats.org/officeDocument/2006/relationships/tags" Target="../tags/tag140.xml"/><Relationship Id="rId3" Type="http://schemas.openxmlformats.org/officeDocument/2006/relationships/tags" Target="../tags/tag113.xml"/><Relationship Id="rId29" Type="http://schemas.openxmlformats.org/officeDocument/2006/relationships/tags" Target="../tags/tag139.xml"/><Relationship Id="rId28" Type="http://schemas.openxmlformats.org/officeDocument/2006/relationships/tags" Target="../tags/tag138.xml"/><Relationship Id="rId27" Type="http://schemas.openxmlformats.org/officeDocument/2006/relationships/tags" Target="../tags/tag137.xml"/><Relationship Id="rId26" Type="http://schemas.openxmlformats.org/officeDocument/2006/relationships/tags" Target="../tags/tag136.xml"/><Relationship Id="rId25" Type="http://schemas.openxmlformats.org/officeDocument/2006/relationships/tags" Target="../tags/tag135.xml"/><Relationship Id="rId24" Type="http://schemas.openxmlformats.org/officeDocument/2006/relationships/tags" Target="../tags/tag134.xml"/><Relationship Id="rId23" Type="http://schemas.openxmlformats.org/officeDocument/2006/relationships/tags" Target="../tags/tag133.xml"/><Relationship Id="rId22" Type="http://schemas.openxmlformats.org/officeDocument/2006/relationships/tags" Target="../tags/tag132.xml"/><Relationship Id="rId21" Type="http://schemas.openxmlformats.org/officeDocument/2006/relationships/tags" Target="../tags/tag131.xml"/><Relationship Id="rId20" Type="http://schemas.openxmlformats.org/officeDocument/2006/relationships/tags" Target="../tags/tag130.xml"/><Relationship Id="rId2" Type="http://schemas.openxmlformats.org/officeDocument/2006/relationships/tags" Target="../tags/tag112.xml"/><Relationship Id="rId19" Type="http://schemas.openxmlformats.org/officeDocument/2006/relationships/tags" Target="../tags/tag129.xml"/><Relationship Id="rId18" Type="http://schemas.openxmlformats.org/officeDocument/2006/relationships/tags" Target="../tags/tag128.xml"/><Relationship Id="rId17" Type="http://schemas.openxmlformats.org/officeDocument/2006/relationships/tags" Target="../tags/tag127.xml"/><Relationship Id="rId16" Type="http://schemas.openxmlformats.org/officeDocument/2006/relationships/tags" Target="../tags/tag126.xml"/><Relationship Id="rId15" Type="http://schemas.openxmlformats.org/officeDocument/2006/relationships/tags" Target="../tags/tag125.xml"/><Relationship Id="rId14" Type="http://schemas.openxmlformats.org/officeDocument/2006/relationships/tags" Target="../tags/tag124.xml"/><Relationship Id="rId13" Type="http://schemas.openxmlformats.org/officeDocument/2006/relationships/tags" Target="../tags/tag123.xml"/><Relationship Id="rId12" Type="http://schemas.openxmlformats.org/officeDocument/2006/relationships/tags" Target="../tags/tag122.xml"/><Relationship Id="rId11" Type="http://schemas.openxmlformats.org/officeDocument/2006/relationships/tags" Target="../tags/tag121.xml"/><Relationship Id="rId10" Type="http://schemas.openxmlformats.org/officeDocument/2006/relationships/tags" Target="../tags/tag120.xml"/><Relationship Id="rId1" Type="http://schemas.openxmlformats.org/officeDocument/2006/relationships/tags" Target="../tags/tag111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45.xml"/><Relationship Id="rId2" Type="http://schemas.openxmlformats.org/officeDocument/2006/relationships/image" Target="../media/image5.png"/><Relationship Id="rId1" Type="http://schemas.openxmlformats.org/officeDocument/2006/relationships/tags" Target="../tags/tag144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154.xml"/><Relationship Id="rId8" Type="http://schemas.openxmlformats.org/officeDocument/2006/relationships/tags" Target="../tags/tag153.xml"/><Relationship Id="rId7" Type="http://schemas.openxmlformats.org/officeDocument/2006/relationships/tags" Target="../tags/tag152.xml"/><Relationship Id="rId6" Type="http://schemas.openxmlformats.org/officeDocument/2006/relationships/tags" Target="../tags/tag151.xml"/><Relationship Id="rId5" Type="http://schemas.openxmlformats.org/officeDocument/2006/relationships/tags" Target="../tags/tag150.xml"/><Relationship Id="rId4" Type="http://schemas.openxmlformats.org/officeDocument/2006/relationships/tags" Target="../tags/tag149.xml"/><Relationship Id="rId3" Type="http://schemas.openxmlformats.org/officeDocument/2006/relationships/tags" Target="../tags/tag148.xml"/><Relationship Id="rId2" Type="http://schemas.openxmlformats.org/officeDocument/2006/relationships/tags" Target="../tags/tag147.xml"/><Relationship Id="rId19" Type="http://schemas.openxmlformats.org/officeDocument/2006/relationships/slideLayout" Target="../slideLayouts/slideLayout2.xml"/><Relationship Id="rId18" Type="http://schemas.openxmlformats.org/officeDocument/2006/relationships/tags" Target="../tags/tag163.xml"/><Relationship Id="rId17" Type="http://schemas.openxmlformats.org/officeDocument/2006/relationships/tags" Target="../tags/tag162.xml"/><Relationship Id="rId16" Type="http://schemas.openxmlformats.org/officeDocument/2006/relationships/tags" Target="../tags/tag161.xml"/><Relationship Id="rId15" Type="http://schemas.openxmlformats.org/officeDocument/2006/relationships/tags" Target="../tags/tag160.xml"/><Relationship Id="rId14" Type="http://schemas.openxmlformats.org/officeDocument/2006/relationships/tags" Target="../tags/tag159.xml"/><Relationship Id="rId13" Type="http://schemas.openxmlformats.org/officeDocument/2006/relationships/tags" Target="../tags/tag158.xml"/><Relationship Id="rId12" Type="http://schemas.openxmlformats.org/officeDocument/2006/relationships/tags" Target="../tags/tag157.xml"/><Relationship Id="rId11" Type="http://schemas.openxmlformats.org/officeDocument/2006/relationships/tags" Target="../tags/tag156.xml"/><Relationship Id="rId10" Type="http://schemas.openxmlformats.org/officeDocument/2006/relationships/tags" Target="../tags/tag155.xml"/><Relationship Id="rId1" Type="http://schemas.openxmlformats.org/officeDocument/2006/relationships/tags" Target="../tags/tag146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172.xml"/><Relationship Id="rId8" Type="http://schemas.openxmlformats.org/officeDocument/2006/relationships/tags" Target="../tags/tag171.xml"/><Relationship Id="rId7" Type="http://schemas.openxmlformats.org/officeDocument/2006/relationships/tags" Target="../tags/tag170.xml"/><Relationship Id="rId6" Type="http://schemas.openxmlformats.org/officeDocument/2006/relationships/tags" Target="../tags/tag169.xml"/><Relationship Id="rId5" Type="http://schemas.openxmlformats.org/officeDocument/2006/relationships/tags" Target="../tags/tag168.xml"/><Relationship Id="rId4" Type="http://schemas.openxmlformats.org/officeDocument/2006/relationships/tags" Target="../tags/tag167.xml"/><Relationship Id="rId3" Type="http://schemas.openxmlformats.org/officeDocument/2006/relationships/tags" Target="../tags/tag166.xml"/><Relationship Id="rId2" Type="http://schemas.openxmlformats.org/officeDocument/2006/relationships/tags" Target="../tags/tag165.xml"/><Relationship Id="rId16" Type="http://schemas.openxmlformats.org/officeDocument/2006/relationships/slideLayout" Target="../slideLayouts/slideLayout3.xml"/><Relationship Id="rId15" Type="http://schemas.openxmlformats.org/officeDocument/2006/relationships/tags" Target="../tags/tag178.xml"/><Relationship Id="rId14" Type="http://schemas.openxmlformats.org/officeDocument/2006/relationships/tags" Target="../tags/tag177.xml"/><Relationship Id="rId13" Type="http://schemas.openxmlformats.org/officeDocument/2006/relationships/tags" Target="../tags/tag176.xml"/><Relationship Id="rId12" Type="http://schemas.openxmlformats.org/officeDocument/2006/relationships/tags" Target="../tags/tag175.xml"/><Relationship Id="rId11" Type="http://schemas.openxmlformats.org/officeDocument/2006/relationships/tags" Target="../tags/tag174.xml"/><Relationship Id="rId10" Type="http://schemas.openxmlformats.org/officeDocument/2006/relationships/tags" Target="../tags/tag173.xml"/><Relationship Id="rId1" Type="http://schemas.openxmlformats.org/officeDocument/2006/relationships/tags" Target="../tags/tag164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181.xml"/><Relationship Id="rId2" Type="http://schemas.openxmlformats.org/officeDocument/2006/relationships/tags" Target="../tags/tag180.xml"/><Relationship Id="rId1" Type="http://schemas.openxmlformats.org/officeDocument/2006/relationships/tags" Target="../tags/tag179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1.xml"/><Relationship Id="rId3" Type="http://schemas.openxmlformats.org/officeDocument/2006/relationships/tags" Target="../tags/tag184.xml"/><Relationship Id="rId2" Type="http://schemas.openxmlformats.org/officeDocument/2006/relationships/tags" Target="../tags/tag183.xml"/><Relationship Id="rId1" Type="http://schemas.openxmlformats.org/officeDocument/2006/relationships/tags" Target="../tags/tag18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594360" y="1762760"/>
            <a:ext cx="11003280" cy="2188845"/>
          </a:xfrm>
        </p:spPr>
        <p:txBody>
          <a:bodyPr/>
          <a:lstStyle/>
          <a:p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MAKTAB IMIJINI SHAKLLANTIRISH</a:t>
            </a:r>
            <a:endParaRPr lang="en-US" alt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副标题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594360" y="272415"/>
            <a:ext cx="10515600" cy="1015365"/>
          </a:xfrm>
        </p:spPr>
        <p:txBody>
          <a:bodyPr/>
          <a:lstStyle/>
          <a:p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I. Ta’lim menejmenti moduli, 1.6-mavzu</a:t>
            </a:r>
            <a:endParaRPr lang="en-US" alt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0" name="署名"/>
          <p:cNvSpPr>
            <a:spLocks noGrp="1"/>
          </p:cNvSpPr>
          <p:nvPr>
            <p:ph type="body" sz="quarter" idx="17"/>
            <p:custDataLst>
              <p:tags r:id="rId3"/>
            </p:custDataLst>
          </p:nvPr>
        </p:nvSpPr>
        <p:spPr>
          <a:xfrm>
            <a:off x="426720" y="6095365"/>
            <a:ext cx="2743200" cy="526415"/>
          </a:xfrm>
        </p:spPr>
        <p:txBody>
          <a:bodyPr/>
          <a:lstStyle/>
          <a:p>
            <a:r>
              <a:rPr lang="en-US">
                <a:latin typeface="Times New Roman" panose="02020603050405020304" charset="0"/>
                <a:cs typeface="Times New Roman" panose="02020603050405020304" charset="0"/>
              </a:rPr>
              <a:t>Xamidova Komila</a:t>
            </a:r>
            <a:endParaRPr 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426720" y="3139440"/>
            <a:ext cx="6889750" cy="1087755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>
              <a:lnSpc>
                <a:spcPct val="120000"/>
              </a:lnSpc>
            </a:pPr>
            <a:r>
              <a:rPr b="1" i="0">
                <a:solidFill>
                  <a:schemeClr val="tx1"/>
                </a:solidFill>
                <a:latin typeface="Times New Roman" panose="02020603050405020304" charset="0"/>
                <a:ea typeface="-apple-system"/>
                <a:cs typeface="Times New Roman" panose="02020603050405020304" charset="0"/>
              </a:rPr>
              <a:t>Imij</a:t>
            </a:r>
            <a:r>
              <a:rPr lang="en-US" b="1" i="0">
                <a:solidFill>
                  <a:schemeClr val="tx1"/>
                </a:solidFill>
                <a:latin typeface="Times New Roman" panose="02020603050405020304" charset="0"/>
                <a:ea typeface="-apple-system"/>
                <a:cs typeface="Times New Roman" panose="02020603050405020304" charset="0"/>
              </a:rPr>
              <a:t> </a:t>
            </a:r>
            <a:r>
              <a:rPr b="0" i="0">
                <a:solidFill>
                  <a:schemeClr val="tx1"/>
                </a:solidFill>
                <a:latin typeface="Times New Roman" panose="02020603050405020304" charset="0"/>
                <a:ea typeface="-apple-system"/>
                <a:cs typeface="Times New Roman" panose="02020603050405020304" charset="0"/>
              </a:rPr>
              <a:t> — shaxs, hodisa, narsaning ommalashtirish, reklama qilish va hokazo maqsadlarda odamlarga hissiyruhiy taʼsir koʻrsatishni koʻzlab shakllantiriladigan qiyofasi; targʻib qilish vositalaridan biri</a:t>
            </a:r>
            <a:endParaRPr b="0" i="0">
              <a:solidFill>
                <a:schemeClr val="tx1"/>
              </a:solidFill>
              <a:latin typeface="Times New Roman" panose="02020603050405020304" charset="0"/>
              <a:ea typeface="-apple-system"/>
              <a:cs typeface="Times New Roman" panose="02020603050405020304" charset="0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Autofit/>
          </a:bodyPr>
          <a:p>
            <a:pPr algn="ctr"/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Maktab rahbari imijni boshqarishda quyidagi tamoyillarga tayanishi maqsadga muvofiq:</a:t>
            </a:r>
            <a:endParaRPr lang="en-US" altLang="ru-RU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3556000" y="3014027"/>
            <a:ext cx="5080000" cy="829945"/>
          </a:xfrm>
          <a:prstGeom prst="rect">
            <a:avLst/>
          </a:prstGeom>
        </p:spPr>
        <p:txBody>
          <a:bodyPr>
            <a:spAutoFit/>
          </a:bodyPr>
          <a:p>
            <a:r>
              <a:rPr sz="16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Maktab rahbari imijni boshqarishda quyidagi tamoyillarga tayanishi maqsadga </a:t>
            </a:r>
            <a:endParaRPr sz="1600">
              <a:solidFill>
                <a:srgbClr val="000000"/>
              </a:solidFill>
              <a:latin typeface="Times New Roman" panose="02020603050405020304"/>
              <a:ea typeface="Times New Roman" panose="02020603050405020304"/>
            </a:endParaRPr>
          </a:p>
          <a:p>
            <a:r>
              <a:rPr sz="160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</a:rPr>
              <a:t>muvofiq:</a:t>
            </a:r>
            <a:endParaRPr sz="1600">
              <a:solidFill>
                <a:srgbClr val="000000"/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31" name="圆角矩形 30"/>
          <p:cNvSpPr/>
          <p:nvPr>
            <p:custDataLst>
              <p:tags r:id="rId2"/>
            </p:custDataLst>
          </p:nvPr>
        </p:nvSpPr>
        <p:spPr>
          <a:xfrm>
            <a:off x="1209993" y="1707833"/>
            <a:ext cx="10286365" cy="2339975"/>
          </a:xfrm>
          <a:prstGeom prst="roundRect">
            <a:avLst>
              <a:gd name="adj" fmla="val 50000"/>
            </a:avLst>
          </a:prstGeom>
          <a:solidFill>
            <a:schemeClr val="accent1">
              <a:lumMod val="20000"/>
              <a:lumOff val="80000"/>
              <a:alpha val="3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algn="ctr"/>
            <a:endParaRPr lang="en-US" sz="1600">
              <a:solidFill>
                <a:schemeClr val="lt1"/>
              </a:solidFill>
              <a:latin typeface="Arial" panose="020B0604020202020204" pitchFamily="34" charset="0"/>
              <a:sym typeface="+mn-lt"/>
            </a:endParaRPr>
          </a:p>
        </p:txBody>
      </p:sp>
      <p:sp>
        <p:nvSpPr>
          <p:cNvPr id="36" name="圆角矩形 35"/>
          <p:cNvSpPr/>
          <p:nvPr>
            <p:custDataLst>
              <p:tags r:id="rId3"/>
            </p:custDataLst>
          </p:nvPr>
        </p:nvSpPr>
        <p:spPr>
          <a:xfrm>
            <a:off x="695643" y="2327593"/>
            <a:ext cx="3211657" cy="109982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chemeClr val="lt1">
                    <a:lumMod val="100000"/>
                  </a:schemeClr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Ichki imij</a:t>
            </a:r>
            <a:endParaRPr lang="en-US" sz="3600" b="1" dirty="0">
              <a:solidFill>
                <a:schemeClr val="lt1">
                  <a:lumMod val="100000"/>
                </a:schemeClr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66" name="圆角矩形 65"/>
          <p:cNvSpPr/>
          <p:nvPr>
            <p:custDataLst>
              <p:tags r:id="rId4"/>
            </p:custDataLst>
          </p:nvPr>
        </p:nvSpPr>
        <p:spPr>
          <a:xfrm>
            <a:off x="1209993" y="4300538"/>
            <a:ext cx="10286365" cy="2339975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  <a:alpha val="3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en-US" sz="1600">
              <a:solidFill>
                <a:schemeClr val="lt1"/>
              </a:solidFill>
              <a:latin typeface="Arial" panose="020B0604020202020204" pitchFamily="34" charset="0"/>
              <a:sym typeface="+mn-lt"/>
            </a:endParaRPr>
          </a:p>
        </p:txBody>
      </p:sp>
      <p:sp>
        <p:nvSpPr>
          <p:cNvPr id="7" name="圆角矩形 35"/>
          <p:cNvSpPr/>
          <p:nvPr>
            <p:custDataLst>
              <p:tags r:id="rId5"/>
            </p:custDataLst>
          </p:nvPr>
        </p:nvSpPr>
        <p:spPr>
          <a:xfrm>
            <a:off x="695643" y="4920298"/>
            <a:ext cx="3211657" cy="109982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4000" b="1" dirty="0">
                <a:solidFill>
                  <a:schemeClr val="lt1">
                    <a:lumMod val="100000"/>
                  </a:schemeClr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Tahqi imij</a:t>
            </a:r>
            <a:endParaRPr lang="en-US" sz="4000" b="1" dirty="0">
              <a:solidFill>
                <a:schemeClr val="lt1">
                  <a:lumMod val="100000"/>
                </a:schemeClr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8" name="矩形 5"/>
          <p:cNvSpPr/>
          <p:nvPr>
            <p:custDataLst>
              <p:tags r:id="rId6"/>
            </p:custDataLst>
          </p:nvPr>
        </p:nvSpPr>
        <p:spPr>
          <a:xfrm>
            <a:off x="4149408" y="4820603"/>
            <a:ext cx="7015764" cy="129984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 fontScale="90000"/>
          </a:bodyPr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Maktabning tashqi imiji — bu maktab haqida tashqi muhit (ota-onalar, mahalla, </a:t>
            </a:r>
            <a:endParaRPr lang="en-US" altLang="ru-RU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jamiyat, OAV)da shakllangan tasavvurdir. Tashqi imijni shakllantiruvchi omillar:</a:t>
            </a:r>
            <a:endParaRPr lang="en-US" altLang="ru-RU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ru-RU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9" name="矩形 1"/>
          <p:cNvSpPr/>
          <p:nvPr>
            <p:custDataLst>
              <p:tags r:id="rId7"/>
            </p:custDataLst>
          </p:nvPr>
        </p:nvSpPr>
        <p:spPr>
          <a:xfrm>
            <a:off x="4149408" y="2227898"/>
            <a:ext cx="7015764" cy="129984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Ichki imij — bu maktab jamoasi (pedagoglar, xodimlar, o‘quvchilar) orasida </a:t>
            </a:r>
            <a:endParaRPr lang="en-US" altLang="ru-RU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shakllangan ichki muhit va munosabatlar tizimidir.</a:t>
            </a:r>
            <a:endParaRPr lang="en-US" altLang="ru-RU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  <p:custDataLst>
      <p:tags r:id="rId8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937895" y="360045"/>
            <a:ext cx="10558145" cy="720090"/>
          </a:xfrm>
        </p:spPr>
        <p:txBody>
          <a:bodyPr/>
          <a:p>
            <a:r>
              <a:rPr lang="en-US" altLang="ru-RU">
                <a:latin typeface="Times New Roman" panose="02020603050405020304" charset="0"/>
                <a:cs typeface="Times New Roman" panose="02020603050405020304" charset="0"/>
                <a:sym typeface="+mn-ea"/>
              </a:rPr>
              <a:t>Maktab imiji tushunchasi va ahamiyati. </a:t>
            </a:r>
            <a:endParaRPr lang="ru-RU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p>
            <a:pPr marL="0" indent="0">
              <a:buNone/>
            </a:pPr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         Maktabning ichki va tashqi imiji.</a:t>
            </a:r>
            <a:endParaRPr lang="en-US" altLang="ru-RU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Bu maktab haqida jamiyat, ota-onalar, o‘quvchilar, pedagoglar va hamkor </a:t>
            </a:r>
            <a:endParaRPr lang="en-US" altLang="ru-RU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tashkilotlar ongida shakllangan umumiy tasavvur, obro‘-e’tibor va nufuzdir. U </a:t>
            </a:r>
            <a:endParaRPr lang="en-US" altLang="ru-RU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maktab faoliyati, ta’lim sifati, muhit, xulq-atvor, tashqi ko‘rinish hamda muloqot </a:t>
            </a:r>
            <a:endParaRPr lang="en-US" altLang="ru-RU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madaniyati asosida vujudga keladi. Imij maktabning o‘z-o‘zidan shakllanadigan </a:t>
            </a:r>
            <a:endParaRPr lang="en-US" altLang="ru-RU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emas, balki maqsadli, tizimli va doimiy faoliyat natijasidir.</a:t>
            </a:r>
            <a:endParaRPr lang="en-US" alt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097915" y="360045"/>
            <a:ext cx="10398125" cy="1014095"/>
          </a:xfrm>
        </p:spPr>
        <p:txBody>
          <a:bodyPr/>
          <a:p>
            <a:r>
              <a:rPr lang="en-US" altLang="ru-RU">
                <a:latin typeface="Times New Roman" panose="02020603050405020304" charset="0"/>
                <a:cs typeface="Times New Roman" panose="02020603050405020304" charset="0"/>
              </a:rPr>
              <a:t>Ichki imij shakllanish tamoyillari</a:t>
            </a:r>
            <a:endParaRPr lang="en-US" alt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10" name="椭圆 609"/>
          <p:cNvSpPr/>
          <p:nvPr>
            <p:custDataLst>
              <p:tags r:id="rId2"/>
            </p:custDataLst>
          </p:nvPr>
        </p:nvSpPr>
        <p:spPr>
          <a:xfrm>
            <a:off x="4019233" y="2089785"/>
            <a:ext cx="4114800" cy="4114800"/>
          </a:xfrm>
          <a:prstGeom prst="ellipse">
            <a:avLst/>
          </a:prstGeom>
          <a:gradFill>
            <a:gsLst>
              <a:gs pos="0">
                <a:schemeClr val="accent1">
                  <a:lumMod val="20000"/>
                  <a:lumOff val="80000"/>
                  <a:alpha val="0"/>
                </a:schemeClr>
              </a:gs>
              <a:gs pos="100000">
                <a:schemeClr val="accent1">
                  <a:lumMod val="20000"/>
                  <a:lumOff val="80000"/>
                  <a:alpha val="51000"/>
                </a:schemeClr>
              </a:gs>
            </a:gsLst>
            <a:lin ang="16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609" name="椭圆 608"/>
          <p:cNvSpPr/>
          <p:nvPr>
            <p:custDataLst>
              <p:tags r:id="rId3"/>
            </p:custDataLst>
          </p:nvPr>
        </p:nvSpPr>
        <p:spPr>
          <a:xfrm>
            <a:off x="5007928" y="3078480"/>
            <a:ext cx="2138045" cy="2137410"/>
          </a:xfrm>
          <a:prstGeom prst="ellipse">
            <a:avLst/>
          </a:prstGeom>
          <a:solidFill>
            <a:schemeClr val="accent1">
              <a:lumMod val="20000"/>
              <a:lumOff val="80000"/>
              <a:alpha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13" name="椭圆 12"/>
          <p:cNvSpPr/>
          <p:nvPr>
            <p:custDataLst>
              <p:tags r:id="rId4"/>
            </p:custDataLst>
          </p:nvPr>
        </p:nvSpPr>
        <p:spPr>
          <a:xfrm>
            <a:off x="5099367" y="3175000"/>
            <a:ext cx="1944000" cy="1944000"/>
          </a:xfrm>
          <a:prstGeom prst="ellipse">
            <a:avLst/>
          </a:prstGeom>
          <a:gradFill>
            <a:gsLst>
              <a:gs pos="100000">
                <a:schemeClr val="accent1">
                  <a:alpha val="100000"/>
                </a:schemeClr>
              </a:gs>
              <a:gs pos="50000">
                <a:schemeClr val="accent1">
                  <a:lumMod val="80000"/>
                  <a:lumOff val="20000"/>
                  <a:alpha val="100000"/>
                </a:schemeClr>
              </a:gs>
              <a:gs pos="0">
                <a:schemeClr val="accent1">
                  <a:lumMod val="60000"/>
                  <a:lumOff val="40000"/>
                  <a:alpha val="100000"/>
                </a:schemeClr>
              </a:gs>
            </a:gsLst>
            <a:lin ang="16200000" scaled="0"/>
          </a:gradFill>
          <a:ln>
            <a:noFill/>
          </a:ln>
          <a:effectLst>
            <a:outerShdw blurRad="215900" dist="38100" dir="2700000" algn="tl" rotWithShape="0">
              <a:schemeClr val="accent1">
                <a:lumMod val="7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rmAutofit/>
          </a:bodyPr>
          <a:lstStyle/>
          <a:p>
            <a:pPr lvl="0" algn="ctr">
              <a:buClrTx/>
              <a:buSzTx/>
              <a:buFontTx/>
            </a:pPr>
            <a:endParaRPr lang="en-US" sz="2000" b="1">
              <a:solidFill>
                <a:srgbClr val="FFFFFF"/>
              </a:solidFill>
              <a:latin typeface="+mj-lt"/>
              <a:sym typeface="+mn-lt"/>
            </a:endParaRPr>
          </a:p>
        </p:txBody>
      </p:sp>
      <p:sp>
        <p:nvSpPr>
          <p:cNvPr id="585" name="椭圆 584"/>
          <p:cNvSpPr/>
          <p:nvPr>
            <p:custDataLst>
              <p:tags r:id="rId5"/>
            </p:custDataLst>
          </p:nvPr>
        </p:nvSpPr>
        <p:spPr>
          <a:xfrm>
            <a:off x="4442778" y="2513330"/>
            <a:ext cx="3268345" cy="3268345"/>
          </a:xfrm>
          <a:prstGeom prst="ellipse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schemeClr val="accent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593" name="椭圆 592"/>
          <p:cNvSpPr/>
          <p:nvPr>
            <p:custDataLst>
              <p:tags r:id="rId6"/>
            </p:custDataLst>
          </p:nvPr>
        </p:nvSpPr>
        <p:spPr>
          <a:xfrm>
            <a:off x="4957128" y="5269865"/>
            <a:ext cx="589280" cy="589280"/>
          </a:xfrm>
          <a:prstGeom prst="ellipse">
            <a:avLst/>
          </a:prstGeom>
          <a:gradFill>
            <a:gsLst>
              <a:gs pos="50000">
                <a:schemeClr val="accent1">
                  <a:lumMod val="80000"/>
                  <a:lumOff val="20000"/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  <a:gs pos="0">
                <a:schemeClr val="accent1">
                  <a:lumMod val="60000"/>
                  <a:lumOff val="40000"/>
                  <a:alpha val="100000"/>
                </a:schemeClr>
              </a:gs>
            </a:gsLst>
            <a:lin ang="18900000" scaled="0"/>
          </a:gradFill>
          <a:ln>
            <a:noFill/>
          </a:ln>
          <a:effectLst>
            <a:outerShdw blurRad="139700" dist="50800" dir="2700000" algn="tl" rotWithShape="0">
              <a:schemeClr val="accent1">
                <a:lumMod val="7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594" name="椭圆 593"/>
          <p:cNvSpPr/>
          <p:nvPr>
            <p:custDataLst>
              <p:tags r:id="rId7"/>
            </p:custDataLst>
          </p:nvPr>
        </p:nvSpPr>
        <p:spPr>
          <a:xfrm>
            <a:off x="6599873" y="5269865"/>
            <a:ext cx="589280" cy="589280"/>
          </a:xfrm>
          <a:prstGeom prst="ellipse">
            <a:avLst/>
          </a:prstGeom>
          <a:gradFill>
            <a:gsLst>
              <a:gs pos="50000">
                <a:schemeClr val="accent2">
                  <a:lumMod val="80000"/>
                  <a:lumOff val="20000"/>
                  <a:alpha val="100000"/>
                </a:schemeClr>
              </a:gs>
              <a:gs pos="100000">
                <a:schemeClr val="accent2">
                  <a:alpha val="100000"/>
                </a:schemeClr>
              </a:gs>
              <a:gs pos="0">
                <a:schemeClr val="accent2">
                  <a:lumMod val="60000"/>
                  <a:lumOff val="40000"/>
                  <a:alpha val="100000"/>
                </a:schemeClr>
              </a:gs>
            </a:gsLst>
            <a:lin ang="18900000" scaled="0"/>
          </a:gradFill>
          <a:ln>
            <a:noFill/>
          </a:ln>
          <a:effectLst>
            <a:outerShdw blurRad="139700" dist="50800" dir="2700000" algn="tl" rotWithShape="0">
              <a:schemeClr val="accent2">
                <a:lumMod val="7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587" name="椭圆 586"/>
          <p:cNvSpPr/>
          <p:nvPr>
            <p:custDataLst>
              <p:tags r:id="rId8"/>
            </p:custDataLst>
          </p:nvPr>
        </p:nvSpPr>
        <p:spPr>
          <a:xfrm>
            <a:off x="4957128" y="2446020"/>
            <a:ext cx="589280" cy="589280"/>
          </a:xfrm>
          <a:prstGeom prst="ellipse">
            <a:avLst/>
          </a:prstGeom>
          <a:gradFill>
            <a:gsLst>
              <a:gs pos="50000">
                <a:schemeClr val="accent1">
                  <a:lumMod val="80000"/>
                  <a:lumOff val="20000"/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  <a:gs pos="0">
                <a:schemeClr val="accent1">
                  <a:lumMod val="60000"/>
                  <a:lumOff val="40000"/>
                  <a:alpha val="100000"/>
                </a:schemeClr>
              </a:gs>
            </a:gsLst>
            <a:lin ang="18900000" scaled="0"/>
          </a:gradFill>
          <a:ln>
            <a:noFill/>
          </a:ln>
          <a:effectLst>
            <a:outerShdw blurRad="139700" dist="50800" dir="2700000" algn="tl" rotWithShape="0">
              <a:schemeClr val="accent1">
                <a:lumMod val="7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588" name="椭圆 587"/>
          <p:cNvSpPr/>
          <p:nvPr>
            <p:custDataLst>
              <p:tags r:id="rId9"/>
            </p:custDataLst>
          </p:nvPr>
        </p:nvSpPr>
        <p:spPr>
          <a:xfrm>
            <a:off x="6599873" y="2446020"/>
            <a:ext cx="589280" cy="589280"/>
          </a:xfrm>
          <a:prstGeom prst="ellipse">
            <a:avLst/>
          </a:prstGeom>
          <a:gradFill>
            <a:gsLst>
              <a:gs pos="50000">
                <a:schemeClr val="accent2">
                  <a:lumMod val="80000"/>
                  <a:lumOff val="20000"/>
                  <a:alpha val="100000"/>
                </a:schemeClr>
              </a:gs>
              <a:gs pos="100000">
                <a:schemeClr val="accent2">
                  <a:alpha val="100000"/>
                </a:schemeClr>
              </a:gs>
              <a:gs pos="0">
                <a:schemeClr val="accent2">
                  <a:lumMod val="60000"/>
                  <a:lumOff val="40000"/>
                  <a:alpha val="100000"/>
                </a:schemeClr>
              </a:gs>
            </a:gsLst>
            <a:lin ang="18900000" scaled="0"/>
          </a:gradFill>
          <a:ln>
            <a:noFill/>
          </a:ln>
          <a:effectLst>
            <a:outerShdw blurRad="139700" dist="50800" dir="2700000" algn="tl" rotWithShape="0">
              <a:schemeClr val="accent2">
                <a:lumMod val="7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14" name="椭圆 13"/>
          <p:cNvSpPr/>
          <p:nvPr>
            <p:custDataLst>
              <p:tags r:id="rId10"/>
            </p:custDataLst>
          </p:nvPr>
        </p:nvSpPr>
        <p:spPr>
          <a:xfrm>
            <a:off x="7394893" y="3853180"/>
            <a:ext cx="589280" cy="589280"/>
          </a:xfrm>
          <a:prstGeom prst="ellipse">
            <a:avLst/>
          </a:prstGeom>
          <a:gradFill>
            <a:gsLst>
              <a:gs pos="50000">
                <a:schemeClr val="accent1">
                  <a:lumMod val="80000"/>
                  <a:lumOff val="20000"/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  <a:gs pos="0">
                <a:schemeClr val="accent1">
                  <a:lumMod val="60000"/>
                  <a:lumOff val="40000"/>
                  <a:alpha val="100000"/>
                </a:schemeClr>
              </a:gs>
            </a:gsLst>
            <a:lin ang="18900000" scaled="0"/>
          </a:gradFill>
          <a:ln>
            <a:noFill/>
          </a:ln>
          <a:effectLst>
            <a:outerShdw blurRad="139700" dist="50800" dir="2700000" algn="tl" rotWithShape="0">
              <a:schemeClr val="accent1">
                <a:lumMod val="7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19" name="椭圆 18"/>
          <p:cNvSpPr/>
          <p:nvPr>
            <p:custDataLst>
              <p:tags r:id="rId11"/>
            </p:custDataLst>
          </p:nvPr>
        </p:nvSpPr>
        <p:spPr>
          <a:xfrm>
            <a:off x="4161473" y="3853180"/>
            <a:ext cx="589280" cy="589280"/>
          </a:xfrm>
          <a:prstGeom prst="ellipse">
            <a:avLst/>
          </a:prstGeom>
          <a:gradFill>
            <a:gsLst>
              <a:gs pos="50000">
                <a:schemeClr val="accent2">
                  <a:lumMod val="80000"/>
                  <a:lumOff val="20000"/>
                  <a:alpha val="100000"/>
                </a:schemeClr>
              </a:gs>
              <a:gs pos="100000">
                <a:schemeClr val="accent2">
                  <a:alpha val="100000"/>
                </a:schemeClr>
              </a:gs>
              <a:gs pos="0">
                <a:schemeClr val="accent2">
                  <a:lumMod val="60000"/>
                  <a:lumOff val="40000"/>
                  <a:alpha val="100000"/>
                </a:schemeClr>
              </a:gs>
            </a:gsLst>
            <a:lin ang="18900000" scaled="0"/>
          </a:gradFill>
          <a:ln>
            <a:noFill/>
          </a:ln>
          <a:effectLst>
            <a:outerShdw blurRad="139700" dist="50800" dir="2700000" algn="tl" rotWithShape="0">
              <a:schemeClr val="accent2">
                <a:lumMod val="7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69" name="弧形 68"/>
          <p:cNvSpPr/>
          <p:nvPr>
            <p:custDataLst>
              <p:tags r:id="rId12"/>
            </p:custDataLst>
          </p:nvPr>
        </p:nvSpPr>
        <p:spPr>
          <a:xfrm rot="16200000">
            <a:off x="4786948" y="2857500"/>
            <a:ext cx="2580640" cy="2580640"/>
          </a:xfrm>
          <a:prstGeom prst="arc">
            <a:avLst>
              <a:gd name="adj1" fmla="val 16516073"/>
              <a:gd name="adj2" fmla="val 19209046"/>
            </a:avLst>
          </a:prstGeom>
          <a:ln w="6350">
            <a:gradFill>
              <a:gsLst>
                <a:gs pos="0">
                  <a:schemeClr val="accent2">
                    <a:alpha val="0"/>
                  </a:schemeClr>
                </a:gs>
                <a:gs pos="50000">
                  <a:schemeClr val="accent2">
                    <a:alpha val="100000"/>
                  </a:schemeClr>
                </a:gs>
              </a:gsLst>
              <a:lin ang="5400000" scaled="1"/>
            </a:gradFill>
            <a:prstDash val="dash"/>
            <a:tailEnd type="triangle"/>
          </a:ln>
          <a:effectLst>
            <a:outerShdw blurRad="50800" dist="38100" dir="2700000" algn="tl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9pPr>
          </a:lstStyle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弧形 3"/>
          <p:cNvSpPr/>
          <p:nvPr>
            <p:custDataLst>
              <p:tags r:id="rId13"/>
            </p:custDataLst>
          </p:nvPr>
        </p:nvSpPr>
        <p:spPr>
          <a:xfrm rot="19800000">
            <a:off x="4785678" y="2857500"/>
            <a:ext cx="2580640" cy="2580640"/>
          </a:xfrm>
          <a:prstGeom prst="arc">
            <a:avLst>
              <a:gd name="adj1" fmla="val 16516073"/>
              <a:gd name="adj2" fmla="val 19209046"/>
            </a:avLst>
          </a:prstGeom>
          <a:ln w="6350">
            <a:gradFill>
              <a:gsLst>
                <a:gs pos="0">
                  <a:schemeClr val="accent1">
                    <a:alpha val="0"/>
                  </a:schemeClr>
                </a:gs>
                <a:gs pos="50000">
                  <a:schemeClr val="accent1">
                    <a:alpha val="100000"/>
                  </a:schemeClr>
                </a:gs>
              </a:gsLst>
              <a:lin ang="5400000" scaled="1"/>
            </a:gradFill>
            <a:prstDash val="dash"/>
            <a:tailEnd type="triangle"/>
          </a:ln>
          <a:effectLst>
            <a:outerShdw blurRad="50800" dist="38100" dir="2700000" algn="tl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9pPr>
          </a:lstStyle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弧形 6"/>
          <p:cNvSpPr/>
          <p:nvPr>
            <p:custDataLst>
              <p:tags r:id="rId14"/>
            </p:custDataLst>
          </p:nvPr>
        </p:nvSpPr>
        <p:spPr>
          <a:xfrm rot="12600000">
            <a:off x="4786948" y="2857500"/>
            <a:ext cx="2580640" cy="2580640"/>
          </a:xfrm>
          <a:prstGeom prst="arc">
            <a:avLst>
              <a:gd name="adj1" fmla="val 16516073"/>
              <a:gd name="adj2" fmla="val 19209046"/>
            </a:avLst>
          </a:prstGeom>
          <a:ln w="6350">
            <a:gradFill>
              <a:gsLst>
                <a:gs pos="0">
                  <a:schemeClr val="accent1">
                    <a:alpha val="0"/>
                  </a:schemeClr>
                </a:gs>
                <a:gs pos="50000">
                  <a:schemeClr val="accent1">
                    <a:alpha val="100000"/>
                  </a:schemeClr>
                </a:gs>
              </a:gsLst>
              <a:lin ang="5400000" scaled="1"/>
            </a:gradFill>
            <a:prstDash val="dash"/>
            <a:tailEnd type="triangle"/>
          </a:ln>
          <a:effectLst>
            <a:outerShdw blurRad="50800" dist="38100" dir="2700000" algn="tl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9pPr>
          </a:lstStyle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弧形 7"/>
          <p:cNvSpPr/>
          <p:nvPr>
            <p:custDataLst>
              <p:tags r:id="rId15"/>
            </p:custDataLst>
          </p:nvPr>
        </p:nvSpPr>
        <p:spPr>
          <a:xfrm rot="9000000">
            <a:off x="4785678" y="2857500"/>
            <a:ext cx="2580640" cy="2580640"/>
          </a:xfrm>
          <a:prstGeom prst="arc">
            <a:avLst>
              <a:gd name="adj1" fmla="val 16516073"/>
              <a:gd name="adj2" fmla="val 19209046"/>
            </a:avLst>
          </a:prstGeom>
          <a:ln w="6350">
            <a:gradFill>
              <a:gsLst>
                <a:gs pos="0">
                  <a:schemeClr val="accent2">
                    <a:alpha val="0"/>
                  </a:schemeClr>
                </a:gs>
                <a:gs pos="50000">
                  <a:schemeClr val="accent2">
                    <a:alpha val="100000"/>
                  </a:schemeClr>
                </a:gs>
              </a:gsLst>
              <a:lin ang="5400000" scaled="1"/>
            </a:gradFill>
            <a:prstDash val="dash"/>
            <a:tailEnd type="triangle"/>
          </a:ln>
          <a:effectLst>
            <a:outerShdw blurRad="50800" dist="38100" dir="2700000" algn="tl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9pPr>
          </a:lstStyle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弧形 9"/>
          <p:cNvSpPr/>
          <p:nvPr>
            <p:custDataLst>
              <p:tags r:id="rId16"/>
            </p:custDataLst>
          </p:nvPr>
        </p:nvSpPr>
        <p:spPr>
          <a:xfrm rot="5400000">
            <a:off x="4785678" y="2857500"/>
            <a:ext cx="2580640" cy="2580640"/>
          </a:xfrm>
          <a:prstGeom prst="arc">
            <a:avLst>
              <a:gd name="adj1" fmla="val 16516073"/>
              <a:gd name="adj2" fmla="val 19209046"/>
            </a:avLst>
          </a:prstGeom>
          <a:ln w="6350">
            <a:gradFill>
              <a:gsLst>
                <a:gs pos="0">
                  <a:schemeClr val="accent1">
                    <a:alpha val="0"/>
                  </a:schemeClr>
                </a:gs>
                <a:gs pos="50000">
                  <a:schemeClr val="accent1">
                    <a:alpha val="100000"/>
                  </a:schemeClr>
                </a:gs>
              </a:gsLst>
              <a:lin ang="5400000" scaled="1"/>
            </a:gradFill>
            <a:prstDash val="dash"/>
            <a:tailEnd type="triangle"/>
          </a:ln>
          <a:effectLst>
            <a:outerShdw blurRad="50800" dist="38100" dir="2700000" algn="tl" rotWithShape="0">
              <a:schemeClr val="accent1">
                <a:lumMod val="75000"/>
                <a:alpha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9pPr>
          </a:lstStyle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弧形 10"/>
          <p:cNvSpPr/>
          <p:nvPr>
            <p:custDataLst>
              <p:tags r:id="rId17"/>
            </p:custDataLst>
          </p:nvPr>
        </p:nvSpPr>
        <p:spPr>
          <a:xfrm rot="1800000">
            <a:off x="4786948" y="2857500"/>
            <a:ext cx="2580640" cy="2580640"/>
          </a:xfrm>
          <a:prstGeom prst="arc">
            <a:avLst>
              <a:gd name="adj1" fmla="val 16516073"/>
              <a:gd name="adj2" fmla="val 19209046"/>
            </a:avLst>
          </a:prstGeom>
          <a:ln w="6350">
            <a:gradFill>
              <a:gsLst>
                <a:gs pos="0">
                  <a:schemeClr val="accent2">
                    <a:alpha val="0"/>
                  </a:schemeClr>
                </a:gs>
                <a:gs pos="50000">
                  <a:schemeClr val="accent2">
                    <a:alpha val="100000"/>
                  </a:schemeClr>
                </a:gs>
              </a:gsLst>
              <a:lin ang="5400000" scaled="1"/>
            </a:gradFill>
            <a:prstDash val="dash"/>
            <a:tailEnd type="triangle"/>
          </a:ln>
          <a:effectLst>
            <a:outerShdw blurRad="50800" dist="38100" dir="2700000" algn="tl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</a:defRPr>
            </a:lvl9pPr>
          </a:lstStyle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矩形 14"/>
          <p:cNvSpPr/>
          <p:nvPr>
            <p:custDataLst>
              <p:tags r:id="rId18"/>
            </p:custDataLst>
          </p:nvPr>
        </p:nvSpPr>
        <p:spPr>
          <a:xfrm>
            <a:off x="699453" y="3564255"/>
            <a:ext cx="3124200" cy="342265"/>
          </a:xfrm>
          <a:prstGeom prst="rect">
            <a:avLst/>
          </a:prstGeom>
          <a:noFill/>
        </p:spPr>
        <p:txBody>
          <a:bodyPr wrap="square" lIns="0" tIns="0" rIns="0" bIns="0" rtlCol="0" anchor="b">
            <a:norm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ru-RU" sz="2000" b="1">
                <a:solidFill>
                  <a:schemeClr val="accent2"/>
                </a:solidFill>
                <a:latin typeface="Times New Roman" panose="02020603050405020304" charset="0"/>
                <a:cs typeface="Times New Roman" panose="02020603050405020304" charset="0"/>
              </a:rPr>
              <a:t>3.Shaffoflik</a:t>
            </a:r>
            <a:endParaRPr lang="en-US" altLang="ru-RU" sz="2000" b="1">
              <a:solidFill>
                <a:schemeClr val="accent2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6" name="矩形 15"/>
          <p:cNvSpPr/>
          <p:nvPr>
            <p:custDataLst>
              <p:tags r:id="rId19"/>
            </p:custDataLst>
          </p:nvPr>
        </p:nvSpPr>
        <p:spPr>
          <a:xfrm>
            <a:off x="695643" y="3923665"/>
            <a:ext cx="3128010" cy="86042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/>
          </a:bodyPr>
          <a:lstStyle/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qarorlar, qoidalar, baholash mezonlari tushunarli bo‘lsa, ishonch ortadi.</a:t>
            </a:r>
            <a:endParaRPr lang="en-US" altLang="ru-RU" sz="16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矩形 17"/>
          <p:cNvSpPr/>
          <p:nvPr>
            <p:custDataLst>
              <p:tags r:id="rId20"/>
            </p:custDataLst>
          </p:nvPr>
        </p:nvSpPr>
        <p:spPr>
          <a:xfrm>
            <a:off x="8372158" y="3537585"/>
            <a:ext cx="3124200" cy="342265"/>
          </a:xfrm>
          <a:prstGeom prst="rect">
            <a:avLst/>
          </a:prstGeom>
          <a:noFill/>
        </p:spPr>
        <p:txBody>
          <a:bodyPr wrap="square" lIns="0" tIns="0" rIns="0" bIns="0" rtlCol="0" anchor="b">
            <a:norm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ru-RU" sz="2000" b="1">
                <a:solidFill>
                  <a:schemeClr val="accent1"/>
                </a:solidFill>
                <a:latin typeface="Times New Roman" panose="02020603050405020304" charset="0"/>
                <a:cs typeface="Times New Roman" panose="02020603050405020304" charset="0"/>
              </a:rPr>
              <a:t>4.Insonparvarlik</a:t>
            </a:r>
            <a:endParaRPr lang="en-US" altLang="ru-RU" sz="2000" b="1">
              <a:solidFill>
                <a:schemeClr val="accent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0" name="矩形 19"/>
          <p:cNvSpPr/>
          <p:nvPr>
            <p:custDataLst>
              <p:tags r:id="rId21"/>
            </p:custDataLst>
          </p:nvPr>
        </p:nvSpPr>
        <p:spPr>
          <a:xfrm>
            <a:off x="8368348" y="3896995"/>
            <a:ext cx="3128010" cy="86042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/>
          </a:bodyPr>
          <a:lstStyle/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160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o‘quvchi va ota-onaga hurmat, pedagogga e’tibor —imijning yuragi.</a:t>
            </a:r>
            <a:endParaRPr lang="en-US" altLang="ru-RU" sz="160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1" name="矩形 20"/>
          <p:cNvSpPr/>
          <p:nvPr>
            <p:custDataLst>
              <p:tags r:id="rId22"/>
            </p:custDataLst>
          </p:nvPr>
        </p:nvSpPr>
        <p:spPr>
          <a:xfrm>
            <a:off x="929323" y="5269230"/>
            <a:ext cx="3124200" cy="342265"/>
          </a:xfrm>
          <a:prstGeom prst="rect">
            <a:avLst/>
          </a:prstGeom>
          <a:noFill/>
        </p:spPr>
        <p:txBody>
          <a:bodyPr wrap="square" lIns="0" tIns="0" rIns="0" bIns="0" rtlCol="0" anchor="b">
            <a:norm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schemeClr val="accent1"/>
                </a:solidFill>
                <a:latin typeface="Times New Roman" panose="02020603050405020304" charset="0"/>
                <a:cs typeface="Times New Roman" panose="02020603050405020304" charset="0"/>
              </a:rPr>
              <a:t>5.</a:t>
            </a:r>
            <a:r>
              <a:rPr lang="en-US" altLang="ru-RU" sz="2000" b="1" dirty="0">
                <a:solidFill>
                  <a:schemeClr val="accent1"/>
                </a:solidFill>
                <a:latin typeface="Times New Roman" panose="02020603050405020304" charset="0"/>
                <a:cs typeface="Times New Roman" panose="02020603050405020304" charset="0"/>
              </a:rPr>
              <a:t>Hamkorlik</a:t>
            </a:r>
            <a:endParaRPr lang="en-US" altLang="ru-RU" sz="2000" b="1" dirty="0">
              <a:solidFill>
                <a:schemeClr val="accent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3" name="矩形 22"/>
          <p:cNvSpPr/>
          <p:nvPr>
            <p:custDataLst>
              <p:tags r:id="rId23"/>
            </p:custDataLst>
          </p:nvPr>
        </p:nvSpPr>
        <p:spPr>
          <a:xfrm>
            <a:off x="925513" y="5628640"/>
            <a:ext cx="3128010" cy="860425"/>
          </a:xfrm>
          <a:prstGeom prst="rect">
            <a:avLst/>
          </a:prstGeom>
          <a:noFill/>
        </p:spPr>
        <p:txBody>
          <a:bodyPr wrap="square" lIns="0" tIns="0" rIns="0" bIns="0" rtlCol="0" anchor="t" anchorCtr="0"/>
          <a:lstStyle/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140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maktab yakka o‘zi emas; mahalla, OTM, </a:t>
            </a:r>
            <a:endParaRPr lang="en-US" altLang="ru-RU" sz="140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140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korxona, OAV, NNT  bilan hamkorlik imijni kuchaytiradi.</a:t>
            </a:r>
            <a:endParaRPr lang="en-US" altLang="ru-RU" sz="140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4" name="矩形 23"/>
          <p:cNvSpPr/>
          <p:nvPr>
            <p:custDataLst>
              <p:tags r:id="rId24"/>
            </p:custDataLst>
          </p:nvPr>
        </p:nvSpPr>
        <p:spPr>
          <a:xfrm>
            <a:off x="8092758" y="5215890"/>
            <a:ext cx="3124200" cy="342265"/>
          </a:xfrm>
          <a:prstGeom prst="rect">
            <a:avLst/>
          </a:prstGeom>
          <a:noFill/>
        </p:spPr>
        <p:txBody>
          <a:bodyPr wrap="square" lIns="0" tIns="0" rIns="0" bIns="0" rtlCol="0" anchor="b">
            <a:norm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chemeClr val="accent2"/>
                </a:solidFill>
                <a:latin typeface="Times New Roman" panose="02020603050405020304" charset="0"/>
                <a:cs typeface="Times New Roman" panose="02020603050405020304" charset="0"/>
              </a:rPr>
              <a:t>6.</a:t>
            </a:r>
            <a:r>
              <a:rPr lang="en-US" altLang="ru-RU" sz="2000" b="1">
                <a:solidFill>
                  <a:schemeClr val="accent2"/>
                </a:solidFill>
                <a:latin typeface="Times New Roman" panose="02020603050405020304" charset="0"/>
                <a:cs typeface="Times New Roman" panose="02020603050405020304" charset="0"/>
              </a:rPr>
              <a:t>Tezkorlik:</a:t>
            </a:r>
            <a:endParaRPr lang="en-US" altLang="ru-RU" sz="2000" b="1">
              <a:solidFill>
                <a:schemeClr val="accent2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5" name="矩形 24"/>
          <p:cNvSpPr/>
          <p:nvPr>
            <p:custDataLst>
              <p:tags r:id="rId25"/>
            </p:custDataLst>
          </p:nvPr>
        </p:nvSpPr>
        <p:spPr>
          <a:xfrm>
            <a:off x="8098155" y="5575300"/>
            <a:ext cx="3119120" cy="860425"/>
          </a:xfrm>
          <a:prstGeom prst="rect">
            <a:avLst/>
          </a:prstGeom>
          <a:noFill/>
        </p:spPr>
        <p:txBody>
          <a:bodyPr wrap="square" lIns="0" tIns="0" rIns="0" bIns="0" rtlCol="0" anchor="t" anchorCtr="0"/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140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axborot muhitida kechikkan izoh ham salbiy ta’sir qiladi.</a:t>
            </a:r>
            <a:endParaRPr lang="en-US" altLang="ru-RU" sz="140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ru-RU" sz="140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6" name="矩形 25"/>
          <p:cNvSpPr/>
          <p:nvPr>
            <p:custDataLst>
              <p:tags r:id="rId26"/>
            </p:custDataLst>
          </p:nvPr>
        </p:nvSpPr>
        <p:spPr>
          <a:xfrm>
            <a:off x="1003618" y="1859280"/>
            <a:ext cx="3124200" cy="342265"/>
          </a:xfrm>
          <a:prstGeom prst="rect">
            <a:avLst/>
          </a:prstGeom>
          <a:noFill/>
        </p:spPr>
        <p:txBody>
          <a:bodyPr wrap="square" lIns="0" tIns="0" rIns="0" bIns="0" rtlCol="0" anchor="b">
            <a:norm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schemeClr val="accent1"/>
                </a:solidFill>
                <a:latin typeface="Times New Roman" panose="02020603050405020304" charset="0"/>
                <a:cs typeface="Times New Roman" panose="02020603050405020304" charset="0"/>
              </a:rPr>
              <a:t>1.Haqiyqiylik imiji</a:t>
            </a:r>
            <a:endParaRPr lang="en-US" sz="2000" b="1" dirty="0">
              <a:solidFill>
                <a:schemeClr val="accent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7" name="矩形 26"/>
          <p:cNvSpPr/>
          <p:nvPr>
            <p:custDataLst>
              <p:tags r:id="rId27"/>
            </p:custDataLst>
          </p:nvPr>
        </p:nvSpPr>
        <p:spPr>
          <a:xfrm>
            <a:off x="999808" y="2218690"/>
            <a:ext cx="3128010" cy="86042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/>
          </a:bodyPr>
          <a:lstStyle/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160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faqat real faoliyatga tayanishi shart. Soxta “PR” tez fosh bo‘ladi.</a:t>
            </a:r>
            <a:endParaRPr lang="en-US" altLang="ru-RU" sz="160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8" name="矩形 27"/>
          <p:cNvSpPr/>
          <p:nvPr>
            <p:custDataLst>
              <p:tags r:id="rId28"/>
            </p:custDataLst>
          </p:nvPr>
        </p:nvSpPr>
        <p:spPr>
          <a:xfrm>
            <a:off x="8030210" y="1842135"/>
            <a:ext cx="3124200" cy="359410"/>
          </a:xfrm>
          <a:prstGeom prst="rect">
            <a:avLst/>
          </a:prstGeom>
          <a:noFill/>
        </p:spPr>
        <p:txBody>
          <a:bodyPr wrap="square" lIns="0" tIns="0" rIns="0" bIns="0" rtlCol="0" anchor="b">
            <a:norm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ru-RU" sz="2000" b="1" dirty="0">
                <a:solidFill>
                  <a:schemeClr val="accent2"/>
                </a:solidFill>
                <a:latin typeface="Times New Roman" panose="02020603050405020304" charset="0"/>
                <a:cs typeface="Times New Roman" panose="02020603050405020304" charset="0"/>
              </a:rPr>
              <a:t>2. Barqarorlik</a:t>
            </a:r>
            <a:endParaRPr lang="en-US" altLang="ru-RU" sz="2000" b="1" dirty="0">
              <a:solidFill>
                <a:schemeClr val="accent2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0" name="矩形 29"/>
          <p:cNvSpPr/>
          <p:nvPr>
            <p:custDataLst>
              <p:tags r:id="rId29"/>
            </p:custDataLst>
          </p:nvPr>
        </p:nvSpPr>
        <p:spPr>
          <a:xfrm>
            <a:off x="8026083" y="2218690"/>
            <a:ext cx="3128010" cy="86042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ru-RU" sz="160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bir martalik tadbirlar emas, tizimli sifat va tizimli muloqot kerak.</a:t>
            </a:r>
            <a:endParaRPr lang="en-US" altLang="ru-RU" sz="160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4" name="任意多边形: 形状 43"/>
          <p:cNvSpPr/>
          <p:nvPr>
            <p:custDataLst>
              <p:tags r:id="rId30"/>
            </p:custDataLst>
          </p:nvPr>
        </p:nvSpPr>
        <p:spPr>
          <a:xfrm>
            <a:off x="5120323" y="2609850"/>
            <a:ext cx="262314" cy="261820"/>
          </a:xfrm>
          <a:custGeom>
            <a:avLst/>
            <a:gdLst>
              <a:gd name="connsiteX0" fmla="*/ 151409 w 262314"/>
              <a:gd name="connsiteY0" fmla="*/ 148532 h 261820"/>
              <a:gd name="connsiteX1" fmla="*/ 229100 w 262314"/>
              <a:gd name="connsiteY1" fmla="*/ 148532 h 261820"/>
              <a:gd name="connsiteX2" fmla="*/ 247329 w 262314"/>
              <a:gd name="connsiteY2" fmla="*/ 166623 h 261820"/>
              <a:gd name="connsiteX3" fmla="*/ 247329 w 262314"/>
              <a:gd name="connsiteY3" fmla="*/ 243729 h 261820"/>
              <a:gd name="connsiteX4" fmla="*/ 229100 w 262314"/>
              <a:gd name="connsiteY4" fmla="*/ 261820 h 261820"/>
              <a:gd name="connsiteX5" fmla="*/ 151409 w 262314"/>
              <a:gd name="connsiteY5" fmla="*/ 261820 h 261820"/>
              <a:gd name="connsiteX6" fmla="*/ 133180 w 262314"/>
              <a:gd name="connsiteY6" fmla="*/ 243729 h 261820"/>
              <a:gd name="connsiteX7" fmla="*/ 133180 w 262314"/>
              <a:gd name="connsiteY7" fmla="*/ 166623 h 261820"/>
              <a:gd name="connsiteX8" fmla="*/ 151409 w 262314"/>
              <a:gd name="connsiteY8" fmla="*/ 148532 h 261820"/>
              <a:gd name="connsiteX9" fmla="*/ 18228 w 262314"/>
              <a:gd name="connsiteY9" fmla="*/ 148532 h 261820"/>
              <a:gd name="connsiteX10" fmla="*/ 95920 w 262314"/>
              <a:gd name="connsiteY10" fmla="*/ 148532 h 261820"/>
              <a:gd name="connsiteX11" fmla="*/ 114148 w 262314"/>
              <a:gd name="connsiteY11" fmla="*/ 166623 h 261820"/>
              <a:gd name="connsiteX12" fmla="*/ 114148 w 262314"/>
              <a:gd name="connsiteY12" fmla="*/ 243729 h 261820"/>
              <a:gd name="connsiteX13" fmla="*/ 95920 w 262314"/>
              <a:gd name="connsiteY13" fmla="*/ 261820 h 261820"/>
              <a:gd name="connsiteX14" fmla="*/ 18228 w 262314"/>
              <a:gd name="connsiteY14" fmla="*/ 261820 h 261820"/>
              <a:gd name="connsiteX15" fmla="*/ 0 w 262314"/>
              <a:gd name="connsiteY15" fmla="*/ 243729 h 261820"/>
              <a:gd name="connsiteX16" fmla="*/ 0 w 262314"/>
              <a:gd name="connsiteY16" fmla="*/ 166623 h 261820"/>
              <a:gd name="connsiteX17" fmla="*/ 18228 w 262314"/>
              <a:gd name="connsiteY17" fmla="*/ 148532 h 261820"/>
              <a:gd name="connsiteX18" fmla="*/ 192519 w 262314"/>
              <a:gd name="connsiteY18" fmla="*/ 43668 h 261820"/>
              <a:gd name="connsiteX19" fmla="*/ 166744 w 262314"/>
              <a:gd name="connsiteY19" fmla="*/ 69249 h 261820"/>
              <a:gd name="connsiteX20" fmla="*/ 192519 w 262314"/>
              <a:gd name="connsiteY20" fmla="*/ 94831 h 261820"/>
              <a:gd name="connsiteX21" fmla="*/ 218295 w 262314"/>
              <a:gd name="connsiteY21" fmla="*/ 69249 h 261820"/>
              <a:gd name="connsiteX22" fmla="*/ 18228 w 262314"/>
              <a:gd name="connsiteY22" fmla="*/ 16356 h 261820"/>
              <a:gd name="connsiteX23" fmla="*/ 95920 w 262314"/>
              <a:gd name="connsiteY23" fmla="*/ 16356 h 261820"/>
              <a:gd name="connsiteX24" fmla="*/ 114148 w 262314"/>
              <a:gd name="connsiteY24" fmla="*/ 34448 h 261820"/>
              <a:gd name="connsiteX25" fmla="*/ 114148 w 262314"/>
              <a:gd name="connsiteY25" fmla="*/ 111553 h 261820"/>
              <a:gd name="connsiteX26" fmla="*/ 95920 w 262314"/>
              <a:gd name="connsiteY26" fmla="*/ 129644 h 261820"/>
              <a:gd name="connsiteX27" fmla="*/ 18228 w 262314"/>
              <a:gd name="connsiteY27" fmla="*/ 129644 h 261820"/>
              <a:gd name="connsiteX28" fmla="*/ 0 w 262314"/>
              <a:gd name="connsiteY28" fmla="*/ 111553 h 261820"/>
              <a:gd name="connsiteX29" fmla="*/ 0 w 262314"/>
              <a:gd name="connsiteY29" fmla="*/ 34448 h 261820"/>
              <a:gd name="connsiteX30" fmla="*/ 18228 w 262314"/>
              <a:gd name="connsiteY30" fmla="*/ 16356 h 261820"/>
              <a:gd name="connsiteX31" fmla="*/ 192502 w 262314"/>
              <a:gd name="connsiteY31" fmla="*/ 0 h 261820"/>
              <a:gd name="connsiteX32" fmla="*/ 205389 w 262314"/>
              <a:gd name="connsiteY32" fmla="*/ 5296 h 261820"/>
              <a:gd name="connsiteX33" fmla="*/ 205407 w 262314"/>
              <a:gd name="connsiteY33" fmla="*/ 5296 h 261820"/>
              <a:gd name="connsiteX34" fmla="*/ 256977 w 262314"/>
              <a:gd name="connsiteY34" fmla="*/ 56459 h 261820"/>
              <a:gd name="connsiteX35" fmla="*/ 256977 w 262314"/>
              <a:gd name="connsiteY35" fmla="*/ 82040 h 261820"/>
              <a:gd name="connsiteX36" fmla="*/ 205407 w 262314"/>
              <a:gd name="connsiteY36" fmla="*/ 133220 h 261820"/>
              <a:gd name="connsiteX37" fmla="*/ 179632 w 262314"/>
              <a:gd name="connsiteY37" fmla="*/ 133220 h 261820"/>
              <a:gd name="connsiteX38" fmla="*/ 128080 w 262314"/>
              <a:gd name="connsiteY38" fmla="*/ 82040 h 261820"/>
              <a:gd name="connsiteX39" fmla="*/ 128080 w 262314"/>
              <a:gd name="connsiteY39" fmla="*/ 56459 h 261820"/>
              <a:gd name="connsiteX40" fmla="*/ 179614 w 262314"/>
              <a:gd name="connsiteY40" fmla="*/ 5296 h 261820"/>
              <a:gd name="connsiteX41" fmla="*/ 192502 w 262314"/>
              <a:gd name="connsiteY41" fmla="*/ 0 h 261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262314" h="261820">
                <a:moveTo>
                  <a:pt x="151409" y="148532"/>
                </a:moveTo>
                <a:lnTo>
                  <a:pt x="229100" y="148532"/>
                </a:lnTo>
                <a:cubicBezTo>
                  <a:pt x="239168" y="148532"/>
                  <a:pt x="247329" y="156631"/>
                  <a:pt x="247329" y="166623"/>
                </a:cubicBezTo>
                <a:lnTo>
                  <a:pt x="247329" y="243729"/>
                </a:lnTo>
                <a:cubicBezTo>
                  <a:pt x="247329" y="253720"/>
                  <a:pt x="239168" y="261820"/>
                  <a:pt x="229100" y="261820"/>
                </a:cubicBezTo>
                <a:lnTo>
                  <a:pt x="151409" y="261820"/>
                </a:lnTo>
                <a:cubicBezTo>
                  <a:pt x="141341" y="261820"/>
                  <a:pt x="133180" y="253720"/>
                  <a:pt x="133180" y="243729"/>
                </a:cubicBezTo>
                <a:lnTo>
                  <a:pt x="133180" y="166623"/>
                </a:lnTo>
                <a:cubicBezTo>
                  <a:pt x="133180" y="156631"/>
                  <a:pt x="141341" y="148532"/>
                  <a:pt x="151409" y="148532"/>
                </a:cubicBezTo>
                <a:close/>
                <a:moveTo>
                  <a:pt x="18228" y="148532"/>
                </a:moveTo>
                <a:lnTo>
                  <a:pt x="95920" y="148532"/>
                </a:lnTo>
                <a:cubicBezTo>
                  <a:pt x="105987" y="148532"/>
                  <a:pt x="114148" y="156631"/>
                  <a:pt x="114148" y="166623"/>
                </a:cubicBezTo>
                <a:lnTo>
                  <a:pt x="114148" y="243729"/>
                </a:lnTo>
                <a:cubicBezTo>
                  <a:pt x="114148" y="253720"/>
                  <a:pt x="105987" y="261820"/>
                  <a:pt x="95920" y="261820"/>
                </a:cubicBezTo>
                <a:lnTo>
                  <a:pt x="18228" y="261820"/>
                </a:lnTo>
                <a:cubicBezTo>
                  <a:pt x="8161" y="261820"/>
                  <a:pt x="0" y="253720"/>
                  <a:pt x="0" y="243729"/>
                </a:cubicBezTo>
                <a:lnTo>
                  <a:pt x="0" y="166623"/>
                </a:lnTo>
                <a:cubicBezTo>
                  <a:pt x="0" y="156631"/>
                  <a:pt x="8161" y="148532"/>
                  <a:pt x="18228" y="148532"/>
                </a:cubicBezTo>
                <a:close/>
                <a:moveTo>
                  <a:pt x="192519" y="43668"/>
                </a:moveTo>
                <a:lnTo>
                  <a:pt x="166744" y="69249"/>
                </a:lnTo>
                <a:lnTo>
                  <a:pt x="192519" y="94831"/>
                </a:lnTo>
                <a:lnTo>
                  <a:pt x="218295" y="69249"/>
                </a:lnTo>
                <a:close/>
                <a:moveTo>
                  <a:pt x="18228" y="16356"/>
                </a:moveTo>
                <a:lnTo>
                  <a:pt x="95920" y="16356"/>
                </a:lnTo>
                <a:cubicBezTo>
                  <a:pt x="105987" y="16356"/>
                  <a:pt x="114148" y="24456"/>
                  <a:pt x="114148" y="34448"/>
                </a:cubicBezTo>
                <a:lnTo>
                  <a:pt x="114148" y="111553"/>
                </a:lnTo>
                <a:cubicBezTo>
                  <a:pt x="114148" y="121544"/>
                  <a:pt x="105987" y="129644"/>
                  <a:pt x="95920" y="129644"/>
                </a:cubicBezTo>
                <a:lnTo>
                  <a:pt x="18228" y="129644"/>
                </a:lnTo>
                <a:cubicBezTo>
                  <a:pt x="8161" y="129644"/>
                  <a:pt x="0" y="121544"/>
                  <a:pt x="0" y="111553"/>
                </a:cubicBezTo>
                <a:lnTo>
                  <a:pt x="0" y="34448"/>
                </a:lnTo>
                <a:cubicBezTo>
                  <a:pt x="0" y="24456"/>
                  <a:pt x="8161" y="16356"/>
                  <a:pt x="18228" y="16356"/>
                </a:cubicBezTo>
                <a:close/>
                <a:moveTo>
                  <a:pt x="192502" y="0"/>
                </a:moveTo>
                <a:cubicBezTo>
                  <a:pt x="197166" y="0"/>
                  <a:pt x="201830" y="1765"/>
                  <a:pt x="205389" y="5296"/>
                </a:cubicBezTo>
                <a:lnTo>
                  <a:pt x="205407" y="5296"/>
                </a:lnTo>
                <a:lnTo>
                  <a:pt x="256977" y="56459"/>
                </a:lnTo>
                <a:cubicBezTo>
                  <a:pt x="264093" y="63523"/>
                  <a:pt x="264093" y="74975"/>
                  <a:pt x="256977" y="82040"/>
                </a:cubicBezTo>
                <a:lnTo>
                  <a:pt x="205407" y="133220"/>
                </a:lnTo>
                <a:cubicBezTo>
                  <a:pt x="198289" y="140283"/>
                  <a:pt x="186750" y="140283"/>
                  <a:pt x="179632" y="133220"/>
                </a:cubicBezTo>
                <a:lnTo>
                  <a:pt x="128080" y="82040"/>
                </a:lnTo>
                <a:cubicBezTo>
                  <a:pt x="120964" y="74975"/>
                  <a:pt x="120964" y="63523"/>
                  <a:pt x="128080" y="56459"/>
                </a:cubicBezTo>
                <a:lnTo>
                  <a:pt x="179614" y="5296"/>
                </a:lnTo>
                <a:cubicBezTo>
                  <a:pt x="183173" y="1765"/>
                  <a:pt x="187837" y="0"/>
                  <a:pt x="192502" y="0"/>
                </a:cubicBezTo>
                <a:close/>
              </a:path>
            </a:pathLst>
          </a:custGeom>
          <a:solidFill>
            <a:srgbClr val="FFFFFF"/>
          </a:solidFill>
          <a:ln w="9191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任意多边形: 形状 42"/>
          <p:cNvSpPr/>
          <p:nvPr>
            <p:custDataLst>
              <p:tags r:id="rId31"/>
            </p:custDataLst>
          </p:nvPr>
        </p:nvSpPr>
        <p:spPr>
          <a:xfrm>
            <a:off x="4331653" y="4023360"/>
            <a:ext cx="248920" cy="248637"/>
          </a:xfrm>
          <a:custGeom>
            <a:avLst/>
            <a:gdLst>
              <a:gd name="connsiteX0" fmla="*/ 114475 w 248920"/>
              <a:gd name="connsiteY0" fmla="*/ 169441 h 248637"/>
              <a:gd name="connsiteX1" fmla="*/ 50770 w 248920"/>
              <a:gd name="connsiteY1" fmla="*/ 184959 h 248637"/>
              <a:gd name="connsiteX2" fmla="*/ 46475 w 248920"/>
              <a:gd name="connsiteY2" fmla="*/ 190446 h 248637"/>
              <a:gd name="connsiteX3" fmla="*/ 46475 w 248920"/>
              <a:gd name="connsiteY3" fmla="*/ 196930 h 248637"/>
              <a:gd name="connsiteX4" fmla="*/ 50770 w 248920"/>
              <a:gd name="connsiteY4" fmla="*/ 200311 h 248637"/>
              <a:gd name="connsiteX5" fmla="*/ 114475 w 248920"/>
              <a:gd name="connsiteY5" fmla="*/ 184793 h 248637"/>
              <a:gd name="connsiteX6" fmla="*/ 118771 w 248920"/>
              <a:gd name="connsiteY6" fmla="*/ 179306 h 248637"/>
              <a:gd name="connsiteX7" fmla="*/ 118771 w 248920"/>
              <a:gd name="connsiteY7" fmla="*/ 172822 h 248637"/>
              <a:gd name="connsiteX8" fmla="*/ 114475 w 248920"/>
              <a:gd name="connsiteY8" fmla="*/ 169441 h 248637"/>
              <a:gd name="connsiteX9" fmla="*/ 114475 w 248920"/>
              <a:gd name="connsiteY9" fmla="*/ 138739 h 248637"/>
              <a:gd name="connsiteX10" fmla="*/ 50770 w 248920"/>
              <a:gd name="connsiteY10" fmla="*/ 154257 h 248637"/>
              <a:gd name="connsiteX11" fmla="*/ 46475 w 248920"/>
              <a:gd name="connsiteY11" fmla="*/ 159743 h 248637"/>
              <a:gd name="connsiteX12" fmla="*/ 46475 w 248920"/>
              <a:gd name="connsiteY12" fmla="*/ 166228 h 248637"/>
              <a:gd name="connsiteX13" fmla="*/ 50770 w 248920"/>
              <a:gd name="connsiteY13" fmla="*/ 169608 h 248637"/>
              <a:gd name="connsiteX14" fmla="*/ 114475 w 248920"/>
              <a:gd name="connsiteY14" fmla="*/ 154090 h 248637"/>
              <a:gd name="connsiteX15" fmla="*/ 118771 w 248920"/>
              <a:gd name="connsiteY15" fmla="*/ 148604 h 248637"/>
              <a:gd name="connsiteX16" fmla="*/ 118771 w 248920"/>
              <a:gd name="connsiteY16" fmla="*/ 142119 h 248637"/>
              <a:gd name="connsiteX17" fmla="*/ 114475 w 248920"/>
              <a:gd name="connsiteY17" fmla="*/ 138739 h 248637"/>
              <a:gd name="connsiteX18" fmla="*/ 114475 w 248920"/>
              <a:gd name="connsiteY18" fmla="*/ 108035 h 248637"/>
              <a:gd name="connsiteX19" fmla="*/ 50770 w 248920"/>
              <a:gd name="connsiteY19" fmla="*/ 123553 h 248637"/>
              <a:gd name="connsiteX20" fmla="*/ 46475 w 248920"/>
              <a:gd name="connsiteY20" fmla="*/ 129040 h 248637"/>
              <a:gd name="connsiteX21" fmla="*/ 46475 w 248920"/>
              <a:gd name="connsiteY21" fmla="*/ 135524 h 248637"/>
              <a:gd name="connsiteX22" fmla="*/ 50770 w 248920"/>
              <a:gd name="connsiteY22" fmla="*/ 138905 h 248637"/>
              <a:gd name="connsiteX23" fmla="*/ 114475 w 248920"/>
              <a:gd name="connsiteY23" fmla="*/ 123387 h 248637"/>
              <a:gd name="connsiteX24" fmla="*/ 118771 w 248920"/>
              <a:gd name="connsiteY24" fmla="*/ 117901 h 248637"/>
              <a:gd name="connsiteX25" fmla="*/ 118771 w 248920"/>
              <a:gd name="connsiteY25" fmla="*/ 111417 h 248637"/>
              <a:gd name="connsiteX26" fmla="*/ 114475 w 248920"/>
              <a:gd name="connsiteY26" fmla="*/ 108035 h 248637"/>
              <a:gd name="connsiteX27" fmla="*/ 135231 w 248920"/>
              <a:gd name="connsiteY27" fmla="*/ 45383 h 248637"/>
              <a:gd name="connsiteX28" fmla="*/ 142879 w 248920"/>
              <a:gd name="connsiteY28" fmla="*/ 46519 h 248637"/>
              <a:gd name="connsiteX29" fmla="*/ 176436 w 248920"/>
              <a:gd name="connsiteY29" fmla="*/ 72595 h 248637"/>
              <a:gd name="connsiteX30" fmla="*/ 179927 w 248920"/>
              <a:gd name="connsiteY30" fmla="*/ 79744 h 248637"/>
              <a:gd name="connsiteX31" fmla="*/ 179927 w 248920"/>
              <a:gd name="connsiteY31" fmla="*/ 244203 h 248637"/>
              <a:gd name="connsiteX32" fmla="*/ 175493 w 248920"/>
              <a:gd name="connsiteY32" fmla="*/ 248637 h 248637"/>
              <a:gd name="connsiteX33" fmla="*/ 22090 w 248920"/>
              <a:gd name="connsiteY33" fmla="*/ 248637 h 248637"/>
              <a:gd name="connsiteX34" fmla="*/ 22069 w 248920"/>
              <a:gd name="connsiteY34" fmla="*/ 248616 h 248637"/>
              <a:gd name="connsiteX35" fmla="*/ 8867 w 248920"/>
              <a:gd name="connsiteY35" fmla="*/ 248616 h 248637"/>
              <a:gd name="connsiteX36" fmla="*/ 0 w 248920"/>
              <a:gd name="connsiteY36" fmla="*/ 239749 h 248637"/>
              <a:gd name="connsiteX37" fmla="*/ 8867 w 248920"/>
              <a:gd name="connsiteY37" fmla="*/ 230882 h 248637"/>
              <a:gd name="connsiteX38" fmla="*/ 17664 w 248920"/>
              <a:gd name="connsiteY38" fmla="*/ 230882 h 248637"/>
              <a:gd name="connsiteX39" fmla="*/ 17740 w 248920"/>
              <a:gd name="connsiteY39" fmla="*/ 95179 h 248637"/>
              <a:gd name="connsiteX40" fmla="*/ 21868 w 248920"/>
              <a:gd name="connsiteY40" fmla="*/ 89138 h 248637"/>
              <a:gd name="connsiteX41" fmla="*/ 170001 w 248920"/>
              <a:gd name="connsiteY41" fmla="*/ 334 h 248637"/>
              <a:gd name="connsiteX42" fmla="*/ 177760 w 248920"/>
              <a:gd name="connsiteY42" fmla="*/ 1553 h 248637"/>
              <a:gd name="connsiteX43" fmla="*/ 211844 w 248920"/>
              <a:gd name="connsiteY43" fmla="*/ 26464 h 248637"/>
              <a:gd name="connsiteX44" fmla="*/ 215391 w 248920"/>
              <a:gd name="connsiteY44" fmla="*/ 33364 h 248637"/>
              <a:gd name="connsiteX45" fmla="*/ 215391 w 248920"/>
              <a:gd name="connsiteY45" fmla="*/ 227030 h 248637"/>
              <a:gd name="connsiteX46" fmla="*/ 219825 w 248920"/>
              <a:gd name="connsiteY46" fmla="*/ 231353 h 248637"/>
              <a:gd name="connsiteX47" fmla="*/ 236091 w 248920"/>
              <a:gd name="connsiteY47" fmla="*/ 231353 h 248637"/>
              <a:gd name="connsiteX48" fmla="*/ 237725 w 248920"/>
              <a:gd name="connsiteY48" fmla="*/ 231658 h 248637"/>
              <a:gd name="connsiteX49" fmla="*/ 240025 w 248920"/>
              <a:gd name="connsiteY49" fmla="*/ 231353 h 248637"/>
              <a:gd name="connsiteX50" fmla="*/ 248920 w 248920"/>
              <a:gd name="connsiteY50" fmla="*/ 239971 h 248637"/>
              <a:gd name="connsiteX51" fmla="*/ 240053 w 248920"/>
              <a:gd name="connsiteY51" fmla="*/ 248616 h 248637"/>
              <a:gd name="connsiteX52" fmla="*/ 237697 w 248920"/>
              <a:gd name="connsiteY52" fmla="*/ 248311 h 248637"/>
              <a:gd name="connsiteX53" fmla="*/ 236118 w 248920"/>
              <a:gd name="connsiteY53" fmla="*/ 248589 h 248637"/>
              <a:gd name="connsiteX54" fmla="*/ 202118 w 248920"/>
              <a:gd name="connsiteY54" fmla="*/ 248589 h 248637"/>
              <a:gd name="connsiteX55" fmla="*/ 197684 w 248920"/>
              <a:gd name="connsiteY55" fmla="*/ 244266 h 248637"/>
              <a:gd name="connsiteX56" fmla="*/ 197684 w 248920"/>
              <a:gd name="connsiteY56" fmla="*/ 41982 h 248637"/>
              <a:gd name="connsiteX57" fmla="*/ 194137 w 248920"/>
              <a:gd name="connsiteY57" fmla="*/ 35082 h 248637"/>
              <a:gd name="connsiteX58" fmla="*/ 174546 w 248920"/>
              <a:gd name="connsiteY58" fmla="*/ 20784 h 248637"/>
              <a:gd name="connsiteX59" fmla="*/ 166787 w 248920"/>
              <a:gd name="connsiteY59" fmla="*/ 19565 h 248637"/>
              <a:gd name="connsiteX60" fmla="*/ 83685 w 248920"/>
              <a:gd name="connsiteY60" fmla="*/ 40874 h 248637"/>
              <a:gd name="connsiteX61" fmla="*/ 79556 w 248920"/>
              <a:gd name="connsiteY61" fmla="*/ 45695 h 248637"/>
              <a:gd name="connsiteX62" fmla="*/ 79556 w 248920"/>
              <a:gd name="connsiteY62" fmla="*/ 54562 h 248637"/>
              <a:gd name="connsiteX63" fmla="*/ 70689 w 248920"/>
              <a:gd name="connsiteY63" fmla="*/ 63208 h 248637"/>
              <a:gd name="connsiteX64" fmla="*/ 61821 w 248920"/>
              <a:gd name="connsiteY64" fmla="*/ 54562 h 248637"/>
              <a:gd name="connsiteX65" fmla="*/ 61738 w 248920"/>
              <a:gd name="connsiteY65" fmla="*/ 54562 h 248637"/>
              <a:gd name="connsiteX66" fmla="*/ 61738 w 248920"/>
              <a:gd name="connsiteY66" fmla="*/ 34112 h 248637"/>
              <a:gd name="connsiteX67" fmla="*/ 65950 w 248920"/>
              <a:gd name="connsiteY67" fmla="*/ 28432 h 248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248920" h="248637">
                <a:moveTo>
                  <a:pt x="114475" y="169441"/>
                </a:moveTo>
                <a:lnTo>
                  <a:pt x="50770" y="184959"/>
                </a:lnTo>
                <a:cubicBezTo>
                  <a:pt x="48415" y="185541"/>
                  <a:pt x="46475" y="188007"/>
                  <a:pt x="46475" y="190446"/>
                </a:cubicBezTo>
                <a:lnTo>
                  <a:pt x="46475" y="196930"/>
                </a:lnTo>
                <a:cubicBezTo>
                  <a:pt x="46475" y="199368"/>
                  <a:pt x="48387" y="200892"/>
                  <a:pt x="50770" y="200311"/>
                </a:cubicBezTo>
                <a:lnTo>
                  <a:pt x="114475" y="184793"/>
                </a:lnTo>
                <a:cubicBezTo>
                  <a:pt x="116831" y="184211"/>
                  <a:pt x="118771" y="181745"/>
                  <a:pt x="118771" y="179306"/>
                </a:cubicBezTo>
                <a:lnTo>
                  <a:pt x="118771" y="172822"/>
                </a:lnTo>
                <a:cubicBezTo>
                  <a:pt x="118771" y="170384"/>
                  <a:pt x="116859" y="168859"/>
                  <a:pt x="114475" y="169441"/>
                </a:cubicBezTo>
                <a:close/>
                <a:moveTo>
                  <a:pt x="114475" y="138739"/>
                </a:moveTo>
                <a:lnTo>
                  <a:pt x="50770" y="154257"/>
                </a:lnTo>
                <a:cubicBezTo>
                  <a:pt x="48415" y="154839"/>
                  <a:pt x="46475" y="157305"/>
                  <a:pt x="46475" y="159743"/>
                </a:cubicBezTo>
                <a:lnTo>
                  <a:pt x="46475" y="166228"/>
                </a:lnTo>
                <a:cubicBezTo>
                  <a:pt x="46475" y="168666"/>
                  <a:pt x="48387" y="170190"/>
                  <a:pt x="50770" y="169608"/>
                </a:cubicBezTo>
                <a:lnTo>
                  <a:pt x="114475" y="154090"/>
                </a:lnTo>
                <a:cubicBezTo>
                  <a:pt x="116831" y="153508"/>
                  <a:pt x="118771" y="151042"/>
                  <a:pt x="118771" y="148604"/>
                </a:cubicBezTo>
                <a:lnTo>
                  <a:pt x="118771" y="142119"/>
                </a:lnTo>
                <a:cubicBezTo>
                  <a:pt x="118771" y="139681"/>
                  <a:pt x="116859" y="138157"/>
                  <a:pt x="114475" y="138739"/>
                </a:cubicBezTo>
                <a:close/>
                <a:moveTo>
                  <a:pt x="114475" y="108035"/>
                </a:moveTo>
                <a:lnTo>
                  <a:pt x="50770" y="123553"/>
                </a:lnTo>
                <a:cubicBezTo>
                  <a:pt x="48415" y="124136"/>
                  <a:pt x="46475" y="126602"/>
                  <a:pt x="46475" y="129040"/>
                </a:cubicBezTo>
                <a:lnTo>
                  <a:pt x="46475" y="135524"/>
                </a:lnTo>
                <a:cubicBezTo>
                  <a:pt x="46475" y="137962"/>
                  <a:pt x="48387" y="139487"/>
                  <a:pt x="50770" y="138905"/>
                </a:cubicBezTo>
                <a:lnTo>
                  <a:pt x="114475" y="123387"/>
                </a:lnTo>
                <a:cubicBezTo>
                  <a:pt x="116831" y="122806"/>
                  <a:pt x="118771" y="120340"/>
                  <a:pt x="118771" y="117901"/>
                </a:cubicBezTo>
                <a:lnTo>
                  <a:pt x="118771" y="111417"/>
                </a:lnTo>
                <a:cubicBezTo>
                  <a:pt x="118771" y="108978"/>
                  <a:pt x="116859" y="107454"/>
                  <a:pt x="114475" y="108035"/>
                </a:cubicBezTo>
                <a:close/>
                <a:moveTo>
                  <a:pt x="135231" y="45383"/>
                </a:moveTo>
                <a:cubicBezTo>
                  <a:pt x="137503" y="44524"/>
                  <a:pt x="140967" y="45023"/>
                  <a:pt x="142879" y="46519"/>
                </a:cubicBezTo>
                <a:lnTo>
                  <a:pt x="176436" y="72595"/>
                </a:lnTo>
                <a:cubicBezTo>
                  <a:pt x="178348" y="74091"/>
                  <a:pt x="179927" y="77305"/>
                  <a:pt x="179927" y="79744"/>
                </a:cubicBezTo>
                <a:lnTo>
                  <a:pt x="179927" y="244203"/>
                </a:lnTo>
                <a:cubicBezTo>
                  <a:pt x="179927" y="246642"/>
                  <a:pt x="177932" y="248637"/>
                  <a:pt x="175493" y="248637"/>
                </a:cubicBezTo>
                <a:lnTo>
                  <a:pt x="22090" y="248637"/>
                </a:lnTo>
                <a:lnTo>
                  <a:pt x="22069" y="248616"/>
                </a:lnTo>
                <a:lnTo>
                  <a:pt x="8867" y="248616"/>
                </a:lnTo>
                <a:cubicBezTo>
                  <a:pt x="3990" y="248616"/>
                  <a:pt x="0" y="244626"/>
                  <a:pt x="0" y="239749"/>
                </a:cubicBezTo>
                <a:cubicBezTo>
                  <a:pt x="0" y="234872"/>
                  <a:pt x="3990" y="230882"/>
                  <a:pt x="8867" y="230882"/>
                </a:cubicBezTo>
                <a:lnTo>
                  <a:pt x="17664" y="230882"/>
                </a:lnTo>
                <a:lnTo>
                  <a:pt x="17740" y="95179"/>
                </a:lnTo>
                <a:cubicBezTo>
                  <a:pt x="17740" y="92740"/>
                  <a:pt x="19596" y="90024"/>
                  <a:pt x="21868" y="89138"/>
                </a:cubicBezTo>
                <a:close/>
                <a:moveTo>
                  <a:pt x="170001" y="334"/>
                </a:moveTo>
                <a:cubicBezTo>
                  <a:pt x="172329" y="-414"/>
                  <a:pt x="175821" y="140"/>
                  <a:pt x="177760" y="1553"/>
                </a:cubicBezTo>
                <a:lnTo>
                  <a:pt x="211844" y="26464"/>
                </a:lnTo>
                <a:cubicBezTo>
                  <a:pt x="213783" y="27878"/>
                  <a:pt x="215391" y="30981"/>
                  <a:pt x="215391" y="33364"/>
                </a:cubicBezTo>
                <a:lnTo>
                  <a:pt x="215391" y="227030"/>
                </a:lnTo>
                <a:cubicBezTo>
                  <a:pt x="215391" y="229414"/>
                  <a:pt x="217386" y="231353"/>
                  <a:pt x="219825" y="231353"/>
                </a:cubicBezTo>
                <a:lnTo>
                  <a:pt x="236091" y="231353"/>
                </a:lnTo>
                <a:cubicBezTo>
                  <a:pt x="236672" y="231353"/>
                  <a:pt x="237227" y="231464"/>
                  <a:pt x="237725" y="231658"/>
                </a:cubicBezTo>
                <a:cubicBezTo>
                  <a:pt x="238473" y="231464"/>
                  <a:pt x="239222" y="231353"/>
                  <a:pt x="240025" y="231353"/>
                </a:cubicBezTo>
                <a:cubicBezTo>
                  <a:pt x="244930" y="231353"/>
                  <a:pt x="248892" y="235232"/>
                  <a:pt x="248920" y="239971"/>
                </a:cubicBezTo>
                <a:cubicBezTo>
                  <a:pt x="248920" y="244737"/>
                  <a:pt x="244958" y="248616"/>
                  <a:pt x="240053" y="248616"/>
                </a:cubicBezTo>
                <a:cubicBezTo>
                  <a:pt x="239249" y="248616"/>
                  <a:pt x="238446" y="248506"/>
                  <a:pt x="237697" y="248311"/>
                </a:cubicBezTo>
                <a:cubicBezTo>
                  <a:pt x="237199" y="248478"/>
                  <a:pt x="236672" y="248589"/>
                  <a:pt x="236118" y="248589"/>
                </a:cubicBezTo>
                <a:lnTo>
                  <a:pt x="202118" y="248589"/>
                </a:lnTo>
                <a:cubicBezTo>
                  <a:pt x="199679" y="248589"/>
                  <a:pt x="197684" y="246649"/>
                  <a:pt x="197684" y="244266"/>
                </a:cubicBezTo>
                <a:lnTo>
                  <a:pt x="197684" y="41982"/>
                </a:lnTo>
                <a:cubicBezTo>
                  <a:pt x="197684" y="39627"/>
                  <a:pt x="196076" y="36495"/>
                  <a:pt x="194137" y="35082"/>
                </a:cubicBezTo>
                <a:lnTo>
                  <a:pt x="174546" y="20784"/>
                </a:lnTo>
                <a:cubicBezTo>
                  <a:pt x="172579" y="19370"/>
                  <a:pt x="169115" y="18816"/>
                  <a:pt x="166787" y="19565"/>
                </a:cubicBezTo>
                <a:lnTo>
                  <a:pt x="83685" y="40874"/>
                </a:lnTo>
                <a:cubicBezTo>
                  <a:pt x="81634" y="41539"/>
                  <a:pt x="79944" y="43589"/>
                  <a:pt x="79556" y="45695"/>
                </a:cubicBezTo>
                <a:lnTo>
                  <a:pt x="79556" y="54562"/>
                </a:lnTo>
                <a:cubicBezTo>
                  <a:pt x="79556" y="59329"/>
                  <a:pt x="75593" y="63208"/>
                  <a:pt x="70689" y="63208"/>
                </a:cubicBezTo>
                <a:cubicBezTo>
                  <a:pt x="65784" y="63208"/>
                  <a:pt x="61821" y="59329"/>
                  <a:pt x="61821" y="54562"/>
                </a:cubicBezTo>
                <a:lnTo>
                  <a:pt x="61738" y="54562"/>
                </a:lnTo>
                <a:lnTo>
                  <a:pt x="61738" y="34112"/>
                </a:lnTo>
                <a:cubicBezTo>
                  <a:pt x="61738" y="31729"/>
                  <a:pt x="63622" y="29180"/>
                  <a:pt x="65950" y="28432"/>
                </a:cubicBezTo>
                <a:close/>
              </a:path>
            </a:pathLst>
          </a:custGeom>
          <a:solidFill>
            <a:srgbClr val="FFFFFF"/>
          </a:solidFill>
          <a:ln w="881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38" name="图片 54" descr="343439383331313b343532303032343bb7a2b2bcb9dcc0ed"/>
          <p:cNvSpPr/>
          <p:nvPr>
            <p:custDataLst>
              <p:tags r:id="rId32"/>
            </p:custDataLst>
          </p:nvPr>
        </p:nvSpPr>
        <p:spPr>
          <a:xfrm>
            <a:off x="5121593" y="5476875"/>
            <a:ext cx="259199" cy="175885"/>
          </a:xfrm>
          <a:custGeom>
            <a:avLst/>
            <a:gdLst>
              <a:gd name="connsiteX0" fmla="*/ 218697 w 259199"/>
              <a:gd name="connsiteY0" fmla="*/ 77441 h 175885"/>
              <a:gd name="connsiteX1" fmla="*/ 162906 w 259199"/>
              <a:gd name="connsiteY1" fmla="*/ 541 h 175885"/>
              <a:gd name="connsiteX2" fmla="*/ 95022 w 259199"/>
              <a:gd name="connsiteY2" fmla="*/ 45380 h 175885"/>
              <a:gd name="connsiteX3" fmla="*/ 58131 w 259199"/>
              <a:gd name="connsiteY3" fmla="*/ 42559 h 175885"/>
              <a:gd name="connsiteX4" fmla="*/ 42421 w 259199"/>
              <a:gd name="connsiteY4" fmla="*/ 77294 h 175885"/>
              <a:gd name="connsiteX5" fmla="*/ 114 w 259199"/>
              <a:gd name="connsiteY5" fmla="*/ 130680 h 175885"/>
              <a:gd name="connsiteX6" fmla="*/ 46038 w 259199"/>
              <a:gd name="connsiteY6" fmla="*/ 176004 h 175885"/>
              <a:gd name="connsiteX7" fmla="*/ 116852 w 259199"/>
              <a:gd name="connsiteY7" fmla="*/ 176004 h 175885"/>
              <a:gd name="connsiteX8" fmla="*/ 116852 w 259199"/>
              <a:gd name="connsiteY8" fmla="*/ 129102 h 175885"/>
              <a:gd name="connsiteX9" fmla="*/ 94595 w 259199"/>
              <a:gd name="connsiteY9" fmla="*/ 129102 h 175885"/>
              <a:gd name="connsiteX10" fmla="*/ 132024 w 259199"/>
              <a:gd name="connsiteY10" fmla="*/ 87062 h 175885"/>
              <a:gd name="connsiteX11" fmla="*/ 169453 w 259199"/>
              <a:gd name="connsiteY11" fmla="*/ 129102 h 175885"/>
              <a:gd name="connsiteX12" fmla="*/ 147195 w 259199"/>
              <a:gd name="connsiteY12" fmla="*/ 129102 h 175885"/>
              <a:gd name="connsiteX13" fmla="*/ 147195 w 259199"/>
              <a:gd name="connsiteY13" fmla="*/ 176004 h 175885"/>
              <a:gd name="connsiteX14" fmla="*/ 211463 w 259199"/>
              <a:gd name="connsiteY14" fmla="*/ 176004 h 175885"/>
              <a:gd name="connsiteX15" fmla="*/ 259185 w 259199"/>
              <a:gd name="connsiteY15" fmla="*/ 133354 h 175885"/>
              <a:gd name="connsiteX16" fmla="*/ 218697 w 259199"/>
              <a:gd name="connsiteY16" fmla="*/ 77441 h 175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59199" h="175885">
                <a:moveTo>
                  <a:pt x="218697" y="77441"/>
                </a:moveTo>
                <a:cubicBezTo>
                  <a:pt x="218697" y="77441"/>
                  <a:pt x="223574" y="8435"/>
                  <a:pt x="162906" y="541"/>
                </a:cubicBezTo>
                <a:cubicBezTo>
                  <a:pt x="110861" y="-4975"/>
                  <a:pt x="95022" y="45380"/>
                  <a:pt x="95022" y="45380"/>
                </a:cubicBezTo>
                <a:cubicBezTo>
                  <a:pt x="95022" y="45380"/>
                  <a:pt x="79275" y="29592"/>
                  <a:pt x="58131" y="42559"/>
                </a:cubicBezTo>
                <a:cubicBezTo>
                  <a:pt x="39064" y="54706"/>
                  <a:pt x="42421" y="77294"/>
                  <a:pt x="42421" y="77294"/>
                </a:cubicBezTo>
                <a:cubicBezTo>
                  <a:pt x="42421" y="77294"/>
                  <a:pt x="114" y="85673"/>
                  <a:pt x="114" y="130680"/>
                </a:cubicBezTo>
                <a:cubicBezTo>
                  <a:pt x="1097" y="175520"/>
                  <a:pt x="46038" y="176004"/>
                  <a:pt x="46038" y="176004"/>
                </a:cubicBezTo>
                <a:lnTo>
                  <a:pt x="116852" y="176004"/>
                </a:lnTo>
                <a:lnTo>
                  <a:pt x="116852" y="129102"/>
                </a:lnTo>
                <a:lnTo>
                  <a:pt x="94595" y="129102"/>
                </a:lnTo>
                <a:lnTo>
                  <a:pt x="132024" y="87062"/>
                </a:lnTo>
                <a:lnTo>
                  <a:pt x="169453" y="129102"/>
                </a:lnTo>
                <a:lnTo>
                  <a:pt x="147195" y="129102"/>
                </a:lnTo>
                <a:lnTo>
                  <a:pt x="147195" y="176004"/>
                </a:lnTo>
                <a:lnTo>
                  <a:pt x="211463" y="176004"/>
                </a:lnTo>
                <a:cubicBezTo>
                  <a:pt x="211463" y="176004"/>
                  <a:pt x="253343" y="176004"/>
                  <a:pt x="259185" y="133354"/>
                </a:cubicBezTo>
                <a:cubicBezTo>
                  <a:pt x="261967" y="86620"/>
                  <a:pt x="218697" y="77441"/>
                  <a:pt x="218697" y="77441"/>
                </a:cubicBezTo>
                <a:close/>
              </a:path>
            </a:pathLst>
          </a:custGeom>
          <a:solidFill>
            <a:srgbClr val="FFFFFF"/>
          </a:solidFill>
          <a:ln w="918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39" name="图片 53" descr="343439383331313b343532303032383bbfcdbba7b9dcc0ed"/>
          <p:cNvSpPr/>
          <p:nvPr>
            <p:custDataLst>
              <p:tags r:id="rId33"/>
            </p:custDataLst>
          </p:nvPr>
        </p:nvSpPr>
        <p:spPr>
          <a:xfrm>
            <a:off x="6768783" y="5443220"/>
            <a:ext cx="250824" cy="241941"/>
          </a:xfrm>
          <a:custGeom>
            <a:avLst/>
            <a:gdLst>
              <a:gd name="connsiteX0" fmla="*/ 189770 w 250824"/>
              <a:gd name="connsiteY0" fmla="*/ 189419 h 241941"/>
              <a:gd name="connsiteX1" fmla="*/ 136590 w 250824"/>
              <a:gd name="connsiteY1" fmla="*/ 149440 h 241941"/>
              <a:gd name="connsiteX2" fmla="*/ 133440 w 250824"/>
              <a:gd name="connsiteY2" fmla="*/ 141043 h 241941"/>
              <a:gd name="connsiteX3" fmla="*/ 133440 w 250824"/>
              <a:gd name="connsiteY3" fmla="*/ 140918 h 241941"/>
              <a:gd name="connsiteX4" fmla="*/ 133818 w 250824"/>
              <a:gd name="connsiteY4" fmla="*/ 140166 h 241941"/>
              <a:gd name="connsiteX5" fmla="*/ 153729 w 250824"/>
              <a:gd name="connsiteY5" fmla="*/ 86652 h 241941"/>
              <a:gd name="connsiteX6" fmla="*/ 132936 w 250824"/>
              <a:gd name="connsiteY6" fmla="*/ 29504 h 241941"/>
              <a:gd name="connsiteX7" fmla="*/ 131801 w 250824"/>
              <a:gd name="connsiteY7" fmla="*/ 22360 h 241941"/>
              <a:gd name="connsiteX8" fmla="*/ 166331 w 250824"/>
              <a:gd name="connsiteY8" fmla="*/ 178 h 241941"/>
              <a:gd name="connsiteX9" fmla="*/ 211697 w 250824"/>
              <a:gd name="connsiteY9" fmla="*/ 39029 h 241941"/>
              <a:gd name="connsiteX10" fmla="*/ 196575 w 250824"/>
              <a:gd name="connsiteY10" fmla="*/ 96678 h 241941"/>
              <a:gd name="connsiteX11" fmla="*/ 191534 w 250824"/>
              <a:gd name="connsiteY11" fmla="*/ 102945 h 241941"/>
              <a:gd name="connsiteX12" fmla="*/ 191029 w 250824"/>
              <a:gd name="connsiteY12" fmla="*/ 112595 h 241941"/>
              <a:gd name="connsiteX13" fmla="*/ 192920 w 250824"/>
              <a:gd name="connsiteY13" fmla="*/ 115727 h 241941"/>
              <a:gd name="connsiteX14" fmla="*/ 208042 w 250824"/>
              <a:gd name="connsiteY14" fmla="*/ 123122 h 241941"/>
              <a:gd name="connsiteX15" fmla="*/ 224424 w 250824"/>
              <a:gd name="connsiteY15" fmla="*/ 130642 h 241941"/>
              <a:gd name="connsiteX16" fmla="*/ 249628 w 250824"/>
              <a:gd name="connsiteY16" fmla="*/ 153200 h 241941"/>
              <a:gd name="connsiteX17" fmla="*/ 247107 w 250824"/>
              <a:gd name="connsiteY17" fmla="*/ 177011 h 241941"/>
              <a:gd name="connsiteX18" fmla="*/ 195945 w 250824"/>
              <a:gd name="connsiteY18" fmla="*/ 192802 h 241941"/>
              <a:gd name="connsiteX19" fmla="*/ 189770 w 250824"/>
              <a:gd name="connsiteY19" fmla="*/ 189419 h 241941"/>
              <a:gd name="connsiteX20" fmla="*/ 114 w 250824"/>
              <a:gd name="connsiteY20" fmla="*/ 214484 h 241941"/>
              <a:gd name="connsiteX21" fmla="*/ 114 w 250824"/>
              <a:gd name="connsiteY21" fmla="*/ 205711 h 241941"/>
              <a:gd name="connsiteX22" fmla="*/ 2634 w 250824"/>
              <a:gd name="connsiteY22" fmla="*/ 198192 h 241941"/>
              <a:gd name="connsiteX23" fmla="*/ 26200 w 250824"/>
              <a:gd name="connsiteY23" fmla="*/ 175883 h 241941"/>
              <a:gd name="connsiteX24" fmla="*/ 26956 w 250824"/>
              <a:gd name="connsiteY24" fmla="*/ 175382 h 241941"/>
              <a:gd name="connsiteX25" fmla="*/ 50521 w 250824"/>
              <a:gd name="connsiteY25" fmla="*/ 164354 h 241941"/>
              <a:gd name="connsiteX26" fmla="*/ 58082 w 250824"/>
              <a:gd name="connsiteY26" fmla="*/ 161220 h 241941"/>
              <a:gd name="connsiteX27" fmla="*/ 60224 w 250824"/>
              <a:gd name="connsiteY27" fmla="*/ 159591 h 241941"/>
              <a:gd name="connsiteX28" fmla="*/ 64257 w 250824"/>
              <a:gd name="connsiteY28" fmla="*/ 139288 h 241941"/>
              <a:gd name="connsiteX29" fmla="*/ 59342 w 250824"/>
              <a:gd name="connsiteY29" fmla="*/ 133148 h 241941"/>
              <a:gd name="connsiteX30" fmla="*/ 59090 w 250824"/>
              <a:gd name="connsiteY30" fmla="*/ 132897 h 241941"/>
              <a:gd name="connsiteX31" fmla="*/ 40313 w 250824"/>
              <a:gd name="connsiteY31" fmla="*/ 74120 h 241941"/>
              <a:gd name="connsiteX32" fmla="*/ 86940 w 250824"/>
              <a:gd name="connsiteY32" fmla="*/ 31509 h 241941"/>
              <a:gd name="connsiteX33" fmla="*/ 134827 w 250824"/>
              <a:gd name="connsiteY33" fmla="*/ 73869 h 241941"/>
              <a:gd name="connsiteX34" fmla="*/ 134952 w 250824"/>
              <a:gd name="connsiteY34" fmla="*/ 74496 h 241941"/>
              <a:gd name="connsiteX35" fmla="*/ 128652 w 250824"/>
              <a:gd name="connsiteY35" fmla="*/ 111842 h 241941"/>
              <a:gd name="connsiteX36" fmla="*/ 116302 w 250824"/>
              <a:gd name="connsiteY36" fmla="*/ 132772 h 241941"/>
              <a:gd name="connsiteX37" fmla="*/ 115798 w 250824"/>
              <a:gd name="connsiteY37" fmla="*/ 133524 h 241941"/>
              <a:gd name="connsiteX38" fmla="*/ 111261 w 250824"/>
              <a:gd name="connsiteY38" fmla="*/ 138787 h 241941"/>
              <a:gd name="connsiteX39" fmla="*/ 110757 w 250824"/>
              <a:gd name="connsiteY39" fmla="*/ 140041 h 241941"/>
              <a:gd name="connsiteX40" fmla="*/ 113529 w 250824"/>
              <a:gd name="connsiteY40" fmla="*/ 160719 h 241941"/>
              <a:gd name="connsiteX41" fmla="*/ 123359 w 250824"/>
              <a:gd name="connsiteY41" fmla="*/ 164354 h 241941"/>
              <a:gd name="connsiteX42" fmla="*/ 123988 w 250824"/>
              <a:gd name="connsiteY42" fmla="*/ 164604 h 241941"/>
              <a:gd name="connsiteX43" fmla="*/ 165070 w 250824"/>
              <a:gd name="connsiteY43" fmla="*/ 188166 h 241941"/>
              <a:gd name="connsiteX44" fmla="*/ 165448 w 250824"/>
              <a:gd name="connsiteY44" fmla="*/ 188416 h 241941"/>
              <a:gd name="connsiteX45" fmla="*/ 174774 w 250824"/>
              <a:gd name="connsiteY45" fmla="*/ 202077 h 241941"/>
              <a:gd name="connsiteX46" fmla="*/ 175278 w 250824"/>
              <a:gd name="connsiteY46" fmla="*/ 206337 h 241941"/>
              <a:gd name="connsiteX47" fmla="*/ 175278 w 250824"/>
              <a:gd name="connsiteY47" fmla="*/ 216113 h 241941"/>
              <a:gd name="connsiteX48" fmla="*/ 175026 w 250824"/>
              <a:gd name="connsiteY48" fmla="*/ 217868 h 241941"/>
              <a:gd name="connsiteX49" fmla="*/ 137472 w 250824"/>
              <a:gd name="connsiteY49" fmla="*/ 238296 h 241941"/>
              <a:gd name="connsiteX50" fmla="*/ 41700 w 250824"/>
              <a:gd name="connsiteY50" fmla="*/ 238296 h 241941"/>
              <a:gd name="connsiteX51" fmla="*/ 5155 w 250824"/>
              <a:gd name="connsiteY51" fmla="*/ 223256 h 241941"/>
              <a:gd name="connsiteX52" fmla="*/ 114 w 250824"/>
              <a:gd name="connsiteY52" fmla="*/ 214484 h 241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50824" h="241941">
                <a:moveTo>
                  <a:pt x="189770" y="189419"/>
                </a:moveTo>
                <a:cubicBezTo>
                  <a:pt x="178932" y="168991"/>
                  <a:pt x="159021" y="158339"/>
                  <a:pt x="136590" y="149440"/>
                </a:cubicBezTo>
                <a:cubicBezTo>
                  <a:pt x="133188" y="148062"/>
                  <a:pt x="131801" y="144177"/>
                  <a:pt x="133440" y="141043"/>
                </a:cubicBezTo>
                <a:lnTo>
                  <a:pt x="133440" y="140918"/>
                </a:lnTo>
                <a:lnTo>
                  <a:pt x="133818" y="140166"/>
                </a:lnTo>
                <a:cubicBezTo>
                  <a:pt x="143774" y="126380"/>
                  <a:pt x="152468" y="108960"/>
                  <a:pt x="153729" y="86652"/>
                </a:cubicBezTo>
                <a:cubicBezTo>
                  <a:pt x="156123" y="61086"/>
                  <a:pt x="146420" y="43039"/>
                  <a:pt x="132936" y="29504"/>
                </a:cubicBezTo>
                <a:cubicBezTo>
                  <a:pt x="131046" y="27624"/>
                  <a:pt x="130542" y="24741"/>
                  <a:pt x="131801" y="22360"/>
                </a:cubicBezTo>
                <a:cubicBezTo>
                  <a:pt x="138228" y="10580"/>
                  <a:pt x="148184" y="1306"/>
                  <a:pt x="166331" y="178"/>
                </a:cubicBezTo>
                <a:cubicBezTo>
                  <a:pt x="194054" y="-1076"/>
                  <a:pt x="209177" y="16470"/>
                  <a:pt x="211697" y="39029"/>
                </a:cubicBezTo>
                <a:cubicBezTo>
                  <a:pt x="215477" y="64094"/>
                  <a:pt x="206656" y="84146"/>
                  <a:pt x="196575" y="96678"/>
                </a:cubicBezTo>
                <a:cubicBezTo>
                  <a:pt x="195314" y="99185"/>
                  <a:pt x="192794" y="100438"/>
                  <a:pt x="191534" y="102945"/>
                </a:cubicBezTo>
                <a:cubicBezTo>
                  <a:pt x="190525" y="104949"/>
                  <a:pt x="190273" y="109587"/>
                  <a:pt x="191029" y="112595"/>
                </a:cubicBezTo>
                <a:cubicBezTo>
                  <a:pt x="191282" y="113848"/>
                  <a:pt x="191912" y="114851"/>
                  <a:pt x="192920" y="115727"/>
                </a:cubicBezTo>
                <a:cubicBezTo>
                  <a:pt x="196448" y="118736"/>
                  <a:pt x="203631" y="120866"/>
                  <a:pt x="208042" y="123122"/>
                </a:cubicBezTo>
                <a:cubicBezTo>
                  <a:pt x="214343" y="125629"/>
                  <a:pt x="219384" y="128135"/>
                  <a:pt x="224424" y="130642"/>
                </a:cubicBezTo>
                <a:cubicBezTo>
                  <a:pt x="234506" y="135655"/>
                  <a:pt x="245847" y="143173"/>
                  <a:pt x="249628" y="153200"/>
                </a:cubicBezTo>
                <a:cubicBezTo>
                  <a:pt x="252148" y="159467"/>
                  <a:pt x="250888" y="171998"/>
                  <a:pt x="247107" y="177011"/>
                </a:cubicBezTo>
                <a:cubicBezTo>
                  <a:pt x="238916" y="188667"/>
                  <a:pt x="215351" y="190546"/>
                  <a:pt x="195945" y="192802"/>
                </a:cubicBezTo>
                <a:cubicBezTo>
                  <a:pt x="193424" y="192928"/>
                  <a:pt x="191029" y="191674"/>
                  <a:pt x="189770" y="189419"/>
                </a:cubicBezTo>
                <a:moveTo>
                  <a:pt x="114" y="214484"/>
                </a:moveTo>
                <a:lnTo>
                  <a:pt x="114" y="205711"/>
                </a:lnTo>
                <a:cubicBezTo>
                  <a:pt x="114" y="203205"/>
                  <a:pt x="1374" y="200698"/>
                  <a:pt x="2634" y="198192"/>
                </a:cubicBezTo>
                <a:cubicBezTo>
                  <a:pt x="7549" y="188291"/>
                  <a:pt x="17504" y="182025"/>
                  <a:pt x="26200" y="175883"/>
                </a:cubicBezTo>
                <a:cubicBezTo>
                  <a:pt x="26452" y="175759"/>
                  <a:pt x="26704" y="175508"/>
                  <a:pt x="26956" y="175382"/>
                </a:cubicBezTo>
                <a:cubicBezTo>
                  <a:pt x="34391" y="171748"/>
                  <a:pt x="41826" y="167988"/>
                  <a:pt x="50521" y="164354"/>
                </a:cubicBezTo>
                <a:cubicBezTo>
                  <a:pt x="52663" y="163352"/>
                  <a:pt x="55687" y="162224"/>
                  <a:pt x="58082" y="161220"/>
                </a:cubicBezTo>
                <a:cubicBezTo>
                  <a:pt x="58964" y="160845"/>
                  <a:pt x="59720" y="160343"/>
                  <a:pt x="60224" y="159591"/>
                </a:cubicBezTo>
                <a:cubicBezTo>
                  <a:pt x="63879" y="155205"/>
                  <a:pt x="67785" y="146182"/>
                  <a:pt x="64257" y="139288"/>
                </a:cubicBezTo>
                <a:cubicBezTo>
                  <a:pt x="62996" y="136782"/>
                  <a:pt x="61736" y="135529"/>
                  <a:pt x="59342" y="133148"/>
                </a:cubicBezTo>
                <a:lnTo>
                  <a:pt x="59090" y="132897"/>
                </a:lnTo>
                <a:cubicBezTo>
                  <a:pt x="47748" y="120365"/>
                  <a:pt x="37793" y="99060"/>
                  <a:pt x="40313" y="74120"/>
                </a:cubicBezTo>
                <a:cubicBezTo>
                  <a:pt x="42834" y="49055"/>
                  <a:pt x="59216" y="31509"/>
                  <a:pt x="86940" y="31509"/>
                </a:cubicBezTo>
                <a:cubicBezTo>
                  <a:pt x="114537" y="31509"/>
                  <a:pt x="130920" y="48929"/>
                  <a:pt x="134827" y="73869"/>
                </a:cubicBezTo>
                <a:cubicBezTo>
                  <a:pt x="134827" y="74120"/>
                  <a:pt x="134827" y="74245"/>
                  <a:pt x="134952" y="74496"/>
                </a:cubicBezTo>
                <a:cubicBezTo>
                  <a:pt x="136086" y="89409"/>
                  <a:pt x="132432" y="103070"/>
                  <a:pt x="128652" y="111842"/>
                </a:cubicBezTo>
                <a:cubicBezTo>
                  <a:pt x="124997" y="120490"/>
                  <a:pt x="121216" y="126631"/>
                  <a:pt x="116302" y="132772"/>
                </a:cubicBezTo>
                <a:cubicBezTo>
                  <a:pt x="116050" y="133022"/>
                  <a:pt x="115923" y="133273"/>
                  <a:pt x="115798" y="133524"/>
                </a:cubicBezTo>
                <a:cubicBezTo>
                  <a:pt x="114537" y="135529"/>
                  <a:pt x="112521" y="136782"/>
                  <a:pt x="111261" y="138787"/>
                </a:cubicBezTo>
                <a:cubicBezTo>
                  <a:pt x="111009" y="139164"/>
                  <a:pt x="110883" y="139539"/>
                  <a:pt x="110757" y="140041"/>
                </a:cubicBezTo>
                <a:cubicBezTo>
                  <a:pt x="108614" y="147435"/>
                  <a:pt x="111009" y="157085"/>
                  <a:pt x="113529" y="160719"/>
                </a:cubicBezTo>
                <a:cubicBezTo>
                  <a:pt x="114789" y="163100"/>
                  <a:pt x="119578" y="163226"/>
                  <a:pt x="123359" y="164354"/>
                </a:cubicBezTo>
                <a:cubicBezTo>
                  <a:pt x="123611" y="164479"/>
                  <a:pt x="123736" y="164479"/>
                  <a:pt x="123988" y="164604"/>
                </a:cubicBezTo>
                <a:cubicBezTo>
                  <a:pt x="138985" y="170870"/>
                  <a:pt x="153855" y="178265"/>
                  <a:pt x="165070" y="188166"/>
                </a:cubicBezTo>
                <a:cubicBezTo>
                  <a:pt x="165196" y="188291"/>
                  <a:pt x="165322" y="188416"/>
                  <a:pt x="165448" y="188416"/>
                </a:cubicBezTo>
                <a:cubicBezTo>
                  <a:pt x="168724" y="191674"/>
                  <a:pt x="173009" y="196061"/>
                  <a:pt x="174774" y="202077"/>
                </a:cubicBezTo>
                <a:cubicBezTo>
                  <a:pt x="175151" y="203455"/>
                  <a:pt x="175278" y="204959"/>
                  <a:pt x="175278" y="206337"/>
                </a:cubicBezTo>
                <a:lnTo>
                  <a:pt x="175278" y="216113"/>
                </a:lnTo>
                <a:cubicBezTo>
                  <a:pt x="175278" y="216740"/>
                  <a:pt x="175151" y="217367"/>
                  <a:pt x="175026" y="217868"/>
                </a:cubicBezTo>
                <a:cubicBezTo>
                  <a:pt x="170741" y="230902"/>
                  <a:pt x="153477" y="234661"/>
                  <a:pt x="137472" y="238296"/>
                </a:cubicBezTo>
                <a:cubicBezTo>
                  <a:pt x="109748" y="243309"/>
                  <a:pt x="70684" y="243309"/>
                  <a:pt x="41700" y="238296"/>
                </a:cubicBezTo>
                <a:cubicBezTo>
                  <a:pt x="27838" y="235789"/>
                  <a:pt x="12716" y="232030"/>
                  <a:pt x="5155" y="223256"/>
                </a:cubicBezTo>
                <a:cubicBezTo>
                  <a:pt x="2634" y="222004"/>
                  <a:pt x="1374" y="219497"/>
                  <a:pt x="114" y="214484"/>
                </a:cubicBezTo>
              </a:path>
            </a:pathLst>
          </a:custGeom>
          <a:solidFill>
            <a:srgbClr val="FFFFFF"/>
          </a:solidFill>
          <a:ln w="884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41" name="图片 8" descr="343439383331313b343532303032303bb8f6c8cbd0c5cfa2"/>
          <p:cNvSpPr/>
          <p:nvPr>
            <p:custDataLst>
              <p:tags r:id="rId34"/>
            </p:custDataLst>
          </p:nvPr>
        </p:nvSpPr>
        <p:spPr>
          <a:xfrm>
            <a:off x="6769418" y="2615565"/>
            <a:ext cx="250724" cy="250824"/>
          </a:xfrm>
          <a:custGeom>
            <a:avLst/>
            <a:gdLst>
              <a:gd name="connsiteX0" fmla="*/ 227788 w 250724"/>
              <a:gd name="connsiteY0" fmla="*/ 114 h 250824"/>
              <a:gd name="connsiteX1" fmla="*/ 183305 w 250724"/>
              <a:gd name="connsiteY1" fmla="*/ 114 h 250824"/>
              <a:gd name="connsiteX2" fmla="*/ 182091 w 250724"/>
              <a:gd name="connsiteY2" fmla="*/ 114 h 250824"/>
              <a:gd name="connsiteX3" fmla="*/ 39340 w 250724"/>
              <a:gd name="connsiteY3" fmla="*/ 519 h 250824"/>
              <a:gd name="connsiteX4" fmla="*/ 16694 w 250724"/>
              <a:gd name="connsiteY4" fmla="*/ 23211 h 250824"/>
              <a:gd name="connsiteX5" fmla="*/ 16694 w 250724"/>
              <a:gd name="connsiteY5" fmla="*/ 57249 h 250824"/>
              <a:gd name="connsiteX6" fmla="*/ 42575 w 250724"/>
              <a:gd name="connsiteY6" fmla="*/ 57249 h 250824"/>
              <a:gd name="connsiteX7" fmla="*/ 51068 w 250724"/>
              <a:gd name="connsiteY7" fmla="*/ 65758 h 250824"/>
              <a:gd name="connsiteX8" fmla="*/ 51068 w 250724"/>
              <a:gd name="connsiteY8" fmla="*/ 71431 h 250824"/>
              <a:gd name="connsiteX9" fmla="*/ 42575 w 250724"/>
              <a:gd name="connsiteY9" fmla="*/ 79940 h 250824"/>
              <a:gd name="connsiteX10" fmla="*/ 39745 w 250724"/>
              <a:gd name="connsiteY10" fmla="*/ 79940 h 250824"/>
              <a:gd name="connsiteX11" fmla="*/ 39745 w 250724"/>
              <a:gd name="connsiteY11" fmla="*/ 77104 h 250824"/>
              <a:gd name="connsiteX12" fmla="*/ 31252 w 250724"/>
              <a:gd name="connsiteY12" fmla="*/ 68595 h 250824"/>
              <a:gd name="connsiteX13" fmla="*/ 7797 w 250724"/>
              <a:gd name="connsiteY13" fmla="*/ 68595 h 250824"/>
              <a:gd name="connsiteX14" fmla="*/ 518 w 250724"/>
              <a:gd name="connsiteY14" fmla="*/ 74268 h 250824"/>
              <a:gd name="connsiteX15" fmla="*/ 114 w 250724"/>
              <a:gd name="connsiteY15" fmla="*/ 77104 h 250824"/>
              <a:gd name="connsiteX16" fmla="*/ 114 w 250724"/>
              <a:gd name="connsiteY16" fmla="*/ 82777 h 250824"/>
              <a:gd name="connsiteX17" fmla="*/ 8606 w 250724"/>
              <a:gd name="connsiteY17" fmla="*/ 91286 h 250824"/>
              <a:gd name="connsiteX18" fmla="*/ 17099 w 250724"/>
              <a:gd name="connsiteY18" fmla="*/ 91286 h 250824"/>
              <a:gd name="connsiteX19" fmla="*/ 17099 w 250724"/>
              <a:gd name="connsiteY19" fmla="*/ 154094 h 250824"/>
              <a:gd name="connsiteX20" fmla="*/ 42980 w 250724"/>
              <a:gd name="connsiteY20" fmla="*/ 154094 h 250824"/>
              <a:gd name="connsiteX21" fmla="*/ 51472 w 250724"/>
              <a:gd name="connsiteY21" fmla="*/ 162604 h 250824"/>
              <a:gd name="connsiteX22" fmla="*/ 51472 w 250724"/>
              <a:gd name="connsiteY22" fmla="*/ 168276 h 250824"/>
              <a:gd name="connsiteX23" fmla="*/ 42980 w 250724"/>
              <a:gd name="connsiteY23" fmla="*/ 176786 h 250824"/>
              <a:gd name="connsiteX24" fmla="*/ 40149 w 250724"/>
              <a:gd name="connsiteY24" fmla="*/ 176786 h 250824"/>
              <a:gd name="connsiteX25" fmla="*/ 40149 w 250724"/>
              <a:gd name="connsiteY25" fmla="*/ 174355 h 250824"/>
              <a:gd name="connsiteX26" fmla="*/ 31657 w 250724"/>
              <a:gd name="connsiteY26" fmla="*/ 165845 h 250824"/>
              <a:gd name="connsiteX27" fmla="*/ 8202 w 250724"/>
              <a:gd name="connsiteY27" fmla="*/ 165845 h 250824"/>
              <a:gd name="connsiteX28" fmla="*/ 923 w 250724"/>
              <a:gd name="connsiteY28" fmla="*/ 171518 h 250824"/>
              <a:gd name="connsiteX29" fmla="*/ 518 w 250724"/>
              <a:gd name="connsiteY29" fmla="*/ 174355 h 250824"/>
              <a:gd name="connsiteX30" fmla="*/ 518 w 250724"/>
              <a:gd name="connsiteY30" fmla="*/ 180027 h 250824"/>
              <a:gd name="connsiteX31" fmla="*/ 9011 w 250724"/>
              <a:gd name="connsiteY31" fmla="*/ 188537 h 250824"/>
              <a:gd name="connsiteX32" fmla="*/ 17503 w 250724"/>
              <a:gd name="connsiteY32" fmla="*/ 188537 h 250824"/>
              <a:gd name="connsiteX33" fmla="*/ 17503 w 250724"/>
              <a:gd name="connsiteY33" fmla="*/ 228248 h 250824"/>
              <a:gd name="connsiteX34" fmla="*/ 40149 w 250724"/>
              <a:gd name="connsiteY34" fmla="*/ 250939 h 250824"/>
              <a:gd name="connsiteX35" fmla="*/ 228192 w 250724"/>
              <a:gd name="connsiteY35" fmla="*/ 250939 h 250824"/>
              <a:gd name="connsiteX36" fmla="*/ 250838 w 250724"/>
              <a:gd name="connsiteY36" fmla="*/ 228248 h 250824"/>
              <a:gd name="connsiteX37" fmla="*/ 250838 w 250724"/>
              <a:gd name="connsiteY37" fmla="*/ 22806 h 250824"/>
              <a:gd name="connsiteX38" fmla="*/ 227788 w 250724"/>
              <a:gd name="connsiteY38" fmla="*/ 114 h 250824"/>
              <a:gd name="connsiteX39" fmla="*/ 211208 w 250724"/>
              <a:gd name="connsiteY39" fmla="*/ 185700 h 250824"/>
              <a:gd name="connsiteX40" fmla="*/ 210804 w 250724"/>
              <a:gd name="connsiteY40" fmla="*/ 186916 h 250824"/>
              <a:gd name="connsiteX41" fmla="*/ 208377 w 250724"/>
              <a:gd name="connsiteY41" fmla="*/ 189752 h 250824"/>
              <a:gd name="connsiteX42" fmla="*/ 205951 w 250724"/>
              <a:gd name="connsiteY42" fmla="*/ 190968 h 250824"/>
              <a:gd name="connsiteX43" fmla="*/ 204333 w 250724"/>
              <a:gd name="connsiteY43" fmla="*/ 191373 h 250824"/>
              <a:gd name="connsiteX44" fmla="*/ 82206 w 250724"/>
              <a:gd name="connsiteY44" fmla="*/ 191373 h 250824"/>
              <a:gd name="connsiteX45" fmla="*/ 79375 w 250724"/>
              <a:gd name="connsiteY45" fmla="*/ 190157 h 250824"/>
              <a:gd name="connsiteX46" fmla="*/ 77353 w 250724"/>
              <a:gd name="connsiteY46" fmla="*/ 187321 h 250824"/>
              <a:gd name="connsiteX47" fmla="*/ 76949 w 250724"/>
              <a:gd name="connsiteY47" fmla="*/ 186105 h 250824"/>
              <a:gd name="connsiteX48" fmla="*/ 76949 w 250724"/>
              <a:gd name="connsiteY48" fmla="*/ 174760 h 250824"/>
              <a:gd name="connsiteX49" fmla="*/ 76949 w 250724"/>
              <a:gd name="connsiteY49" fmla="*/ 174355 h 250824"/>
              <a:gd name="connsiteX50" fmla="*/ 77353 w 250724"/>
              <a:gd name="connsiteY50" fmla="*/ 173949 h 250824"/>
              <a:gd name="connsiteX51" fmla="*/ 101617 w 250724"/>
              <a:gd name="connsiteY51" fmla="*/ 157336 h 250824"/>
              <a:gd name="connsiteX52" fmla="*/ 125476 w 250724"/>
              <a:gd name="connsiteY52" fmla="*/ 139912 h 250824"/>
              <a:gd name="connsiteX53" fmla="*/ 125476 w 250724"/>
              <a:gd name="connsiteY53" fmla="*/ 137480 h 250824"/>
              <a:gd name="connsiteX54" fmla="*/ 124263 w 250724"/>
              <a:gd name="connsiteY54" fmla="*/ 134644 h 250824"/>
              <a:gd name="connsiteX55" fmla="*/ 111323 w 250724"/>
              <a:gd name="connsiteY55" fmla="*/ 101822 h 250824"/>
              <a:gd name="connsiteX56" fmla="*/ 144078 w 250724"/>
              <a:gd name="connsiteY56" fmla="*/ 60490 h 250824"/>
              <a:gd name="connsiteX57" fmla="*/ 176834 w 250724"/>
              <a:gd name="connsiteY57" fmla="*/ 101822 h 250824"/>
              <a:gd name="connsiteX58" fmla="*/ 163893 w 250724"/>
              <a:gd name="connsiteY58" fmla="*/ 134644 h 250824"/>
              <a:gd name="connsiteX59" fmla="*/ 162681 w 250724"/>
              <a:gd name="connsiteY59" fmla="*/ 137480 h 250824"/>
              <a:gd name="connsiteX60" fmla="*/ 162681 w 250724"/>
              <a:gd name="connsiteY60" fmla="*/ 139912 h 250824"/>
              <a:gd name="connsiteX61" fmla="*/ 186540 w 250724"/>
              <a:gd name="connsiteY61" fmla="*/ 157336 h 250824"/>
              <a:gd name="connsiteX62" fmla="*/ 210804 w 250724"/>
              <a:gd name="connsiteY62" fmla="*/ 173949 h 250824"/>
              <a:gd name="connsiteX63" fmla="*/ 211208 w 250724"/>
              <a:gd name="connsiteY63" fmla="*/ 174355 h 250824"/>
              <a:gd name="connsiteX64" fmla="*/ 211208 w 250724"/>
              <a:gd name="connsiteY64" fmla="*/ 174760 h 250824"/>
              <a:gd name="connsiteX65" fmla="*/ 211208 w 250724"/>
              <a:gd name="connsiteY65" fmla="*/ 185700 h 250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250724" h="250824">
                <a:moveTo>
                  <a:pt x="227788" y="114"/>
                </a:moveTo>
                <a:lnTo>
                  <a:pt x="183305" y="114"/>
                </a:lnTo>
                <a:lnTo>
                  <a:pt x="182091" y="114"/>
                </a:lnTo>
                <a:lnTo>
                  <a:pt x="39340" y="519"/>
                </a:lnTo>
                <a:cubicBezTo>
                  <a:pt x="26804" y="519"/>
                  <a:pt x="16694" y="10649"/>
                  <a:pt x="16694" y="23211"/>
                </a:cubicBezTo>
                <a:lnTo>
                  <a:pt x="16694" y="57249"/>
                </a:lnTo>
                <a:lnTo>
                  <a:pt x="42575" y="57249"/>
                </a:lnTo>
                <a:cubicBezTo>
                  <a:pt x="47428" y="57249"/>
                  <a:pt x="51068" y="60896"/>
                  <a:pt x="51068" y="65758"/>
                </a:cubicBezTo>
                <a:lnTo>
                  <a:pt x="51068" y="71431"/>
                </a:lnTo>
                <a:cubicBezTo>
                  <a:pt x="51068" y="76294"/>
                  <a:pt x="47428" y="79940"/>
                  <a:pt x="42575" y="79940"/>
                </a:cubicBezTo>
                <a:lnTo>
                  <a:pt x="39745" y="79940"/>
                </a:lnTo>
                <a:lnTo>
                  <a:pt x="39745" y="77104"/>
                </a:lnTo>
                <a:cubicBezTo>
                  <a:pt x="39745" y="72241"/>
                  <a:pt x="36105" y="68595"/>
                  <a:pt x="31252" y="68595"/>
                </a:cubicBezTo>
                <a:lnTo>
                  <a:pt x="7797" y="68595"/>
                </a:lnTo>
                <a:cubicBezTo>
                  <a:pt x="4562" y="69000"/>
                  <a:pt x="1732" y="71026"/>
                  <a:pt x="518" y="74268"/>
                </a:cubicBezTo>
                <a:cubicBezTo>
                  <a:pt x="114" y="75078"/>
                  <a:pt x="114" y="76294"/>
                  <a:pt x="114" y="77104"/>
                </a:cubicBezTo>
                <a:lnTo>
                  <a:pt x="114" y="82777"/>
                </a:lnTo>
                <a:cubicBezTo>
                  <a:pt x="114" y="87639"/>
                  <a:pt x="3754" y="91286"/>
                  <a:pt x="8606" y="91286"/>
                </a:cubicBezTo>
                <a:lnTo>
                  <a:pt x="17099" y="91286"/>
                </a:lnTo>
                <a:lnTo>
                  <a:pt x="17099" y="154094"/>
                </a:lnTo>
                <a:lnTo>
                  <a:pt x="42980" y="154094"/>
                </a:lnTo>
                <a:cubicBezTo>
                  <a:pt x="47832" y="154094"/>
                  <a:pt x="51472" y="157741"/>
                  <a:pt x="51472" y="162604"/>
                </a:cubicBezTo>
                <a:lnTo>
                  <a:pt x="51472" y="168276"/>
                </a:lnTo>
                <a:cubicBezTo>
                  <a:pt x="51472" y="173139"/>
                  <a:pt x="47832" y="176786"/>
                  <a:pt x="42980" y="176786"/>
                </a:cubicBezTo>
                <a:lnTo>
                  <a:pt x="40149" y="176786"/>
                </a:lnTo>
                <a:lnTo>
                  <a:pt x="40149" y="174355"/>
                </a:lnTo>
                <a:cubicBezTo>
                  <a:pt x="40149" y="169492"/>
                  <a:pt x="36509" y="165845"/>
                  <a:pt x="31657" y="165845"/>
                </a:cubicBezTo>
                <a:lnTo>
                  <a:pt x="8202" y="165845"/>
                </a:lnTo>
                <a:cubicBezTo>
                  <a:pt x="4967" y="166250"/>
                  <a:pt x="2136" y="168276"/>
                  <a:pt x="923" y="171518"/>
                </a:cubicBezTo>
                <a:cubicBezTo>
                  <a:pt x="518" y="172328"/>
                  <a:pt x="518" y="173544"/>
                  <a:pt x="518" y="174355"/>
                </a:cubicBezTo>
                <a:lnTo>
                  <a:pt x="518" y="180027"/>
                </a:lnTo>
                <a:cubicBezTo>
                  <a:pt x="518" y="184890"/>
                  <a:pt x="4158" y="188537"/>
                  <a:pt x="9011" y="188537"/>
                </a:cubicBezTo>
                <a:lnTo>
                  <a:pt x="17503" y="188537"/>
                </a:lnTo>
                <a:lnTo>
                  <a:pt x="17503" y="228248"/>
                </a:lnTo>
                <a:cubicBezTo>
                  <a:pt x="17503" y="240809"/>
                  <a:pt x="27613" y="250939"/>
                  <a:pt x="40149" y="250939"/>
                </a:cubicBezTo>
                <a:lnTo>
                  <a:pt x="228192" y="250939"/>
                </a:lnTo>
                <a:cubicBezTo>
                  <a:pt x="240728" y="250939"/>
                  <a:pt x="250838" y="240809"/>
                  <a:pt x="250838" y="228248"/>
                </a:cubicBezTo>
                <a:lnTo>
                  <a:pt x="250838" y="22806"/>
                </a:lnTo>
                <a:cubicBezTo>
                  <a:pt x="250434" y="10244"/>
                  <a:pt x="240324" y="114"/>
                  <a:pt x="227788" y="114"/>
                </a:cubicBezTo>
                <a:moveTo>
                  <a:pt x="211208" y="185700"/>
                </a:moveTo>
                <a:cubicBezTo>
                  <a:pt x="211208" y="185700"/>
                  <a:pt x="210804" y="186511"/>
                  <a:pt x="210804" y="186916"/>
                </a:cubicBezTo>
                <a:cubicBezTo>
                  <a:pt x="210399" y="187727"/>
                  <a:pt x="209186" y="188942"/>
                  <a:pt x="208377" y="189752"/>
                </a:cubicBezTo>
                <a:lnTo>
                  <a:pt x="205951" y="190968"/>
                </a:lnTo>
                <a:lnTo>
                  <a:pt x="204333" y="191373"/>
                </a:lnTo>
                <a:lnTo>
                  <a:pt x="82206" y="191373"/>
                </a:lnTo>
                <a:cubicBezTo>
                  <a:pt x="81397" y="190968"/>
                  <a:pt x="80184" y="190563"/>
                  <a:pt x="79375" y="190157"/>
                </a:cubicBezTo>
                <a:cubicBezTo>
                  <a:pt x="78566" y="189752"/>
                  <a:pt x="77758" y="188537"/>
                  <a:pt x="77353" y="187321"/>
                </a:cubicBezTo>
                <a:cubicBezTo>
                  <a:pt x="77353" y="186916"/>
                  <a:pt x="76949" y="186105"/>
                  <a:pt x="76949" y="186105"/>
                </a:cubicBezTo>
                <a:cubicBezTo>
                  <a:pt x="76545" y="185700"/>
                  <a:pt x="75331" y="180433"/>
                  <a:pt x="76949" y="174760"/>
                </a:cubicBezTo>
                <a:lnTo>
                  <a:pt x="76949" y="174355"/>
                </a:lnTo>
                <a:lnTo>
                  <a:pt x="77353" y="173949"/>
                </a:lnTo>
                <a:cubicBezTo>
                  <a:pt x="81397" y="168682"/>
                  <a:pt x="91103" y="163009"/>
                  <a:pt x="101617" y="157336"/>
                </a:cubicBezTo>
                <a:cubicBezTo>
                  <a:pt x="111323" y="152068"/>
                  <a:pt x="125476" y="143963"/>
                  <a:pt x="125476" y="139912"/>
                </a:cubicBezTo>
                <a:lnTo>
                  <a:pt x="125476" y="137480"/>
                </a:lnTo>
                <a:cubicBezTo>
                  <a:pt x="125476" y="136265"/>
                  <a:pt x="125072" y="135454"/>
                  <a:pt x="124263" y="134644"/>
                </a:cubicBezTo>
                <a:cubicBezTo>
                  <a:pt x="115770" y="126134"/>
                  <a:pt x="111323" y="114383"/>
                  <a:pt x="111323" y="101822"/>
                </a:cubicBezTo>
                <a:cubicBezTo>
                  <a:pt x="111323" y="81561"/>
                  <a:pt x="115366" y="60490"/>
                  <a:pt x="144078" y="60490"/>
                </a:cubicBezTo>
                <a:cubicBezTo>
                  <a:pt x="172791" y="60490"/>
                  <a:pt x="176834" y="81156"/>
                  <a:pt x="176834" y="101822"/>
                </a:cubicBezTo>
                <a:cubicBezTo>
                  <a:pt x="176834" y="114383"/>
                  <a:pt x="172386" y="126134"/>
                  <a:pt x="163893" y="134644"/>
                </a:cubicBezTo>
                <a:cubicBezTo>
                  <a:pt x="163085" y="135454"/>
                  <a:pt x="162681" y="136265"/>
                  <a:pt x="162681" y="137480"/>
                </a:cubicBezTo>
                <a:lnTo>
                  <a:pt x="162681" y="139912"/>
                </a:lnTo>
                <a:cubicBezTo>
                  <a:pt x="162681" y="143963"/>
                  <a:pt x="177238" y="152068"/>
                  <a:pt x="186540" y="157336"/>
                </a:cubicBezTo>
                <a:cubicBezTo>
                  <a:pt x="197054" y="163009"/>
                  <a:pt x="206759" y="168682"/>
                  <a:pt x="210804" y="173949"/>
                </a:cubicBezTo>
                <a:lnTo>
                  <a:pt x="211208" y="174355"/>
                </a:lnTo>
                <a:lnTo>
                  <a:pt x="211208" y="174760"/>
                </a:lnTo>
                <a:cubicBezTo>
                  <a:pt x="213230" y="180027"/>
                  <a:pt x="211612" y="185295"/>
                  <a:pt x="211208" y="185700"/>
                </a:cubicBezTo>
              </a:path>
            </a:pathLst>
          </a:custGeom>
          <a:solidFill>
            <a:srgbClr val="FFFFFF"/>
          </a:solidFill>
          <a:ln w="884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42" name="图片 5" descr="343439383331313b343532303031393bd2b5bca8b9dcc0ed"/>
          <p:cNvSpPr/>
          <p:nvPr>
            <p:custDataLst>
              <p:tags r:id="rId35"/>
            </p:custDataLst>
          </p:nvPr>
        </p:nvSpPr>
        <p:spPr>
          <a:xfrm>
            <a:off x="7558723" y="4025900"/>
            <a:ext cx="262254" cy="243461"/>
          </a:xfrm>
          <a:custGeom>
            <a:avLst/>
            <a:gdLst>
              <a:gd name="connsiteX0" fmla="*/ 231594 w 262254"/>
              <a:gd name="connsiteY0" fmla="*/ 115 h 243461"/>
              <a:gd name="connsiteX1" fmla="*/ 30220 w 262254"/>
              <a:gd name="connsiteY1" fmla="*/ 115 h 243461"/>
              <a:gd name="connsiteX2" fmla="*/ 114 w 262254"/>
              <a:gd name="connsiteY2" fmla="*/ 30463 h 243461"/>
              <a:gd name="connsiteX3" fmla="*/ 114 w 262254"/>
              <a:gd name="connsiteY3" fmla="*/ 161299 h 243461"/>
              <a:gd name="connsiteX4" fmla="*/ 30220 w 262254"/>
              <a:gd name="connsiteY4" fmla="*/ 191647 h 243461"/>
              <a:gd name="connsiteX5" fmla="*/ 105819 w 262254"/>
              <a:gd name="connsiteY5" fmla="*/ 191647 h 243461"/>
              <a:gd name="connsiteX6" fmla="*/ 105819 w 262254"/>
              <a:gd name="connsiteY6" fmla="*/ 228740 h 243461"/>
              <a:gd name="connsiteX7" fmla="*/ 64340 w 262254"/>
              <a:gd name="connsiteY7" fmla="*/ 228740 h 243461"/>
              <a:gd name="connsiteX8" fmla="*/ 56981 w 262254"/>
              <a:gd name="connsiteY8" fmla="*/ 236158 h 243461"/>
              <a:gd name="connsiteX9" fmla="*/ 64340 w 262254"/>
              <a:gd name="connsiteY9" fmla="*/ 243577 h 243461"/>
              <a:gd name="connsiteX10" fmla="*/ 192122 w 262254"/>
              <a:gd name="connsiteY10" fmla="*/ 243577 h 243461"/>
              <a:gd name="connsiteX11" fmla="*/ 199481 w 262254"/>
              <a:gd name="connsiteY11" fmla="*/ 236158 h 243461"/>
              <a:gd name="connsiteX12" fmla="*/ 192122 w 262254"/>
              <a:gd name="connsiteY12" fmla="*/ 228740 h 243461"/>
              <a:gd name="connsiteX13" fmla="*/ 151313 w 262254"/>
              <a:gd name="connsiteY13" fmla="*/ 228740 h 243461"/>
              <a:gd name="connsiteX14" fmla="*/ 151313 w 262254"/>
              <a:gd name="connsiteY14" fmla="*/ 191647 h 243461"/>
              <a:gd name="connsiteX15" fmla="*/ 232263 w 262254"/>
              <a:gd name="connsiteY15" fmla="*/ 191647 h 243461"/>
              <a:gd name="connsiteX16" fmla="*/ 262369 w 262254"/>
              <a:gd name="connsiteY16" fmla="*/ 161299 h 243461"/>
              <a:gd name="connsiteX17" fmla="*/ 262369 w 262254"/>
              <a:gd name="connsiteY17" fmla="*/ 30463 h 243461"/>
              <a:gd name="connsiteX18" fmla="*/ 231594 w 262254"/>
              <a:gd name="connsiteY18" fmla="*/ 115 h 243461"/>
              <a:gd name="connsiteX19" fmla="*/ 218213 w 262254"/>
              <a:gd name="connsiteY19" fmla="*/ 45300 h 243461"/>
              <a:gd name="connsiteX20" fmla="*/ 218213 w 262254"/>
              <a:gd name="connsiteY20" fmla="*/ 45300 h 243461"/>
              <a:gd name="connsiteX21" fmla="*/ 218213 w 262254"/>
              <a:gd name="connsiteY21" fmla="*/ 45975 h 243461"/>
              <a:gd name="connsiteX22" fmla="*/ 143284 w 262254"/>
              <a:gd name="connsiteY22" fmla="*/ 146462 h 243461"/>
              <a:gd name="connsiteX23" fmla="*/ 141277 w 262254"/>
              <a:gd name="connsiteY23" fmla="*/ 145113 h 243461"/>
              <a:gd name="connsiteX24" fmla="*/ 82403 w 262254"/>
              <a:gd name="connsiteY24" fmla="*/ 101951 h 243461"/>
              <a:gd name="connsiteX25" fmla="*/ 61664 w 262254"/>
              <a:gd name="connsiteY25" fmla="*/ 128927 h 243461"/>
              <a:gd name="connsiteX26" fmla="*/ 52297 w 262254"/>
              <a:gd name="connsiteY26" fmla="*/ 132299 h 243461"/>
              <a:gd name="connsiteX27" fmla="*/ 47614 w 262254"/>
              <a:gd name="connsiteY27" fmla="*/ 122183 h 243461"/>
              <a:gd name="connsiteX28" fmla="*/ 48283 w 262254"/>
              <a:gd name="connsiteY28" fmla="*/ 120834 h 243461"/>
              <a:gd name="connsiteX29" fmla="*/ 76382 w 262254"/>
              <a:gd name="connsiteY29" fmla="*/ 83742 h 243461"/>
              <a:gd name="connsiteX30" fmla="*/ 79058 w 262254"/>
              <a:gd name="connsiteY30" fmla="*/ 80370 h 243461"/>
              <a:gd name="connsiteX31" fmla="*/ 139939 w 262254"/>
              <a:gd name="connsiteY31" fmla="*/ 125555 h 243461"/>
              <a:gd name="connsiteX32" fmla="*/ 206172 w 262254"/>
              <a:gd name="connsiteY32" fmla="*/ 37207 h 243461"/>
              <a:gd name="connsiteX33" fmla="*/ 214199 w 262254"/>
              <a:gd name="connsiteY33" fmla="*/ 35859 h 243461"/>
              <a:gd name="connsiteX34" fmla="*/ 218213 w 262254"/>
              <a:gd name="connsiteY34" fmla="*/ 45300 h 243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62254" h="243461">
                <a:moveTo>
                  <a:pt x="231594" y="115"/>
                </a:moveTo>
                <a:lnTo>
                  <a:pt x="30220" y="115"/>
                </a:lnTo>
                <a:cubicBezTo>
                  <a:pt x="13494" y="115"/>
                  <a:pt x="114" y="13603"/>
                  <a:pt x="114" y="30463"/>
                </a:cubicBezTo>
                <a:lnTo>
                  <a:pt x="114" y="161299"/>
                </a:lnTo>
                <a:cubicBezTo>
                  <a:pt x="114" y="178159"/>
                  <a:pt x="13494" y="191647"/>
                  <a:pt x="30220" y="191647"/>
                </a:cubicBezTo>
                <a:lnTo>
                  <a:pt x="105819" y="191647"/>
                </a:lnTo>
                <a:lnTo>
                  <a:pt x="105819" y="228740"/>
                </a:lnTo>
                <a:lnTo>
                  <a:pt x="64340" y="228740"/>
                </a:lnTo>
                <a:cubicBezTo>
                  <a:pt x="60326" y="228740"/>
                  <a:pt x="56981" y="232112"/>
                  <a:pt x="56981" y="236158"/>
                </a:cubicBezTo>
                <a:cubicBezTo>
                  <a:pt x="56981" y="240205"/>
                  <a:pt x="60326" y="243577"/>
                  <a:pt x="64340" y="243577"/>
                </a:cubicBezTo>
                <a:lnTo>
                  <a:pt x="192122" y="243577"/>
                </a:lnTo>
                <a:cubicBezTo>
                  <a:pt x="196137" y="243577"/>
                  <a:pt x="199481" y="240205"/>
                  <a:pt x="199481" y="236158"/>
                </a:cubicBezTo>
                <a:cubicBezTo>
                  <a:pt x="199481" y="232112"/>
                  <a:pt x="196137" y="228740"/>
                  <a:pt x="192122" y="228740"/>
                </a:cubicBezTo>
                <a:lnTo>
                  <a:pt x="151313" y="228740"/>
                </a:lnTo>
                <a:lnTo>
                  <a:pt x="151313" y="191647"/>
                </a:lnTo>
                <a:lnTo>
                  <a:pt x="232263" y="191647"/>
                </a:lnTo>
                <a:cubicBezTo>
                  <a:pt x="248989" y="191647"/>
                  <a:pt x="262369" y="178159"/>
                  <a:pt x="262369" y="161299"/>
                </a:cubicBezTo>
                <a:lnTo>
                  <a:pt x="262369" y="30463"/>
                </a:lnTo>
                <a:cubicBezTo>
                  <a:pt x="261700" y="14278"/>
                  <a:pt x="248319" y="115"/>
                  <a:pt x="231594" y="115"/>
                </a:cubicBezTo>
                <a:moveTo>
                  <a:pt x="218213" y="45300"/>
                </a:moveTo>
                <a:cubicBezTo>
                  <a:pt x="218213" y="45300"/>
                  <a:pt x="218213" y="45975"/>
                  <a:pt x="218213" y="45300"/>
                </a:cubicBezTo>
                <a:lnTo>
                  <a:pt x="218213" y="45975"/>
                </a:lnTo>
                <a:lnTo>
                  <a:pt x="143284" y="146462"/>
                </a:lnTo>
                <a:lnTo>
                  <a:pt x="141277" y="145113"/>
                </a:lnTo>
                <a:lnTo>
                  <a:pt x="82403" y="101951"/>
                </a:lnTo>
                <a:lnTo>
                  <a:pt x="61664" y="128927"/>
                </a:lnTo>
                <a:cubicBezTo>
                  <a:pt x="59657" y="132299"/>
                  <a:pt x="55643" y="133648"/>
                  <a:pt x="52297" y="132299"/>
                </a:cubicBezTo>
                <a:cubicBezTo>
                  <a:pt x="48283" y="130950"/>
                  <a:pt x="46276" y="126229"/>
                  <a:pt x="47614" y="122183"/>
                </a:cubicBezTo>
                <a:cubicBezTo>
                  <a:pt x="47614" y="121509"/>
                  <a:pt x="47614" y="121509"/>
                  <a:pt x="48283" y="120834"/>
                </a:cubicBezTo>
                <a:lnTo>
                  <a:pt x="76382" y="83742"/>
                </a:lnTo>
                <a:lnTo>
                  <a:pt x="79058" y="80370"/>
                </a:lnTo>
                <a:lnTo>
                  <a:pt x="139939" y="125555"/>
                </a:lnTo>
                <a:lnTo>
                  <a:pt x="206172" y="37207"/>
                </a:lnTo>
                <a:cubicBezTo>
                  <a:pt x="208179" y="35184"/>
                  <a:pt x="211524" y="34510"/>
                  <a:pt x="214199" y="35859"/>
                </a:cubicBezTo>
                <a:cubicBezTo>
                  <a:pt x="218213" y="37207"/>
                  <a:pt x="220220" y="41254"/>
                  <a:pt x="218213" y="45300"/>
                </a:cubicBezTo>
              </a:path>
            </a:pathLst>
          </a:custGeom>
          <a:solidFill>
            <a:srgbClr val="FFFFFF"/>
          </a:solidFill>
          <a:ln w="919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9" name="矩形 28"/>
          <p:cNvSpPr/>
          <p:nvPr>
            <p:custDataLst>
              <p:tags r:id="rId36"/>
            </p:custDataLst>
          </p:nvPr>
        </p:nvSpPr>
        <p:spPr>
          <a:xfrm>
            <a:off x="5284788" y="4131310"/>
            <a:ext cx="1573530" cy="58928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2400" b="1">
                <a:solidFill>
                  <a:schemeClr val="lt1">
                    <a:lumMod val="100000"/>
                  </a:schemeClr>
                </a:solidFill>
                <a:latin typeface="+mj-lt"/>
              </a:rPr>
              <a:t>Title</a:t>
            </a:r>
            <a:endParaRPr lang="en-US" sz="2400" b="1">
              <a:solidFill>
                <a:schemeClr val="lt1">
                  <a:lumMod val="100000"/>
                </a:schemeClr>
              </a:solidFill>
              <a:latin typeface="+mj-lt"/>
            </a:endParaRPr>
          </a:p>
        </p:txBody>
      </p:sp>
      <p:sp>
        <p:nvSpPr>
          <p:cNvPr id="5" name="图片 11" descr="343439383331313b343532303032373bbfcdbba7b5b5b0b8"/>
          <p:cNvSpPr/>
          <p:nvPr>
            <p:custDataLst>
              <p:tags r:id="rId37"/>
            </p:custDataLst>
          </p:nvPr>
        </p:nvSpPr>
        <p:spPr>
          <a:xfrm>
            <a:off x="5855653" y="3674745"/>
            <a:ext cx="431406" cy="401575"/>
          </a:xfrm>
          <a:custGeom>
            <a:avLst/>
            <a:gdLst>
              <a:gd name="connsiteX0" fmla="*/ 377815 w 431406"/>
              <a:gd name="connsiteY0" fmla="*/ 112603 h 401575"/>
              <a:gd name="connsiteX1" fmla="*/ 377815 w 431406"/>
              <a:gd name="connsiteY1" fmla="*/ 84312 h 401575"/>
              <a:gd name="connsiteX2" fmla="*/ 370360 w 431406"/>
              <a:gd name="connsiteY2" fmla="*/ 64276 h 401575"/>
              <a:gd name="connsiteX3" fmla="*/ 350977 w 431406"/>
              <a:gd name="connsiteY3" fmla="*/ 55421 h 401575"/>
              <a:gd name="connsiteX4" fmla="*/ 189125 w 431406"/>
              <a:gd name="connsiteY4" fmla="*/ 55421 h 401575"/>
              <a:gd name="connsiteX5" fmla="*/ 189125 w 431406"/>
              <a:gd name="connsiteY5" fmla="*/ 29006 h 401575"/>
              <a:gd name="connsiteX6" fmla="*/ 181670 w 431406"/>
              <a:gd name="connsiteY6" fmla="*/ 8970 h 401575"/>
              <a:gd name="connsiteX7" fmla="*/ 162287 w 431406"/>
              <a:gd name="connsiteY7" fmla="*/ 115 h 401575"/>
              <a:gd name="connsiteX8" fmla="*/ 26975 w 431406"/>
              <a:gd name="connsiteY8" fmla="*/ 115 h 401575"/>
              <a:gd name="connsiteX9" fmla="*/ 7592 w 431406"/>
              <a:gd name="connsiteY9" fmla="*/ 8970 h 401575"/>
              <a:gd name="connsiteX10" fmla="*/ 137 w 431406"/>
              <a:gd name="connsiteY10" fmla="*/ 29006 h 401575"/>
              <a:gd name="connsiteX11" fmla="*/ 137 w 431406"/>
              <a:gd name="connsiteY11" fmla="*/ 377876 h 401575"/>
              <a:gd name="connsiteX12" fmla="*/ 1330 w 431406"/>
              <a:gd name="connsiteY12" fmla="*/ 372098 h 401575"/>
              <a:gd name="connsiteX13" fmla="*/ 4535 w 431406"/>
              <a:gd name="connsiteY13" fmla="*/ 356265 h 401575"/>
              <a:gd name="connsiteX14" fmla="*/ 9307 w 431406"/>
              <a:gd name="connsiteY14" fmla="*/ 332701 h 401575"/>
              <a:gd name="connsiteX15" fmla="*/ 15196 w 431406"/>
              <a:gd name="connsiteY15" fmla="*/ 303735 h 401575"/>
              <a:gd name="connsiteX16" fmla="*/ 21682 w 431406"/>
              <a:gd name="connsiteY16" fmla="*/ 271618 h 401575"/>
              <a:gd name="connsiteX17" fmla="*/ 28392 w 431406"/>
              <a:gd name="connsiteY17" fmla="*/ 238674 h 401575"/>
              <a:gd name="connsiteX18" fmla="*/ 34803 w 431406"/>
              <a:gd name="connsiteY18" fmla="*/ 207157 h 401575"/>
              <a:gd name="connsiteX19" fmla="*/ 40916 w 431406"/>
              <a:gd name="connsiteY19" fmla="*/ 177140 h 401575"/>
              <a:gd name="connsiteX20" fmla="*/ 46210 w 431406"/>
              <a:gd name="connsiteY20" fmla="*/ 148473 h 401575"/>
              <a:gd name="connsiteX21" fmla="*/ 54187 w 431406"/>
              <a:gd name="connsiteY21" fmla="*/ 124310 h 401575"/>
              <a:gd name="connsiteX22" fmla="*/ 75732 w 431406"/>
              <a:gd name="connsiteY22" fmla="*/ 112753 h 401575"/>
              <a:gd name="connsiteX23" fmla="*/ 102198 w 431406"/>
              <a:gd name="connsiteY23" fmla="*/ 112453 h 401575"/>
              <a:gd name="connsiteX24" fmla="*/ 163256 w 431406"/>
              <a:gd name="connsiteY24" fmla="*/ 112603 h 401575"/>
              <a:gd name="connsiteX25" fmla="*/ 377740 w 431406"/>
              <a:gd name="connsiteY25" fmla="*/ 112603 h 401575"/>
              <a:gd name="connsiteX26" fmla="*/ 377815 w 431406"/>
              <a:gd name="connsiteY26" fmla="*/ 112603 h 401575"/>
              <a:gd name="connsiteX27" fmla="*/ 357686 w 431406"/>
              <a:gd name="connsiteY27" fmla="*/ 401590 h 401575"/>
              <a:gd name="connsiteX28" fmla="*/ 347249 w 431406"/>
              <a:gd name="connsiteY28" fmla="*/ 401590 h 401575"/>
              <a:gd name="connsiteX29" fmla="*/ 331966 w 431406"/>
              <a:gd name="connsiteY29" fmla="*/ 401516 h 401575"/>
              <a:gd name="connsiteX30" fmla="*/ 319068 w 431406"/>
              <a:gd name="connsiteY30" fmla="*/ 401590 h 401575"/>
              <a:gd name="connsiteX31" fmla="*/ 21831 w 431406"/>
              <a:gd name="connsiteY31" fmla="*/ 401590 h 401575"/>
              <a:gd name="connsiteX32" fmla="*/ 22875 w 431406"/>
              <a:gd name="connsiteY32" fmla="*/ 396263 h 401575"/>
              <a:gd name="connsiteX33" fmla="*/ 25708 w 431406"/>
              <a:gd name="connsiteY33" fmla="*/ 381628 h 401575"/>
              <a:gd name="connsiteX34" fmla="*/ 29883 w 431406"/>
              <a:gd name="connsiteY34" fmla="*/ 359717 h 401575"/>
              <a:gd name="connsiteX35" fmla="*/ 35101 w 431406"/>
              <a:gd name="connsiteY35" fmla="*/ 332551 h 401575"/>
              <a:gd name="connsiteX36" fmla="*/ 40916 w 431406"/>
              <a:gd name="connsiteY36" fmla="*/ 302085 h 401575"/>
              <a:gd name="connsiteX37" fmla="*/ 47030 w 431406"/>
              <a:gd name="connsiteY37" fmla="*/ 270417 h 401575"/>
              <a:gd name="connsiteX38" fmla="*/ 52994 w 431406"/>
              <a:gd name="connsiteY38" fmla="*/ 239499 h 401575"/>
              <a:gd name="connsiteX39" fmla="*/ 64251 w 431406"/>
              <a:gd name="connsiteY39" fmla="*/ 179016 h 401575"/>
              <a:gd name="connsiteX40" fmla="*/ 74688 w 431406"/>
              <a:gd name="connsiteY40" fmla="*/ 143971 h 401575"/>
              <a:gd name="connsiteX41" fmla="*/ 112635 w 431406"/>
              <a:gd name="connsiteY41" fmla="*/ 134140 h 401575"/>
              <a:gd name="connsiteX42" fmla="*/ 164896 w 431406"/>
              <a:gd name="connsiteY42" fmla="*/ 134215 h 401575"/>
              <a:gd name="connsiteX43" fmla="*/ 374311 w 431406"/>
              <a:gd name="connsiteY43" fmla="*/ 134215 h 401575"/>
              <a:gd name="connsiteX44" fmla="*/ 403387 w 431406"/>
              <a:gd name="connsiteY44" fmla="*/ 134365 h 401575"/>
              <a:gd name="connsiteX45" fmla="*/ 425827 w 431406"/>
              <a:gd name="connsiteY45" fmla="*/ 144571 h 401575"/>
              <a:gd name="connsiteX46" fmla="*/ 431268 w 431406"/>
              <a:gd name="connsiteY46" fmla="*/ 165883 h 401575"/>
              <a:gd name="connsiteX47" fmla="*/ 424708 w 431406"/>
              <a:gd name="connsiteY47" fmla="*/ 194924 h 401575"/>
              <a:gd name="connsiteX48" fmla="*/ 417774 w 431406"/>
              <a:gd name="connsiteY48" fmla="*/ 225242 h 401575"/>
              <a:gd name="connsiteX49" fmla="*/ 408381 w 431406"/>
              <a:gd name="connsiteY49" fmla="*/ 266439 h 401575"/>
              <a:gd name="connsiteX50" fmla="*/ 400106 w 431406"/>
              <a:gd name="connsiteY50" fmla="*/ 302534 h 401575"/>
              <a:gd name="connsiteX51" fmla="*/ 386910 w 431406"/>
              <a:gd name="connsiteY51" fmla="*/ 362418 h 401575"/>
              <a:gd name="connsiteX52" fmla="*/ 379380 w 431406"/>
              <a:gd name="connsiteY52" fmla="*/ 386807 h 401575"/>
              <a:gd name="connsiteX53" fmla="*/ 362457 w 431406"/>
              <a:gd name="connsiteY53" fmla="*/ 400990 h 401575"/>
              <a:gd name="connsiteX54" fmla="*/ 357686 w 431406"/>
              <a:gd name="connsiteY54" fmla="*/ 401590 h 401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431406" h="401575">
                <a:moveTo>
                  <a:pt x="377815" y="112603"/>
                </a:moveTo>
                <a:lnTo>
                  <a:pt x="377815" y="84312"/>
                </a:lnTo>
                <a:cubicBezTo>
                  <a:pt x="378039" y="76883"/>
                  <a:pt x="375355" y="69679"/>
                  <a:pt x="370360" y="64276"/>
                </a:cubicBezTo>
                <a:cubicBezTo>
                  <a:pt x="365291" y="58873"/>
                  <a:pt x="358357" y="55646"/>
                  <a:pt x="350977" y="55421"/>
                </a:cubicBezTo>
                <a:lnTo>
                  <a:pt x="189125" y="55421"/>
                </a:lnTo>
                <a:lnTo>
                  <a:pt x="189125" y="29006"/>
                </a:lnTo>
                <a:cubicBezTo>
                  <a:pt x="189349" y="21577"/>
                  <a:pt x="186665" y="14373"/>
                  <a:pt x="181670" y="8970"/>
                </a:cubicBezTo>
                <a:cubicBezTo>
                  <a:pt x="176600" y="3567"/>
                  <a:pt x="169666" y="340"/>
                  <a:pt x="162287" y="115"/>
                </a:cubicBezTo>
                <a:lnTo>
                  <a:pt x="26975" y="115"/>
                </a:lnTo>
                <a:cubicBezTo>
                  <a:pt x="19595" y="340"/>
                  <a:pt x="12661" y="3567"/>
                  <a:pt x="7592" y="8970"/>
                </a:cubicBezTo>
                <a:cubicBezTo>
                  <a:pt x="2524" y="14364"/>
                  <a:pt x="-164" y="21589"/>
                  <a:pt x="137" y="29006"/>
                </a:cubicBezTo>
                <a:lnTo>
                  <a:pt x="137" y="377876"/>
                </a:lnTo>
                <a:cubicBezTo>
                  <a:pt x="510" y="375926"/>
                  <a:pt x="957" y="374050"/>
                  <a:pt x="1330" y="372098"/>
                </a:cubicBezTo>
                <a:cubicBezTo>
                  <a:pt x="2373" y="366846"/>
                  <a:pt x="3492" y="361517"/>
                  <a:pt x="4535" y="356265"/>
                </a:cubicBezTo>
                <a:cubicBezTo>
                  <a:pt x="6101" y="348385"/>
                  <a:pt x="7741" y="340581"/>
                  <a:pt x="9307" y="332701"/>
                </a:cubicBezTo>
                <a:cubicBezTo>
                  <a:pt x="11245" y="323021"/>
                  <a:pt x="13258" y="313341"/>
                  <a:pt x="15196" y="303735"/>
                </a:cubicBezTo>
                <a:cubicBezTo>
                  <a:pt x="17358" y="293004"/>
                  <a:pt x="19520" y="282349"/>
                  <a:pt x="21682" y="271618"/>
                </a:cubicBezTo>
                <a:cubicBezTo>
                  <a:pt x="23919" y="260661"/>
                  <a:pt x="26155" y="249631"/>
                  <a:pt x="28392" y="238674"/>
                </a:cubicBezTo>
                <a:cubicBezTo>
                  <a:pt x="30554" y="228167"/>
                  <a:pt x="32641" y="217662"/>
                  <a:pt x="34803" y="207157"/>
                </a:cubicBezTo>
                <a:cubicBezTo>
                  <a:pt x="36816" y="197175"/>
                  <a:pt x="38904" y="187120"/>
                  <a:pt x="40916" y="177140"/>
                </a:cubicBezTo>
                <a:cubicBezTo>
                  <a:pt x="42780" y="167610"/>
                  <a:pt x="44495" y="158079"/>
                  <a:pt x="46210" y="148473"/>
                </a:cubicBezTo>
                <a:cubicBezTo>
                  <a:pt x="47701" y="140219"/>
                  <a:pt x="49341" y="131364"/>
                  <a:pt x="54187" y="124310"/>
                </a:cubicBezTo>
                <a:cubicBezTo>
                  <a:pt x="59033" y="117181"/>
                  <a:pt x="67382" y="113654"/>
                  <a:pt x="75732" y="112753"/>
                </a:cubicBezTo>
                <a:cubicBezTo>
                  <a:pt x="84529" y="111778"/>
                  <a:pt x="93401" y="112303"/>
                  <a:pt x="102198" y="112453"/>
                </a:cubicBezTo>
                <a:cubicBezTo>
                  <a:pt x="122550" y="112753"/>
                  <a:pt x="142903" y="112603"/>
                  <a:pt x="163256" y="112603"/>
                </a:cubicBezTo>
                <a:lnTo>
                  <a:pt x="377740" y="112603"/>
                </a:lnTo>
                <a:lnTo>
                  <a:pt x="377815" y="112603"/>
                </a:lnTo>
                <a:moveTo>
                  <a:pt x="357686" y="401590"/>
                </a:moveTo>
                <a:cubicBezTo>
                  <a:pt x="354182" y="401815"/>
                  <a:pt x="350530" y="401590"/>
                  <a:pt x="347249" y="401590"/>
                </a:cubicBezTo>
                <a:cubicBezTo>
                  <a:pt x="342179" y="401590"/>
                  <a:pt x="337036" y="401440"/>
                  <a:pt x="331966" y="401516"/>
                </a:cubicBezTo>
                <a:cubicBezTo>
                  <a:pt x="327642" y="401516"/>
                  <a:pt x="323392" y="401590"/>
                  <a:pt x="319068" y="401590"/>
                </a:cubicBezTo>
                <a:lnTo>
                  <a:pt x="21831" y="401590"/>
                </a:lnTo>
                <a:cubicBezTo>
                  <a:pt x="22204" y="399789"/>
                  <a:pt x="22502" y="398063"/>
                  <a:pt x="22875" y="396263"/>
                </a:cubicBezTo>
                <a:cubicBezTo>
                  <a:pt x="23844" y="391384"/>
                  <a:pt x="24739" y="386507"/>
                  <a:pt x="25708" y="381628"/>
                </a:cubicBezTo>
                <a:cubicBezTo>
                  <a:pt x="27124" y="374350"/>
                  <a:pt x="28541" y="366996"/>
                  <a:pt x="29883" y="359717"/>
                </a:cubicBezTo>
                <a:cubicBezTo>
                  <a:pt x="31598" y="350636"/>
                  <a:pt x="33387" y="341632"/>
                  <a:pt x="35101" y="332551"/>
                </a:cubicBezTo>
                <a:cubicBezTo>
                  <a:pt x="37040" y="322421"/>
                  <a:pt x="38978" y="312290"/>
                  <a:pt x="40916" y="302085"/>
                </a:cubicBezTo>
                <a:cubicBezTo>
                  <a:pt x="42929" y="291504"/>
                  <a:pt x="44942" y="280922"/>
                  <a:pt x="47030" y="270417"/>
                </a:cubicBezTo>
                <a:cubicBezTo>
                  <a:pt x="49043" y="260136"/>
                  <a:pt x="50981" y="249781"/>
                  <a:pt x="52994" y="239499"/>
                </a:cubicBezTo>
                <a:cubicBezTo>
                  <a:pt x="56870" y="219388"/>
                  <a:pt x="60598" y="199201"/>
                  <a:pt x="64251" y="179016"/>
                </a:cubicBezTo>
                <a:cubicBezTo>
                  <a:pt x="66413" y="167308"/>
                  <a:pt x="66786" y="153576"/>
                  <a:pt x="74688" y="143971"/>
                </a:cubicBezTo>
                <a:cubicBezTo>
                  <a:pt x="83709" y="132940"/>
                  <a:pt x="99738" y="133540"/>
                  <a:pt x="112635" y="134140"/>
                </a:cubicBezTo>
                <a:cubicBezTo>
                  <a:pt x="130006" y="134891"/>
                  <a:pt x="147525" y="134215"/>
                  <a:pt x="164896" y="134215"/>
                </a:cubicBezTo>
                <a:lnTo>
                  <a:pt x="374311" y="134215"/>
                </a:lnTo>
                <a:cubicBezTo>
                  <a:pt x="383928" y="134215"/>
                  <a:pt x="393769" y="133615"/>
                  <a:pt x="403387" y="134365"/>
                </a:cubicBezTo>
                <a:cubicBezTo>
                  <a:pt x="411661" y="135041"/>
                  <a:pt x="420310" y="138043"/>
                  <a:pt x="425827" y="144571"/>
                </a:cubicBezTo>
                <a:cubicBezTo>
                  <a:pt x="430747" y="150499"/>
                  <a:pt x="432163" y="158379"/>
                  <a:pt x="431268" y="165883"/>
                </a:cubicBezTo>
                <a:cubicBezTo>
                  <a:pt x="430075" y="175639"/>
                  <a:pt x="426944" y="185393"/>
                  <a:pt x="424708" y="194924"/>
                </a:cubicBezTo>
                <a:cubicBezTo>
                  <a:pt x="422322" y="204979"/>
                  <a:pt x="420012" y="215111"/>
                  <a:pt x="417774" y="225242"/>
                </a:cubicBezTo>
                <a:cubicBezTo>
                  <a:pt x="414719" y="238974"/>
                  <a:pt x="411512" y="252707"/>
                  <a:pt x="408381" y="266439"/>
                </a:cubicBezTo>
                <a:cubicBezTo>
                  <a:pt x="405623" y="278447"/>
                  <a:pt x="402865" y="290528"/>
                  <a:pt x="400106" y="302534"/>
                </a:cubicBezTo>
                <a:cubicBezTo>
                  <a:pt x="395558" y="322496"/>
                  <a:pt x="391234" y="342457"/>
                  <a:pt x="386910" y="362418"/>
                </a:cubicBezTo>
                <a:cubicBezTo>
                  <a:pt x="385121" y="370673"/>
                  <a:pt x="383183" y="379229"/>
                  <a:pt x="379380" y="386807"/>
                </a:cubicBezTo>
                <a:cubicBezTo>
                  <a:pt x="376025" y="393486"/>
                  <a:pt x="369763" y="399114"/>
                  <a:pt x="362457" y="400990"/>
                </a:cubicBezTo>
                <a:cubicBezTo>
                  <a:pt x="360817" y="401290"/>
                  <a:pt x="359252" y="401516"/>
                  <a:pt x="357686" y="401590"/>
                </a:cubicBezTo>
              </a:path>
            </a:pathLst>
          </a:custGeom>
          <a:solidFill>
            <a:srgbClr val="FFFFFF"/>
          </a:solidFill>
          <a:ln w="1533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</p:spTree>
    <p:custDataLst>
      <p:tags r:id="rId38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4" name="矩形 2"/>
          <p:cNvSpPr/>
          <p:nvPr>
            <p:custDataLst>
              <p:tags r:id="rId2"/>
            </p:custDataLst>
          </p:nvPr>
        </p:nvSpPr>
        <p:spPr>
          <a:xfrm flipV="1">
            <a:off x="6629718" y="4600893"/>
            <a:ext cx="2870385" cy="1979930"/>
          </a:xfrm>
          <a:prstGeom prst="rect">
            <a:avLst/>
          </a:prstGeom>
          <a:solidFill>
            <a:schemeClr val="bg1">
              <a:alpha val="0"/>
            </a:schemeClr>
          </a:solidFill>
          <a:ln w="12700" cap="flat" cmpd="sng" algn="ctr">
            <a:gradFill>
              <a:gsLst>
                <a:gs pos="0">
                  <a:schemeClr val="accent2">
                    <a:alpha val="100000"/>
                  </a:schemeClr>
                </a:gs>
                <a:gs pos="80000">
                  <a:schemeClr val="accent2">
                    <a:alpha val="0"/>
                  </a:schemeClr>
                </a:gs>
              </a:gsLst>
              <a:lin ang="16200000" scaled="0"/>
            </a:gradFill>
            <a:prstDash val="solid"/>
            <a:miter lim="800000"/>
          </a:ln>
          <a:effectLst/>
        </p:spPr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+mj-lt"/>
              <a:sym typeface="Arial" panose="020B0604020202020204" pitchFamily="34" charset="0"/>
            </a:endParaRPr>
          </a:p>
        </p:txBody>
      </p:sp>
      <p:sp>
        <p:nvSpPr>
          <p:cNvPr id="5" name="矩形 3"/>
          <p:cNvSpPr/>
          <p:nvPr>
            <p:custDataLst>
              <p:tags r:id="rId3"/>
            </p:custDataLst>
          </p:nvPr>
        </p:nvSpPr>
        <p:spPr>
          <a:xfrm flipV="1">
            <a:off x="2678113" y="4599623"/>
            <a:ext cx="2870385" cy="1979930"/>
          </a:xfrm>
          <a:prstGeom prst="rect">
            <a:avLst/>
          </a:prstGeom>
          <a:solidFill>
            <a:schemeClr val="bg1">
              <a:alpha val="0"/>
            </a:schemeClr>
          </a:solidFill>
          <a:ln w="12700" cap="flat" cmpd="sng" algn="ctr">
            <a:gradFill>
              <a:gsLst>
                <a:gs pos="0">
                  <a:schemeClr val="accent2">
                    <a:alpha val="100000"/>
                  </a:schemeClr>
                </a:gs>
                <a:gs pos="80000">
                  <a:schemeClr val="accent2">
                    <a:alpha val="0"/>
                  </a:schemeClr>
                </a:gs>
              </a:gsLst>
              <a:lin ang="16200000" scaled="0"/>
            </a:gradFill>
            <a:prstDash val="solid"/>
            <a:miter lim="800000"/>
          </a:ln>
          <a:effectLst/>
        </p:spPr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+mj-lt"/>
              <a:sym typeface="Arial" panose="020B0604020202020204" pitchFamily="34" charset="0"/>
            </a:endParaRPr>
          </a:p>
        </p:txBody>
      </p:sp>
      <p:sp>
        <p:nvSpPr>
          <p:cNvPr id="6" name="椭圆 4"/>
          <p:cNvSpPr/>
          <p:nvPr>
            <p:custDataLst>
              <p:tags r:id="rId4"/>
            </p:custDataLst>
          </p:nvPr>
        </p:nvSpPr>
        <p:spPr>
          <a:xfrm>
            <a:off x="2015808" y="4043363"/>
            <a:ext cx="249555" cy="249555"/>
          </a:xfrm>
          <a:prstGeom prst="ellipse">
            <a:avLst/>
          </a:prstGeom>
          <a:solidFill>
            <a:schemeClr val="accent1">
              <a:alpha val="30000"/>
            </a:schemeClr>
          </a:solidFill>
          <a:ln w="63500" cap="flat" cmpd="sng" algn="ctr">
            <a:noFill/>
            <a:prstDash val="solid"/>
            <a:miter lim="800000"/>
          </a:ln>
          <a:effectLst/>
        </p:spPr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sym typeface="Arial" panose="020B0604020202020204" pitchFamily="34" charset="0"/>
            </a:endParaRPr>
          </a:p>
        </p:txBody>
      </p:sp>
      <p:sp>
        <p:nvSpPr>
          <p:cNvPr id="7" name="椭圆 5"/>
          <p:cNvSpPr/>
          <p:nvPr>
            <p:custDataLst>
              <p:tags r:id="rId5"/>
            </p:custDataLst>
          </p:nvPr>
        </p:nvSpPr>
        <p:spPr>
          <a:xfrm>
            <a:off x="2077403" y="4104323"/>
            <a:ext cx="127000" cy="127000"/>
          </a:xfrm>
          <a:prstGeom prst="ellipse">
            <a:avLst/>
          </a:prstGeom>
          <a:solidFill>
            <a:schemeClr val="accent1"/>
          </a:solidFill>
          <a:ln w="63500" cap="flat" cmpd="sng" algn="ctr">
            <a:solidFill>
              <a:schemeClr val="accent1">
                <a:alpha val="40000"/>
              </a:schemeClr>
            </a:solidFill>
            <a:prstDash val="solid"/>
            <a:miter lim="800000"/>
          </a:ln>
          <a:effectLst/>
        </p:spPr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sym typeface="Arial" panose="020B0604020202020204" pitchFamily="34" charset="0"/>
            </a:endParaRPr>
          </a:p>
        </p:txBody>
      </p:sp>
      <p:sp>
        <p:nvSpPr>
          <p:cNvPr id="8" name="矩形 6"/>
          <p:cNvSpPr/>
          <p:nvPr>
            <p:custDataLst>
              <p:tags r:id="rId6"/>
            </p:custDataLst>
          </p:nvPr>
        </p:nvSpPr>
        <p:spPr>
          <a:xfrm>
            <a:off x="705168" y="1769428"/>
            <a:ext cx="2870385" cy="1979930"/>
          </a:xfrm>
          <a:prstGeom prst="rect">
            <a:avLst/>
          </a:prstGeom>
          <a:solidFill>
            <a:schemeClr val="bg1">
              <a:alpha val="0"/>
            </a:schemeClr>
          </a:solidFill>
          <a:ln w="12700" cap="flat" cmpd="sng" algn="ctr">
            <a:gradFill>
              <a:gsLst>
                <a:gs pos="0">
                  <a:schemeClr val="accent1">
                    <a:alpha val="100000"/>
                  </a:schemeClr>
                </a:gs>
                <a:gs pos="80000">
                  <a:schemeClr val="accent1">
                    <a:alpha val="0"/>
                  </a:schemeClr>
                </a:gs>
              </a:gsLst>
              <a:lin ang="16200000" scaled="0"/>
            </a:gradFill>
            <a:prstDash val="solid"/>
            <a:miter lim="800000"/>
          </a:ln>
          <a:effectLst/>
        </p:spPr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+mj-lt"/>
              <a:sym typeface="Arial" panose="020B0604020202020204" pitchFamily="34" charset="0"/>
            </a:endParaRPr>
          </a:p>
        </p:txBody>
      </p:sp>
      <p:cxnSp>
        <p:nvCxnSpPr>
          <p:cNvPr id="9" name="直接连接符 7"/>
          <p:cNvCxnSpPr/>
          <p:nvPr>
            <p:custDataLst>
              <p:tags r:id="rId7"/>
            </p:custDataLst>
          </p:nvPr>
        </p:nvCxnSpPr>
        <p:spPr>
          <a:xfrm flipH="1" flipV="1">
            <a:off x="2140903" y="3749358"/>
            <a:ext cx="1" cy="293585"/>
          </a:xfrm>
          <a:prstGeom prst="line">
            <a:avLst/>
          </a:prstGeom>
          <a:noFill/>
          <a:ln w="12700" cap="flat" cmpd="sng" algn="ctr">
            <a:gradFill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alpha val="10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</p:cxnSp>
      <p:sp>
        <p:nvSpPr>
          <p:cNvPr id="34" name="矩形 33"/>
          <p:cNvSpPr/>
          <p:nvPr>
            <p:custDataLst>
              <p:tags r:id="rId8"/>
            </p:custDataLst>
          </p:nvPr>
        </p:nvSpPr>
        <p:spPr>
          <a:xfrm>
            <a:off x="1002348" y="2415223"/>
            <a:ext cx="2277110" cy="133032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/>
          </a:bodyPr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Click here to add text</a:t>
            </a:r>
            <a:endParaRPr 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</p:txBody>
      </p:sp>
      <p:sp>
        <p:nvSpPr>
          <p:cNvPr id="35" name="矩形 34"/>
          <p:cNvSpPr/>
          <p:nvPr>
            <p:custDataLst>
              <p:tags r:id="rId9"/>
            </p:custDataLst>
          </p:nvPr>
        </p:nvSpPr>
        <p:spPr>
          <a:xfrm>
            <a:off x="1002348" y="1849438"/>
            <a:ext cx="2277110" cy="530225"/>
          </a:xfrm>
          <a:prstGeom prst="rect">
            <a:avLst/>
          </a:prstGeom>
          <a:noFill/>
        </p:spPr>
        <p:txBody>
          <a:bodyPr wrap="square" lIns="0" tIns="0" rIns="0" bIns="0" rtlCol="0" anchor="b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schemeClr val="accent1"/>
                </a:solidFill>
                <a:latin typeface="+mj-lt"/>
              </a:rPr>
              <a:t>Your title here</a:t>
            </a:r>
            <a:endParaRPr lang="en-US" sz="2000" b="1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11" name="椭圆 10"/>
          <p:cNvSpPr/>
          <p:nvPr>
            <p:custDataLst>
              <p:tags r:id="rId10"/>
            </p:custDataLst>
          </p:nvPr>
        </p:nvSpPr>
        <p:spPr>
          <a:xfrm flipV="1">
            <a:off x="3988118" y="4043363"/>
            <a:ext cx="249555" cy="249555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63500" cap="flat" cmpd="sng" algn="ctr">
            <a:noFill/>
            <a:prstDash val="solid"/>
            <a:miter lim="800000"/>
          </a:ln>
          <a:effectLst/>
        </p:spPr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>
            <p:custDataLst>
              <p:tags r:id="rId11"/>
            </p:custDataLst>
          </p:nvPr>
        </p:nvSpPr>
        <p:spPr>
          <a:xfrm flipV="1">
            <a:off x="4049713" y="4104323"/>
            <a:ext cx="127000" cy="127000"/>
          </a:xfrm>
          <a:prstGeom prst="ellipse">
            <a:avLst/>
          </a:prstGeom>
          <a:solidFill>
            <a:schemeClr val="accent2"/>
          </a:solidFill>
          <a:ln w="63500" cap="flat" cmpd="sng" algn="ctr">
            <a:solidFill>
              <a:schemeClr val="accent2">
                <a:alpha val="40000"/>
              </a:schemeClr>
            </a:solidFill>
            <a:prstDash val="solid"/>
            <a:miter lim="800000"/>
          </a:ln>
          <a:effectLst/>
        </p:spPr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12"/>
            </p:custDataLst>
          </p:nvPr>
        </p:nvCxnSpPr>
        <p:spPr>
          <a:xfrm flipH="1">
            <a:off x="4113213" y="4313873"/>
            <a:ext cx="1" cy="293585"/>
          </a:xfrm>
          <a:prstGeom prst="line">
            <a:avLst/>
          </a:prstGeom>
          <a:noFill/>
          <a:ln w="12700" cap="flat" cmpd="sng" algn="ctr">
            <a:gradFill>
              <a:gsLst>
                <a:gs pos="0">
                  <a:schemeClr val="accent2">
                    <a:alpha val="0"/>
                  </a:schemeClr>
                </a:gs>
                <a:gs pos="100000">
                  <a:schemeClr val="accent2">
                    <a:alpha val="10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</p:cxnSp>
      <p:sp>
        <p:nvSpPr>
          <p:cNvPr id="36" name="矩形 35"/>
          <p:cNvSpPr/>
          <p:nvPr>
            <p:custDataLst>
              <p:tags r:id="rId13"/>
            </p:custDataLst>
          </p:nvPr>
        </p:nvSpPr>
        <p:spPr>
          <a:xfrm>
            <a:off x="2974658" y="5167948"/>
            <a:ext cx="2277110" cy="133032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/>
          </a:bodyPr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Click here to add text</a:t>
            </a:r>
            <a:endParaRPr 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</p:txBody>
      </p:sp>
      <p:sp>
        <p:nvSpPr>
          <p:cNvPr id="37" name="矩形 36"/>
          <p:cNvSpPr/>
          <p:nvPr>
            <p:custDataLst>
              <p:tags r:id="rId14"/>
            </p:custDataLst>
          </p:nvPr>
        </p:nvSpPr>
        <p:spPr>
          <a:xfrm>
            <a:off x="2974658" y="4588828"/>
            <a:ext cx="2277110" cy="530225"/>
          </a:xfrm>
          <a:prstGeom prst="rect">
            <a:avLst/>
          </a:prstGeom>
          <a:noFill/>
        </p:spPr>
        <p:txBody>
          <a:bodyPr wrap="square" lIns="0" tIns="0" rIns="0" bIns="0" rtlCol="0" anchor="b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schemeClr val="accent2"/>
                </a:solidFill>
                <a:latin typeface="+mj-lt"/>
              </a:rPr>
              <a:t>Your title here</a:t>
            </a:r>
            <a:endParaRPr lang="en-US" sz="2000" b="1" dirty="0">
              <a:solidFill>
                <a:schemeClr val="accent2"/>
              </a:solidFill>
              <a:latin typeface="+mj-lt"/>
            </a:endParaRPr>
          </a:p>
        </p:txBody>
      </p:sp>
      <p:cxnSp>
        <p:nvCxnSpPr>
          <p:cNvPr id="16" name="直接连接符 15"/>
          <p:cNvCxnSpPr/>
          <p:nvPr>
            <p:custDataLst>
              <p:tags r:id="rId15"/>
            </p:custDataLst>
          </p:nvPr>
        </p:nvCxnSpPr>
        <p:spPr>
          <a:xfrm>
            <a:off x="695643" y="4167823"/>
            <a:ext cx="10800000" cy="0"/>
          </a:xfrm>
          <a:prstGeom prst="line">
            <a:avLst/>
          </a:prstGeom>
          <a:noFill/>
          <a:ln w="25400" cap="flat" cmpd="sng" algn="ctr">
            <a:gradFill>
              <a:gsLst>
                <a:gs pos="0">
                  <a:schemeClr val="accent1">
                    <a:alpha val="0"/>
                  </a:schemeClr>
                </a:gs>
                <a:gs pos="54000">
                  <a:schemeClr val="accent1">
                    <a:alpha val="10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0" scaled="0"/>
            </a:gradFill>
            <a:prstDash val="solid"/>
            <a:miter lim="800000"/>
          </a:ln>
          <a:effectLst/>
        </p:spPr>
      </p:cxnSp>
      <p:sp>
        <p:nvSpPr>
          <p:cNvPr id="17" name="椭圆 16"/>
          <p:cNvSpPr/>
          <p:nvPr>
            <p:custDataLst>
              <p:tags r:id="rId16"/>
            </p:custDataLst>
          </p:nvPr>
        </p:nvSpPr>
        <p:spPr>
          <a:xfrm>
            <a:off x="5978208" y="4039553"/>
            <a:ext cx="249555" cy="249555"/>
          </a:xfrm>
          <a:prstGeom prst="ellipse">
            <a:avLst/>
          </a:prstGeom>
          <a:solidFill>
            <a:schemeClr val="accent1">
              <a:alpha val="30000"/>
            </a:schemeClr>
          </a:solidFill>
          <a:ln w="63500" cap="flat" cmpd="sng" algn="ctr">
            <a:noFill/>
            <a:prstDash val="solid"/>
            <a:miter lim="800000"/>
          </a:ln>
          <a:effectLst/>
        </p:spPr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>
            <p:custDataLst>
              <p:tags r:id="rId17"/>
            </p:custDataLst>
          </p:nvPr>
        </p:nvSpPr>
        <p:spPr>
          <a:xfrm>
            <a:off x="6039803" y="4100513"/>
            <a:ext cx="127000" cy="127000"/>
          </a:xfrm>
          <a:prstGeom prst="ellipse">
            <a:avLst/>
          </a:prstGeom>
          <a:solidFill>
            <a:schemeClr val="accent1"/>
          </a:solidFill>
          <a:ln w="63500" cap="flat" cmpd="sng" algn="ctr">
            <a:solidFill>
              <a:schemeClr val="accent1">
                <a:alpha val="40000"/>
              </a:schemeClr>
            </a:solidFill>
            <a:prstDash val="solid"/>
            <a:miter lim="800000"/>
          </a:ln>
          <a:effectLst/>
        </p:spPr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>
            <p:custDataLst>
              <p:tags r:id="rId18"/>
            </p:custDataLst>
          </p:nvPr>
        </p:nvSpPr>
        <p:spPr>
          <a:xfrm>
            <a:off x="4667568" y="1766253"/>
            <a:ext cx="2870385" cy="1979930"/>
          </a:xfrm>
          <a:prstGeom prst="rect">
            <a:avLst/>
          </a:prstGeom>
          <a:solidFill>
            <a:schemeClr val="bg1">
              <a:alpha val="0"/>
            </a:schemeClr>
          </a:solidFill>
          <a:ln w="12700" cap="flat" cmpd="sng" algn="ctr">
            <a:gradFill>
              <a:gsLst>
                <a:gs pos="0">
                  <a:schemeClr val="accent1">
                    <a:alpha val="100000"/>
                  </a:schemeClr>
                </a:gs>
                <a:gs pos="80000">
                  <a:schemeClr val="accent1">
                    <a:alpha val="0"/>
                  </a:schemeClr>
                </a:gs>
              </a:gsLst>
              <a:lin ang="16200000" scaled="0"/>
            </a:gradFill>
            <a:prstDash val="solid"/>
            <a:miter lim="800000"/>
          </a:ln>
          <a:effectLst/>
        </p:spPr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+mj-lt"/>
              <a:sym typeface="Arial" panose="020B0604020202020204" pitchFamily="34" charset="0"/>
            </a:endParaRPr>
          </a:p>
        </p:txBody>
      </p:sp>
      <p:cxnSp>
        <p:nvCxnSpPr>
          <p:cNvPr id="20" name="直接连接符 19"/>
          <p:cNvCxnSpPr/>
          <p:nvPr>
            <p:custDataLst>
              <p:tags r:id="rId19"/>
            </p:custDataLst>
          </p:nvPr>
        </p:nvCxnSpPr>
        <p:spPr>
          <a:xfrm flipH="1" flipV="1">
            <a:off x="6103303" y="3746183"/>
            <a:ext cx="1" cy="293585"/>
          </a:xfrm>
          <a:prstGeom prst="line">
            <a:avLst/>
          </a:prstGeom>
          <a:noFill/>
          <a:ln w="12700" cap="flat" cmpd="sng" algn="ctr">
            <a:gradFill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alpha val="10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</p:cxnSp>
      <p:sp>
        <p:nvSpPr>
          <p:cNvPr id="38" name="矩形 37"/>
          <p:cNvSpPr/>
          <p:nvPr>
            <p:custDataLst>
              <p:tags r:id="rId20"/>
            </p:custDataLst>
          </p:nvPr>
        </p:nvSpPr>
        <p:spPr>
          <a:xfrm>
            <a:off x="4964748" y="2411413"/>
            <a:ext cx="2277110" cy="133032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/>
          </a:bodyPr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Click here to add text</a:t>
            </a:r>
            <a:endParaRPr 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</p:txBody>
      </p:sp>
      <p:sp>
        <p:nvSpPr>
          <p:cNvPr id="39" name="矩形 38"/>
          <p:cNvSpPr/>
          <p:nvPr>
            <p:custDataLst>
              <p:tags r:id="rId21"/>
            </p:custDataLst>
          </p:nvPr>
        </p:nvSpPr>
        <p:spPr>
          <a:xfrm>
            <a:off x="4964748" y="1845628"/>
            <a:ext cx="2277110" cy="530225"/>
          </a:xfrm>
          <a:prstGeom prst="rect">
            <a:avLst/>
          </a:prstGeom>
          <a:noFill/>
        </p:spPr>
        <p:txBody>
          <a:bodyPr wrap="square" lIns="0" tIns="0" rIns="0" bIns="0" rtlCol="0" anchor="b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schemeClr val="accent1"/>
                </a:solidFill>
                <a:latin typeface="+mj-lt"/>
              </a:rPr>
              <a:t>Your title here</a:t>
            </a:r>
            <a:endParaRPr lang="en-US" sz="2000" b="1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23" name="椭圆 22"/>
          <p:cNvSpPr/>
          <p:nvPr>
            <p:custDataLst>
              <p:tags r:id="rId22"/>
            </p:custDataLst>
          </p:nvPr>
        </p:nvSpPr>
        <p:spPr>
          <a:xfrm>
            <a:off x="9931083" y="4039553"/>
            <a:ext cx="249555" cy="249555"/>
          </a:xfrm>
          <a:prstGeom prst="ellipse">
            <a:avLst/>
          </a:prstGeom>
          <a:solidFill>
            <a:schemeClr val="accent1">
              <a:alpha val="30000"/>
            </a:schemeClr>
          </a:solidFill>
          <a:ln w="63500" cap="flat" cmpd="sng" algn="ctr">
            <a:noFill/>
            <a:prstDash val="solid"/>
            <a:miter lim="800000"/>
          </a:ln>
          <a:effectLst/>
        </p:spPr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>
            <p:custDataLst>
              <p:tags r:id="rId23"/>
            </p:custDataLst>
          </p:nvPr>
        </p:nvSpPr>
        <p:spPr>
          <a:xfrm>
            <a:off x="9992043" y="4100513"/>
            <a:ext cx="127000" cy="127000"/>
          </a:xfrm>
          <a:prstGeom prst="ellipse">
            <a:avLst/>
          </a:prstGeom>
          <a:solidFill>
            <a:schemeClr val="accent1"/>
          </a:solidFill>
          <a:ln w="63500" cap="flat" cmpd="sng" algn="ctr">
            <a:solidFill>
              <a:schemeClr val="accent1">
                <a:alpha val="40000"/>
              </a:schemeClr>
            </a:solidFill>
            <a:prstDash val="solid"/>
            <a:miter lim="800000"/>
          </a:ln>
          <a:effectLst/>
        </p:spPr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sym typeface="Arial" panose="020B0604020202020204" pitchFamily="34" charset="0"/>
            </a:endParaRPr>
          </a:p>
        </p:txBody>
      </p:sp>
      <p:sp>
        <p:nvSpPr>
          <p:cNvPr id="25" name="矩形 24"/>
          <p:cNvSpPr/>
          <p:nvPr>
            <p:custDataLst>
              <p:tags r:id="rId24"/>
            </p:custDataLst>
          </p:nvPr>
        </p:nvSpPr>
        <p:spPr>
          <a:xfrm>
            <a:off x="8620443" y="1766253"/>
            <a:ext cx="2870385" cy="1979930"/>
          </a:xfrm>
          <a:prstGeom prst="rect">
            <a:avLst/>
          </a:prstGeom>
          <a:solidFill>
            <a:schemeClr val="bg1">
              <a:alpha val="0"/>
            </a:schemeClr>
          </a:solidFill>
          <a:ln w="12700" cap="flat" cmpd="sng" algn="ctr">
            <a:gradFill>
              <a:gsLst>
                <a:gs pos="0">
                  <a:schemeClr val="accent1">
                    <a:alpha val="100000"/>
                  </a:schemeClr>
                </a:gs>
                <a:gs pos="80000">
                  <a:schemeClr val="accent1">
                    <a:alpha val="0"/>
                  </a:schemeClr>
                </a:gs>
              </a:gsLst>
              <a:lin ang="16200000" scaled="0"/>
            </a:gradFill>
            <a:prstDash val="solid"/>
            <a:miter lim="800000"/>
          </a:ln>
          <a:effectLst/>
        </p:spPr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+mj-lt"/>
              <a:sym typeface="Arial" panose="020B0604020202020204" pitchFamily="34" charset="0"/>
            </a:endParaRPr>
          </a:p>
        </p:txBody>
      </p:sp>
      <p:cxnSp>
        <p:nvCxnSpPr>
          <p:cNvPr id="26" name="直接连接符 25"/>
          <p:cNvCxnSpPr/>
          <p:nvPr>
            <p:custDataLst>
              <p:tags r:id="rId25"/>
            </p:custDataLst>
          </p:nvPr>
        </p:nvCxnSpPr>
        <p:spPr>
          <a:xfrm flipH="1" flipV="1">
            <a:off x="10055543" y="3746183"/>
            <a:ext cx="1" cy="293585"/>
          </a:xfrm>
          <a:prstGeom prst="line">
            <a:avLst/>
          </a:prstGeom>
          <a:noFill/>
          <a:ln w="12700" cap="flat" cmpd="sng" algn="ctr">
            <a:gradFill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alpha val="10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</p:cxnSp>
      <p:sp>
        <p:nvSpPr>
          <p:cNvPr id="40" name="矩形 39"/>
          <p:cNvSpPr/>
          <p:nvPr>
            <p:custDataLst>
              <p:tags r:id="rId26"/>
            </p:custDataLst>
          </p:nvPr>
        </p:nvSpPr>
        <p:spPr>
          <a:xfrm>
            <a:off x="8916988" y="2411413"/>
            <a:ext cx="2277110" cy="133032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/>
          </a:bodyPr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Click here to add text</a:t>
            </a:r>
            <a:endParaRPr 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</p:txBody>
      </p:sp>
      <p:sp>
        <p:nvSpPr>
          <p:cNvPr id="41" name="矩形 40"/>
          <p:cNvSpPr/>
          <p:nvPr>
            <p:custDataLst>
              <p:tags r:id="rId27"/>
            </p:custDataLst>
          </p:nvPr>
        </p:nvSpPr>
        <p:spPr>
          <a:xfrm>
            <a:off x="8916988" y="1845628"/>
            <a:ext cx="2277110" cy="530225"/>
          </a:xfrm>
          <a:prstGeom prst="rect">
            <a:avLst/>
          </a:prstGeom>
          <a:noFill/>
        </p:spPr>
        <p:txBody>
          <a:bodyPr wrap="square" lIns="0" tIns="0" rIns="0" bIns="0" rtlCol="0" anchor="b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schemeClr val="accent1"/>
                </a:solidFill>
                <a:latin typeface="+mj-lt"/>
              </a:rPr>
              <a:t>Your title here</a:t>
            </a:r>
            <a:endParaRPr lang="en-US" sz="2000" b="1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29" name="椭圆 28"/>
          <p:cNvSpPr/>
          <p:nvPr>
            <p:custDataLst>
              <p:tags r:id="rId28"/>
            </p:custDataLst>
          </p:nvPr>
        </p:nvSpPr>
        <p:spPr>
          <a:xfrm flipV="1">
            <a:off x="7940358" y="4043998"/>
            <a:ext cx="249555" cy="249555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63500" cap="flat" cmpd="sng" algn="ctr">
            <a:noFill/>
            <a:prstDash val="solid"/>
            <a:miter lim="800000"/>
          </a:ln>
          <a:effectLst/>
        </p:spPr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>
            <p:custDataLst>
              <p:tags r:id="rId29"/>
            </p:custDataLst>
          </p:nvPr>
        </p:nvSpPr>
        <p:spPr>
          <a:xfrm flipV="1">
            <a:off x="8001318" y="4105593"/>
            <a:ext cx="127000" cy="127000"/>
          </a:xfrm>
          <a:prstGeom prst="ellipse">
            <a:avLst/>
          </a:prstGeom>
          <a:solidFill>
            <a:schemeClr val="accent2"/>
          </a:solidFill>
          <a:ln w="63500" cap="flat" cmpd="sng" algn="ctr">
            <a:solidFill>
              <a:schemeClr val="accent2">
                <a:alpha val="40000"/>
              </a:schemeClr>
            </a:solidFill>
            <a:prstDash val="solid"/>
            <a:miter lim="800000"/>
          </a:ln>
          <a:effectLst/>
        </p:spPr>
        <p:txBody>
          <a:bodyPr rtlCol="0" anchor="ctr"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sym typeface="Arial" panose="020B0604020202020204" pitchFamily="34" charset="0"/>
            </a:endParaRPr>
          </a:p>
        </p:txBody>
      </p:sp>
      <p:cxnSp>
        <p:nvCxnSpPr>
          <p:cNvPr id="31" name="直接连接符 30"/>
          <p:cNvCxnSpPr/>
          <p:nvPr>
            <p:custDataLst>
              <p:tags r:id="rId30"/>
            </p:custDataLst>
          </p:nvPr>
        </p:nvCxnSpPr>
        <p:spPr>
          <a:xfrm flipH="1">
            <a:off x="8064818" y="4315143"/>
            <a:ext cx="1" cy="293585"/>
          </a:xfrm>
          <a:prstGeom prst="line">
            <a:avLst/>
          </a:prstGeom>
          <a:noFill/>
          <a:ln w="12700" cap="flat" cmpd="sng" algn="ctr">
            <a:gradFill>
              <a:gsLst>
                <a:gs pos="0">
                  <a:schemeClr val="accent2">
                    <a:alpha val="0"/>
                  </a:schemeClr>
                </a:gs>
                <a:gs pos="100000">
                  <a:schemeClr val="accent2">
                    <a:alpha val="10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</p:cxnSp>
      <p:sp>
        <p:nvSpPr>
          <p:cNvPr id="42" name="矩形 41"/>
          <p:cNvSpPr/>
          <p:nvPr>
            <p:custDataLst>
              <p:tags r:id="rId31"/>
            </p:custDataLst>
          </p:nvPr>
        </p:nvSpPr>
        <p:spPr>
          <a:xfrm>
            <a:off x="6926263" y="5169218"/>
            <a:ext cx="2277110" cy="133032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/>
          </a:bodyPr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Click here to add text</a:t>
            </a:r>
            <a:endParaRPr 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</p:txBody>
      </p:sp>
      <p:sp>
        <p:nvSpPr>
          <p:cNvPr id="43" name="矩形 42"/>
          <p:cNvSpPr/>
          <p:nvPr>
            <p:custDataLst>
              <p:tags r:id="rId32"/>
            </p:custDataLst>
          </p:nvPr>
        </p:nvSpPr>
        <p:spPr>
          <a:xfrm>
            <a:off x="6926263" y="4589463"/>
            <a:ext cx="2277110" cy="530225"/>
          </a:xfrm>
          <a:prstGeom prst="rect">
            <a:avLst/>
          </a:prstGeom>
          <a:noFill/>
        </p:spPr>
        <p:txBody>
          <a:bodyPr wrap="square" lIns="0" tIns="0" rIns="0" bIns="0" rtlCol="0" anchor="b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schemeClr val="accent2"/>
                </a:solidFill>
                <a:latin typeface="+mj-lt"/>
              </a:rPr>
              <a:t>Your title here</a:t>
            </a:r>
            <a:endParaRPr lang="en-US" sz="2000" b="1" dirty="0">
              <a:solidFill>
                <a:schemeClr val="accent2"/>
              </a:solidFill>
              <a:latin typeface="+mj-lt"/>
            </a:endParaRPr>
          </a:p>
        </p:txBody>
      </p:sp>
    </p:spTree>
    <p:custDataLst>
      <p:tags r:id="rId33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Замещающее содержимое 3"/>
          <p:cNvPicPr>
            <a:picLocks noChangeAspect="1"/>
          </p:cNvPicPr>
          <p:nvPr>
            <p:ph idx="1"/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28600" y="130175"/>
            <a:ext cx="11963400" cy="672846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4" name="对象2"/>
          <p:cNvSpPr/>
          <p:nvPr>
            <p:custDataLst>
              <p:tags r:id="rId2"/>
            </p:custDataLst>
          </p:nvPr>
        </p:nvSpPr>
        <p:spPr>
          <a:xfrm>
            <a:off x="696278" y="2240598"/>
            <a:ext cx="10798810" cy="1240989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txBody>
          <a:bodyPr wrap="square"/>
          <a:p>
            <a:pPr algn="just"/>
            <a:endParaRPr lang="en-US">
              <a:solidFill>
                <a:schemeClr val="tx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对象2"/>
          <p:cNvSpPr/>
          <p:nvPr>
            <p:custDataLst>
              <p:tags r:id="rId3"/>
            </p:custDataLst>
          </p:nvPr>
        </p:nvSpPr>
        <p:spPr>
          <a:xfrm>
            <a:off x="696278" y="2240598"/>
            <a:ext cx="10798810" cy="2538929"/>
          </a:xfrm>
          <a:prstGeom prst="roundRect">
            <a:avLst>
              <a:gd name="adj" fmla="val 25001"/>
            </a:avLst>
          </a:prstGeom>
          <a:noFill/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txBody>
          <a:bodyPr wrap="square"/>
          <a:p>
            <a:pPr algn="just"/>
            <a:endParaRPr lang="en-US">
              <a:solidFill>
                <a:schemeClr val="tx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对象2"/>
          <p:cNvSpPr/>
          <p:nvPr>
            <p:custDataLst>
              <p:tags r:id="rId4"/>
            </p:custDataLst>
          </p:nvPr>
        </p:nvSpPr>
        <p:spPr>
          <a:xfrm>
            <a:off x="696278" y="2240598"/>
            <a:ext cx="10798810" cy="3940810"/>
          </a:xfrm>
          <a:prstGeom prst="roundRect">
            <a:avLst>
              <a:gd name="adj" fmla="val 15703"/>
            </a:avLst>
          </a:prstGeom>
          <a:noFill/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txBody>
          <a:bodyPr wrap="square"/>
          <a:p>
            <a:pPr algn="just"/>
            <a:endParaRPr lang="en-US">
              <a:solidFill>
                <a:schemeClr val="tx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1" name="对象21"/>
          <p:cNvSpPr/>
          <p:nvPr>
            <p:custDataLst>
              <p:tags r:id="rId5"/>
            </p:custDataLst>
          </p:nvPr>
        </p:nvSpPr>
        <p:spPr>
          <a:xfrm>
            <a:off x="3580448" y="1828483"/>
            <a:ext cx="4950000" cy="841375"/>
          </a:xfrm>
          <a:prstGeom prst="roundRect">
            <a:avLst/>
          </a:prstGeom>
          <a:gradFill>
            <a:gsLst>
              <a:gs pos="0">
                <a:schemeClr val="accent1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0" scaled="0"/>
          </a:gradFill>
          <a:ln w="25400"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1" forceAA="0" compatLnSpc="1">
            <a:normAutofit/>
          </a:bodyPr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sz="2800" b="1">
                <a:solidFill>
                  <a:schemeClr val="lt1">
                    <a:lumMod val="100000"/>
                  </a:schemeClr>
                </a:solidFill>
                <a:latin typeface="+mj-lt"/>
                <a:sym typeface="+mn-ea"/>
              </a:rPr>
              <a:t>Tashqi imijYour title here</a:t>
            </a:r>
            <a:endParaRPr lang="en-US" sz="2800" b="1">
              <a:solidFill>
                <a:schemeClr val="lt1">
                  <a:lumMod val="100000"/>
                </a:schemeClr>
              </a:solidFill>
              <a:latin typeface="+mj-lt"/>
              <a:sym typeface="+mn-ea"/>
            </a:endParaRPr>
          </a:p>
        </p:txBody>
      </p:sp>
      <p:sp>
        <p:nvSpPr>
          <p:cNvPr id="60" name="对象10"/>
          <p:cNvSpPr/>
          <p:nvPr>
            <p:custDataLst>
              <p:tags r:id="rId6"/>
            </p:custDataLst>
          </p:nvPr>
        </p:nvSpPr>
        <p:spPr>
          <a:xfrm>
            <a:off x="1037273" y="4343083"/>
            <a:ext cx="4950000" cy="887095"/>
          </a:xfrm>
          <a:prstGeom prst="roundRect">
            <a:avLst/>
          </a:prstGeom>
          <a:solidFill>
            <a:schemeClr val="accent2">
              <a:lumMod val="10000"/>
              <a:lumOff val="90000"/>
            </a:schemeClr>
          </a:solidFill>
          <a:ln w="25400"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791845" rIns="108000" numCol="1" spcCol="0" rtlCol="0" fromWordArt="0" anchor="ctr" anchorCtr="0" forceAA="0" compatLnSpc="1">
            <a:normAutofit/>
          </a:bodyPr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altLang="ru-RU" sz="1600" dirty="0">
                <a:solidFill>
                  <a:schemeClr val="dk1">
                    <a:lumMod val="80000"/>
                    <a:lumOff val="20000"/>
                  </a:schemeClr>
                </a:solidFill>
                <a:latin typeface="+mn-lt"/>
                <a:sym typeface="+mn-ea"/>
              </a:rPr>
              <a:t>OAV va ijtimoiy tarmoqlardagi faoliyat</a:t>
            </a:r>
            <a:endParaRPr lang="en-US" altLang="ru-RU" sz="1600" dirty="0">
              <a:solidFill>
                <a:schemeClr val="dk1">
                  <a:lumMod val="80000"/>
                  <a:lumOff val="20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61" name="对象11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1159828" y="4536123"/>
            <a:ext cx="500380" cy="500380"/>
          </a:xfrm>
          <a:prstGeom prst="ellipse">
            <a:avLst/>
          </a:pr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2">
                  <a:alpha val="100000"/>
                </a:schemeClr>
              </a:gs>
            </a:gsLst>
            <a:lin ang="0" scaled="0"/>
          </a:gradFill>
          <a:ln w="25400"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1" forceAA="0" compatLnSpc="1">
            <a:noAutofit/>
          </a:bodyPr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sz="1600" b="1">
                <a:solidFill>
                  <a:schemeClr val="lt1">
                    <a:lumMod val="100000"/>
                  </a:schemeClr>
                </a:solidFill>
                <a:latin typeface="+mn-lt"/>
                <a:sym typeface="+mn-lt"/>
              </a:rPr>
              <a:t>2</a:t>
            </a:r>
            <a:endParaRPr lang="en-US" sz="1600" b="1" dirty="0">
              <a:solidFill>
                <a:schemeClr val="lt1">
                  <a:lumMod val="100000"/>
                </a:schemeClr>
              </a:solidFill>
              <a:latin typeface="+mn-lt"/>
              <a:sym typeface="+mn-lt"/>
            </a:endParaRPr>
          </a:p>
        </p:txBody>
      </p:sp>
      <p:sp>
        <p:nvSpPr>
          <p:cNvPr id="54" name="对象4"/>
          <p:cNvSpPr/>
          <p:nvPr>
            <p:custDataLst>
              <p:tags r:id="rId8"/>
            </p:custDataLst>
          </p:nvPr>
        </p:nvSpPr>
        <p:spPr>
          <a:xfrm>
            <a:off x="1037273" y="3062923"/>
            <a:ext cx="4949825" cy="887095"/>
          </a:xfrm>
          <a:prstGeom prst="roundRect">
            <a:avLst/>
          </a:prstGeom>
          <a:solidFill>
            <a:schemeClr val="accent1">
              <a:lumMod val="10000"/>
              <a:lumOff val="90000"/>
            </a:schemeClr>
          </a:solidFill>
          <a:ln w="25400"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791845" rIns="108000" numCol="1" spcCol="0" rtlCol="0" fromWordArt="0" anchor="ctr" anchorCtr="0" forceAA="0" compatLnSpc="1">
            <a:normAutofit/>
          </a:bodyPr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altLang="ru-RU" sz="1600" dirty="0">
                <a:solidFill>
                  <a:schemeClr val="dk1">
                    <a:lumMod val="80000"/>
                    <a:lumOff val="20000"/>
                  </a:schemeClr>
                </a:solidFill>
                <a:latin typeface="+mn-lt"/>
                <a:sym typeface="+mn-ea"/>
              </a:rPr>
              <a:t>Maktab binosi va hududining ko‘rinishi</a:t>
            </a:r>
            <a:endParaRPr lang="en-US" altLang="ru-RU" sz="1600" dirty="0">
              <a:solidFill>
                <a:schemeClr val="dk1">
                  <a:lumMod val="80000"/>
                  <a:lumOff val="20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55" name="对象5"/>
          <p:cNvSpPr>
            <a:spLocks noChangeAspect="1"/>
          </p:cNvSpPr>
          <p:nvPr>
            <p:custDataLst>
              <p:tags r:id="rId9"/>
            </p:custDataLst>
          </p:nvPr>
        </p:nvSpPr>
        <p:spPr>
          <a:xfrm>
            <a:off x="1159828" y="3255963"/>
            <a:ext cx="500380" cy="500380"/>
          </a:xfrm>
          <a:prstGeom prst="ellipse">
            <a:avLst/>
          </a:prstGeom>
          <a:gradFill>
            <a:gsLst>
              <a:gs pos="0">
                <a:schemeClr val="accent1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0" scaled="0"/>
          </a:gradFill>
          <a:ln w="25400"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1" forceAA="0" compatLnSpc="1">
            <a:noAutofit/>
          </a:bodyPr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sz="1600" b="1" dirty="0">
                <a:solidFill>
                  <a:schemeClr val="lt1">
                    <a:lumMod val="100000"/>
                  </a:schemeClr>
                </a:solidFill>
                <a:latin typeface="+mn-lt"/>
                <a:sym typeface="+mn-lt"/>
              </a:rPr>
              <a:t>1</a:t>
            </a:r>
            <a:endParaRPr lang="en-US" sz="1600" b="1" dirty="0">
              <a:solidFill>
                <a:schemeClr val="lt1">
                  <a:lumMod val="100000"/>
                </a:schemeClr>
              </a:solidFill>
              <a:latin typeface="+mn-lt"/>
              <a:sym typeface="+mn-lt"/>
            </a:endParaRPr>
          </a:p>
        </p:txBody>
      </p:sp>
      <p:sp>
        <p:nvSpPr>
          <p:cNvPr id="57" name="对象7"/>
          <p:cNvSpPr/>
          <p:nvPr>
            <p:custDataLst>
              <p:tags r:id="rId10"/>
            </p:custDataLst>
          </p:nvPr>
        </p:nvSpPr>
        <p:spPr>
          <a:xfrm>
            <a:off x="6216333" y="3054033"/>
            <a:ext cx="4950000" cy="887095"/>
          </a:xfrm>
          <a:prstGeom prst="roundRect">
            <a:avLst/>
          </a:prstGeom>
          <a:solidFill>
            <a:schemeClr val="accent2">
              <a:lumMod val="10000"/>
              <a:lumOff val="90000"/>
            </a:schemeClr>
          </a:solidFill>
          <a:ln w="25400"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791845" rIns="108000" numCol="1" spcCol="0" rtlCol="0" fromWordArt="0" anchor="ctr" anchorCtr="0" forceAA="0" compatLnSpc="1">
            <a:normAutofit/>
          </a:bodyPr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altLang="ru-RU" sz="1600" dirty="0">
                <a:solidFill>
                  <a:schemeClr val="dk1">
                    <a:lumMod val="80000"/>
                    <a:lumOff val="20000"/>
                  </a:schemeClr>
                </a:solidFill>
                <a:latin typeface="+mn-lt"/>
                <a:sym typeface="+mn-ea"/>
              </a:rPr>
              <a:t>Jamiyatdagi faollik va ijtimoiy loyihalar</a:t>
            </a:r>
            <a:endParaRPr lang="en-US" altLang="ru-RU" sz="1600" dirty="0">
              <a:solidFill>
                <a:schemeClr val="dk1">
                  <a:lumMod val="80000"/>
                  <a:lumOff val="20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58" name="对象8"/>
          <p:cNvSpPr>
            <a:spLocks noChangeAspect="1"/>
          </p:cNvSpPr>
          <p:nvPr>
            <p:custDataLst>
              <p:tags r:id="rId11"/>
            </p:custDataLst>
          </p:nvPr>
        </p:nvSpPr>
        <p:spPr>
          <a:xfrm>
            <a:off x="6340793" y="3248343"/>
            <a:ext cx="500380" cy="500380"/>
          </a:xfrm>
          <a:prstGeom prst="ellipse">
            <a:avLst/>
          </a:pr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2">
                  <a:alpha val="100000"/>
                </a:schemeClr>
              </a:gs>
            </a:gsLst>
            <a:lin ang="0" scaled="0"/>
          </a:gradFill>
          <a:ln w="25400"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1" forceAA="0" compatLnSpc="1">
            <a:noAutofit/>
          </a:bodyPr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sz="1600" b="1">
                <a:solidFill>
                  <a:schemeClr val="lt1">
                    <a:lumMod val="100000"/>
                  </a:schemeClr>
                </a:solidFill>
                <a:latin typeface="+mn-lt"/>
                <a:sym typeface="+mn-lt"/>
              </a:rPr>
              <a:t>4</a:t>
            </a:r>
            <a:endParaRPr lang="en-US" sz="1600" b="1" dirty="0">
              <a:solidFill>
                <a:schemeClr val="lt1">
                  <a:lumMod val="100000"/>
                </a:schemeClr>
              </a:solidFill>
              <a:latin typeface="+mn-lt"/>
              <a:sym typeface="+mn-lt"/>
            </a:endParaRPr>
          </a:p>
        </p:txBody>
      </p:sp>
      <p:sp>
        <p:nvSpPr>
          <p:cNvPr id="63" name="对象13"/>
          <p:cNvSpPr/>
          <p:nvPr>
            <p:custDataLst>
              <p:tags r:id="rId12"/>
            </p:custDataLst>
          </p:nvPr>
        </p:nvSpPr>
        <p:spPr>
          <a:xfrm>
            <a:off x="6216333" y="4324668"/>
            <a:ext cx="4950000" cy="887095"/>
          </a:xfrm>
          <a:prstGeom prst="roundRect">
            <a:avLst/>
          </a:prstGeom>
          <a:solidFill>
            <a:schemeClr val="accent1">
              <a:lumMod val="10000"/>
              <a:lumOff val="90000"/>
            </a:schemeClr>
          </a:solidFill>
          <a:ln w="25400"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791845" rIns="108000" numCol="1" spcCol="0" rtlCol="0" fromWordArt="0" anchor="ctr" anchorCtr="0" forceAA="0" compatLnSpc="1">
            <a:normAutofit/>
          </a:bodyPr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altLang="ru-RU" sz="1600" dirty="0">
                <a:solidFill>
                  <a:schemeClr val="dk1">
                    <a:lumMod val="80000"/>
                    <a:lumOff val="20000"/>
                  </a:schemeClr>
                </a:solidFill>
                <a:latin typeface="+mn-lt"/>
                <a:sym typeface="+mn-ea"/>
              </a:rPr>
              <a:t>Ota-onalar bilan hamkorlik</a:t>
            </a:r>
            <a:endParaRPr lang="en-US" altLang="ru-RU" sz="1600" dirty="0">
              <a:solidFill>
                <a:schemeClr val="dk1">
                  <a:lumMod val="80000"/>
                  <a:lumOff val="20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64" name="对象14"/>
          <p:cNvSpPr>
            <a:spLocks noChangeAspect="1"/>
          </p:cNvSpPr>
          <p:nvPr>
            <p:custDataLst>
              <p:tags r:id="rId13"/>
            </p:custDataLst>
          </p:nvPr>
        </p:nvSpPr>
        <p:spPr>
          <a:xfrm>
            <a:off x="6340793" y="4518978"/>
            <a:ext cx="500380" cy="500380"/>
          </a:xfrm>
          <a:prstGeom prst="ellipse">
            <a:avLst/>
          </a:prstGeom>
          <a:gradFill>
            <a:gsLst>
              <a:gs pos="0">
                <a:schemeClr val="accent1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0" scaled="0"/>
          </a:gradFill>
          <a:ln w="25400"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1" forceAA="0" compatLnSpc="1">
            <a:noAutofit/>
          </a:bodyPr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sz="1600" b="1">
                <a:solidFill>
                  <a:schemeClr val="lt1">
                    <a:lumMod val="100000"/>
                  </a:schemeClr>
                </a:solidFill>
                <a:latin typeface="+mn-lt"/>
                <a:sym typeface="+mn-lt"/>
              </a:rPr>
              <a:t>5</a:t>
            </a:r>
            <a:endParaRPr lang="en-US" sz="1600" b="1" dirty="0">
              <a:solidFill>
                <a:schemeClr val="lt1">
                  <a:lumMod val="100000"/>
                </a:schemeClr>
              </a:solidFill>
              <a:latin typeface="+mn-lt"/>
              <a:sym typeface="+mn-lt"/>
            </a:endParaRPr>
          </a:p>
        </p:txBody>
      </p:sp>
      <p:sp>
        <p:nvSpPr>
          <p:cNvPr id="66" name="对象16"/>
          <p:cNvSpPr/>
          <p:nvPr>
            <p:custDataLst>
              <p:tags r:id="rId14"/>
            </p:custDataLst>
          </p:nvPr>
        </p:nvSpPr>
        <p:spPr>
          <a:xfrm>
            <a:off x="1037273" y="5632133"/>
            <a:ext cx="4949825" cy="887095"/>
          </a:xfrm>
          <a:prstGeom prst="roundRect">
            <a:avLst/>
          </a:prstGeom>
          <a:solidFill>
            <a:schemeClr val="accent1">
              <a:lumMod val="10000"/>
              <a:lumOff val="90000"/>
            </a:schemeClr>
          </a:solidFill>
          <a:ln w="25400"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791845" rIns="108000" numCol="1" spcCol="0" rtlCol="0" fromWordArt="0" anchor="ctr" anchorCtr="0" forceAA="0" compatLnSpc="1">
            <a:normAutofit/>
          </a:bodyPr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altLang="ru-RU" sz="1600" dirty="0">
                <a:solidFill>
                  <a:schemeClr val="dk1">
                    <a:lumMod val="80000"/>
                    <a:lumOff val="20000"/>
                  </a:schemeClr>
                </a:solidFill>
                <a:latin typeface="+mn-lt"/>
                <a:sym typeface="+mn-ea"/>
              </a:rPr>
              <a:t>O‘quvchilar yutuqlari (olimpiada, tanlovlar)</a:t>
            </a:r>
            <a:endParaRPr lang="en-US" altLang="ru-RU" sz="1600" dirty="0">
              <a:solidFill>
                <a:schemeClr val="dk1">
                  <a:lumMod val="80000"/>
                  <a:lumOff val="20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67" name="对象17"/>
          <p:cNvSpPr>
            <a:spLocks noChangeAspect="1"/>
          </p:cNvSpPr>
          <p:nvPr>
            <p:custDataLst>
              <p:tags r:id="rId15"/>
            </p:custDataLst>
          </p:nvPr>
        </p:nvSpPr>
        <p:spPr>
          <a:xfrm>
            <a:off x="1159828" y="5825173"/>
            <a:ext cx="500380" cy="500380"/>
          </a:xfrm>
          <a:prstGeom prst="ellipse">
            <a:avLst/>
          </a:prstGeom>
          <a:gradFill>
            <a:gsLst>
              <a:gs pos="0">
                <a:schemeClr val="accent1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0" scaled="0"/>
          </a:gradFill>
          <a:ln w="25400"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1" forceAA="0" compatLnSpc="1">
            <a:noAutofit/>
          </a:bodyPr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sz="1600" b="1" dirty="0">
                <a:solidFill>
                  <a:schemeClr val="lt1">
                    <a:lumMod val="100000"/>
                  </a:schemeClr>
                </a:solidFill>
                <a:latin typeface="+mn-lt"/>
                <a:sym typeface="+mn-lt"/>
              </a:rPr>
              <a:t>3</a:t>
            </a:r>
            <a:endParaRPr lang="en-US" sz="1600" b="1" dirty="0">
              <a:solidFill>
                <a:schemeClr val="lt1">
                  <a:lumMod val="100000"/>
                </a:schemeClr>
              </a:solidFill>
              <a:latin typeface="+mn-lt"/>
              <a:sym typeface="+mn-lt"/>
            </a:endParaRPr>
          </a:p>
        </p:txBody>
      </p:sp>
      <p:sp>
        <p:nvSpPr>
          <p:cNvPr id="69" name="对象19"/>
          <p:cNvSpPr/>
          <p:nvPr>
            <p:custDataLst>
              <p:tags r:id="rId16"/>
            </p:custDataLst>
          </p:nvPr>
        </p:nvSpPr>
        <p:spPr>
          <a:xfrm>
            <a:off x="6063933" y="5641023"/>
            <a:ext cx="4949825" cy="887095"/>
          </a:xfrm>
          <a:prstGeom prst="roundRect">
            <a:avLst/>
          </a:prstGeom>
          <a:solidFill>
            <a:schemeClr val="accent2">
              <a:lumMod val="10000"/>
              <a:lumOff val="90000"/>
            </a:schemeClr>
          </a:solidFill>
          <a:ln w="25400"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791845" rIns="108000" numCol="1" spcCol="0" rtlCol="0" fromWordArt="0" anchor="ctr" anchorCtr="0" forceAA="0" compatLnSpc="1">
            <a:normAutofit/>
          </a:bodyPr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altLang="ru-RU" sz="1600" dirty="0">
                <a:solidFill>
                  <a:schemeClr val="dk1">
                    <a:lumMod val="80000"/>
                    <a:lumOff val="20000"/>
                  </a:schemeClr>
                </a:solidFill>
                <a:latin typeface="+mn-lt"/>
                <a:sym typeface="+mn-ea"/>
              </a:rPr>
              <a:t>Maktabning rasmiy hujjatlari va imijiy materiallari</a:t>
            </a:r>
            <a:endParaRPr lang="en-US" altLang="ru-RU" sz="1600" dirty="0">
              <a:solidFill>
                <a:schemeClr val="dk1">
                  <a:lumMod val="80000"/>
                  <a:lumOff val="20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70" name="对象20"/>
          <p:cNvSpPr>
            <a:spLocks noChangeAspect="1"/>
          </p:cNvSpPr>
          <p:nvPr>
            <p:custDataLst>
              <p:tags r:id="rId17"/>
            </p:custDataLst>
          </p:nvPr>
        </p:nvSpPr>
        <p:spPr>
          <a:xfrm>
            <a:off x="6340793" y="5825808"/>
            <a:ext cx="500380" cy="500380"/>
          </a:xfrm>
          <a:prstGeom prst="ellipse">
            <a:avLst/>
          </a:pr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2">
                  <a:alpha val="100000"/>
                </a:schemeClr>
              </a:gs>
            </a:gsLst>
            <a:lin ang="0" scaled="0"/>
          </a:gradFill>
          <a:ln w="25400"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1" forceAA="0" compatLnSpc="1">
            <a:noAutofit/>
          </a:bodyPr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sz="1600" b="1" dirty="0">
                <a:solidFill>
                  <a:schemeClr val="lt1">
                    <a:lumMod val="100000"/>
                  </a:schemeClr>
                </a:solidFill>
                <a:latin typeface="+mn-lt"/>
                <a:sym typeface="+mn-lt"/>
              </a:rPr>
              <a:t>6</a:t>
            </a:r>
            <a:endParaRPr lang="en-US" sz="1600" b="1" dirty="0">
              <a:solidFill>
                <a:schemeClr val="lt1">
                  <a:lumMod val="100000"/>
                </a:schemeClr>
              </a:solidFill>
              <a:latin typeface="+mn-lt"/>
              <a:sym typeface="+mn-lt"/>
            </a:endParaRPr>
          </a:p>
        </p:txBody>
      </p:sp>
    </p:spTree>
    <p:custDataLst>
      <p:tags r:id="rId18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21665" y="755650"/>
            <a:ext cx="3260090" cy="5563870"/>
          </a:xfrm>
        </p:spPr>
        <p:txBody>
          <a:bodyPr/>
          <a:lstStyle/>
          <a:p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</a:rPr>
              <a:t>Ichki imij tarkibiy qismlari:</a:t>
            </a:r>
            <a:endParaRPr lang="en-US" altLang="ru-RU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序号"/>
          <p:cNvSpPr txBox="1"/>
          <p:nvPr>
            <p:custDataLst>
              <p:tags r:id="rId2"/>
            </p:custDataLst>
          </p:nvPr>
        </p:nvSpPr>
        <p:spPr>
          <a:xfrm>
            <a:off x="1700530" y="1692275"/>
            <a:ext cx="1101725" cy="7023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r">
              <a:lnSpc>
                <a:spcPct val="100000"/>
              </a:lnSpc>
            </a:pPr>
            <a:r>
              <a:rPr lang="en-US" sz="4000" b="1" dirty="0">
                <a:solidFill>
                  <a:schemeClr val="accent1"/>
                </a:solidFill>
                <a:latin typeface="+mj-lt"/>
              </a:rPr>
              <a:t>01</a:t>
            </a:r>
            <a:endParaRPr lang="en-US" sz="4000" b="1" dirty="0">
              <a:solidFill>
                <a:schemeClr val="accent1"/>
              </a:solidFill>
              <a:latin typeface="+mj-ea"/>
            </a:endParaRPr>
          </a:p>
        </p:txBody>
      </p:sp>
      <p:sp>
        <p:nvSpPr>
          <p:cNvPr id="15" name="Line 1"/>
          <p:cNvSpPr/>
          <p:nvPr>
            <p:custDataLst>
              <p:tags r:id="rId3"/>
            </p:custDataLst>
          </p:nvPr>
        </p:nvSpPr>
        <p:spPr>
          <a:xfrm>
            <a:off x="2963545" y="2393315"/>
            <a:ext cx="6265545" cy="635"/>
          </a:xfrm>
          <a:prstGeom prst="line">
            <a:avLst/>
          </a:prstGeom>
          <a:noFill/>
          <a:ln w="12700">
            <a:solidFill>
              <a:srgbClr val="FFFFFF">
                <a:alpha val="70000"/>
              </a:srgbClr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序号"/>
          <p:cNvSpPr txBox="1"/>
          <p:nvPr>
            <p:custDataLst>
              <p:tags r:id="rId4"/>
            </p:custDataLst>
          </p:nvPr>
        </p:nvSpPr>
        <p:spPr>
          <a:xfrm>
            <a:off x="2435225" y="2560955"/>
            <a:ext cx="1101725" cy="7023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r">
              <a:lnSpc>
                <a:spcPct val="100000"/>
              </a:lnSpc>
            </a:pPr>
            <a:r>
              <a:rPr lang="en-US" sz="4000" b="1" dirty="0">
                <a:solidFill>
                  <a:schemeClr val="accent1"/>
                </a:solidFill>
                <a:latin typeface="+mj-lt"/>
              </a:rPr>
              <a:t>02</a:t>
            </a:r>
            <a:endParaRPr lang="en-US" sz="4000" b="1" dirty="0">
              <a:solidFill>
                <a:schemeClr val="accent1"/>
              </a:solidFill>
              <a:latin typeface="+mj-ea"/>
            </a:endParaRPr>
          </a:p>
        </p:txBody>
      </p:sp>
      <p:sp>
        <p:nvSpPr>
          <p:cNvPr id="11" name="Line 1"/>
          <p:cNvSpPr/>
          <p:nvPr>
            <p:custDataLst>
              <p:tags r:id="rId5"/>
            </p:custDataLst>
          </p:nvPr>
        </p:nvSpPr>
        <p:spPr>
          <a:xfrm flipV="1">
            <a:off x="3536950" y="3112770"/>
            <a:ext cx="5530850" cy="26670"/>
          </a:xfrm>
          <a:prstGeom prst="line">
            <a:avLst/>
          </a:prstGeom>
          <a:noFill/>
          <a:ln w="12700">
            <a:solidFill>
              <a:srgbClr val="FFFFFF">
                <a:alpha val="70000"/>
              </a:srgbClr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序号"/>
          <p:cNvSpPr txBox="1"/>
          <p:nvPr>
            <p:custDataLst>
              <p:tags r:id="rId6"/>
            </p:custDataLst>
          </p:nvPr>
        </p:nvSpPr>
        <p:spPr>
          <a:xfrm>
            <a:off x="1754505" y="3429000"/>
            <a:ext cx="1101725" cy="7023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r">
              <a:lnSpc>
                <a:spcPct val="100000"/>
              </a:lnSpc>
            </a:pPr>
            <a:r>
              <a:rPr lang="en-US" sz="4000" b="1" dirty="0">
                <a:solidFill>
                  <a:schemeClr val="accent1"/>
                </a:solidFill>
                <a:latin typeface="+mj-lt"/>
              </a:rPr>
              <a:t>03</a:t>
            </a:r>
            <a:endParaRPr lang="en-US" sz="4000" b="1" dirty="0">
              <a:solidFill>
                <a:schemeClr val="accent1"/>
              </a:solidFill>
              <a:latin typeface="+mj-ea"/>
            </a:endParaRPr>
          </a:p>
        </p:txBody>
      </p:sp>
      <p:sp>
        <p:nvSpPr>
          <p:cNvPr id="34" name="Line 1"/>
          <p:cNvSpPr/>
          <p:nvPr>
            <p:custDataLst>
              <p:tags r:id="rId7"/>
            </p:custDataLst>
          </p:nvPr>
        </p:nvSpPr>
        <p:spPr>
          <a:xfrm>
            <a:off x="3035300" y="3903980"/>
            <a:ext cx="6265545" cy="635"/>
          </a:xfrm>
          <a:prstGeom prst="line">
            <a:avLst/>
          </a:prstGeom>
          <a:noFill/>
          <a:ln w="12700">
            <a:solidFill>
              <a:srgbClr val="FFFFFF">
                <a:alpha val="70000"/>
              </a:srgbClr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序号"/>
          <p:cNvSpPr txBox="1"/>
          <p:nvPr>
            <p:custDataLst>
              <p:tags r:id="rId8"/>
            </p:custDataLst>
          </p:nvPr>
        </p:nvSpPr>
        <p:spPr>
          <a:xfrm>
            <a:off x="2435225" y="4131310"/>
            <a:ext cx="1101725" cy="7023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r">
              <a:lnSpc>
                <a:spcPct val="100000"/>
              </a:lnSpc>
            </a:pPr>
            <a:r>
              <a:rPr lang="en-US" sz="4000" b="1" dirty="0">
                <a:solidFill>
                  <a:schemeClr val="accent1"/>
                </a:solidFill>
                <a:latin typeface="+mj-lt"/>
              </a:rPr>
              <a:t>04</a:t>
            </a:r>
            <a:endParaRPr lang="en-US" sz="4000" b="1" dirty="0">
              <a:solidFill>
                <a:schemeClr val="accent1"/>
              </a:solidFill>
              <a:latin typeface="+mj-ea"/>
            </a:endParaRPr>
          </a:p>
        </p:txBody>
      </p:sp>
      <p:sp>
        <p:nvSpPr>
          <p:cNvPr id="38" name="Line 1"/>
          <p:cNvSpPr/>
          <p:nvPr>
            <p:custDataLst>
              <p:tags r:id="rId9"/>
            </p:custDataLst>
          </p:nvPr>
        </p:nvSpPr>
        <p:spPr>
          <a:xfrm>
            <a:off x="3609975" y="4669790"/>
            <a:ext cx="6265545" cy="635"/>
          </a:xfrm>
          <a:prstGeom prst="line">
            <a:avLst/>
          </a:prstGeom>
          <a:noFill/>
          <a:ln w="12700">
            <a:solidFill>
              <a:srgbClr val="FFFFFF">
                <a:alpha val="70000"/>
              </a:srgbClr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序号"/>
          <p:cNvSpPr txBox="1"/>
          <p:nvPr>
            <p:custDataLst>
              <p:tags r:id="rId10"/>
            </p:custDataLst>
          </p:nvPr>
        </p:nvSpPr>
        <p:spPr>
          <a:xfrm>
            <a:off x="2508250" y="1818005"/>
            <a:ext cx="1101725" cy="7023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r">
              <a:lnSpc>
                <a:spcPct val="100000"/>
              </a:lnSpc>
            </a:pPr>
            <a:endParaRPr lang="en-US" sz="4000" b="1" dirty="0">
              <a:solidFill>
                <a:schemeClr val="accent1"/>
              </a:solidFill>
              <a:latin typeface="+mj-ea"/>
            </a:endParaRPr>
          </a:p>
        </p:txBody>
      </p:sp>
      <p:sp>
        <p:nvSpPr>
          <p:cNvPr id="3" name="序号"/>
          <p:cNvSpPr txBox="1"/>
          <p:nvPr>
            <p:custDataLst>
              <p:tags r:id="rId11"/>
            </p:custDataLst>
          </p:nvPr>
        </p:nvSpPr>
        <p:spPr>
          <a:xfrm>
            <a:off x="1861820" y="5039995"/>
            <a:ext cx="1101725" cy="7023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r">
              <a:lnSpc>
                <a:spcPct val="100000"/>
              </a:lnSpc>
            </a:pPr>
            <a:r>
              <a:rPr lang="en-US" sz="4000" b="1" dirty="0">
                <a:solidFill>
                  <a:schemeClr val="accent1"/>
                </a:solidFill>
                <a:latin typeface="+mj-lt"/>
              </a:rPr>
              <a:t>05</a:t>
            </a:r>
            <a:endParaRPr lang="en-US" sz="4000" b="1" dirty="0">
              <a:solidFill>
                <a:schemeClr val="accent1"/>
              </a:solidFill>
              <a:latin typeface="+mj-ea"/>
            </a:endParaRPr>
          </a:p>
        </p:txBody>
      </p:sp>
      <p:sp>
        <p:nvSpPr>
          <p:cNvPr id="5" name="Line 1"/>
          <p:cNvSpPr/>
          <p:nvPr>
            <p:custDataLst>
              <p:tags r:id="rId12"/>
            </p:custDataLst>
          </p:nvPr>
        </p:nvSpPr>
        <p:spPr>
          <a:xfrm>
            <a:off x="3093085" y="5372100"/>
            <a:ext cx="6265545" cy="635"/>
          </a:xfrm>
          <a:prstGeom prst="line">
            <a:avLst/>
          </a:prstGeom>
          <a:noFill/>
          <a:ln w="12700">
            <a:solidFill>
              <a:srgbClr val="FFFFFF">
                <a:alpha val="70000"/>
              </a:srgbClr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Line 1"/>
          <p:cNvSpPr/>
          <p:nvPr>
            <p:custDataLst>
              <p:tags r:id="rId13"/>
            </p:custDataLst>
          </p:nvPr>
        </p:nvSpPr>
        <p:spPr>
          <a:xfrm>
            <a:off x="3827145" y="6028690"/>
            <a:ext cx="6318885" cy="46355"/>
          </a:xfrm>
          <a:prstGeom prst="line">
            <a:avLst/>
          </a:prstGeom>
          <a:noFill/>
          <a:ln w="12700">
            <a:solidFill>
              <a:srgbClr val="FFFFFF">
                <a:alpha val="70000"/>
              </a:srgbClr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序号"/>
          <p:cNvSpPr txBox="1"/>
          <p:nvPr>
            <p:custDataLst>
              <p:tags r:id="rId14"/>
            </p:custDataLst>
          </p:nvPr>
        </p:nvSpPr>
        <p:spPr>
          <a:xfrm>
            <a:off x="2963545" y="5498465"/>
            <a:ext cx="1101725" cy="7023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r">
              <a:lnSpc>
                <a:spcPct val="100000"/>
              </a:lnSpc>
            </a:pPr>
            <a:r>
              <a:rPr lang="en-US" sz="4000" b="1" dirty="0">
                <a:solidFill>
                  <a:schemeClr val="accent1"/>
                </a:solidFill>
                <a:latin typeface="+mj-lt"/>
              </a:rPr>
              <a:t>06</a:t>
            </a:r>
            <a:endParaRPr lang="en-US" sz="4000" b="1" dirty="0">
              <a:solidFill>
                <a:schemeClr val="accent1"/>
              </a:solidFill>
              <a:latin typeface="+mj-ea"/>
            </a:endParaRPr>
          </a:p>
        </p:txBody>
      </p:sp>
    </p:spTree>
    <p:custDataLst>
      <p:tags r:id="rId15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3900170" y="2228215"/>
            <a:ext cx="7291070" cy="3861435"/>
          </a:xfrm>
        </p:spPr>
        <p:txBody>
          <a:bodyPr/>
          <a:lstStyle/>
          <a:p>
            <a:r>
              <a:rPr lang="en-US"/>
              <a:t>Your title here</a:t>
            </a:r>
            <a:endParaRPr lang="en-US"/>
          </a:p>
        </p:txBody>
      </p:sp>
      <p:sp>
        <p:nvSpPr>
          <p:cNvPr id="6" name="节编号"/>
          <p:cNvSpPr>
            <a:spLocks noGrp="1"/>
          </p:cNvSpPr>
          <p:nvPr>
            <p:ph type="body" sz="quarter" idx="13"/>
            <p:custDataLst>
              <p:tags r:id="rId2"/>
            </p:custDataLst>
          </p:nvPr>
        </p:nvSpPr>
        <p:spPr>
          <a:xfrm>
            <a:off x="2045335" y="803275"/>
            <a:ext cx="9144000" cy="1405890"/>
          </a:xfrm>
        </p:spPr>
        <p:txBody>
          <a:bodyPr>
            <a:normAutofit fontScale="90000" lnSpcReduction="10000"/>
          </a:bodyPr>
          <a:lstStyle/>
          <a:p>
            <a:r>
              <a:rPr lang="en-US"/>
              <a:t>01</a:t>
            </a:r>
            <a:endParaRPr lang="en-US"/>
          </a:p>
        </p:txBody>
      </p:sp>
    </p:spTree>
    <p:custDataLst>
      <p:tags r:id="rId3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838200" y="1216451"/>
            <a:ext cx="10515000" cy="1800000"/>
          </a:xfrm>
        </p:spPr>
        <p:txBody>
          <a:bodyPr/>
          <a:lstStyle/>
          <a:p>
            <a:r>
              <a:rPr lang="en-US"/>
              <a:t>THANK YOU</a:t>
            </a:r>
            <a:endParaRPr lang="en-US"/>
          </a:p>
        </p:txBody>
      </p:sp>
      <p:sp>
        <p:nvSpPr>
          <p:cNvPr id="10" name="署名"/>
          <p:cNvSpPr>
            <a:spLocks noGrp="1"/>
          </p:cNvSpPr>
          <p:nvPr>
            <p:ph type="body" sz="quarter" idx="17"/>
            <p:custDataLst>
              <p:tags r:id="rId2"/>
            </p:custDataLst>
          </p:nvPr>
        </p:nvSpPr>
        <p:spPr>
          <a:xfrm>
            <a:off x="838165" y="3380249"/>
            <a:ext cx="10514400" cy="898647"/>
          </a:xfrm>
        </p:spPr>
        <p:txBody>
          <a:bodyPr/>
          <a:lstStyle/>
          <a:p>
            <a:r>
              <a:rPr lang="en-US"/>
              <a:t>Name</a:t>
            </a:r>
            <a:endParaRPr lang="en-US"/>
          </a:p>
        </p:txBody>
      </p:sp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i*1"/>
  <p:tag name="KSO_WM_UNIT_LAYERLEVEL" val="1"/>
  <p:tag name="KSO_WM_TAG_VERSION" val="3.0"/>
  <p:tag name="KSO_WM_BEAUTIFY_FLAG" val="#wm#"/>
  <p:tag name="KSO_WM_UNIT_TYPE" val="i"/>
  <p:tag name="KSO_WM_UNIT_INDEX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30"/>
  <p:tag name="KSO_WM_UNIT_TYPE" val="a"/>
  <p:tag name="KSO_WM_UNIT_INDEX" val="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b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副标题样式"/>
  <p:tag name="KSO_WM_UNIT_NOCLEAR" val="0"/>
  <p:tag name="KSO_WM_UNIT_VALUE" val="80"/>
  <p:tag name="KSO_WM_UNIT_TYPE" val="b"/>
  <p:tag name="KSO_WM_UNIT_INDEX" val="1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f*4"/>
  <p:tag name="KSO_WM_UNIT_LAYERLEVEL" val="1"/>
  <p:tag name="KSO_WM_TAG_VERSION" val="3.0"/>
  <p:tag name="KSO_WM_BEAUTIFY_FLAG" val="#wm#"/>
  <p:tag name="KSO_WM_UNIT_SUBTYPE" val="b"/>
  <p:tag name="KSO_WM_UNIT_PRESET_TEXT" val="署名占位符"/>
  <p:tag name="KSO_WM_UNIT_NOCLEAR" val="0"/>
  <p:tag name="KSO_WM_UNIT_VALUE" val="8"/>
  <p:tag name="KSO_WM_UNIT_TYPE" val="f"/>
  <p:tag name="KSO_WM_UNIT_INDEX" val="4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TYPE" val="a"/>
  <p:tag name="KSO_WM_UNIT_INDEX" val="1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f*1"/>
  <p:tag name="KSO_WM_UNIT_LAYERLEVEL" val="1"/>
  <p:tag name="KSO_WM_TAG_VERSION" val="3.0"/>
  <p:tag name="KSO_WM_BEAUTIFY_FLAG" val="#wm#"/>
  <p:tag name="KSO_WM_UNIT_SUBTYPE" val="a"/>
  <p:tag name="KSO_WM_UNIT_PRESET_TEXT" val="单击此处编辑母版文本样式&#10;二级&#10;三级&#10;四级&#10;五级"/>
  <p:tag name="KSO_WM_UNIT_NOCLEAR" val="0"/>
  <p:tag name="KSO_WM_UNIT_VALUE" val="330"/>
  <p:tag name="KSO_WM_UNIT_TYPE" val="f"/>
  <p:tag name="KSO_WM_UNIT_INDEX" val="1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i*1"/>
  <p:tag name="KSO_WM_UNIT_LAYERLEVEL" val="1"/>
  <p:tag name="KSO_WM_TAG_VERSION" val="3.0"/>
  <p:tag name="KSO_WM_BEAUTIFY_FLAG" val="#wm#"/>
  <p:tag name="KSO_WM_UNIT_TYPE" val="i"/>
  <p:tag name="KSO_WM_UNIT_INDEX" val="1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a*1"/>
  <p:tag name="KSO_WM_UNIT_LAYERLEVEL" val="1"/>
  <p:tag name="KSO_WM_TAG_VERSION" val="3.0"/>
  <p:tag name="KSO_WM_BEAUTIFY_FLAG" val="#wm#"/>
  <p:tag name="KSO_WM_UNIT_ISCONTENTSTITLE" val="1"/>
  <p:tag name="KSO_WM_UNIT_ISNUMDGMTITLE" val="0"/>
  <p:tag name="KSO_WM_UNIT_PRESET_TEXT" val="标题"/>
  <p:tag name="KSO_WM_UNIT_NOCLEAR" val="0"/>
  <p:tag name="KSO_WM_UNIT_VALUE" val="3"/>
  <p:tag name="KSO_WM_UNIT_TYPE" val="a"/>
  <p:tag name="KSO_WM_UNIT_INDEX" val="1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i*1"/>
  <p:tag name="KSO_WM_UNIT_LAYERLEVEL" val="1"/>
  <p:tag name="KSO_WM_TAG_VERSION" val="3.0"/>
  <p:tag name="KSO_WM_BEAUTIFY_FLAG" val="#wm#"/>
  <p:tag name="KSO_WM_UNIT_TYPE" val="i"/>
  <p:tag name="KSO_WM_UNIT_INDEX" val="1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14"/>
  <p:tag name="KSO_WM_UNIT_TYPE" val="a"/>
  <p:tag name="KSO_WM_UNIT_INDEX" val="1"/>
</p:tagLst>
</file>

<file path=ppt/tags/tag14.xml><?xml version="1.0" encoding="utf-8"?>
<p:tagLst xmlns:p="http://schemas.openxmlformats.org/presentationml/2006/main">
  <p:tag name="KSO_WM_UNIT_HIGHLIGHT" val="0"/>
  <p:tag name="KSO_WM_UNIT_COMPATIBLE" val="1"/>
  <p:tag name="KSO_WM_UNIT_DIAGRAM_ISNUMVISUAL" val="0"/>
  <p:tag name="KSO_WM_UNIT_DIAGRAM_ISREFERUNIT" val="0"/>
  <p:tag name="KSO_WM_UNIT_ID" val="_4*e*1"/>
  <p:tag name="KSO_WM_UNIT_LAYERLEVEL" val="1"/>
  <p:tag name="KSO_WM_TAG_VERSION" val="3.0"/>
  <p:tag name="KSO_WM_BEAUTIFY_FLAG" val="#wm#"/>
  <p:tag name="KSO_WM_UNIT_PRESET_TEXT" val="节编号"/>
  <p:tag name="KSO_WM_UNIT_NOCLEAR" val="0"/>
  <p:tag name="KSO_WM_UNIT_VALUE" val="13"/>
  <p:tag name="KSO_WM_UNIT_TYPE" val="e"/>
  <p:tag name="KSO_WM_UNIT_INDEX" val="1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TYPE" val="a"/>
  <p:tag name="KSO_WM_UNIT_INDEX" val="1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f*1"/>
  <p:tag name="KSO_WM_UNIT_LAYERLEVEL" val="1"/>
  <p:tag name="KSO_WM_TAG_VERSION" val="3.0"/>
  <p:tag name="KSO_WM_BEAUTIFY_FLAG" val="#wm#"/>
  <p:tag name="KSO_WM_UNIT_SUBTYPE" val="a"/>
  <p:tag name="KSO_WM_UNIT_PRESET_TEXT" val="单击此处编辑母版文本样式&#10;二级&#10;三级&#10;四级&#10;五级"/>
  <p:tag name="KSO_WM_UNIT_NOCLEAR" val="0"/>
  <p:tag name="KSO_WM_UNIT_TYPE" val="f"/>
  <p:tag name="KSO_WM_UNIT_INDEX" val="1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f*2"/>
  <p:tag name="KSO_WM_UNIT_LAYERLEVEL" val="1"/>
  <p:tag name="KSO_WM_TAG_VERSION" val="3.0"/>
  <p:tag name="KSO_WM_BEAUTIFY_FLAG" val="#wm#"/>
  <p:tag name="KSO_WM_UNIT_SUBTYPE" val="a"/>
  <p:tag name="KSO_WM_UNIT_PRESET_TEXT" val="单击此处编辑母版文本样式&#10;二级&#10;三级&#10;四级&#10;五级"/>
  <p:tag name="KSO_WM_UNIT_NOCLEAR" val="0"/>
  <p:tag name="KSO_WM_UNIT_TYPE" val="f"/>
  <p:tag name="KSO_WM_UNIT_INDEX" val="2"/>
  <p:tag name="KSO_WM_UNIT_VALUE" val="476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3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3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3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TYPE" val="a"/>
  <p:tag name="KSO_WM_UNIT_INDEX" val="1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h_a*1_1"/>
  <p:tag name="KSO_WM_UNIT_LAYERLEVEL" val="1_1"/>
  <p:tag name="KSO_WM_TAG_VERSION" val="3.0"/>
  <p:tag name="KSO_WM_BEAUTIFY_FLAG" val="#wm#"/>
  <p:tag name="KSO_WM_UNIT_PRESET_TEXT" val="单击此处编辑母版文本样式"/>
  <p:tag name="KSO_WM_UNIT_NOCLEAR" val="0"/>
  <p:tag name="KSO_WM_UNIT_TYPE" val="h_a"/>
  <p:tag name="KSO_WM_UNIT_INDEX" val="1_1"/>
  <p:tag name="KSO_WM_UNIT_ISCONTENTSTITLE" val="0"/>
  <p:tag name="KSO_WM_UNIT_ISNUMDGMTITLE" val="0"/>
  <p:tag name="KSO_WM_UNIT_VALUE" val="19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h_f*1_1"/>
  <p:tag name="KSO_WM_UNIT_LAYERLEVEL" val="1_1"/>
  <p:tag name="KSO_WM_TAG_VERSION" val="3.0"/>
  <p:tag name="KSO_WM_BEAUTIFY_FLAG" val="#wm#"/>
  <p:tag name="KSO_WM_UNIT_SUBTYPE" val="a"/>
  <p:tag name="KSO_WM_UNIT_PRESET_TEXT" val="单击此处编辑母版文本样式&#10;二级&#10;三级&#10;四级&#10;五级"/>
  <p:tag name="KSO_WM_UNIT_NOCLEAR" val="0"/>
  <p:tag name="KSO_WM_UNIT_VALUE" val="128"/>
  <p:tag name="KSO_WM_UNIT_TYPE" val="h_f"/>
  <p:tag name="KSO_WM_UNIT_INDEX" val="1_1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h_a*2_1"/>
  <p:tag name="KSO_WM_UNIT_LAYERLEVEL" val="1_1"/>
  <p:tag name="KSO_WM_TAG_VERSION" val="3.0"/>
  <p:tag name="KSO_WM_BEAUTIFY_FLAG" val="#wm#"/>
  <p:tag name="KSO_WM_UNIT_PRESET_TEXT" val="单击此处编辑母版文本样式"/>
  <p:tag name="KSO_WM_UNIT_NOCLEAR" val="0"/>
  <p:tag name="KSO_WM_UNIT_TYPE" val="h_a"/>
  <p:tag name="KSO_WM_UNIT_INDEX" val="2_1"/>
  <p:tag name="KSO_WM_UNIT_ISCONTENTSTITLE" val="0"/>
  <p:tag name="KSO_WM_UNIT_ISNUMDGMTITLE" val="0"/>
  <p:tag name="KSO_WM_UNIT_VALUE" val="19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h_f*2_1"/>
  <p:tag name="KSO_WM_UNIT_LAYERLEVEL" val="1_1"/>
  <p:tag name="KSO_WM_TAG_VERSION" val="3.0"/>
  <p:tag name="KSO_WM_BEAUTIFY_FLAG" val="#wm#"/>
  <p:tag name="KSO_WM_UNIT_SUBTYPE" val="a"/>
  <p:tag name="KSO_WM_UNIT_PRESET_TEXT" val="单击此处编辑母版文本样式&#10;二级&#10;三级&#10;四级&#10;五级"/>
  <p:tag name="KSO_WM_UNIT_NOCLEAR" val="0"/>
  <p:tag name="KSO_WM_UNIT_VALUE" val="128"/>
  <p:tag name="KSO_WM_UNIT_TYPE" val="h_f"/>
  <p:tag name="KSO_WM_UNIT_INDEX" val="2_1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3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3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3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TYPE" val="a"/>
  <p:tag name="KSO_WM_UNIT_INDEX" val="1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3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3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3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3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3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3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f*1"/>
  <p:tag name="KSO_WM_UNIT_LAYERLEVEL" val="1"/>
  <p:tag name="KSO_WM_TAG_VERSION" val="3.0"/>
  <p:tag name="KSO_WM_BEAUTIFY_FLAG" val="#wm#"/>
  <p:tag name="KSO_WM_UNIT_SUBTYPE" val="a"/>
  <p:tag name="KSO_WM_UNIT_PRESET_TEXT" val="单击此处编辑母版文本样式&#10;二级&#10;三级&#10;四级&#10;五级"/>
  <p:tag name="KSO_WM_UNIT_NOCLEAR" val="0"/>
  <p:tag name="KSO_WM_UNIT_VALUE" val="396"/>
  <p:tag name="KSO_WM_UNIT_TYPE" val="f"/>
  <p:tag name="KSO_WM_UNIT_INDEX" val="1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3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3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3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TYPE" val="a"/>
  <p:tag name="KSO_WM_UNIT_INDEX" val="1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b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副标题样式"/>
  <p:tag name="KSO_WM_UNIT_NOCLEAR" val="0"/>
  <p:tag name="KSO_WM_UNIT_VALUE" val="40"/>
  <p:tag name="KSO_WM_UNIT_TYPE" val="b"/>
  <p:tag name="KSO_WM_UNIT_INDEX" val="1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3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3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3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i*1"/>
  <p:tag name="KSO_WM_UNIT_LAYERLEVEL" val="1"/>
  <p:tag name="KSO_WM_TAG_VERSION" val="3.0"/>
  <p:tag name="KSO_WM_BEAUTIFY_FLAG" val="#wm#"/>
  <p:tag name="KSO_WM_UNIT_TYPE" val="i"/>
  <p:tag name="KSO_WM_UNIT_INDEX" val="1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30"/>
  <p:tag name="KSO_WM_UNIT_TYPE" val="a"/>
  <p:tag name="KSO_WM_UNIT_INDEX" val="1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f*5"/>
  <p:tag name="KSO_WM_UNIT_LAYERLEVEL" val="1"/>
  <p:tag name="KSO_WM_TAG_VERSION" val="3.0"/>
  <p:tag name="KSO_WM_BEAUTIFY_FLAG" val="#wm#"/>
  <p:tag name="KSO_WM_UNIT_SUBTYPE" val="b"/>
  <p:tag name="KSO_WM_UNIT_PRESET_TEXT" val="署名占位符"/>
  <p:tag name="KSO_WM_UNIT_NOCLEAR" val="0"/>
  <p:tag name="KSO_WM_UNIT_VALUE" val="8"/>
  <p:tag name="KSO_WM_UNIT_TYPE" val="f"/>
  <p:tag name="KSO_WM_UNIT_INDEX" val="5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3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3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3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0*i*1"/>
  <p:tag name="KSO_WM_UNIT_LAYERLEVEL" val="1"/>
  <p:tag name="KSO_WM_TAG_VERSION" val="3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a*1"/>
  <p:tag name="KSO_WM_UNIT_LAYERLEVEL" val="1"/>
  <p:tag name="KSO_WM_TAG_VERSION" val="1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TYPE" val="a"/>
  <p:tag name="KSO_WM_UNIT_INDEX" val="1"/>
  <p:tag name="KSO_WM_TEMPLATE_CATEGORY" val="custom"/>
  <p:tag name="KSO_WM_TEMPLATE_INDEX" val="20238007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f*1"/>
  <p:tag name="KSO_WM_UNIT_LAYERLEVEL" val="1"/>
  <p:tag name="KSO_WM_TAG_VERSION" val="1.0"/>
  <p:tag name="KSO_WM_BEAUTIFY_FLAG" val="#wm#"/>
  <p:tag name="KSO_WM_UNIT_SUBTYPE" val="a"/>
  <p:tag name="KSO_WM_UNIT_PRESET_TEXT" val="单击此处编辑母版文本样式&#10;二级&#10;三级&#10;四级&#10;五级"/>
  <p:tag name="KSO_WM_UNIT_NOCLEAR" val="0"/>
  <p:tag name="KSO_WM_UNIT_TYPE" val="f"/>
  <p:tag name="KSO_WM_UNIT_INDEX" val="1"/>
  <p:tag name="KSO_WM_TEMPLATE_CATEGORY" val="custom"/>
  <p:tag name="KSO_WM_TEMPLATE_INDEX" val="20238007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57.xml><?xml version="1.0" encoding="utf-8"?>
<p:tagLst xmlns:p="http://schemas.openxmlformats.org/presentationml/2006/main">
  <p:tag name="KSO_WM_TEMPLATE_SUBCATEGORY" val="29"/>
  <p:tag name="KSO_WM_TEMPLATE_MASTER_TYPE" val="0"/>
  <p:tag name="KSO_WM_TEMPLATE_COLOR_TYPE" val="0"/>
  <p:tag name="KSO_WM_TAG_VERSION" val="3.0"/>
  <p:tag name="KSO_WM_BEAUTIFY_FLAG" val="#wm#"/>
  <p:tag name="KSO_WM_TEMPLATE_CATEGORY" val="custom"/>
  <p:tag name="KSO_WM_TEMPLATE_INDEX" val="20238007"/>
  <p:tag name="KSO_WM_TEMPLATE_THUMBS_INDEX" val="1、9"/>
  <p:tag name="KSO_WM_SPECIAL_SOURCE" val="bdnull"/>
</p:tagLst>
</file>

<file path=ppt/tags/tag58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8007_1*a*1"/>
  <p:tag name="KSO_WM_TEMPLATE_CATEGORY" val="custom"/>
  <p:tag name="KSO_WM_TEMPLATE_INDEX" val="20238007"/>
  <p:tag name="KSO_WM_UNIT_LAYERLEVEL" val="1"/>
  <p:tag name="KSO_WM_TAG_VERSION" val="3.0"/>
  <p:tag name="KSO_WM_BEAUTIFY_FLAG" val="#wm#"/>
  <p:tag name="KSO_WM_UNIT_PRESET_TEXT" val="Your title here"/>
</p:tagLst>
</file>

<file path=ppt/tags/tag5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8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38007_1*b*1"/>
  <p:tag name="KSO_WM_TEMPLATE_CATEGORY" val="custom"/>
  <p:tag name="KSO_WM_TEMPLATE_INDEX" val="20238007"/>
  <p:tag name="KSO_WM_UNIT_LAYERLEVEL" val="1"/>
  <p:tag name="KSO_WM_TAG_VERSION" val="3.0"/>
  <p:tag name="KSO_WM_BEAUTIFY_FLAG" val="#wm#"/>
  <p:tag name="KSO_WM_UNIT_PRESET_TEXT" val="Add description"/>
</p:tagLst>
</file>

<file path=ppt/tags/tag60.xml><?xml version="1.0" encoding="utf-8"?>
<p:tagLst xmlns:p="http://schemas.openxmlformats.org/presentationml/2006/main">
  <p:tag name="KSO_WM_UNIT_SUBTYPE" val="b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4"/>
  <p:tag name="KSO_WM_UNIT_ID" val="custom20238007_1*f*4"/>
  <p:tag name="KSO_WM_TEMPLATE_CATEGORY" val="custom"/>
  <p:tag name="KSO_WM_TEMPLATE_INDEX" val="20238007"/>
  <p:tag name="KSO_WM_UNIT_LAYERLEVEL" val="1"/>
  <p:tag name="KSO_WM_TAG_VERSION" val="3.0"/>
  <p:tag name="KSO_WM_BEAUTIFY_FLAG" val="#wm#"/>
  <p:tag name="KSO_WM_UNIT_PRESET_TEXT" val="Name"/>
</p:tagLst>
</file>

<file path=ppt/tags/tag61.xml><?xml version="1.0" encoding="utf-8"?>
<p:tagLst xmlns:p="http://schemas.openxmlformats.org/presentationml/2006/main">
  <p:tag name="KSO_WM_SLIDE_ID" val="custom20238007_1"/>
  <p:tag name="KSO_WM_TEMPLATE_SUBCATEGORY" val="29"/>
  <p:tag name="KSO_WM_TEMPLATE_MASTER_TYPE" val="0"/>
  <p:tag name="KSO_WM_TEMPLATE_COLOR_TYPE" val="0"/>
  <p:tag name="KSO_WM_SLIDE_ITEM_CNT" val="0"/>
  <p:tag name="KSO_WM_SLIDE_INDEX" val="1"/>
  <p:tag name="KSO_WM_TAG_VERSION" val="3.0"/>
  <p:tag name="KSO_WM_BEAUTIFY_FLAG" val="#wm#"/>
  <p:tag name="KSO_WM_TEMPLATE_CATEGORY" val="custom"/>
  <p:tag name="KSO_WM_TEMPLATE_INDEX" val="20238007"/>
  <p:tag name="KSO_WM_SLIDE_LAYOUT" val="a_b_f"/>
  <p:tag name="KSO_WM_SLIDE_LAYOUT_CNT" val="1_1_1"/>
  <p:tag name="KSO_WM_SLIDE_TYPE" val="title"/>
  <p:tag name="KSO_WM_SLIDE_SUBTYPE" val="pureTxt"/>
  <p:tag name="KSO_WM_TEMPLATE_THUMBS_INDEX" val="1、9"/>
  <p:tag name="KSO_WM_SPECIAL_SOURCE" val="bdnull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TYPE" val="a"/>
  <p:tag name="KSO_WM_UNIT_INDEX" val="1"/>
</p:tagLst>
</file>

<file path=ppt/tags/tag63.xml><?xml version="1.0" encoding="utf-8"?>
<p:tagLst xmlns:p="http://schemas.openxmlformats.org/presentationml/2006/main">
  <p:tag name="KSO_WM_BEAUTIFY_FLAG" val="#wm#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238256_1*l_h_i*1_1_1"/>
  <p:tag name="KSO_WM_TEMPLATE_CATEGORY" val="diagram"/>
  <p:tag name="KSO_WM_TEMPLATE_INDEX" val="20238256"/>
  <p:tag name="KSO_WM_UNIT_LAYERLEVEL" val="1_1_1"/>
  <p:tag name="KSO_WM_TAG_VERSION" val="3.0"/>
  <p:tag name="KSO_WM_DIAGRAM_MAX_ITEMCNT" val="6"/>
  <p:tag name="KSO_WM_DIAGRAM_MIN_ITEMCNT" val="2"/>
  <p:tag name="KSO_WM_DIAGRAM_VIRTUALLY_FRAME" val="{&quot;height&quot;:388.42503631832096,&quot;left&quot;:54.77496337890625,&quot;top&quot;:134.45000305175782,&quot;width&quot;:850.4500759911725}"/>
  <p:tag name="KSO_WM_DIAGRAM_COLOR_MATCH_VALUE" val="{&quot;shape&quot;:{&quot;fill&quot;:{&quot;solid&quot;:{&quot;brightness&quot;:0.800000011920929,&quot;colorType&quot;:1,&quot;foreColorIndex&quot;:5,&quot;transparency&quot;:0.69999998807907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8"/>
  <p:tag name="KSO_WM_DIAGRAM_USE_COLOR_VALUE" val="{&quot;color_scheme&quot;:1,&quot;color_type&quot;:1,&quot;theme_color_indexes&quot;:[5,6,5,6,5,6]}"/>
</p:tagLst>
</file>

<file path=ppt/tags/tag64.xml><?xml version="1.0" encoding="utf-8"?>
<p:tagLst xmlns:p="http://schemas.openxmlformats.org/presentationml/2006/main">
  <p:tag name="KSO_WM_BEAUTIFY_FLAG" val="#wm#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1_1"/>
  <p:tag name="KSO_WM_TEMPLATE_CATEGORY" val="diagram"/>
  <p:tag name="KSO_WM_TEMPLATE_INDEX" val="20238256"/>
  <p:tag name="KSO_WM_UNIT_LAYERLEVEL" val="1_1_1"/>
  <p:tag name="KSO_WM_TAG_VERSION" val="3.0"/>
  <p:tag name="KSO_WM_UNIT_VALUE" val="10"/>
  <p:tag name="KSO_WM_UNIT_TYPE" val="l_h_a"/>
  <p:tag name="KSO_WM_UNIT_ID" val="diagram20238256_1*l_h_a*1_1_1"/>
  <p:tag name="KSO_WM_DIAGRAM_VERSION" val="3"/>
  <p:tag name="KSO_WM_DIAGRAM_COLOR_TRICK" val="1"/>
  <p:tag name="KSO_WM_DIAGRAM_COLOR_TEXT_CAN_REMOVE" val="n"/>
  <p:tag name="KSO_WM_DIAGRAM_GROUP_CODE" val="l1-1"/>
  <p:tag name="KSO_WM_DIAGRAM_MAX_ITEMCNT" val="6"/>
  <p:tag name="KSO_WM_DIAGRAM_MIN_ITEMCNT" val="2"/>
  <p:tag name="KSO_WM_DIAGRAM_VIRTUALLY_FRAME" val="{&quot;height&quot;:388.42503631832096,&quot;left&quot;:54.77496337890625,&quot;top&quot;:134.45000305175782,&quot;width&quot;:850.450075991172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Title"/>
  <p:tag name="KSO_WM_UNIT_FILL_TYPE" val="1"/>
  <p:tag name="KSO_WM_UNIT_FILL_FORE_SCHEMECOLOR_INDEX" val="5"/>
  <p:tag name="KSO_WM_UNIT_FILL_FORE_SCHEMECOLOR_INDEX_BRIGHTNESS" val="0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65.xml><?xml version="1.0" encoding="utf-8"?>
<p:tagLst xmlns:p="http://schemas.openxmlformats.org/presentationml/2006/main">
  <p:tag name="KSO_WM_BEAUTIFY_FLAG" val="#wm#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38256_1*l_h_i*1_2_1"/>
  <p:tag name="KSO_WM_TEMPLATE_CATEGORY" val="diagram"/>
  <p:tag name="KSO_WM_TEMPLATE_INDEX" val="20238256"/>
  <p:tag name="KSO_WM_UNIT_LAYERLEVEL" val="1_1_1"/>
  <p:tag name="KSO_WM_TAG_VERSION" val="3.0"/>
  <p:tag name="KSO_WM_DIAGRAM_MAX_ITEMCNT" val="6"/>
  <p:tag name="KSO_WM_DIAGRAM_MIN_ITEMCNT" val="2"/>
  <p:tag name="KSO_WM_DIAGRAM_VIRTUALLY_FRAME" val="{&quot;height&quot;:388.42503631832096,&quot;left&quot;:54.77496337890625,&quot;top&quot;:134.45000305175782,&quot;width&quot;:850.4500759911725}"/>
  <p:tag name="KSO_WM_DIAGRAM_COLOR_MATCH_VALUE" val="{&quot;shape&quot;:{&quot;fill&quot;:{&quot;solid&quot;:{&quot;brightness&quot;:0.800000011920929,&quot;colorType&quot;:1,&quot;foreColorIndex&quot;:5,&quot;transparency&quot;:0.69999998807907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8"/>
  <p:tag name="KSO_WM_DIAGRAM_USE_COLOR_VALUE" val="{&quot;color_scheme&quot;:1,&quot;color_type&quot;:1,&quot;theme_color_indexes&quot;:[5,6,5,6,5,6]}"/>
</p:tagLst>
</file>

<file path=ppt/tags/tag66.xml><?xml version="1.0" encoding="utf-8"?>
<p:tagLst xmlns:p="http://schemas.openxmlformats.org/presentationml/2006/main">
  <p:tag name="KSO_WM_BEAUTIFY_FLAG" val="#wm#"/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8256_1*l_h_a*1_2_1"/>
  <p:tag name="KSO_WM_TEMPLATE_CATEGORY" val="diagram"/>
  <p:tag name="KSO_WM_TEMPLATE_INDEX" val="20238256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6"/>
  <p:tag name="KSO_WM_DIAGRAM_MIN_ITEMCNT" val="2"/>
  <p:tag name="KSO_WM_DIAGRAM_VIRTUALLY_FRAME" val="{&quot;height&quot;:388.42503631832096,&quot;left&quot;:54.77496337890625,&quot;top&quot;:134.45000305175782,&quot;width&quot;:850.450075991172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Title"/>
  <p:tag name="KSO_WM_UNIT_FILL_TYPE" val="1"/>
  <p:tag name="KSO_WM_UNIT_FILL_FORE_SCHEMECOLOR_INDEX" val="5"/>
  <p:tag name="KSO_WM_UNIT_FILL_FORE_SCHEMECOLOR_INDEX_BRIGHTNESS" val="0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67.xml><?xml version="1.0" encoding="utf-8"?>
<p:tagLst xmlns:p="http://schemas.openxmlformats.org/presentationml/2006/main">
  <p:tag name="KSO_WM_BEAUTIFY_FLAG" val="#wm#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8256_1*l_h_f*1_2_1"/>
  <p:tag name="KSO_WM_TEMPLATE_CATEGORY" val="diagram"/>
  <p:tag name="KSO_WM_TEMPLATE_INDEX" val="20238256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6"/>
  <p:tag name="KSO_WM_DIAGRAM_MIN_ITEMCNT" val="2"/>
  <p:tag name="KSO_WM_DIAGRAM_VIRTUALLY_FRAME" val="{&quot;height&quot;:388.42503631832096,&quot;left&quot;:54.77496337890625,&quot;top&quot;:134.45000305175782,&quot;width&quot;:850.45007599117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Presentations are communication tools that can be used as demonstrations, lectures, speeches, reports, and more.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68.xml><?xml version="1.0" encoding="utf-8"?>
<p:tagLst xmlns:p="http://schemas.openxmlformats.org/presentationml/2006/main">
  <p:tag name="KSO_WM_BEAUTIFY_FLAG" val="#wm#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8256_1*l_h_f*1_1_1"/>
  <p:tag name="KSO_WM_TEMPLATE_CATEGORY" val="diagram"/>
  <p:tag name="KSO_WM_TEMPLATE_INDEX" val="20238256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6"/>
  <p:tag name="KSO_WM_DIAGRAM_MIN_ITEMCNT" val="2"/>
  <p:tag name="KSO_WM_DIAGRAM_VIRTUALLY_FRAME" val="{&quot;height&quot;:388.42503631832096,&quot;left&quot;:54.77496337890625,&quot;top&quot;:134.45000305175782,&quot;width&quot;:850.45007599117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Presentations are communication tools that can be used as demonstrations, lectures, speeches, reports, and more.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38007"/>
  <p:tag name="resource_record_key" val="{&quot;65&quot;:[20238007],&quot;70&quot;:[3321971]}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TYPE" val="a"/>
  <p:tag name="KSO_WM_UNIT_INDEX" val="1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f*1"/>
  <p:tag name="KSO_WM_UNIT_LAYERLEVEL" val="1"/>
  <p:tag name="KSO_WM_TAG_VERSION" val="3.0"/>
  <p:tag name="KSO_WM_BEAUTIFY_FLAG" val="#wm#"/>
  <p:tag name="KSO_WM_UNIT_SUBTYPE" val="a"/>
  <p:tag name="KSO_WM_UNIT_PRESET_TEXT" val="单击此处编辑母版文本样式&#10;二级&#10;三级&#10;四级&#10;五级"/>
  <p:tag name="KSO_WM_UNIT_NOCLEAR" val="0"/>
  <p:tag name="KSO_WM_UNIT_VALUE" val="330"/>
  <p:tag name="KSO_WM_UNIT_TYPE" val="f"/>
  <p:tag name="KSO_WM_UNIT_INDEX" val="1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38007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TYPE" val="a"/>
  <p:tag name="KSO_WM_UNIT_INDEX" val="1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76_5*n_h_i*1_1_1"/>
  <p:tag name="KSO_WM_TEMPLATE_CATEGORY" val="diagram"/>
  <p:tag name="KSO_WM_TEMPLATE_INDEX" val="20238176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i"/>
  <p:tag name="KSO_WM_UNIT_INDEX" val="1_1_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gradient&quot;:[{&quot;brightness&quot;:0.800000011920929,&quot;colorType&quot;:1,&quot;foreColorIndex&quot;:5,&quot;pos&quot;:0,&quot;transparency&quot;:1},{&quot;brightness&quot;:0.800000011920929,&quot;colorType&quot;:1,&quot;foreColorIndex&quot;:5,&quot;pos&quot;:1,&quot;transparency&quot;:0.49000000953674316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5,6,5,6,5,6]}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76_5*n_h_i*1_1_2"/>
  <p:tag name="KSO_WM_TEMPLATE_CATEGORY" val="diagram"/>
  <p:tag name="KSO_WM_TEMPLATE_INDEX" val="20238176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i"/>
  <p:tag name="KSO_WM_UNIT_INDEX" val="1_1_2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solid&quot;:{&quot;brightness&quot;:0.800000011920929,&quot;colorType&quot;:1,&quot;foreColorIndex&quot;:5,&quot;transparency&quot;:0.400000005960464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1"/>
  <p:tag name="KSO_WM_UNIT_FILL_FORE_SCHEMECOLOR_INDEX" val="5"/>
  <p:tag name="KSO_WM_UNIT_FILL_FORE_SCHEMECOLOR_INDEX_BRIGHTNESS" val="0.8"/>
  <p:tag name="KSO_WM_DIAGRAM_USE_COLOR_VALUE" val="{&quot;color_scheme&quot;:1,&quot;color_type&quot;:1,&quot;theme_color_indexes&quot;:[5,6,5,6,5,6]}"/>
</p:tagLst>
</file>

<file path=ppt/tags/tag76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i"/>
  <p:tag name="KSO_WM_UNIT_INDEX" val="1_1_3"/>
  <p:tag name="KSO_WM_UNIT_ID" val="diagram20238176_5*n_h_i*1_1_3"/>
  <p:tag name="KSO_WM_TEMPLATE_CATEGORY" val="diagram"/>
  <p:tag name="KSO_WM_TEMPLATE_INDEX" val="20238176"/>
  <p:tag name="KSO_WM_UNIT_LAYERLEVEL" val="1_1_1"/>
  <p:tag name="KSO_WM_TAG_VERSION" val="3.0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gradient&quot;:[{&quot;brightness&quot;:0,&quot;colorType&quot;:1,&quot;foreColorIndex&quot;:5,&quot;pos&quot;:1,&quot;transparency&quot;:0},{&quot;brightness&quot;:0.20000000298023224,&quot;colorType&quot;:1,&quot;foreColorIndex&quot;:5,&quot;pos&quot;:0.5,&quot;transparency&quot;:0},{&quot;brightness&quot;:0.4000000059604645,&quot;colorType&quot;:1,&quot;foreColorIndex&quot;:5,&quot;pos&quot;:0,&quot;transparency&quot;:0}],&quot;type&quot;:3},&quot;glow&quot;:{&quot;colorType&quot;:0},&quot;line&quot;:{&quot;type&quot;:0},&quot;shadow&quot;:{&quot;brightness&quot;:-0.25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5,6,5,6,5,6]}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76_5*n_h_i*1_1_4"/>
  <p:tag name="KSO_WM_TEMPLATE_CATEGORY" val="diagram"/>
  <p:tag name="KSO_WM_TEMPLATE_INDEX" val="20238176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i"/>
  <p:tag name="KSO_WM_UNIT_INDEX" val="1_1_4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brightness&quot;:0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LINE_FORE_SCHEMECOLOR_INDEX" val="5"/>
  <p:tag name="KSO_WM_DIAGRAM_USE_COLOR_VALUE" val="{&quot;color_scheme&quot;:1,&quot;color_type&quot;:1,&quot;theme_color_indexes&quot;:[5,6,5,6,5,6]}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76_5*n_h_h_i*1_2_5_1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i"/>
  <p:tag name="KSO_WM_UNIT_INDEX" val="1_2_5_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gradient&quot;:[{&quot;brightness&quot;:0.20000000298023224,&quot;colorType&quot;:1,&quot;foreColorIndex&quot;:5,&quot;pos&quot;:0.5,&quot;transparency&quot;:0},{&quot;brightness&quot;:0,&quot;colorType&quot;:1,&quot;foreColorIndex&quot;:5,&quot;pos&quot;:1,&quot;transparency&quot;:0},{&quot;brightness&quot;:0.4000000059604645,&quot;colorType&quot;:1,&quot;foreColorIndex&quot;:5,&quot;pos&quot;:0,&quot;transparency&quot;:0}],&quot;type&quot;:3},&quot;glow&quot;:{&quot;colorType&quot;:0},&quot;line&quot;:{&quot;type&quot;:0},&quot;shadow&quot;:{&quot;brightness&quot;:-0.25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5,6,5,6,5,6]}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76_5*n_h_h_i*1_2_4_1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i"/>
  <p:tag name="KSO_WM_UNIT_INDEX" val="1_2_4_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gradient&quot;:[{&quot;brightness&quot;:0.20000000298023224,&quot;colorType&quot;:1,&quot;foreColorIndex&quot;:5,&quot;pos&quot;:0.5,&quot;transparency&quot;:0},{&quot;brightness&quot;:0,&quot;colorType&quot;:1,&quot;foreColorIndex&quot;:5,&quot;pos&quot;:1,&quot;transparency&quot;:0},{&quot;brightness&quot;:0.4000000059604645,&quot;colorType&quot;:1,&quot;foreColorIndex&quot;:5,&quot;pos&quot;:0,&quot;transparency&quot;:0}],&quot;type&quot;:3},&quot;glow&quot;:{&quot;colorType&quot;:0},&quot;line&quot;:{&quot;type&quot;:0},&quot;shadow&quot;:{&quot;brightness&quot;:-0.25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5,6,5,6,5,6]}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76_5*n_h_h_i*1_2_1_1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i"/>
  <p:tag name="KSO_WM_UNIT_INDEX" val="1_2_1_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gradient&quot;:[{&quot;brightness&quot;:0.20000000298023224,&quot;colorType&quot;:1,&quot;foreColorIndex&quot;:5,&quot;pos&quot;:0.5,&quot;transparency&quot;:0},{&quot;brightness&quot;:0,&quot;colorType&quot;:1,&quot;foreColorIndex&quot;:5,&quot;pos&quot;:1,&quot;transparency&quot;:0},{&quot;brightness&quot;:0.4000000059604645,&quot;colorType&quot;:1,&quot;foreColorIndex&quot;:5,&quot;pos&quot;:0,&quot;transparency&quot;:0}],&quot;type&quot;:3},&quot;glow&quot;:{&quot;colorType&quot;:0},&quot;line&quot;:{&quot;type&quot;:0},&quot;shadow&quot;:{&quot;brightness&quot;:-0.25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5,6,5,6,5,6]}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76_5*n_h_h_i*1_2_2_1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i"/>
  <p:tag name="KSO_WM_UNIT_INDEX" val="1_2_2_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gradient&quot;:[{&quot;brightness&quot;:0.20000000298023224,&quot;colorType&quot;:1,&quot;foreColorIndex&quot;:5,&quot;pos&quot;:0.5,&quot;transparency&quot;:0},{&quot;brightness&quot;:0,&quot;colorType&quot;:1,&quot;foreColorIndex&quot;:5,&quot;pos&quot;:1,&quot;transparency&quot;:0},{&quot;brightness&quot;:0.4000000059604645,&quot;colorType&quot;:1,&quot;foreColorIndex&quot;:5,&quot;pos&quot;:0,&quot;transparency&quot;:0}],&quot;type&quot;:3},&quot;glow&quot;:{&quot;colorType&quot;:0},&quot;line&quot;:{&quot;type&quot;:0},&quot;shadow&quot;:{&quot;brightness&quot;:-0.25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5,6,5,6,5,6]}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76_5*n_h_h_i*1_2_3_1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i"/>
  <p:tag name="KSO_WM_UNIT_INDEX" val="1_2_3_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gradient&quot;:[{&quot;brightness&quot;:0.20000000298023224,&quot;colorType&quot;:1,&quot;foreColorIndex&quot;:5,&quot;pos&quot;:0.5,&quot;transparency&quot;:0},{&quot;brightness&quot;:0,&quot;colorType&quot;:1,&quot;foreColorIndex&quot;:5,&quot;pos&quot;:1,&quot;transparency&quot;:0},{&quot;brightness&quot;:0.4000000059604645,&quot;colorType&quot;:1,&quot;foreColorIndex&quot;:5,&quot;pos&quot;:0,&quot;transparency&quot;:0}],&quot;type&quot;:3},&quot;glow&quot;:{&quot;colorType&quot;:0},&quot;line&quot;:{&quot;type&quot;:0},&quot;shadow&quot;:{&quot;brightness&quot;:-0.25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5,6,5,6,5,6]}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76_5*n_h_h_i*1_2_6_1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i"/>
  <p:tag name="KSO_WM_UNIT_INDEX" val="1_2_6_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gradient&quot;:[{&quot;brightness&quot;:0.20000000298023224,&quot;colorType&quot;:1,&quot;foreColorIndex&quot;:5,&quot;pos&quot;:0.5,&quot;transparency&quot;:0},{&quot;brightness&quot;:0,&quot;colorType&quot;:1,&quot;foreColorIndex&quot;:5,&quot;pos&quot;:1,&quot;transparency&quot;:0},{&quot;brightness&quot;:0.4000000059604645,&quot;colorType&quot;:1,&quot;foreColorIndex&quot;:5,&quot;pos&quot;:0,&quot;transparency&quot;:0}],&quot;type&quot;:3},&quot;glow&quot;:{&quot;colorType&quot;:0},&quot;line&quot;:{&quot;type&quot;:0},&quot;shadow&quot;:{&quot;brightness&quot;:-0.25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5,6,5,6,5,6]}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76_5*n_h_h_i*1_2_6_2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i"/>
  <p:tag name="KSO_WM_UNIT_INDEX" val="1_2_6_2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0.5,&quot;transparency&quot;:0}],&quot;type&quot;:2},&quot;shadow&quot;:{&quot;brightness&quot;:-0.25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76_5*n_h_h_i*1_2_1_2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i"/>
  <p:tag name="KSO_WM_UNIT_INDEX" val="1_2_1_2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0.5,&quot;transparency&quot;:0}],&quot;type&quot;:2},&quot;shadow&quot;:{&quot;brightness&quot;:-0.25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76_5*n_h_h_i*1_2_5_2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i"/>
  <p:tag name="KSO_WM_UNIT_INDEX" val="1_2_5_2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0.5,&quot;transparency&quot;:0}],&quot;type&quot;:2},&quot;shadow&quot;:{&quot;brightness&quot;:-0.25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76_5*n_h_h_i*1_2_4_2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i"/>
  <p:tag name="KSO_WM_UNIT_INDEX" val="1_2_4_2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0.5,&quot;transparency&quot;:0}],&quot;type&quot;:2},&quot;shadow&quot;:{&quot;brightness&quot;:-0.25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76_5*n_h_h_i*1_2_3_2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i"/>
  <p:tag name="KSO_WM_UNIT_INDEX" val="1_2_3_2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0.5,&quot;transparency&quot;:0}],&quot;type&quot;:2},&quot;shadow&quot;:{&quot;brightness&quot;:-0.25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8176_5*n_h_h_i*1_2_2_2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i"/>
  <p:tag name="KSO_WM_UNIT_INDEX" val="1_2_2_2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0.5,&quot;transparency&quot;:0}],&quot;type&quot;:2},&quot;shadow&quot;:{&quot;brightness&quot;:-0.25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9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n_h_h_a"/>
  <p:tag name="KSO_WM_UNIT_INDEX" val="1_2_6_1"/>
  <p:tag name="KSO_WM_UNIT_ID" val="diagram20238176_5*n_h_h_a*1_2_6_1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PRESET_TEXT" val="Your title here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91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n_h_h_f"/>
  <p:tag name="KSO_WM_UNIT_INDEX" val="1_2_6_1"/>
  <p:tag name="KSO_WM_UNIT_ID" val="diagram20238176_5*n_h_h_f*1_2_6_1"/>
  <p:tag name="KSO_WM_TEMPLATE_CATEGORY" val="diagram"/>
  <p:tag name="KSO_WM_TEMPLATE_INDEX" val="20238176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Presentations are communication tools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9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n_h_h_a"/>
  <p:tag name="KSO_WM_UNIT_INDEX" val="1_2_3_1"/>
  <p:tag name="KSO_WM_UNIT_ID" val="diagram20238176_5*n_h_h_a*1_2_3_1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PRESET_TEXT" val="Your title here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93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n_h_h_f"/>
  <p:tag name="KSO_WM_UNIT_INDEX" val="1_2_3_1"/>
  <p:tag name="KSO_WM_UNIT_ID" val="diagram20238176_5*n_h_h_f*1_2_3_1"/>
  <p:tag name="KSO_WM_TEMPLATE_CATEGORY" val="diagram"/>
  <p:tag name="KSO_WM_TEMPLATE_INDEX" val="20238176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Presentations are communication tools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9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n_h_h_a"/>
  <p:tag name="KSO_WM_UNIT_INDEX" val="1_2_5_1"/>
  <p:tag name="KSO_WM_UNIT_ID" val="diagram20238176_5*n_h_h_a*1_2_5_1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PRESET_TEXT" val="Your title here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95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n_h_h_f"/>
  <p:tag name="KSO_WM_UNIT_INDEX" val="1_2_5_1"/>
  <p:tag name="KSO_WM_UNIT_ID" val="diagram20238176_5*n_h_h_f*1_2_5_1"/>
  <p:tag name="KSO_WM_TEMPLATE_CATEGORY" val="diagram"/>
  <p:tag name="KSO_WM_TEMPLATE_INDEX" val="20238176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Presentations are communication tools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96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n_h_h_a"/>
  <p:tag name="KSO_WM_UNIT_INDEX" val="1_2_4_1"/>
  <p:tag name="KSO_WM_UNIT_ID" val="diagram20238176_5*n_h_h_a*1_2_4_1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PRESET_TEXT" val="Your title here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97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n_h_h_f"/>
  <p:tag name="KSO_WM_UNIT_INDEX" val="1_2_4_1"/>
  <p:tag name="KSO_WM_UNIT_ID" val="diagram20238176_5*n_h_h_f*1_2_4_1"/>
  <p:tag name="KSO_WM_TEMPLATE_CATEGORY" val="diagram"/>
  <p:tag name="KSO_WM_TEMPLATE_INDEX" val="20238176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Presentations are communication tools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98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n_h_h_a"/>
  <p:tag name="KSO_WM_UNIT_INDEX" val="1_2_1_1"/>
  <p:tag name="KSO_WM_UNIT_ID" val="diagram20238176_5*n_h_h_a*1_2_1_1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PRESET_TEXT" val="Your title here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99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n_h_h_f"/>
  <p:tag name="KSO_WM_UNIT_INDEX" val="1_2_1_1"/>
  <p:tag name="KSO_WM_UNIT_ID" val="diagram20238176_5*n_h_h_f*1_2_1_1"/>
  <p:tag name="KSO_WM_TEMPLATE_CATEGORY" val="diagram"/>
  <p:tag name="KSO_WM_TEMPLATE_INDEX" val="20238176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Presentations are communication tools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0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n_h_h_a"/>
  <p:tag name="KSO_WM_UNIT_INDEX" val="1_2_2_1"/>
  <p:tag name="KSO_WM_UNIT_ID" val="diagram20238176_5*n_h_h_a*1_2_2_1"/>
  <p:tag name="KSO_WM_TEMPLATE_CATEGORY" val="diagram"/>
  <p:tag name="KSO_WM_TEMPLATE_INDEX" val="2023817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PRESET_TEXT" val="Your title here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01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n_h_h_f"/>
  <p:tag name="KSO_WM_UNIT_INDEX" val="1_2_2_1"/>
  <p:tag name="KSO_WM_UNIT_ID" val="diagram20238176_5*n_h_h_f*1_2_2_1"/>
  <p:tag name="KSO_WM_TEMPLATE_CATEGORY" val="diagram"/>
  <p:tag name="KSO_WM_TEMPLATE_INDEX" val="20238176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Presentations are communication tools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ID" val="diagram20238176_5*n_h_h_x*1_2_1_1"/>
  <p:tag name="KSO_WM_TEMPLATE_CATEGORY" val="diagram"/>
  <p:tag name="KSO_WM_TEMPLATE_INDEX" val="20238176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73*73"/>
  <p:tag name="KSO_WM_UNIT_TYPE" val="n_h_h_x"/>
  <p:tag name="KSO_WM_UNIT_INDEX" val="1_2_1_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ID" val="diagram20238176_5*n_h_h_x*1_2_6_1"/>
  <p:tag name="KSO_WM_TEMPLATE_CATEGORY" val="diagram"/>
  <p:tag name="KSO_WM_TEMPLATE_INDEX" val="20238176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69*69"/>
  <p:tag name="KSO_WM_UNIT_TYPE" val="n_h_h_x"/>
  <p:tag name="KSO_WM_UNIT_INDEX" val="1_2_6_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ID" val="diagram20238176_5*n_h_h_x*1_2_5_1"/>
  <p:tag name="KSO_WM_TEMPLATE_CATEGORY" val="diagram"/>
  <p:tag name="KSO_WM_TEMPLATE_INDEX" val="20238176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49*72"/>
  <p:tag name="KSO_WM_UNIT_TYPE" val="n_h_h_x"/>
  <p:tag name="KSO_WM_UNIT_INDEX" val="1_2_5_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ID" val="diagram20238176_5*n_h_h_x*1_2_4_1"/>
  <p:tag name="KSO_WM_TEMPLATE_CATEGORY" val="diagram"/>
  <p:tag name="KSO_WM_TEMPLATE_INDEX" val="20238176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67*70"/>
  <p:tag name="KSO_WM_UNIT_TYPE" val="n_h_h_x"/>
  <p:tag name="KSO_WM_UNIT_INDEX" val="1_2_4_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ID" val="diagram20238176_5*n_h_h_x*1_2_2_1"/>
  <p:tag name="KSO_WM_TEMPLATE_CATEGORY" val="diagram"/>
  <p:tag name="KSO_WM_TEMPLATE_INDEX" val="20238176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70*70"/>
  <p:tag name="KSO_WM_UNIT_TYPE" val="n_h_h_x"/>
  <p:tag name="KSO_WM_UNIT_INDEX" val="1_2_2_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ID" val="diagram20238176_5*n_h_h_x*1_2_3_1"/>
  <p:tag name="KSO_WM_TEMPLATE_CATEGORY" val="diagram"/>
  <p:tag name="KSO_WM_TEMPLATE_INDEX" val="20238176"/>
  <p:tag name="KSO_WM_UNIT_LAYERLEVEL" val="1_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68*73"/>
  <p:tag name="KSO_WM_UNIT_TYPE" val="n_h_h_x"/>
  <p:tag name="KSO_WM_UNIT_INDEX" val="1_2_3_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08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n_h_a"/>
  <p:tag name="KSO_WM_UNIT_INDEX" val="1_1_1"/>
  <p:tag name="KSO_WM_UNIT_ID" val="diagram20238176_5*n_h_a*1_1_1"/>
  <p:tag name="KSO_WM_TEMPLATE_CATEGORY" val="diagram"/>
  <p:tag name="KSO_WM_TEMPLATE_INDEX" val="2023817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GROUP_CODE" val="n1-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Title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ID" val="diagram20238176_5*n_h_x*1_1_1"/>
  <p:tag name="KSO_WM_TEMPLATE_CATEGORY" val="diagram"/>
  <p:tag name="KSO_WM_TEMPLATE_INDEX" val="2023817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111*120"/>
  <p:tag name="KSO_WM_UNIT_TYPE" val="n_h_x"/>
  <p:tag name="KSO_WM_UNIT_INDEX" val="1_1_1"/>
  <p:tag name="KSO_WM_DIAGRAM_MAX_ITEMCNT" val="6"/>
  <p:tag name="KSO_WM_DIAGRAM_MIN_ITEMCNT" val="2"/>
  <p:tag name="KSO_WM_DIAGRAM_VIRTUALLY_FRAME" val="{&quot;height&quot;:372.8999938964844,&quot;left&quot;:53.54998779296875,&quot;top&quot;:142.20000305175782,&quot;width&quot;:852.90002441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10.xml><?xml version="1.0" encoding="utf-8"?>
<p:tagLst xmlns:p="http://schemas.openxmlformats.org/presentationml/2006/main">
  <p:tag name="KSO_WM_BEAUTIFY_FLAG" val="#wm#"/>
  <p:tag name="KSO_WM_TEMPLATE_CATEGORY" val="custom"/>
  <p:tag name="KSO_WM_TEMPLATE_INDEX" val="20238007"/>
  <p:tag name="resource_record_key" val="{&quot;65&quot;:[20238007],&quot;70&quot;:[3312487]}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TYPE" val="a"/>
  <p:tag name="KSO_WM_UNIT_INDEX" val="1"/>
</p:tagLst>
</file>

<file path=ppt/tags/tag112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solid&quot;:{&quot;brightness&quot;:0,&quot;colorType&quot;:1,&quot;foreColorIndex&quot;:14,&quot;transparency&quot;:1},&quot;type&quot;:1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0.800000011920929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5,&quot;colorType&quot;:2,&quot;rgb&quot;:&quot;#404040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1"/>
  <p:tag name="KSO_WM_UNIT_ID" val="diagram20238211_4*m_h_i*1_4_1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FILL_TYPE" val="1"/>
  <p:tag name="KSO_WM_UNIT_FILL_FORE_SCHEMECOLOR_INDEX" val="14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13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solid&quot;:{&quot;brightness&quot;:0,&quot;colorType&quot;:1,&quot;foreColorIndex&quot;:14,&quot;transparency&quot;:1},&quot;type&quot;:1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0.800000011920929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5,&quot;colorType&quot;:2,&quot;rgb&quot;:&quot;#404040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1"/>
  <p:tag name="KSO_WM_UNIT_ID" val="diagram20238211_4*m_h_i*1_2_1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FILL_TYPE" val="1"/>
  <p:tag name="KSO_WM_UNIT_FILL_FORE_SCHEMECOLOR_INDEX" val="14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14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solid&quot;:{&quot;brightness&quot;:0,&quot;colorType&quot;:1,&quot;foreColorIndex&quot;:5,&quot;transparency&quot;:0.69999998807907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2"/>
  <p:tag name="KSO_WM_UNIT_ID" val="diagram20238211_4*m_h_i*1_1_2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15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,&quot;colorType&quot;:1,&quot;foreColorIndex&quot;:5,&quot;transparency&quot;:0.600000023841857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4"/>
  <p:tag name="KSO_WM_UNIT_ID" val="diagram20238211_4*m_h_i*1_1_4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DIAGRAM_USE_COLOR_VALUE" val="{&quot;color_scheme&quot;:1,&quot;color_type&quot;:1,&quot;theme_color_indexes&quot;:[5,6,5,6,5,6]}"/>
</p:tagLst>
</file>

<file path=ppt/tags/tag116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solid&quot;:{&quot;brightness&quot;:0,&quot;colorType&quot;:1,&quot;foreColorIndex&quot;:14,&quot;transparency&quot;:1},&quot;type&quot;:1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0.800000011920929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5,&quot;colorType&quot;:2,&quot;rgb&quot;:&quot;#404040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1"/>
  <p:tag name="KSO_WM_UNIT_ID" val="diagram20238211_4*m_h_i*1_1_1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FILL_TYPE" val="1"/>
  <p:tag name="KSO_WM_UNIT_FILL_FORE_SCHEMECOLOR_INDEX" val="14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17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1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3"/>
  <p:tag name="KSO_WM_UNIT_ID" val="diagram20238211_4*m_h_i*1_1_3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DIAGRAM_USE_COLOR_VALUE" val="{&quot;color_scheme&quot;:1,&quot;color_type&quot;:1,&quot;theme_color_indexes&quot;:[5,6,5,6,5,6]}"/>
</p:tagLst>
</file>

<file path=ppt/tags/tag118.xml><?xml version="1.0" encoding="utf-8"?>
<p:tagLst xmlns:p="http://schemas.openxmlformats.org/presentationml/2006/main">
  <p:tag name="KSO_WM_UNIT_TEXT_FILL_FORE_SCHEMECOLOR_INDEX_BRIGHTNESS" val="0.15"/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1_1"/>
  <p:tag name="KSO_WM_UNIT_ID" val="diagram20238211_4*m_h_f*1_1_1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PRESET_TEXT" val="Click here to add text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19.xml><?xml version="1.0" encoding="utf-8"?>
<p:tagLst xmlns:p="http://schemas.openxmlformats.org/presentationml/2006/main">
  <p:tag name="KSO_WM_UNIT_TEXT_FILL_FORE_SCHEMECOLOR_INDEX_BRIGHTNESS" val="0.15"/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a"/>
  <p:tag name="KSO_WM_UNIT_INDEX" val="1_1_1"/>
  <p:tag name="KSO_WM_UNIT_ID" val="diagram20238211_4*m_h_a*1_1_1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PRESET_TEXT" val="Your title here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20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solid&quot;:{&quot;brightness&quot;:0,&quot;colorType&quot;:1,&quot;foreColorIndex&quot;:5,&quot;transparency&quot;:0.69999998807907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2"/>
  <p:tag name="KSO_WM_UNIT_ID" val="diagram20238211_4*m_h_i*1_2_2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21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,&quot;colorType&quot;:1,&quot;foreColorIndex&quot;:5,&quot;transparency&quot;:0.600000023841857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4"/>
  <p:tag name="KSO_WM_UNIT_ID" val="diagram20238211_4*m_h_i*1_2_4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DIAGRAM_USE_COLOR_VALUE" val="{&quot;color_scheme&quot;:1,&quot;color_type&quot;:1,&quot;theme_color_indexes&quot;:[5,6,5,6,5,6]}"/>
</p:tagLst>
</file>

<file path=ppt/tags/tag122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1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3"/>
  <p:tag name="KSO_WM_UNIT_ID" val="diagram20238211_4*m_h_i*1_2_3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DIAGRAM_USE_COLOR_VALUE" val="{&quot;color_scheme&quot;:1,&quot;color_type&quot;:1,&quot;theme_color_indexes&quot;:[5,6,5,6,5,6]}"/>
</p:tagLst>
</file>

<file path=ppt/tags/tag123.xml><?xml version="1.0" encoding="utf-8"?>
<p:tagLst xmlns:p="http://schemas.openxmlformats.org/presentationml/2006/main">
  <p:tag name="KSO_WM_UNIT_TEXT_FILL_FORE_SCHEMECOLOR_INDEX_BRIGHTNESS" val="0.15"/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2_1"/>
  <p:tag name="KSO_WM_UNIT_ID" val="diagram20238211_4*m_h_f*1_2_1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PRESET_TEXT" val="Click here to add text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24.xml><?xml version="1.0" encoding="utf-8"?>
<p:tagLst xmlns:p="http://schemas.openxmlformats.org/presentationml/2006/main">
  <p:tag name="KSO_WM_UNIT_TEXT_FILL_FORE_SCHEMECOLOR_INDEX_BRIGHTNESS" val="0.15"/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a"/>
  <p:tag name="KSO_WM_UNIT_INDEX" val="1_2_1"/>
  <p:tag name="KSO_WM_UNIT_ID" val="diagram20238211_4*m_h_a*1_2_1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PRESET_TEXT" val="Your title here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25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0.5400000214576721,&quot;transparency&quot;:0},{&quot;brightness&quot;:0,&quot;colorType&quot;:1,&quot;foreColorIndex&quot;:5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i"/>
  <p:tag name="KSO_WM_UNIT_INDEX" val="1_1"/>
  <p:tag name="KSO_WM_UNIT_ID" val="diagram20238211_4*m_i*1_1"/>
  <p:tag name="KSO_WM_TEMPLATE_CATEGORY" val="diagram"/>
  <p:tag name="KSO_WM_TEMPLATE_INDEX" val="20238211"/>
  <p:tag name="KSO_WM_UNIT_LAYERLEVEL" val="1_1"/>
  <p:tag name="KSO_WM_TAG_VERSION" val="3.0"/>
  <p:tag name="KSO_WM_BEAUTIFY_FLAG" val="#wm#"/>
  <p:tag name="KSO_WM_DIAGRAM_USE_COLOR_VALUE" val="{&quot;color_scheme&quot;:1,&quot;color_type&quot;:1,&quot;theme_color_indexes&quot;:[5,6,5,6,5,6]}"/>
</p:tagLst>
</file>

<file path=ppt/tags/tag126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solid&quot;:{&quot;brightness&quot;:0,&quot;colorType&quot;:1,&quot;foreColorIndex&quot;:5,&quot;transparency&quot;:0.69999998807907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2"/>
  <p:tag name="KSO_WM_UNIT_ID" val="diagram20238211_4*m_h_i*1_3_2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27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,&quot;colorType&quot;:1,&quot;foreColorIndex&quot;:5,&quot;transparency&quot;:0.600000023841857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4"/>
  <p:tag name="KSO_WM_UNIT_ID" val="diagram20238211_4*m_h_i*1_3_4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DIAGRAM_USE_COLOR_VALUE" val="{&quot;color_scheme&quot;:1,&quot;color_type&quot;:1,&quot;theme_color_indexes&quot;:[5,6,5,6,5,6]}"/>
</p:tagLst>
</file>

<file path=ppt/tags/tag128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solid&quot;:{&quot;brightness&quot;:0,&quot;colorType&quot;:1,&quot;foreColorIndex&quot;:14,&quot;transparency&quot;:1},&quot;type&quot;:1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0.800000011920929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5,&quot;colorType&quot;:2,&quot;rgb&quot;:&quot;#404040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1"/>
  <p:tag name="KSO_WM_UNIT_ID" val="diagram20238211_4*m_h_i*1_3_1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FILL_TYPE" val="1"/>
  <p:tag name="KSO_WM_UNIT_FILL_FORE_SCHEMECOLOR_INDEX" val="14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29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1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3"/>
  <p:tag name="KSO_WM_UNIT_ID" val="diagram20238211_4*m_h_i*1_3_3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DIAGRAM_USE_COLOR_VALUE" val="{&quot;color_scheme&quot;:1,&quot;color_type&quot;:1,&quot;theme_color_indexes&quot;:[5,6,5,6,5,6]}"/>
</p:tagLst>
</file>

<file path=ppt/tags/tag130.xml><?xml version="1.0" encoding="utf-8"?>
<p:tagLst xmlns:p="http://schemas.openxmlformats.org/presentationml/2006/main">
  <p:tag name="KSO_WM_UNIT_TEXT_FILL_FORE_SCHEMECOLOR_INDEX_BRIGHTNESS" val="0.15"/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3_1"/>
  <p:tag name="KSO_WM_UNIT_ID" val="diagram20238211_4*m_h_f*1_3_1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PRESET_TEXT" val="Click here to add text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31.xml><?xml version="1.0" encoding="utf-8"?>
<p:tagLst xmlns:p="http://schemas.openxmlformats.org/presentationml/2006/main">
  <p:tag name="KSO_WM_UNIT_TEXT_FILL_FORE_SCHEMECOLOR_INDEX_BRIGHTNESS" val="0.15"/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a"/>
  <p:tag name="KSO_WM_UNIT_INDEX" val="1_3_1"/>
  <p:tag name="KSO_WM_UNIT_ID" val="diagram20238211_4*m_h_a*1_3_1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PRESET_TEXT" val="Your title here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32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solid&quot;:{&quot;brightness&quot;:0,&quot;colorType&quot;:1,&quot;foreColorIndex&quot;:5,&quot;transparency&quot;:0.69999998807907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5_2"/>
  <p:tag name="KSO_WM_UNIT_ID" val="diagram20238211_4*m_h_i*1_5_2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33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,&quot;colorType&quot;:1,&quot;foreColorIndex&quot;:5,&quot;transparency&quot;:0.600000023841857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5_4"/>
  <p:tag name="KSO_WM_UNIT_ID" val="diagram20238211_4*m_h_i*1_5_4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DIAGRAM_USE_COLOR_VALUE" val="{&quot;color_scheme&quot;:1,&quot;color_type&quot;:1,&quot;theme_color_indexes&quot;:[5,6,5,6,5,6]}"/>
</p:tagLst>
</file>

<file path=ppt/tags/tag134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solid&quot;:{&quot;brightness&quot;:0,&quot;colorType&quot;:1,&quot;foreColorIndex&quot;:14,&quot;transparency&quot;:1},&quot;type&quot;:1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0.800000011920929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5,&quot;colorType&quot;:2,&quot;rgb&quot;:&quot;#404040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5_1"/>
  <p:tag name="KSO_WM_UNIT_ID" val="diagram20238211_4*m_h_i*1_5_1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FILL_TYPE" val="1"/>
  <p:tag name="KSO_WM_UNIT_FILL_FORE_SCHEMECOLOR_INDEX" val="14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35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1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5_3"/>
  <p:tag name="KSO_WM_UNIT_ID" val="diagram20238211_4*m_h_i*1_5_3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DIAGRAM_USE_COLOR_VALUE" val="{&quot;color_scheme&quot;:1,&quot;color_type&quot;:1,&quot;theme_color_indexes&quot;:[5,6,5,6,5,6]}"/>
</p:tagLst>
</file>

<file path=ppt/tags/tag136.xml><?xml version="1.0" encoding="utf-8"?>
<p:tagLst xmlns:p="http://schemas.openxmlformats.org/presentationml/2006/main">
  <p:tag name="KSO_WM_UNIT_TEXT_FILL_FORE_SCHEMECOLOR_INDEX_BRIGHTNESS" val="0.15"/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5_1"/>
  <p:tag name="KSO_WM_UNIT_ID" val="diagram20238211_4*m_h_f*1_5_1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PRESET_TEXT" val="Click here to add text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37.xml><?xml version="1.0" encoding="utf-8"?>
<p:tagLst xmlns:p="http://schemas.openxmlformats.org/presentationml/2006/main">
  <p:tag name="KSO_WM_UNIT_TEXT_FILL_FORE_SCHEMECOLOR_INDEX_BRIGHTNESS" val="0.15"/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a"/>
  <p:tag name="KSO_WM_UNIT_INDEX" val="1_5_1"/>
  <p:tag name="KSO_WM_UNIT_ID" val="diagram20238211_4*m_h_a*1_5_1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PRESET_TEXT" val="Your title here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38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solid&quot;:{&quot;brightness&quot;:0,&quot;colorType&quot;:1,&quot;foreColorIndex&quot;:5,&quot;transparency&quot;:0.69999998807907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2"/>
  <p:tag name="KSO_WM_UNIT_ID" val="diagram20238211_4*m_h_i*1_4_2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39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,&quot;colorType&quot;:1,&quot;foreColorIndex&quot;:5,&quot;transparency&quot;:0.600000023841857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4"/>
  <p:tag name="KSO_WM_UNIT_ID" val="diagram20238211_4*m_h_i*1_4_4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DIAGRAM_USE_COLOR_VALUE" val="{&quot;color_scheme&quot;:1,&quot;color_type&quot;:1,&quot;theme_color_indexes&quot;:[5,6,5,6,5,6]}"/>
</p:tagLst>
</file>

<file path=ppt/tags/tag140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1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3"/>
  <p:tag name="KSO_WM_UNIT_ID" val="diagram20238211_4*m_h_i*1_4_3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DIAGRAM_USE_COLOR_VALUE" val="{&quot;color_scheme&quot;:1,&quot;color_type&quot;:1,&quot;theme_color_indexes&quot;:[5,6,5,6,5,6]}"/>
</p:tagLst>
</file>

<file path=ppt/tags/tag141.xml><?xml version="1.0" encoding="utf-8"?>
<p:tagLst xmlns:p="http://schemas.openxmlformats.org/presentationml/2006/main">
  <p:tag name="KSO_WM_UNIT_TEXT_FILL_FORE_SCHEMECOLOR_INDEX_BRIGHTNESS" val="0.15"/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4_1"/>
  <p:tag name="KSO_WM_UNIT_ID" val="diagram20238211_4*m_h_f*1_4_1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PRESET_TEXT" val="Click here to add text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42.xml><?xml version="1.0" encoding="utf-8"?>
<p:tagLst xmlns:p="http://schemas.openxmlformats.org/presentationml/2006/main">
  <p:tag name="KSO_WM_UNIT_TEXT_FILL_FORE_SCHEMECOLOR_INDEX_BRIGHTNESS" val="0.15"/>
  <p:tag name="KSO_WM_DIAGRAM_MAX_ITEMCNT" val="6"/>
  <p:tag name="KSO_WM_DIAGRAM_MIN_ITEMCNT" val="2"/>
  <p:tag name="KSO_WM_DIAGRAM_VIRTUALLY_FRAME" val="{&quot;height&quot;:380.28558349609375,&quot;left&quot;:54.775039370078744,&quot;top&quot;:138.50720825195313,&quot;width&quot;:850.42179900882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a"/>
  <p:tag name="KSO_WM_UNIT_INDEX" val="1_4_1"/>
  <p:tag name="KSO_WM_UNIT_ID" val="diagram20238211_4*m_h_a*1_4_1"/>
  <p:tag name="KSO_WM_TEMPLATE_CATEGORY" val="diagram"/>
  <p:tag name="KSO_WM_TEMPLATE_INDEX" val="20238211"/>
  <p:tag name="KSO_WM_UNIT_LAYERLEVEL" val="1_1_1"/>
  <p:tag name="KSO_WM_TAG_VERSION" val="3.0"/>
  <p:tag name="KSO_WM_BEAUTIFY_FLAG" val="#wm#"/>
  <p:tag name="KSO_WM_UNIT_PRESET_TEXT" val="Your title here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43.xml><?xml version="1.0" encoding="utf-8"?>
<p:tagLst xmlns:p="http://schemas.openxmlformats.org/presentationml/2006/main">
  <p:tag name="KSO_WM_BEAUTIFY_FLAG" val="#wm#"/>
  <p:tag name="KSO_WM_TEMPLATE_CATEGORY" val="custom"/>
  <p:tag name="KSO_WM_TEMPLATE_INDEX" val="20238007"/>
  <p:tag name="resource_record_key" val="{&quot;65&quot;:[20238007],&quot;70&quot;:[3318493]}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f*1"/>
  <p:tag name="KSO_WM_UNIT_LAYERLEVEL" val="1"/>
  <p:tag name="KSO_WM_TAG_VERSION" val="3.0"/>
  <p:tag name="KSO_WM_BEAUTIFY_FLAG" val="#wm#"/>
  <p:tag name="KSO_WM_UNIT_SUBTYPE" val="a"/>
  <p:tag name="KSO_WM_UNIT_PRESET_TEXT" val="单击此处编辑母版文本样式&#10;二级&#10;三级&#10;四级&#10;五级"/>
  <p:tag name="KSO_WM_UNIT_NOCLEAR" val="0"/>
  <p:tag name="KSO_WM_UNIT_VALUE" val="330"/>
  <p:tag name="KSO_WM_UNIT_TYPE" val="f"/>
  <p:tag name="KSO_WM_UNIT_INDEX" val="1"/>
</p:tagLst>
</file>

<file path=ppt/tags/tag145.xml><?xml version="1.0" encoding="utf-8"?>
<p:tagLst xmlns:p="http://schemas.openxmlformats.org/presentationml/2006/main">
  <p:tag name="KSO_WM_BEAUTIFY_FLAG" val="#wm#"/>
  <p:tag name="KSO_WM_TEMPLATE_CATEGORY" val="custom"/>
  <p:tag name="KSO_WM_TEMPLATE_INDEX" val="20238007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TYPE" val="a"/>
  <p:tag name="KSO_WM_UNIT_INDEX" val="1"/>
</p:tagLst>
</file>

<file path=ppt/tags/tag147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type&quot;:0},&quot;glow&quot;:{&quot;colorType&quot;:0},&quot;line&quot;:{&quot;solidLine&quot;:{&quot;brightness&quot;:0.4000000059604645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6"/>
  <p:tag name="KSO_WM_UNIT_FILL_FORE_SCHEMECOLOR_INDEX_BRIGHTNESS" val="0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i"/>
  <p:tag name="KSO_WM_UNIT_INDEX" val="1_2_1"/>
  <p:tag name="KSO_WM_UNIT_ID" val="diagram20238220_5*n_h_i*1_2_1"/>
  <p:tag name="KSO_WM_TEMPLATE_CATEGORY" val="diagram"/>
  <p:tag name="KSO_WM_TEMPLATE_INDEX" val="20238220"/>
  <p:tag name="KSO_WM_UNIT_LAYERLEVEL" val="1_1_1"/>
  <p:tag name="KSO_WM_TAG_VERSION" val="3.0"/>
  <p:tag name="KSO_WM_BEAUTIFY_FLAG" val="#wm#"/>
  <p:tag name="KSO_WM_UNIT_LINE_FORE_SCHEMECOLOR_INDEX" val="5"/>
  <p:tag name="KSO_WM_DIAGRAM_USE_COLOR_VALUE" val="{&quot;color_scheme&quot;:1,&quot;color_type&quot;:1,&quot;theme_color_indexes&quot;:[5,6,5,6,5,6]}"/>
</p:tagLst>
</file>

<file path=ppt/tags/tag148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type&quot;:0},&quot;glow&quot;:{&quot;colorType&quot;:0},&quot;line&quot;:{&quot;solidLine&quot;:{&quot;brightness&quot;:0.4000000059604645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6"/>
  <p:tag name="KSO_WM_UNIT_FILL_FORE_SCHEMECOLOR_INDEX_BRIGHTNESS" val="0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i"/>
  <p:tag name="KSO_WM_UNIT_INDEX" val="1_2_2"/>
  <p:tag name="KSO_WM_UNIT_ID" val="diagram20238220_5*n_h_i*1_2_2"/>
  <p:tag name="KSO_WM_TEMPLATE_CATEGORY" val="diagram"/>
  <p:tag name="KSO_WM_TEMPLATE_INDEX" val="20238220"/>
  <p:tag name="KSO_WM_UNIT_LAYERLEVEL" val="1_1_1"/>
  <p:tag name="KSO_WM_TAG_VERSION" val="3.0"/>
  <p:tag name="KSO_WM_BEAUTIFY_FLAG" val="#wm#"/>
  <p:tag name="KSO_WM_UNIT_LINE_FORE_SCHEMECOLOR_INDEX" val="5"/>
  <p:tag name="KSO_WM_DIAGRAM_USE_COLOR_VALUE" val="{&quot;color_scheme&quot;:1,&quot;color_type&quot;:1,&quot;theme_color_indexes&quot;:[5,6,5,6,5,6]}"/>
</p:tagLst>
</file>

<file path=ppt/tags/tag149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type&quot;:0},&quot;glow&quot;:{&quot;colorType&quot;:0},&quot;line&quot;:{&quot;solidLine&quot;:{&quot;brightness&quot;:0.4000000059604645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6"/>
  <p:tag name="KSO_WM_UNIT_FILL_FORE_SCHEMECOLOR_INDEX_BRIGHTNESS" val="0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i"/>
  <p:tag name="KSO_WM_UNIT_INDEX" val="1_2_3"/>
  <p:tag name="KSO_WM_UNIT_ID" val="diagram20238220_5*n_h_i*1_2_3"/>
  <p:tag name="KSO_WM_TEMPLATE_CATEGORY" val="diagram"/>
  <p:tag name="KSO_WM_TEMPLATE_INDEX" val="20238220"/>
  <p:tag name="KSO_WM_UNIT_LAYERLEVEL" val="1_1_1"/>
  <p:tag name="KSO_WM_TAG_VERSION" val="3.0"/>
  <p:tag name="KSO_WM_BEAUTIFY_FLAG" val="#wm#"/>
  <p:tag name="KSO_WM_UNIT_LINE_FORE_SCHEMECOLOR_INDEX" val="5"/>
  <p:tag name="KSO_WM_DIAGRAM_USE_COLOR_VALUE" val="{&quot;color_scheme&quot;:1,&quot;color_type&quot;:1,&quot;theme_color_indexes&quot;:[5,6,5,6,5,6]}"/>
</p:tagLst>
</file>

<file path=ppt/tags/tag150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6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a"/>
  <p:tag name="KSO_WM_UNIT_INDEX" val="1_1_1"/>
  <p:tag name="KSO_WM_UNIT_ID" val="diagram20238220_5*n_h_a*1_1_1"/>
  <p:tag name="KSO_WM_TEMPLATE_CATEGORY" val="diagram"/>
  <p:tag name="KSO_WM_TEMPLATE_INDEX" val="20238220"/>
  <p:tag name="KSO_WM_UNIT_LAYERLEVEL" val="1_1_1"/>
  <p:tag name="KSO_WM_TAG_VERSION" val="3.0"/>
  <p:tag name="KSO_WM_BEAUTIFY_FLAG" val="#wm#"/>
  <p:tag name="KSO_WM_UNIT_PRESET_TEXT" val="Your title here"/>
  <p:tag name="KSO_WM_UNIT_FILL_TYPE" val="3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51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solid&quot;:{&quot;brightness&quot;:0.8999999761581421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0000000298023224,&quot;colorType&quot;:1,&quot;foreColorIndex&quot;:1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f"/>
  <p:tag name="KSO_WM_UNIT_INDEX" val="1_2_2_1"/>
  <p:tag name="KSO_WM_UNIT_ID" val="diagram20238220_5*n_h_h_f*1_2_2_1"/>
  <p:tag name="KSO_WM_TEMPLATE_CATEGORY" val="diagram"/>
  <p:tag name="KSO_WM_TEMPLATE_INDEX" val="20238220"/>
  <p:tag name="KSO_WM_UNIT_LAYERLEVEL" val="1_1_1_1"/>
  <p:tag name="KSO_WM_TAG_VERSION" val="3.0"/>
  <p:tag name="KSO_WM_BEAUTIFY_FLAG" val="#wm#"/>
  <p:tag name="KSO_WM_UNIT_PRESET_TEXT" val="Click here to add text"/>
  <p:tag name="KSO_WM_UNIT_FILL_TYPE" val="1"/>
  <p:tag name="KSO_WM_UNIT_FILL_FORE_SCHEMECOLOR_INDEX" val="5"/>
  <p:tag name="KSO_WM_UNIT_FILL_FORE_SCHEMECOLOR_INDEX_BRIGHTNESS" val="0.9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52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6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SUBTYPE" val="d"/>
  <p:tag name="KSO_WM_UNIT_TYPE" val="n_h_h_i"/>
  <p:tag name="KSO_WM_UNIT_INDEX" val="1_2_2_1"/>
  <p:tag name="KSO_WM_UNIT_ID" val="diagram20238220_5*n_h_h_i*1_2_2_1"/>
  <p:tag name="KSO_WM_TEMPLATE_CATEGORY" val="diagram"/>
  <p:tag name="KSO_WM_TEMPLATE_INDEX" val="20238220"/>
  <p:tag name="KSO_WM_UNIT_LAYERLEVEL" val="1_1_1_1"/>
  <p:tag name="KSO_WM_TAG_VERSION" val="3.0"/>
  <p:tag name="KSO_WM_BEAUTIFY_FLAG" val="#wm#"/>
  <p:tag name="KSO_WM_UNIT_PRESET_TEXT" val="2"/>
  <p:tag name="KSO_WM_UNIT_FILL_TYPE" val="3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53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solid&quot;:{&quot;brightness&quot;:0.8999999761581421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0000000298023224,&quot;colorType&quot;:1,&quot;foreColorIndex&quot;:1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f"/>
  <p:tag name="KSO_WM_UNIT_INDEX" val="1_2_1_1"/>
  <p:tag name="KSO_WM_UNIT_ID" val="diagram20238220_5*n_h_h_f*1_2_1_1"/>
  <p:tag name="KSO_WM_TEMPLATE_CATEGORY" val="diagram"/>
  <p:tag name="KSO_WM_TEMPLATE_INDEX" val="20238220"/>
  <p:tag name="KSO_WM_UNIT_LAYERLEVEL" val="1_1_1_1"/>
  <p:tag name="KSO_WM_TAG_VERSION" val="3.0"/>
  <p:tag name="KSO_WM_BEAUTIFY_FLAG" val="#wm#"/>
  <p:tag name="KSO_WM_UNIT_PRESET_TEXT" val="Click here to add text"/>
  <p:tag name="KSO_WM_UNIT_FILL_TYPE" val="1"/>
  <p:tag name="KSO_WM_UNIT_FILL_FORE_SCHEMECOLOR_INDEX" val="5"/>
  <p:tag name="KSO_WM_UNIT_FILL_FORE_SCHEMECOLOR_INDEX_BRIGHTNESS" val="0.9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54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6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SUBTYPE" val="d"/>
  <p:tag name="KSO_WM_UNIT_TYPE" val="n_h_h_i"/>
  <p:tag name="KSO_WM_UNIT_INDEX" val="1_2_1_1"/>
  <p:tag name="KSO_WM_UNIT_ID" val="diagram20238220_5*n_h_h_i*1_2_1_1"/>
  <p:tag name="KSO_WM_TEMPLATE_CATEGORY" val="diagram"/>
  <p:tag name="KSO_WM_TEMPLATE_INDEX" val="20238220"/>
  <p:tag name="KSO_WM_UNIT_LAYERLEVEL" val="1_1_1_1"/>
  <p:tag name="KSO_WM_TAG_VERSION" val="3.0"/>
  <p:tag name="KSO_WM_BEAUTIFY_FLAG" val="#wm#"/>
  <p:tag name="KSO_WM_UNIT_PRESET_TEXT" val="1"/>
  <p:tag name="KSO_WM_UNIT_FILL_TYPE" val="3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55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solid&quot;:{&quot;brightness&quot;:0.8999999761581421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0000000298023224,&quot;colorType&quot;:1,&quot;foreColorIndex&quot;:1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f"/>
  <p:tag name="KSO_WM_UNIT_INDEX" val="1_2_4_1"/>
  <p:tag name="KSO_WM_UNIT_ID" val="diagram20238220_5*n_h_h_f*1_2_4_1"/>
  <p:tag name="KSO_WM_TEMPLATE_CATEGORY" val="diagram"/>
  <p:tag name="KSO_WM_TEMPLATE_INDEX" val="20238220"/>
  <p:tag name="KSO_WM_UNIT_LAYERLEVEL" val="1_1_1_1"/>
  <p:tag name="KSO_WM_TAG_VERSION" val="3.0"/>
  <p:tag name="KSO_WM_BEAUTIFY_FLAG" val="#wm#"/>
  <p:tag name="KSO_WM_UNIT_PRESET_TEXT" val="Click here to add text"/>
  <p:tag name="KSO_WM_UNIT_FILL_TYPE" val="1"/>
  <p:tag name="KSO_WM_UNIT_FILL_FORE_SCHEMECOLOR_INDEX" val="5"/>
  <p:tag name="KSO_WM_UNIT_FILL_FORE_SCHEMECOLOR_INDEX_BRIGHTNESS" val="0.9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56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6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SUBTYPE" val="d"/>
  <p:tag name="KSO_WM_UNIT_TYPE" val="n_h_h_i"/>
  <p:tag name="KSO_WM_UNIT_INDEX" val="1_2_4_1"/>
  <p:tag name="KSO_WM_UNIT_ID" val="diagram20238220_5*n_h_h_i*1_2_4_1"/>
  <p:tag name="KSO_WM_TEMPLATE_CATEGORY" val="diagram"/>
  <p:tag name="KSO_WM_TEMPLATE_INDEX" val="20238220"/>
  <p:tag name="KSO_WM_UNIT_LAYERLEVEL" val="1_1_1_1"/>
  <p:tag name="KSO_WM_TAG_VERSION" val="3.0"/>
  <p:tag name="KSO_WM_BEAUTIFY_FLAG" val="#wm#"/>
  <p:tag name="KSO_WM_UNIT_PRESET_TEXT" val="4"/>
  <p:tag name="KSO_WM_UNIT_FILL_TYPE" val="3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57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solid&quot;:{&quot;brightness&quot;:0.8999999761581421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0000000298023224,&quot;colorType&quot;:1,&quot;foreColorIndex&quot;:1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f"/>
  <p:tag name="KSO_WM_UNIT_INDEX" val="1_2_5_1"/>
  <p:tag name="KSO_WM_UNIT_ID" val="diagram20238220_5*n_h_h_f*1_2_5_1"/>
  <p:tag name="KSO_WM_TEMPLATE_CATEGORY" val="diagram"/>
  <p:tag name="KSO_WM_TEMPLATE_INDEX" val="20238220"/>
  <p:tag name="KSO_WM_UNIT_LAYERLEVEL" val="1_1_1_1"/>
  <p:tag name="KSO_WM_TAG_VERSION" val="3.0"/>
  <p:tag name="KSO_WM_BEAUTIFY_FLAG" val="#wm#"/>
  <p:tag name="KSO_WM_UNIT_PRESET_TEXT" val="Click here to add text"/>
  <p:tag name="KSO_WM_UNIT_FILL_TYPE" val="1"/>
  <p:tag name="KSO_WM_UNIT_FILL_FORE_SCHEMECOLOR_INDEX" val="5"/>
  <p:tag name="KSO_WM_UNIT_FILL_FORE_SCHEMECOLOR_INDEX_BRIGHTNESS" val="0.9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58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6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SUBTYPE" val="d"/>
  <p:tag name="KSO_WM_UNIT_TYPE" val="n_h_h_i"/>
  <p:tag name="KSO_WM_UNIT_INDEX" val="1_2_5_1"/>
  <p:tag name="KSO_WM_UNIT_ID" val="diagram20238220_5*n_h_h_i*1_2_5_1"/>
  <p:tag name="KSO_WM_TEMPLATE_CATEGORY" val="diagram"/>
  <p:tag name="KSO_WM_TEMPLATE_INDEX" val="20238220"/>
  <p:tag name="KSO_WM_UNIT_LAYERLEVEL" val="1_1_1_1"/>
  <p:tag name="KSO_WM_TAG_VERSION" val="3.0"/>
  <p:tag name="KSO_WM_BEAUTIFY_FLAG" val="#wm#"/>
  <p:tag name="KSO_WM_UNIT_PRESET_TEXT" val="5"/>
  <p:tag name="KSO_WM_UNIT_FILL_TYPE" val="3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59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solid&quot;:{&quot;brightness&quot;:0.8999999761581421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0000000298023224,&quot;colorType&quot;:1,&quot;foreColorIndex&quot;:1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f"/>
  <p:tag name="KSO_WM_UNIT_INDEX" val="1_2_3_1"/>
  <p:tag name="KSO_WM_UNIT_ID" val="diagram20238220_5*n_h_h_f*1_2_3_1"/>
  <p:tag name="KSO_WM_TEMPLATE_CATEGORY" val="diagram"/>
  <p:tag name="KSO_WM_TEMPLATE_INDEX" val="20238220"/>
  <p:tag name="KSO_WM_UNIT_LAYERLEVEL" val="1_1_1_1"/>
  <p:tag name="KSO_WM_TAG_VERSION" val="3.0"/>
  <p:tag name="KSO_WM_BEAUTIFY_FLAG" val="#wm#"/>
  <p:tag name="KSO_WM_UNIT_PRESET_TEXT" val="Click here to add text"/>
  <p:tag name="KSO_WM_UNIT_FILL_TYPE" val="1"/>
  <p:tag name="KSO_WM_UNIT_FILL_FORE_SCHEMECOLOR_INDEX" val="5"/>
  <p:tag name="KSO_WM_UNIT_FILL_FORE_SCHEMECOLOR_INDEX_BRIGHTNESS" val="0.9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60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6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SUBTYPE" val="d"/>
  <p:tag name="KSO_WM_UNIT_TYPE" val="n_h_h_i"/>
  <p:tag name="KSO_WM_UNIT_INDEX" val="1_2_3_1"/>
  <p:tag name="KSO_WM_UNIT_ID" val="diagram20238220_5*n_h_h_i*1_2_3_1"/>
  <p:tag name="KSO_WM_TEMPLATE_CATEGORY" val="diagram"/>
  <p:tag name="KSO_WM_TEMPLATE_INDEX" val="20238220"/>
  <p:tag name="KSO_WM_UNIT_LAYERLEVEL" val="1_1_1_1"/>
  <p:tag name="KSO_WM_TAG_VERSION" val="3.0"/>
  <p:tag name="KSO_WM_BEAUTIFY_FLAG" val="#wm#"/>
  <p:tag name="KSO_WM_UNIT_PRESET_TEXT" val="3"/>
  <p:tag name="KSO_WM_UNIT_FILL_TYPE" val="3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61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solid&quot;:{&quot;brightness&quot;:0.8999999761581421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0000000298023224,&quot;colorType&quot;:1,&quot;foreColorIndex&quot;:1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f"/>
  <p:tag name="KSO_WM_UNIT_INDEX" val="1_2_6_1"/>
  <p:tag name="KSO_WM_UNIT_ID" val="diagram20238220_5*n_h_h_f*1_2_6_1"/>
  <p:tag name="KSO_WM_TEMPLATE_CATEGORY" val="diagram"/>
  <p:tag name="KSO_WM_TEMPLATE_INDEX" val="20238220"/>
  <p:tag name="KSO_WM_UNIT_LAYERLEVEL" val="1_1_1_1"/>
  <p:tag name="KSO_WM_TAG_VERSION" val="3.0"/>
  <p:tag name="KSO_WM_BEAUTIFY_FLAG" val="#wm#"/>
  <p:tag name="KSO_WM_UNIT_PRESET_TEXT" val="Click here to add text"/>
  <p:tag name="KSO_WM_UNIT_FILL_TYPE" val="1"/>
  <p:tag name="KSO_WM_UNIT_FILL_FORE_SCHEMECOLOR_INDEX" val="5"/>
  <p:tag name="KSO_WM_UNIT_FILL_FORE_SCHEMECOLOR_INDEX_BRIGHTNESS" val="0.9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62.xml><?xml version="1.0" encoding="utf-8"?>
<p:tagLst xmlns:p="http://schemas.openxmlformats.org/presentationml/2006/main">
  <p:tag name="KSO_WM_DIAGRAM_MAX_ITEMCNT" val="6"/>
  <p:tag name="KSO_WM_DIAGRAM_MIN_ITEMCNT" val="2"/>
  <p:tag name="KSO_WM_DIAGRAM_VIRTUALLY_FRAME" val="{&quot;height&quot;:389.04998779296875,&quot;left&quot;:54.774993896484375,&quot;top&quot;:134.12500610351563,&quot;width&quot;:850.4500122070312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6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SUBTYPE" val="d"/>
  <p:tag name="KSO_WM_UNIT_TYPE" val="n_h_h_i"/>
  <p:tag name="KSO_WM_UNIT_INDEX" val="1_2_6_1"/>
  <p:tag name="KSO_WM_UNIT_ID" val="diagram20238220_5*n_h_h_i*1_2_6_1"/>
  <p:tag name="KSO_WM_TEMPLATE_CATEGORY" val="diagram"/>
  <p:tag name="KSO_WM_TEMPLATE_INDEX" val="20238220"/>
  <p:tag name="KSO_WM_UNIT_LAYERLEVEL" val="1_1_1_1"/>
  <p:tag name="KSO_WM_TAG_VERSION" val="3.0"/>
  <p:tag name="KSO_WM_BEAUTIFY_FLAG" val="#wm#"/>
  <p:tag name="KSO_WM_UNIT_PRESET_TEXT" val="6"/>
  <p:tag name="KSO_WM_UNIT_FILL_TYPE" val="3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63.xml><?xml version="1.0" encoding="utf-8"?>
<p:tagLst xmlns:p="http://schemas.openxmlformats.org/presentationml/2006/main">
  <p:tag name="KSO_WM_BEAUTIFY_FLAG" val="#wm#"/>
  <p:tag name="KSO_WM_TEMPLATE_CATEGORY" val="custom"/>
  <p:tag name="KSO_WM_TEMPLATE_INDEX" val="20238007"/>
  <p:tag name="resource_record_key" val="{&quot;65&quot;:[20238007],&quot;70&quot;:[3318909]}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4*a*1"/>
  <p:tag name="KSO_WM_TEMPLATE_CATEGORY" val="custom"/>
  <p:tag name="KSO_WM_TEMPLATE_INDEX" val="20238007"/>
  <p:tag name="KSO_WM_UNIT_LAYERLEVEL" val="1"/>
  <p:tag name="KSO_WM_TAG_VERSION" val="3.0"/>
  <p:tag name="KSO_WM_BEAUTIFY_FLAG" val="#wm#"/>
  <p:tag name="KSO_WM_UNIT_ISCONTENTSTITLE" val="1"/>
  <p:tag name="KSO_WM_UNIT_ISNUMDGMTITLE" val="0"/>
  <p:tag name="KSO_WM_UNIT_NOCLEAR" val="0"/>
  <p:tag name="KSO_WM_DIAGRAM_GROUP_CODE" val="l1-1"/>
  <p:tag name="KSO_WM_UNIT_TYPE" val="a"/>
  <p:tag name="KSO_WM_UNIT_INDEX" val="1"/>
  <p:tag name="KSO_WM_UNIT_VALUE" val="48"/>
  <p:tag name="KSO_WM_UNIT_PRESET_TEXT" val="Contents 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4*l_h_i*1_1_1"/>
  <p:tag name="KSO_WM_TEMPLATE_CATEGORY" val="custom"/>
  <p:tag name="KSO_WM_TEMPLATE_INDEX" val="20238007"/>
  <p:tag name="KSO_WM_UNIT_LAYERLEVEL" val="1_1_1"/>
  <p:tag name="KSO_WM_TAG_VERSION" val="3.0"/>
  <p:tag name="KSO_WM_BEAUTIFY_FLAG" val="#wm#"/>
  <p:tag name="KSO_WM_DIAGRAM_GROUP_CODE" val="l1-1"/>
  <p:tag name="KSO_WM_UNIT_SUBTYPE" val="d"/>
  <p:tag name="KSO_WM_UNIT_TYPE" val="l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98.8999938964844,&quot;left&quot;:133.9,&quot;top&quot;:98.62500305175782,&quot;width&quot;:728.6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4*l_h_i*1_1_2"/>
  <p:tag name="KSO_WM_TEMPLATE_CATEGORY" val="custom"/>
  <p:tag name="KSO_WM_TEMPLATE_INDEX" val="20238007"/>
  <p:tag name="KSO_WM_UNIT_LAYERLEVEL" val="1_1_1"/>
  <p:tag name="KSO_WM_TAG_VERSION" val="3.0"/>
  <p:tag name="KSO_WM_BEAUTIFY_FLAG" val="#wm#"/>
  <p:tag name="KSO_WM_DIAGRAM_GROUP_CODE" val="l1-1"/>
  <p:tag name="KSO_WM_UNIT_TYPE" val="l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98.8999938964844,&quot;left&quot;:133.9,&quot;top&quot;:98.62500305175782,&quot;width&quot;:728.65}"/>
  <p:tag name="KSO_WM_DIAGRAM_COLOR_MATCH_VALUE" val="{&quot;shape&quot;:{&quot;fill&quot;:{&quot;type&quot;:0},&quot;glow&quot;:{&quot;colorType&quot;:0},&quot;line&quot;:{&quot;solidLine&quot;:{&quot;brightness&quot;:0,&quot;colorType&quot;:2,&quot;rgb&quot;:&quot;#ffffff&quot;,&quot;transparency&quot;:0.30000001192092896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4*l_h_i*1_2_1"/>
  <p:tag name="KSO_WM_TEMPLATE_CATEGORY" val="custom"/>
  <p:tag name="KSO_WM_TEMPLATE_INDEX" val="20238007"/>
  <p:tag name="KSO_WM_UNIT_LAYERLEVEL" val="1_1_1"/>
  <p:tag name="KSO_WM_TAG_VERSION" val="3.0"/>
  <p:tag name="KSO_WM_BEAUTIFY_FLAG" val="#wm#"/>
  <p:tag name="KSO_WM_DIAGRAM_GROUP_CODE" val="l1-1"/>
  <p:tag name="KSO_WM_UNIT_SUBTYPE" val="d"/>
  <p:tag name="KSO_WM_UNIT_TYPE" val="l_h_i"/>
  <p:tag name="KSO_WM_UNIT_INDEX" val="1_2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98.8999938964844,&quot;left&quot;:133.9,&quot;top&quot;:98.62500305175782,&quot;width&quot;:728.6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4*l_h_i*1_2_2"/>
  <p:tag name="KSO_WM_TEMPLATE_CATEGORY" val="custom"/>
  <p:tag name="KSO_WM_TEMPLATE_INDEX" val="20238007"/>
  <p:tag name="KSO_WM_UNIT_LAYERLEVEL" val="1_1_1"/>
  <p:tag name="KSO_WM_TAG_VERSION" val="3.0"/>
  <p:tag name="KSO_WM_BEAUTIFY_FLAG" val="#wm#"/>
  <p:tag name="KSO_WM_DIAGRAM_GROUP_CODE" val="l1-1"/>
  <p:tag name="KSO_WM_UNIT_TYPE" val="l_h_i"/>
  <p:tag name="KSO_WM_UNIT_INDEX" val="1_2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98.8999938964844,&quot;left&quot;:133.9,&quot;top&quot;:98.62500305175782,&quot;width&quot;:728.65}"/>
  <p:tag name="KSO_WM_DIAGRAM_COLOR_MATCH_VALUE" val="{&quot;shape&quot;:{&quot;fill&quot;:{&quot;type&quot;:0},&quot;glow&quot;:{&quot;colorType&quot;:0},&quot;line&quot;:{&quot;solidLine&quot;:{&quot;brightness&quot;:0,&quot;colorType&quot;:2,&quot;rgb&quot;:&quot;#ffffff&quot;,&quot;transparency&quot;:0.30000001192092896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4*l_h_i*1_3_1"/>
  <p:tag name="KSO_WM_TEMPLATE_CATEGORY" val="custom"/>
  <p:tag name="KSO_WM_TEMPLATE_INDEX" val="20238007"/>
  <p:tag name="KSO_WM_UNIT_LAYERLEVEL" val="1_1_1"/>
  <p:tag name="KSO_WM_TAG_VERSION" val="3.0"/>
  <p:tag name="KSO_WM_BEAUTIFY_FLAG" val="#wm#"/>
  <p:tag name="KSO_WM_DIAGRAM_GROUP_CODE" val="l1-1"/>
  <p:tag name="KSO_WM_UNIT_SUBTYPE" val="d"/>
  <p:tag name="KSO_WM_UNIT_TYPE" val="l_h_i"/>
  <p:tag name="KSO_WM_UNIT_INDEX" val="1_3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98.8999938964844,&quot;left&quot;:133.9,&quot;top&quot;:98.62500305175782,&quot;width&quot;:728.6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4*l_h_i*1_3_2"/>
  <p:tag name="KSO_WM_TEMPLATE_CATEGORY" val="custom"/>
  <p:tag name="KSO_WM_TEMPLATE_INDEX" val="20238007"/>
  <p:tag name="KSO_WM_UNIT_LAYERLEVEL" val="1_1_1"/>
  <p:tag name="KSO_WM_TAG_VERSION" val="3.0"/>
  <p:tag name="KSO_WM_BEAUTIFY_FLAG" val="#wm#"/>
  <p:tag name="KSO_WM_DIAGRAM_GROUP_CODE" val="l1-1"/>
  <p:tag name="KSO_WM_UNIT_TYPE" val="l_h_i"/>
  <p:tag name="KSO_WM_UNIT_INDEX" val="1_3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98.8999938964844,&quot;left&quot;:133.9,&quot;top&quot;:98.62500305175782,&quot;width&quot;:728.65}"/>
  <p:tag name="KSO_WM_DIAGRAM_COLOR_MATCH_VALUE" val="{&quot;shape&quot;:{&quot;fill&quot;:{&quot;type&quot;:0},&quot;glow&quot;:{&quot;colorType&quot;:0},&quot;line&quot;:{&quot;solidLine&quot;:{&quot;brightness&quot;:0,&quot;colorType&quot;:2,&quot;rgb&quot;:&quot;#ffffff&quot;,&quot;transparency&quot;:0.30000001192092896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4*l_h_i*1_4_1"/>
  <p:tag name="KSO_WM_TEMPLATE_CATEGORY" val="custom"/>
  <p:tag name="KSO_WM_TEMPLATE_INDEX" val="20238007"/>
  <p:tag name="KSO_WM_UNIT_LAYERLEVEL" val="1_1_1"/>
  <p:tag name="KSO_WM_TAG_VERSION" val="3.0"/>
  <p:tag name="KSO_WM_BEAUTIFY_FLAG" val="#wm#"/>
  <p:tag name="KSO_WM_DIAGRAM_GROUP_CODE" val="l1-1"/>
  <p:tag name="KSO_WM_UNIT_SUBTYPE" val="d"/>
  <p:tag name="KSO_WM_UNIT_TYPE" val="l_h_i"/>
  <p:tag name="KSO_WM_UNIT_INDEX" val="1_4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98.8999938964844,&quot;left&quot;:133.9,&quot;top&quot;:98.62500305175782,&quot;width&quot;:728.6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4*l_h_i*1_4_2"/>
  <p:tag name="KSO_WM_TEMPLATE_CATEGORY" val="custom"/>
  <p:tag name="KSO_WM_TEMPLATE_INDEX" val="20238007"/>
  <p:tag name="KSO_WM_UNIT_LAYERLEVEL" val="1_1_1"/>
  <p:tag name="KSO_WM_TAG_VERSION" val="3.0"/>
  <p:tag name="KSO_WM_BEAUTIFY_FLAG" val="#wm#"/>
  <p:tag name="KSO_WM_DIAGRAM_GROUP_CODE" val="l1-1"/>
  <p:tag name="KSO_WM_UNIT_TYPE" val="l_h_i"/>
  <p:tag name="KSO_WM_UNIT_INDEX" val="1_4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98.8999938964844,&quot;left&quot;:133.9,&quot;top&quot;:98.62500305175782,&quot;width&quot;:728.65}"/>
  <p:tag name="KSO_WM_DIAGRAM_COLOR_MATCH_VALUE" val="{&quot;shape&quot;:{&quot;fill&quot;:{&quot;type&quot;:0},&quot;glow&quot;:{&quot;colorType&quot;:0},&quot;line&quot;:{&quot;solidLine&quot;:{&quot;brightness&quot;:0,&quot;colorType&quot;:2,&quot;rgb&quot;:&quot;#ffffff&quot;,&quot;transparency&quot;:0.30000001192092896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4*l_h_i*1_1_1"/>
  <p:tag name="KSO_WM_TEMPLATE_CATEGORY" val="custom"/>
  <p:tag name="KSO_WM_TEMPLATE_INDEX" val="20238007"/>
  <p:tag name="KSO_WM_UNIT_LAYERLEVEL" val="1_1_1"/>
  <p:tag name="KSO_WM_TAG_VERSION" val="3.0"/>
  <p:tag name="KSO_WM_DIAGRAM_GROUP_CODE" val="l1-1"/>
  <p:tag name="KSO_WM_UNIT_SUBTYPE" val="d"/>
  <p:tag name="KSO_WM_UNIT_TYPE" val="l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98.8999938964844,&quot;left&quot;:341.75,&quot;top&quot;:98.62500305175782,&quot;width&quot;:520.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4*l_h_i*1_4_1"/>
  <p:tag name="KSO_WM_TEMPLATE_CATEGORY" val="custom"/>
  <p:tag name="KSO_WM_TEMPLATE_INDEX" val="20238007"/>
  <p:tag name="KSO_WM_UNIT_LAYERLEVEL" val="1_1_1"/>
  <p:tag name="KSO_WM_TAG_VERSION" val="3.0"/>
  <p:tag name="KSO_WM_DIAGRAM_GROUP_CODE" val="l1-1"/>
  <p:tag name="KSO_WM_UNIT_SUBTYPE" val="d"/>
  <p:tag name="KSO_WM_UNIT_TYPE" val="l_h_i"/>
  <p:tag name="KSO_WM_UNIT_INDEX" val="1_4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98.8999938964844,&quot;left&quot;:133.9,&quot;top&quot;:98.62500305175782,&quot;width&quot;:728.6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4*l_h_i*1_4_2"/>
  <p:tag name="KSO_WM_TEMPLATE_CATEGORY" val="custom"/>
  <p:tag name="KSO_WM_TEMPLATE_INDEX" val="20238007"/>
  <p:tag name="KSO_WM_UNIT_LAYERLEVEL" val="1_1_1"/>
  <p:tag name="KSO_WM_TAG_VERSION" val="3.0"/>
  <p:tag name="KSO_WM_DIAGRAM_GROUP_CODE" val="l1-1"/>
  <p:tag name="KSO_WM_UNIT_TYPE" val="l_h_i"/>
  <p:tag name="KSO_WM_UNIT_INDEX" val="1_4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98.8999938964844,&quot;left&quot;:133.9,&quot;top&quot;:98.62500305175782,&quot;width&quot;:728.65}"/>
  <p:tag name="KSO_WM_DIAGRAM_COLOR_MATCH_VALUE" val="{&quot;shape&quot;:{&quot;fill&quot;:{&quot;type&quot;:0},&quot;glow&quot;:{&quot;colorType&quot;:0},&quot;line&quot;:{&quot;solidLine&quot;:{&quot;brightness&quot;:0,&quot;colorType&quot;:2,&quot;rgb&quot;:&quot;#ffffff&quot;,&quot;transparency&quot;:0.30000001192092896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4*l_h_i*1_4_2"/>
  <p:tag name="KSO_WM_TEMPLATE_CATEGORY" val="custom"/>
  <p:tag name="KSO_WM_TEMPLATE_INDEX" val="20238007"/>
  <p:tag name="KSO_WM_UNIT_LAYERLEVEL" val="1_1_1"/>
  <p:tag name="KSO_WM_TAG_VERSION" val="3.0"/>
  <p:tag name="KSO_WM_DIAGRAM_GROUP_CODE" val="l1-1"/>
  <p:tag name="KSO_WM_UNIT_TYPE" val="l_h_i"/>
  <p:tag name="KSO_WM_UNIT_INDEX" val="1_4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98.8999938964844,&quot;left&quot;:133.9,&quot;top&quot;:98.62500305175782,&quot;width&quot;:728.65}"/>
  <p:tag name="KSO_WM_DIAGRAM_COLOR_MATCH_VALUE" val="{&quot;shape&quot;:{&quot;fill&quot;:{&quot;type&quot;:0},&quot;glow&quot;:{&quot;colorType&quot;:0},&quot;line&quot;:{&quot;solidLine&quot;:{&quot;brightness&quot;:0,&quot;colorType&quot;:2,&quot;rgb&quot;:&quot;#ffffff&quot;,&quot;transparency&quot;:0.30000001192092896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4*l_h_i*1_4_1"/>
  <p:tag name="KSO_WM_TEMPLATE_CATEGORY" val="custom"/>
  <p:tag name="KSO_WM_TEMPLATE_INDEX" val="20238007"/>
  <p:tag name="KSO_WM_UNIT_LAYERLEVEL" val="1_1_1"/>
  <p:tag name="KSO_WM_TAG_VERSION" val="3.0"/>
  <p:tag name="KSO_WM_DIAGRAM_GROUP_CODE" val="l1-1"/>
  <p:tag name="KSO_WM_UNIT_SUBTYPE" val="d"/>
  <p:tag name="KSO_WM_UNIT_TYPE" val="l_h_i"/>
  <p:tag name="KSO_WM_UNIT_INDEX" val="1_4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98.8999938964844,&quot;left&quot;:133.9,&quot;top&quot;:98.62500305175782,&quot;width&quot;:728.6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78.xml><?xml version="1.0" encoding="utf-8"?>
<p:tagLst xmlns:p="http://schemas.openxmlformats.org/presentationml/2006/main">
  <p:tag name="KSO_WM_SLIDE_ID" val="custom20238007_4"/>
  <p:tag name="KSO_WM_TEMPLATE_SUBCATEGORY" val="0"/>
  <p:tag name="KSO_WM_TEMPLATE_MASTER_TYPE" val="0"/>
  <p:tag name="KSO_WM_TEMPLATE_COLOR_TYPE" val="0"/>
  <p:tag name="KSO_WM_SLIDE_ITEM_CNT" val="4"/>
  <p:tag name="KSO_WM_SLIDE_INDEX" val="4"/>
  <p:tag name="KSO_WM_TAG_VERSION" val="3.0"/>
  <p:tag name="KSO_WM_BEAUTIFY_FLAG" val="#wm#"/>
  <p:tag name="KSO_WM_TEMPLATE_CATEGORY" val="custom"/>
  <p:tag name="KSO_WM_TEMPLATE_INDEX" val="20238007"/>
  <p:tag name="KSO_WM_SLIDE_TYPE" val="contents"/>
  <p:tag name="KSO_WM_SLIDE_SUBTYPE" val="diag"/>
  <p:tag name="KSO_WM_DIAGRAM_GROUP_CODE" val="l1-1"/>
  <p:tag name="KSO_WM_SLIDE_DIAGTYPE" val="l"/>
  <p:tag name="KSO_WM_SLIDE_LAYOUT" val="a_l"/>
  <p:tag name="KSO_WM_SLIDE_LAYOUT_CNT" val="1_1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7*a*1"/>
  <p:tag name="KSO_WM_TEMPLATE_CATEGORY" val="custom"/>
  <p:tag name="KSO_WM_TEMPLATE_INDEX" val="20238007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NOCLEAR" val="0"/>
  <p:tag name="KSO_WM_UNIT_VALUE" val="14"/>
  <p:tag name="KSO_WM_UNIT_TYPE" val="a"/>
  <p:tag name="KSO_WM_UNIT_INDEX" val="1"/>
  <p:tag name="KSO_WM_UNIT_PRESET_TEXT" val="Your title here"/>
</p:tagLst>
</file>

<file path=ppt/tags/tag180.xml><?xml version="1.0" encoding="utf-8"?>
<p:tagLst xmlns:p="http://schemas.openxmlformats.org/presentationml/2006/main">
  <p:tag name="KSO_WM_UNIT_HIGHLIGHT" val="0"/>
  <p:tag name="KSO_WM_UNIT_COMPATIBLE" val="1"/>
  <p:tag name="KSO_WM_UNIT_DIAGRAM_ISNUMVISUAL" val="0"/>
  <p:tag name="KSO_WM_UNIT_DIAGRAM_ISREFERUNIT" val="0"/>
  <p:tag name="KSO_WM_UNIT_ID" val="custom20238007_7*e*1"/>
  <p:tag name="KSO_WM_TEMPLATE_CATEGORY" val="custom"/>
  <p:tag name="KSO_WM_TEMPLATE_INDEX" val="20238007"/>
  <p:tag name="KSO_WM_UNIT_LAYERLEVEL" val="1"/>
  <p:tag name="KSO_WM_TAG_VERSION" val="3.0"/>
  <p:tag name="KSO_WM_BEAUTIFY_FLAG" val="#wm#"/>
  <p:tag name="KSO_WM_UNIT_NOCLEAR" val="0"/>
  <p:tag name="KSO_WM_UNIT_VALUE" val="13"/>
  <p:tag name="KSO_WM_UNIT_TYPE" val="e"/>
  <p:tag name="KSO_WM_UNIT_INDEX" val="1"/>
  <p:tag name="KSO_WM_UNIT_PRESET_TEXT" val="01"/>
</p:tagLst>
</file>

<file path=ppt/tags/tag181.xml><?xml version="1.0" encoding="utf-8"?>
<p:tagLst xmlns:p="http://schemas.openxmlformats.org/presentationml/2006/main">
  <p:tag name="KSO_WM_SLIDE_ID" val="custom20238007_7"/>
  <p:tag name="KSO_WM_TEMPLATE_SUBCATEGORY" val="29"/>
  <p:tag name="KSO_WM_TEMPLATE_MASTER_TYPE" val="0"/>
  <p:tag name="KSO_WM_TEMPLATE_COLOR_TYPE" val="0"/>
  <p:tag name="KSO_WM_SLIDE_ITEM_CNT" val="0"/>
  <p:tag name="KSO_WM_SLIDE_INDEX" val="7"/>
  <p:tag name="KSO_WM_TAG_VERSION" val="3.0"/>
  <p:tag name="KSO_WM_BEAUTIFY_FLAG" val="#wm#"/>
  <p:tag name="KSO_WM_TEMPLATE_CATEGORY" val="custom"/>
  <p:tag name="KSO_WM_TEMPLATE_INDEX" val="20238007"/>
  <p:tag name="KSO_WM_SLIDE_TYPE" val="sectionTitle"/>
  <p:tag name="KSO_WM_SLIDE_SUBTYPE" val="pureTxt"/>
  <p:tag name="KSO_WM_SLIDE_LAYOUT" val="a_e"/>
  <p:tag name="KSO_WM_SLIDE_LAYOUT_CNT" val="1_1"/>
  <p:tag name="KSO_WM_SPECIAL_SOURCE" val="bdnull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9*a*1"/>
  <p:tag name="KSO_WM_TEMPLATE_CATEGORY" val="custom"/>
  <p:tag name="KSO_WM_TEMPLATE_INDEX" val="20238007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NOCLEAR" val="1"/>
  <p:tag name="KSO_WM_UNIT_TYPE" val="a"/>
  <p:tag name="KSO_WM_UNIT_INDEX" val="1"/>
  <p:tag name="KSO_WM_UNIT_PRESET_TEXT" val="THANK YOU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38007_9*f*4"/>
  <p:tag name="KSO_WM_TEMPLATE_CATEGORY" val="custom"/>
  <p:tag name="KSO_WM_TEMPLATE_INDEX" val="20238007"/>
  <p:tag name="KSO_WM_UNIT_LAYERLEVEL" val="1"/>
  <p:tag name="KSO_WM_TAG_VERSION" val="3.0"/>
  <p:tag name="KSO_WM_BEAUTIFY_FLAG" val="#wm#"/>
  <p:tag name="KSO_WM_UNIT_SUBTYPE" val="b"/>
  <p:tag name="KSO_WM_UNIT_NOCLEAR" val="0"/>
  <p:tag name="KSO_WM_UNIT_VALUE" val="8"/>
  <p:tag name="KSO_WM_UNIT_TYPE" val="f"/>
  <p:tag name="KSO_WM_UNIT_INDEX" val="4"/>
  <p:tag name="KSO_WM_UNIT_PRESET_TEXT" val="Name"/>
</p:tagLst>
</file>

<file path=ppt/tags/tag184.xml><?xml version="1.0" encoding="utf-8"?>
<p:tagLst xmlns:p="http://schemas.openxmlformats.org/presentationml/2006/main">
  <p:tag name="KSO_WM_SLIDE_ID" val="custom20238007_9"/>
  <p:tag name="KSO_WM_TEMPLATE_SUBCATEGORY" val="29"/>
  <p:tag name="KSO_WM_TEMPLATE_MASTER_TYPE" val="0"/>
  <p:tag name="KSO_WM_TEMPLATE_COLOR_TYPE" val="0"/>
  <p:tag name="KSO_WM_SLIDE_ITEM_CNT" val="0"/>
  <p:tag name="KSO_WM_SLIDE_INDEX" val="9"/>
  <p:tag name="KSO_WM_TAG_VERSION" val="3.0"/>
  <p:tag name="KSO_WM_BEAUTIFY_FLAG" val="#wm#"/>
  <p:tag name="KSO_WM_TEMPLATE_CATEGORY" val="custom"/>
  <p:tag name="KSO_WM_TEMPLATE_INDEX" val="20238007"/>
  <p:tag name="KSO_WM_SLIDE_TYPE" val="endPage"/>
  <p:tag name="KSO_WM_SLIDE_SUBTYPE" val="pureTxt"/>
  <p:tag name="KSO_WM_SLIDE_LAYOUT" val="a_f"/>
  <p:tag name="KSO_WM_SLIDE_LAYOUT_CNT" val="1_1"/>
  <p:tag name="KSO_WM_SPECIAL_SOURCE" val="bdnull"/>
</p:tagLst>
</file>

<file path=ppt/tags/tag185.xml><?xml version="1.0" encoding="utf-8"?>
<p:tagLst xmlns:p="http://schemas.openxmlformats.org/presentationml/2006/main">
  <p:tag name="resource_record_key" val="{&quot;65&quot;:[20238007],&quot;70&quot;:[3321971,3312487,3318909,3318493]}"/>
</p:tagLst>
</file>

<file path=ppt/theme/theme1.xml><?xml version="1.0" encoding="utf-8"?>
<a:theme xmlns:a="http://schemas.openxmlformats.org/drawingml/2006/main" name="Office Theme">
  <a:themeElements>
    <a:clrScheme name="自定义 160">
      <a:dk1>
        <a:srgbClr val="000000"/>
      </a:dk1>
      <a:lt1>
        <a:srgbClr val="FFFFFF"/>
      </a:lt1>
      <a:dk2>
        <a:srgbClr val="001548"/>
      </a:dk2>
      <a:lt2>
        <a:srgbClr val="F5F7FF"/>
      </a:lt2>
      <a:accent1>
        <a:srgbClr val="00A7FF"/>
      </a:accent1>
      <a:accent2>
        <a:srgbClr val="3386ED"/>
      </a:accent2>
      <a:accent3>
        <a:srgbClr val="33F0FF"/>
      </a:accent3>
      <a:accent4>
        <a:srgbClr val="FA406C"/>
      </a:accent4>
      <a:accent5>
        <a:srgbClr val="C933FE"/>
      </a:accent5>
      <a:accent6>
        <a:srgbClr val="FF00A7"/>
      </a:accent6>
      <a:hlink>
        <a:srgbClr val="304FFE"/>
      </a:hlink>
      <a:folHlink>
        <a:srgbClr val="492067"/>
      </a:folHlink>
    </a:clrScheme>
    <a:fontScheme name="字体-商务">
      <a:majorFont>
        <a:latin typeface="Inter Bold"/>
        <a:ea typeface="Inter Bold"/>
        <a:cs typeface=""/>
      </a:majorFont>
      <a:minorFont>
        <a:latin typeface="Inter"/>
        <a:ea typeface="Inte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noFill/>
        <a:ln w="12700">
          <a:solidFill>
            <a:schemeClr val="tx1">
              <a:alpha val="70000"/>
            </a:schemeClr>
          </a:solidFill>
          <a:prstDash val="solid"/>
        </a:ln>
      </a:spPr>
      <a:bodyPr/>
      <a:lstStyle/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2280</Words>
  <Application>WPS Presentation</Application>
  <PresentationFormat>Широкоэкранный</PresentationFormat>
  <Paragraphs>131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4" baseType="lpstr">
      <vt:lpstr>Arial</vt:lpstr>
      <vt:lpstr>SimSun</vt:lpstr>
      <vt:lpstr>Wingdings</vt:lpstr>
      <vt:lpstr>Inter Bold</vt:lpstr>
      <vt:lpstr>Segoe Print</vt:lpstr>
      <vt:lpstr>Inter</vt:lpstr>
      <vt:lpstr>Microsoft YaHei</vt:lpstr>
      <vt:lpstr>Arial Unicode MS</vt:lpstr>
      <vt:lpstr>Calibri</vt:lpstr>
      <vt:lpstr>Times New Roman</vt:lpstr>
      <vt:lpstr>-apple-system</vt:lpstr>
      <vt:lpstr>Times New Roman</vt:lpstr>
      <vt:lpstr>TimesNewRomanPS-BoldMT</vt:lpstr>
      <vt:lpstr>Office Theme</vt:lpstr>
      <vt:lpstr>Your title here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Contents </vt:lpstr>
      <vt:lpstr>Your title here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 here</dc:title>
  <dc:creator/>
  <cp:lastModifiedBy>Komila Xamidova</cp:lastModifiedBy>
  <cp:revision>4</cp:revision>
  <dcterms:created xsi:type="dcterms:W3CDTF">2026-07-10T14:17:00Z</dcterms:created>
  <dcterms:modified xsi:type="dcterms:W3CDTF">2026-07-25T13:52:04Z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1049-12.1.0.27458</vt:lpwstr>
  </property>
  <property fmtid="{D5CDD505-2E9C-101B-9397-08002B2CF9AE}" pid="3" name="ICV">
    <vt:lpwstr>9EC4C9207B21444A865BEEF07087E8CA_12</vt:lpwstr>
  </property>
</Properties>
</file>