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3"/>
  </p:sldMasterIdLst>
  <p:notesMasterIdLst>
    <p:notesMasterId r:id="rId19"/>
  </p:notesMasterIdLst>
  <p:handoutMasterIdLst>
    <p:handoutMasterId r:id="rId20"/>
  </p:handoutMasterIdLst>
  <p:sldIdLst>
    <p:sldId id="312" r:id="rId4"/>
    <p:sldId id="315" r:id="rId5"/>
    <p:sldId id="343" r:id="rId6"/>
    <p:sldId id="342" r:id="rId7"/>
    <p:sldId id="324" r:id="rId8"/>
    <p:sldId id="314" r:id="rId9"/>
    <p:sldId id="320" r:id="rId10"/>
    <p:sldId id="313" r:id="rId11"/>
    <p:sldId id="318" r:id="rId12"/>
    <p:sldId id="319" r:id="rId13"/>
    <p:sldId id="341" r:id="rId14"/>
    <p:sldId id="345" r:id="rId15"/>
    <p:sldId id="346" r:id="rId16"/>
    <p:sldId id="347" r:id="rId17"/>
    <p:sldId id="340" r:id="rId18"/>
  </p:sldIdLst>
  <p:sldSz cx="12192000" cy="6858000"/>
  <p:notesSz cx="6858000" cy="9144000"/>
  <p:custDataLst>
    <p:tags r:id="rId24"/>
  </p:custDataLst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4046B25-1CD6-4BDF-92BA-5F34AA971286}">
          <p14:sldIdLst>
            <p14:sldId id="312"/>
            <p14:sldId id="315"/>
            <p14:sldId id="343"/>
            <p14:sldId id="342"/>
            <p14:sldId id="324"/>
            <p14:sldId id="314"/>
            <p14:sldId id="320"/>
            <p14:sldId id="313"/>
            <p14:sldId id="318"/>
            <p14:sldId id="319"/>
            <p14:sldId id="341"/>
            <p14:sldId id="345"/>
            <p14:sldId id="346"/>
            <p14:sldId id="347"/>
            <p14:sldId id="340"/>
          </p14:sldIdLst>
        </p14:section>
        <p14:section name="infographic" id="{E056A892-9213-4DC4-B05C-EEA7800C2A1F}">
          <p14:sldIdLst/>
        </p14:section>
        <p14:section name="Closing Section" id="{F9018635-FA30-4337-8773-261AA56F254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E1C7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913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408" y="66"/>
      </p:cViewPr>
      <p:guideLst>
        <p:guide orient="horz" pos="215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2570"/>
    </p:cViewPr>
  </p:sorterViewPr>
  <p:notesViewPr>
    <p:cSldViewPr snapToGrid="0">
      <p:cViewPr varScale="1">
        <p:scale>
          <a:sx n="55" d="100"/>
          <a:sy n="55" d="100"/>
        </p:scale>
        <p:origin x="2772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4" Type="http://schemas.openxmlformats.org/officeDocument/2006/relationships/tags" Target="tags/tag220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2C2A53-E32C-4C5E-ADA7-D79FB0BA762E}" type="datetimeFigureOut">
              <a:rPr lang="id-ID" smtClean="0"/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880536-9986-4883-89D2-475E07E85C6D}" type="slidenum">
              <a:rPr lang="id-ID" smtClean="0"/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470ACA-6663-46EC-B8D9-3B809DFCA7CE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C4E5E3-5945-42E1-95B7-2F0223F6C280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microsoft.com/office/2007/relationships/hdphoto" Target="../media/image3.wdp"/><Relationship Id="rId8" Type="http://schemas.openxmlformats.org/officeDocument/2006/relationships/image" Target="NULL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7" Type="http://schemas.openxmlformats.org/officeDocument/2006/relationships/tags" Target="../tags/tag11.xml"/><Relationship Id="rId16" Type="http://schemas.openxmlformats.org/officeDocument/2006/relationships/tags" Target="../tags/tag10.xml"/><Relationship Id="rId15" Type="http://schemas.openxmlformats.org/officeDocument/2006/relationships/tags" Target="../tags/tag9.xml"/><Relationship Id="rId14" Type="http://schemas.openxmlformats.org/officeDocument/2006/relationships/tags" Target="../tags/tag8.xml"/><Relationship Id="rId13" Type="http://schemas.openxmlformats.org/officeDocument/2006/relationships/tags" Target="../tags/tag7.xml"/><Relationship Id="rId12" Type="http://schemas.microsoft.com/office/2007/relationships/hdphoto" Target="../media/image5.wdp"/><Relationship Id="rId11" Type="http://schemas.openxmlformats.org/officeDocument/2006/relationships/image" Target="../media/image4.png"/><Relationship Id="rId10" Type="http://schemas.openxmlformats.org/officeDocument/2006/relationships/tags" Target="../tags/tag6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8" Type="http://schemas.openxmlformats.org/officeDocument/2006/relationships/tags" Target="../tags/tag20.xml"/><Relationship Id="rId7" Type="http://schemas.microsoft.com/office/2007/relationships/hdphoto" Target="../media/image7.wdp"/><Relationship Id="rId6" Type="http://schemas.openxmlformats.org/officeDocument/2006/relationships/image" Target="NULL" TargetMode="External"/><Relationship Id="rId5" Type="http://schemas.openxmlformats.org/officeDocument/2006/relationships/image" Target="../media/image6.png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4" Type="http://schemas.openxmlformats.org/officeDocument/2006/relationships/tags" Target="../tags/tag24.xml"/><Relationship Id="rId13" Type="http://schemas.openxmlformats.org/officeDocument/2006/relationships/tags" Target="../tags/tag23.xml"/><Relationship Id="rId12" Type="http://schemas.openxmlformats.org/officeDocument/2006/relationships/tags" Target="../tags/tag22.xml"/><Relationship Id="rId11" Type="http://schemas.openxmlformats.org/officeDocument/2006/relationships/tags" Target="../tags/tag21.xml"/><Relationship Id="rId10" Type="http://schemas.microsoft.com/office/2007/relationships/hdphoto" Target="../media/image9.wdp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32.xml"/><Relationship Id="rId8" Type="http://schemas.openxmlformats.org/officeDocument/2006/relationships/tags" Target="../tags/tag31.xml"/><Relationship Id="rId7" Type="http://schemas.openxmlformats.org/officeDocument/2006/relationships/tags" Target="../tags/tag30.xml"/><Relationship Id="rId6" Type="http://schemas.openxmlformats.org/officeDocument/2006/relationships/tags" Target="../tags/tag29.xml"/><Relationship Id="rId5" Type="http://schemas.openxmlformats.org/officeDocument/2006/relationships/tags" Target="../tags/tag28.xml"/><Relationship Id="rId4" Type="http://schemas.openxmlformats.org/officeDocument/2006/relationships/tags" Target="../tags/tag27.xml"/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0" Type="http://schemas.openxmlformats.org/officeDocument/2006/relationships/tags" Target="../tags/tag33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7" Type="http://schemas.openxmlformats.org/officeDocument/2006/relationships/tags" Target="../tags/tag39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47.xml"/><Relationship Id="rId8" Type="http://schemas.openxmlformats.org/officeDocument/2006/relationships/tags" Target="../tags/tag46.xml"/><Relationship Id="rId7" Type="http://schemas.openxmlformats.org/officeDocument/2006/relationships/tags" Target="../tags/tag45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tags" Target="../tags/tag42.xml"/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5" Type="http://schemas.openxmlformats.org/officeDocument/2006/relationships/tags" Target="../tags/tag58.xml"/><Relationship Id="rId4" Type="http://schemas.openxmlformats.org/officeDocument/2006/relationships/tags" Target="../tags/tag57.xml"/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6" Type="http://schemas.openxmlformats.org/officeDocument/2006/relationships/tags" Target="../tags/tag63.xml"/><Relationship Id="rId5" Type="http://schemas.openxmlformats.org/officeDocument/2006/relationships/tags" Target="../tags/tag62.xml"/><Relationship Id="rId4" Type="http://schemas.openxmlformats.org/officeDocument/2006/relationships/tags" Target="../tags/tag61.xml"/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68.xml"/><Relationship Id="rId8" Type="http://schemas.microsoft.com/office/2007/relationships/hdphoto" Target="../media/image11.wdp"/><Relationship Id="rId7" Type="http://schemas.openxmlformats.org/officeDocument/2006/relationships/image" Target="NULL" TargetMode="External"/><Relationship Id="rId6" Type="http://schemas.openxmlformats.org/officeDocument/2006/relationships/image" Target="../media/image10.png"/><Relationship Id="rId5" Type="http://schemas.openxmlformats.org/officeDocument/2006/relationships/tags" Target="../tags/tag67.xml"/><Relationship Id="rId4" Type="http://schemas.openxmlformats.org/officeDocument/2006/relationships/tags" Target="../tags/tag66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7" Type="http://schemas.openxmlformats.org/officeDocument/2006/relationships/tags" Target="../tags/tag74.xml"/><Relationship Id="rId16" Type="http://schemas.openxmlformats.org/officeDocument/2006/relationships/tags" Target="../tags/tag73.xml"/><Relationship Id="rId15" Type="http://schemas.openxmlformats.org/officeDocument/2006/relationships/tags" Target="../tags/tag72.xml"/><Relationship Id="rId14" Type="http://schemas.openxmlformats.org/officeDocument/2006/relationships/tags" Target="../tags/tag71.xml"/><Relationship Id="rId13" Type="http://schemas.openxmlformats.org/officeDocument/2006/relationships/tags" Target="../tags/tag70.xml"/><Relationship Id="rId12" Type="http://schemas.openxmlformats.org/officeDocument/2006/relationships/tags" Target="../tags/tag69.xml"/><Relationship Id="rId11" Type="http://schemas.microsoft.com/office/2007/relationships/hdphoto" Target="../media/image13.wdp"/><Relationship Id="rId10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2704010"/>
            <a:ext cx="8321040" cy="41539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0450286" cy="3644537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" y="0"/>
            <a:ext cx="2364377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1031968" y="1103811"/>
            <a:ext cx="3135086" cy="4650377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id-ID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" y="0"/>
            <a:ext cx="1046335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1025433" y="0"/>
            <a:ext cx="4056018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9039497" y="-1"/>
            <a:ext cx="3152503" cy="342246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6361611" y="1159327"/>
            <a:ext cx="4624254" cy="4526281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id-ID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" y="0"/>
            <a:ext cx="3200401" cy="34355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1293224" y="887457"/>
            <a:ext cx="4023360" cy="5461092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id-ID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7563395" y="-1"/>
            <a:ext cx="4628606" cy="41670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6035041" y="1293223"/>
            <a:ext cx="4885507" cy="4349931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9287691" y="2181497"/>
            <a:ext cx="2904308" cy="254725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1267098" y="640080"/>
            <a:ext cx="9666514" cy="2664822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" y="0"/>
            <a:ext cx="6126481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685800" y="1057273"/>
            <a:ext cx="3141617" cy="5252086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id-ID" dirty="0"/>
          </a:p>
        </p:txBody>
      </p:sp>
      <p:sp>
        <p:nvSpPr>
          <p:cNvPr id="5" name="Picture Placeholder 8"/>
          <p:cNvSpPr>
            <a:spLocks noGrp="1"/>
          </p:cNvSpPr>
          <p:nvPr>
            <p:ph type="pic" sz="quarter" idx="11"/>
          </p:nvPr>
        </p:nvSpPr>
        <p:spPr>
          <a:xfrm>
            <a:off x="4130040" y="1057273"/>
            <a:ext cx="3141617" cy="5252086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id-ID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9326880" y="0"/>
            <a:ext cx="2865120" cy="45981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icture Placeholder 8"/>
          <p:cNvSpPr>
            <a:spLocks noGrp="1"/>
          </p:cNvSpPr>
          <p:nvPr>
            <p:ph type="pic" sz="quarter" idx="11"/>
          </p:nvPr>
        </p:nvSpPr>
        <p:spPr>
          <a:xfrm>
            <a:off x="8190412" y="560884"/>
            <a:ext cx="3326674" cy="3331847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id-ID" dirty="0"/>
          </a:p>
        </p:txBody>
      </p:sp>
      <p:sp>
        <p:nvSpPr>
          <p:cNvPr id="4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4859382" y="560884"/>
            <a:ext cx="3074126" cy="581379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id-ID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1" y="0"/>
            <a:ext cx="6152607" cy="42062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61850" y="659675"/>
            <a:ext cx="4807131" cy="2560320"/>
          </a:xfrm>
          <a:custGeom>
            <a:avLst/>
            <a:gdLst>
              <a:gd name="connsiteX0" fmla="*/ 0 w 1883229"/>
              <a:gd name="connsiteY0" fmla="*/ 0 h 2764971"/>
              <a:gd name="connsiteX1" fmla="*/ 1883229 w 1883229"/>
              <a:gd name="connsiteY1" fmla="*/ 0 h 2764971"/>
              <a:gd name="connsiteX2" fmla="*/ 1883229 w 1883229"/>
              <a:gd name="connsiteY2" fmla="*/ 2764971 h 2764971"/>
              <a:gd name="connsiteX3" fmla="*/ 0 w 1883229"/>
              <a:gd name="connsiteY3" fmla="*/ 2764971 h 276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83229" h="2764971">
                <a:moveTo>
                  <a:pt x="0" y="0"/>
                </a:moveTo>
                <a:lnTo>
                  <a:pt x="1883229" y="0"/>
                </a:lnTo>
                <a:lnTo>
                  <a:pt x="1883229" y="2764971"/>
                </a:lnTo>
                <a:lnTo>
                  <a:pt x="0" y="27649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3931919" y="3657601"/>
            <a:ext cx="2821577" cy="2560320"/>
          </a:xfrm>
          <a:custGeom>
            <a:avLst/>
            <a:gdLst>
              <a:gd name="connsiteX0" fmla="*/ 0 w 1883229"/>
              <a:gd name="connsiteY0" fmla="*/ 0 h 2764971"/>
              <a:gd name="connsiteX1" fmla="*/ 1883229 w 1883229"/>
              <a:gd name="connsiteY1" fmla="*/ 0 h 2764971"/>
              <a:gd name="connsiteX2" fmla="*/ 1883229 w 1883229"/>
              <a:gd name="connsiteY2" fmla="*/ 2764971 h 2764971"/>
              <a:gd name="connsiteX3" fmla="*/ 0 w 1883229"/>
              <a:gd name="connsiteY3" fmla="*/ 2764971 h 276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83229" h="2764971">
                <a:moveTo>
                  <a:pt x="0" y="0"/>
                </a:moveTo>
                <a:lnTo>
                  <a:pt x="1883229" y="0"/>
                </a:lnTo>
                <a:lnTo>
                  <a:pt x="1883229" y="2764971"/>
                </a:lnTo>
                <a:lnTo>
                  <a:pt x="0" y="27649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sp>
      <p:sp>
        <p:nvSpPr>
          <p:cNvPr id="5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61850" y="3657601"/>
            <a:ext cx="2564673" cy="2011680"/>
          </a:xfrm>
          <a:custGeom>
            <a:avLst/>
            <a:gdLst>
              <a:gd name="connsiteX0" fmla="*/ 0 w 1883229"/>
              <a:gd name="connsiteY0" fmla="*/ 0 h 2764971"/>
              <a:gd name="connsiteX1" fmla="*/ 1883229 w 1883229"/>
              <a:gd name="connsiteY1" fmla="*/ 0 h 2764971"/>
              <a:gd name="connsiteX2" fmla="*/ 1883229 w 1883229"/>
              <a:gd name="connsiteY2" fmla="*/ 2764971 h 2764971"/>
              <a:gd name="connsiteX3" fmla="*/ 0 w 1883229"/>
              <a:gd name="connsiteY3" fmla="*/ 2764971 h 276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83229" h="2764971">
                <a:moveTo>
                  <a:pt x="0" y="0"/>
                </a:moveTo>
                <a:lnTo>
                  <a:pt x="1883229" y="0"/>
                </a:lnTo>
                <a:lnTo>
                  <a:pt x="1883229" y="2764971"/>
                </a:lnTo>
                <a:lnTo>
                  <a:pt x="0" y="27649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62402" y="2703196"/>
            <a:ext cx="3408114" cy="2607056"/>
          </a:xfrm>
          <a:prstGeom prst="roundRect">
            <a:avLst>
              <a:gd name="adj" fmla="val 2838"/>
            </a:avLst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 sz="100"/>
          </a:p>
        </p:txBody>
      </p:sp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8188534" y="2694726"/>
            <a:ext cx="3408114" cy="2607056"/>
          </a:xfrm>
          <a:prstGeom prst="roundRect">
            <a:avLst>
              <a:gd name="adj" fmla="val 2838"/>
            </a:avLst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 sz="10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10933044" y="4688805"/>
            <a:ext cx="1258956" cy="21691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463675"/>
            <a:ext cx="6453188" cy="24558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id-ID"/>
          </a:p>
        </p:txBody>
      </p:sp>
      <p:sp>
        <p:nvSpPr>
          <p:cNvPr id="4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8269242" y="3919538"/>
            <a:ext cx="3121025" cy="23241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8602180" y="1042305"/>
            <a:ext cx="2431633" cy="4876783"/>
            <a:chOff x="2342936" y="476046"/>
            <a:chExt cx="1935595" cy="388194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2936" y="476046"/>
              <a:ext cx="1935595" cy="3881945"/>
            </a:xfrm>
            <a:prstGeom prst="rect">
              <a:avLst/>
            </a:prstGeom>
          </p:spPr>
        </p:pic>
        <p:sp>
          <p:nvSpPr>
            <p:cNvPr id="5" name="Freeform 4"/>
            <p:cNvSpPr/>
            <p:nvPr/>
          </p:nvSpPr>
          <p:spPr bwMode="auto">
            <a:xfrm>
              <a:off x="2469778" y="599569"/>
              <a:ext cx="1686986" cy="3633125"/>
            </a:xfrm>
            <a:custGeom>
              <a:avLst/>
              <a:gdLst>
                <a:gd name="T0" fmla="*/ 510 w 570"/>
                <a:gd name="T1" fmla="*/ 0 h 1232"/>
                <a:gd name="T2" fmla="*/ 510 w 570"/>
                <a:gd name="T3" fmla="*/ 0 h 1232"/>
                <a:gd name="T4" fmla="*/ 452 w 570"/>
                <a:gd name="T5" fmla="*/ 0 h 1232"/>
                <a:gd name="T6" fmla="*/ 444 w 570"/>
                <a:gd name="T7" fmla="*/ 7 h 1232"/>
                <a:gd name="T8" fmla="*/ 444 w 570"/>
                <a:gd name="T9" fmla="*/ 8 h 1232"/>
                <a:gd name="T10" fmla="*/ 444 w 570"/>
                <a:gd name="T11" fmla="*/ 8 h 1232"/>
                <a:gd name="T12" fmla="*/ 444 w 570"/>
                <a:gd name="T13" fmla="*/ 16 h 1232"/>
                <a:gd name="T14" fmla="*/ 415 w 570"/>
                <a:gd name="T15" fmla="*/ 45 h 1232"/>
                <a:gd name="T16" fmla="*/ 414 w 570"/>
                <a:gd name="T17" fmla="*/ 45 h 1232"/>
                <a:gd name="T18" fmla="*/ 157 w 570"/>
                <a:gd name="T19" fmla="*/ 45 h 1232"/>
                <a:gd name="T20" fmla="*/ 156 w 570"/>
                <a:gd name="T21" fmla="*/ 45 h 1232"/>
                <a:gd name="T22" fmla="*/ 155 w 570"/>
                <a:gd name="T23" fmla="*/ 45 h 1232"/>
                <a:gd name="T24" fmla="*/ 155 w 570"/>
                <a:gd name="T25" fmla="*/ 45 h 1232"/>
                <a:gd name="T26" fmla="*/ 155 w 570"/>
                <a:gd name="T27" fmla="*/ 45 h 1232"/>
                <a:gd name="T28" fmla="*/ 127 w 570"/>
                <a:gd name="T29" fmla="*/ 16 h 1232"/>
                <a:gd name="T30" fmla="*/ 127 w 570"/>
                <a:gd name="T31" fmla="*/ 7 h 1232"/>
                <a:gd name="T32" fmla="*/ 119 w 570"/>
                <a:gd name="T33" fmla="*/ 0 h 1232"/>
                <a:gd name="T34" fmla="*/ 60 w 570"/>
                <a:gd name="T35" fmla="*/ 0 h 1232"/>
                <a:gd name="T36" fmla="*/ 60 w 570"/>
                <a:gd name="T37" fmla="*/ 0 h 1232"/>
                <a:gd name="T38" fmla="*/ 60 w 570"/>
                <a:gd name="T39" fmla="*/ 0 h 1232"/>
                <a:gd name="T40" fmla="*/ 57 w 570"/>
                <a:gd name="T41" fmla="*/ 0 h 1232"/>
                <a:gd name="T42" fmla="*/ 57 w 570"/>
                <a:gd name="T43" fmla="*/ 0 h 1232"/>
                <a:gd name="T44" fmla="*/ 0 w 570"/>
                <a:gd name="T45" fmla="*/ 60 h 1232"/>
                <a:gd name="T46" fmla="*/ 0 w 570"/>
                <a:gd name="T47" fmla="*/ 1171 h 1232"/>
                <a:gd name="T48" fmla="*/ 0 w 570"/>
                <a:gd name="T49" fmla="*/ 1171 h 1232"/>
                <a:gd name="T50" fmla="*/ 60 w 570"/>
                <a:gd name="T51" fmla="*/ 1232 h 1232"/>
                <a:gd name="T52" fmla="*/ 510 w 570"/>
                <a:gd name="T53" fmla="*/ 1232 h 1232"/>
                <a:gd name="T54" fmla="*/ 570 w 570"/>
                <a:gd name="T55" fmla="*/ 1171 h 1232"/>
                <a:gd name="T56" fmla="*/ 570 w 570"/>
                <a:gd name="T57" fmla="*/ 1171 h 1232"/>
                <a:gd name="T58" fmla="*/ 570 w 570"/>
                <a:gd name="T59" fmla="*/ 60 h 1232"/>
                <a:gd name="T60" fmla="*/ 510 w 570"/>
                <a:gd name="T61" fmla="*/ 0 h 1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70" h="1232">
                  <a:moveTo>
                    <a:pt x="510" y="0"/>
                  </a:moveTo>
                  <a:cubicBezTo>
                    <a:pt x="510" y="0"/>
                    <a:pt x="510" y="0"/>
                    <a:pt x="510" y="0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47" y="0"/>
                    <a:pt x="444" y="3"/>
                    <a:pt x="444" y="7"/>
                  </a:cubicBezTo>
                  <a:cubicBezTo>
                    <a:pt x="444" y="8"/>
                    <a:pt x="444" y="8"/>
                    <a:pt x="444" y="8"/>
                  </a:cubicBezTo>
                  <a:cubicBezTo>
                    <a:pt x="444" y="8"/>
                    <a:pt x="444" y="8"/>
                    <a:pt x="444" y="8"/>
                  </a:cubicBezTo>
                  <a:cubicBezTo>
                    <a:pt x="444" y="16"/>
                    <a:pt x="444" y="16"/>
                    <a:pt x="444" y="16"/>
                  </a:cubicBezTo>
                  <a:cubicBezTo>
                    <a:pt x="444" y="32"/>
                    <a:pt x="431" y="45"/>
                    <a:pt x="415" y="45"/>
                  </a:cubicBezTo>
                  <a:cubicBezTo>
                    <a:pt x="414" y="45"/>
                    <a:pt x="414" y="45"/>
                    <a:pt x="414" y="45"/>
                  </a:cubicBezTo>
                  <a:cubicBezTo>
                    <a:pt x="157" y="45"/>
                    <a:pt x="157" y="45"/>
                    <a:pt x="157" y="45"/>
                  </a:cubicBezTo>
                  <a:cubicBezTo>
                    <a:pt x="157" y="45"/>
                    <a:pt x="156" y="45"/>
                    <a:pt x="156" y="45"/>
                  </a:cubicBezTo>
                  <a:cubicBezTo>
                    <a:pt x="156" y="45"/>
                    <a:pt x="156" y="45"/>
                    <a:pt x="155" y="45"/>
                  </a:cubicBezTo>
                  <a:cubicBezTo>
                    <a:pt x="155" y="45"/>
                    <a:pt x="155" y="45"/>
                    <a:pt x="155" y="45"/>
                  </a:cubicBezTo>
                  <a:cubicBezTo>
                    <a:pt x="155" y="45"/>
                    <a:pt x="155" y="45"/>
                    <a:pt x="155" y="45"/>
                  </a:cubicBezTo>
                  <a:cubicBezTo>
                    <a:pt x="140" y="44"/>
                    <a:pt x="127" y="31"/>
                    <a:pt x="127" y="16"/>
                  </a:cubicBezTo>
                  <a:cubicBezTo>
                    <a:pt x="127" y="7"/>
                    <a:pt x="127" y="7"/>
                    <a:pt x="127" y="7"/>
                  </a:cubicBezTo>
                  <a:cubicBezTo>
                    <a:pt x="127" y="3"/>
                    <a:pt x="124" y="0"/>
                    <a:pt x="11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25" y="1"/>
                    <a:pt x="0" y="27"/>
                    <a:pt x="0" y="60"/>
                  </a:cubicBezTo>
                  <a:cubicBezTo>
                    <a:pt x="0" y="1171"/>
                    <a:pt x="0" y="1171"/>
                    <a:pt x="0" y="1171"/>
                  </a:cubicBezTo>
                  <a:cubicBezTo>
                    <a:pt x="0" y="1171"/>
                    <a:pt x="0" y="1171"/>
                    <a:pt x="0" y="1171"/>
                  </a:cubicBezTo>
                  <a:cubicBezTo>
                    <a:pt x="0" y="1205"/>
                    <a:pt x="27" y="1232"/>
                    <a:pt x="60" y="1232"/>
                  </a:cubicBezTo>
                  <a:cubicBezTo>
                    <a:pt x="510" y="1232"/>
                    <a:pt x="510" y="1232"/>
                    <a:pt x="510" y="1232"/>
                  </a:cubicBezTo>
                  <a:cubicBezTo>
                    <a:pt x="543" y="1232"/>
                    <a:pt x="570" y="1205"/>
                    <a:pt x="570" y="1171"/>
                  </a:cubicBezTo>
                  <a:cubicBezTo>
                    <a:pt x="570" y="1171"/>
                    <a:pt x="570" y="1171"/>
                    <a:pt x="570" y="1171"/>
                  </a:cubicBezTo>
                  <a:cubicBezTo>
                    <a:pt x="570" y="60"/>
                    <a:pt x="570" y="60"/>
                    <a:pt x="570" y="60"/>
                  </a:cubicBezTo>
                  <a:cubicBezTo>
                    <a:pt x="570" y="27"/>
                    <a:pt x="543" y="0"/>
                    <a:pt x="510" y="0"/>
                  </a:cubicBezTo>
                  <a:close/>
                </a:path>
              </a:pathLst>
            </a:custGeom>
            <a:solidFill>
              <a:srgbClr val="DDDDDD"/>
            </a:solidFill>
            <a:ln w="3175" cap="flat">
              <a:solidFill>
                <a:schemeClr val="tx1">
                  <a:lumMod val="90000"/>
                  <a:lumOff val="10000"/>
                </a:schemeClr>
              </a:solidFill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baseline="-25000" dirty="0"/>
            </a:p>
          </p:txBody>
        </p:sp>
      </p:grpSp>
      <p:sp>
        <p:nvSpPr>
          <p:cNvPr id="6" name="Picture Placeholder 9"/>
          <p:cNvSpPr>
            <a:spLocks noGrp="1"/>
          </p:cNvSpPr>
          <p:nvPr>
            <p:ph type="pic" sz="quarter" idx="12" hasCustomPrompt="1"/>
          </p:nvPr>
        </p:nvSpPr>
        <p:spPr>
          <a:xfrm>
            <a:off x="8761528" y="1197484"/>
            <a:ext cx="2119313" cy="4564197"/>
          </a:xfrm>
          <a:custGeom>
            <a:avLst/>
            <a:gdLst>
              <a:gd name="connsiteX0" fmla="*/ 158949 w 1589485"/>
              <a:gd name="connsiteY0" fmla="*/ 0 h 3423148"/>
              <a:gd name="connsiteX1" fmla="*/ 167314 w 1589485"/>
              <a:gd name="connsiteY1" fmla="*/ 0 h 3423148"/>
              <a:gd name="connsiteX2" fmla="*/ 331840 w 1589485"/>
              <a:gd name="connsiteY2" fmla="*/ 0 h 3423148"/>
              <a:gd name="connsiteX3" fmla="*/ 354149 w 1589485"/>
              <a:gd name="connsiteY3" fmla="*/ 19450 h 3423148"/>
              <a:gd name="connsiteX4" fmla="*/ 354149 w 1589485"/>
              <a:gd name="connsiteY4" fmla="*/ 44456 h 3423148"/>
              <a:gd name="connsiteX5" fmla="*/ 432229 w 1589485"/>
              <a:gd name="connsiteY5" fmla="*/ 125034 h 3423148"/>
              <a:gd name="connsiteX6" fmla="*/ 435017 w 1589485"/>
              <a:gd name="connsiteY6" fmla="*/ 125034 h 3423148"/>
              <a:gd name="connsiteX7" fmla="*/ 437806 w 1589485"/>
              <a:gd name="connsiteY7" fmla="*/ 125034 h 3423148"/>
              <a:gd name="connsiteX8" fmla="*/ 1154468 w 1589485"/>
              <a:gd name="connsiteY8" fmla="*/ 125034 h 3423148"/>
              <a:gd name="connsiteX9" fmla="*/ 1157257 w 1589485"/>
              <a:gd name="connsiteY9" fmla="*/ 125034 h 3423148"/>
              <a:gd name="connsiteX10" fmla="*/ 1238125 w 1589485"/>
              <a:gd name="connsiteY10" fmla="*/ 44456 h 3423148"/>
              <a:gd name="connsiteX11" fmla="*/ 1238125 w 1589485"/>
              <a:gd name="connsiteY11" fmla="*/ 22228 h 3423148"/>
              <a:gd name="connsiteX12" fmla="*/ 1238125 w 1589485"/>
              <a:gd name="connsiteY12" fmla="*/ 19450 h 3423148"/>
              <a:gd name="connsiteX13" fmla="*/ 1260434 w 1589485"/>
              <a:gd name="connsiteY13" fmla="*/ 0 h 3423148"/>
              <a:gd name="connsiteX14" fmla="*/ 1422171 w 1589485"/>
              <a:gd name="connsiteY14" fmla="*/ 0 h 3423148"/>
              <a:gd name="connsiteX15" fmla="*/ 1589485 w 1589485"/>
              <a:gd name="connsiteY15" fmla="*/ 166712 h 3423148"/>
              <a:gd name="connsiteX16" fmla="*/ 1589485 w 1589485"/>
              <a:gd name="connsiteY16" fmla="*/ 3253658 h 3423148"/>
              <a:gd name="connsiteX17" fmla="*/ 1422171 w 1589485"/>
              <a:gd name="connsiteY17" fmla="*/ 3423148 h 3423148"/>
              <a:gd name="connsiteX18" fmla="*/ 167314 w 1589485"/>
              <a:gd name="connsiteY18" fmla="*/ 3423148 h 3423148"/>
              <a:gd name="connsiteX19" fmla="*/ 0 w 1589485"/>
              <a:gd name="connsiteY19" fmla="*/ 3253658 h 3423148"/>
              <a:gd name="connsiteX20" fmla="*/ 0 w 1589485"/>
              <a:gd name="connsiteY20" fmla="*/ 166712 h 3423148"/>
              <a:gd name="connsiteX21" fmla="*/ 158949 w 1589485"/>
              <a:gd name="connsiteY21" fmla="*/ 0 h 3423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589485" h="3423148">
                <a:moveTo>
                  <a:pt x="158949" y="0"/>
                </a:moveTo>
                <a:cubicBezTo>
                  <a:pt x="158949" y="0"/>
                  <a:pt x="158949" y="0"/>
                  <a:pt x="167314" y="0"/>
                </a:cubicBezTo>
                <a:cubicBezTo>
                  <a:pt x="167314" y="0"/>
                  <a:pt x="167314" y="0"/>
                  <a:pt x="331840" y="0"/>
                </a:cubicBezTo>
                <a:cubicBezTo>
                  <a:pt x="345783" y="0"/>
                  <a:pt x="354149" y="8336"/>
                  <a:pt x="354149" y="19450"/>
                </a:cubicBezTo>
                <a:cubicBezTo>
                  <a:pt x="354149" y="19450"/>
                  <a:pt x="354149" y="19450"/>
                  <a:pt x="354149" y="44456"/>
                </a:cubicBezTo>
                <a:cubicBezTo>
                  <a:pt x="354149" y="86134"/>
                  <a:pt x="390400" y="122255"/>
                  <a:pt x="432229" y="125034"/>
                </a:cubicBezTo>
                <a:cubicBezTo>
                  <a:pt x="435017" y="125034"/>
                  <a:pt x="435017" y="125034"/>
                  <a:pt x="435017" y="125034"/>
                </a:cubicBezTo>
                <a:cubicBezTo>
                  <a:pt x="435017" y="125034"/>
                  <a:pt x="437806" y="125034"/>
                  <a:pt x="437806" y="125034"/>
                </a:cubicBezTo>
                <a:cubicBezTo>
                  <a:pt x="437806" y="125034"/>
                  <a:pt x="437806" y="125034"/>
                  <a:pt x="1154468" y="125034"/>
                </a:cubicBezTo>
                <a:cubicBezTo>
                  <a:pt x="1154468" y="125034"/>
                  <a:pt x="1154468" y="125034"/>
                  <a:pt x="1157257" y="125034"/>
                </a:cubicBezTo>
                <a:cubicBezTo>
                  <a:pt x="1201874" y="125034"/>
                  <a:pt x="1238125" y="88913"/>
                  <a:pt x="1238125" y="44456"/>
                </a:cubicBezTo>
                <a:cubicBezTo>
                  <a:pt x="1238125" y="44456"/>
                  <a:pt x="1238125" y="44456"/>
                  <a:pt x="1238125" y="22228"/>
                </a:cubicBezTo>
                <a:cubicBezTo>
                  <a:pt x="1238125" y="22228"/>
                  <a:pt x="1238125" y="22228"/>
                  <a:pt x="1238125" y="19450"/>
                </a:cubicBezTo>
                <a:cubicBezTo>
                  <a:pt x="1238125" y="8336"/>
                  <a:pt x="1246491" y="0"/>
                  <a:pt x="1260434" y="0"/>
                </a:cubicBezTo>
                <a:cubicBezTo>
                  <a:pt x="1260434" y="0"/>
                  <a:pt x="1260434" y="0"/>
                  <a:pt x="1422171" y="0"/>
                </a:cubicBezTo>
                <a:cubicBezTo>
                  <a:pt x="1514194" y="0"/>
                  <a:pt x="1589485" y="75020"/>
                  <a:pt x="1589485" y="166712"/>
                </a:cubicBezTo>
                <a:cubicBezTo>
                  <a:pt x="1589485" y="166712"/>
                  <a:pt x="1589485" y="166712"/>
                  <a:pt x="1589485" y="3253658"/>
                </a:cubicBezTo>
                <a:cubicBezTo>
                  <a:pt x="1589485" y="3348128"/>
                  <a:pt x="1514194" y="3423148"/>
                  <a:pt x="1422171" y="3423148"/>
                </a:cubicBezTo>
                <a:cubicBezTo>
                  <a:pt x="1422171" y="3423148"/>
                  <a:pt x="1422171" y="3423148"/>
                  <a:pt x="167314" y="3423148"/>
                </a:cubicBezTo>
                <a:cubicBezTo>
                  <a:pt x="75291" y="3423148"/>
                  <a:pt x="0" y="3348128"/>
                  <a:pt x="0" y="3253658"/>
                </a:cubicBezTo>
                <a:cubicBezTo>
                  <a:pt x="0" y="3253658"/>
                  <a:pt x="0" y="3253658"/>
                  <a:pt x="0" y="166712"/>
                </a:cubicBezTo>
                <a:cubicBezTo>
                  <a:pt x="0" y="75020"/>
                  <a:pt x="69714" y="2778"/>
                  <a:pt x="15894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91440" rIns="0" bIns="45720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670923" y="1475832"/>
            <a:ext cx="6920769" cy="4023268"/>
            <a:chOff x="5898415" y="1976415"/>
            <a:chExt cx="5654530" cy="3255020"/>
          </a:xfrm>
        </p:grpSpPr>
        <p:sp>
          <p:nvSpPr>
            <p:cNvPr id="4" name="Freeform 45"/>
            <p:cNvSpPr/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/>
            </a:p>
          </p:txBody>
        </p:sp>
        <p:sp>
          <p:nvSpPr>
            <p:cNvPr id="5" name="Freeform 46"/>
            <p:cNvSpPr/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/>
            </a:p>
          </p:txBody>
        </p:sp>
        <p:sp>
          <p:nvSpPr>
            <p:cNvPr id="6" name="Freeform 47"/>
            <p:cNvSpPr/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/>
            </a:p>
          </p:txBody>
        </p:sp>
        <p:sp>
          <p:nvSpPr>
            <p:cNvPr id="7" name="Freeform 48"/>
            <p:cNvSpPr/>
            <p:nvPr/>
          </p:nvSpPr>
          <p:spPr bwMode="auto">
            <a:xfrm>
              <a:off x="6471923" y="1992528"/>
              <a:ext cx="4552622" cy="3106772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 dirty="0"/>
            </a:p>
          </p:txBody>
        </p:sp>
        <p:sp>
          <p:nvSpPr>
            <p:cNvPr id="8" name="Rectangle 50"/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/>
            </a:p>
          </p:txBody>
        </p:sp>
        <p:sp>
          <p:nvSpPr>
            <p:cNvPr id="9" name="Freeform 51"/>
            <p:cNvSpPr/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/>
            </a:p>
          </p:txBody>
        </p:sp>
        <p:sp>
          <p:nvSpPr>
            <p:cNvPr id="10" name="Rectangle 52"/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/>
            </a:p>
          </p:txBody>
        </p:sp>
        <p:sp>
          <p:nvSpPr>
            <p:cNvPr id="11" name="Oval 54"/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/>
            </a:p>
          </p:txBody>
        </p:sp>
        <p:sp>
          <p:nvSpPr>
            <p:cNvPr id="12" name="Oval 55"/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/>
            </a:p>
          </p:txBody>
        </p:sp>
        <p:sp>
          <p:nvSpPr>
            <p:cNvPr id="13" name="Oval 56"/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/>
            </a:p>
          </p:txBody>
        </p:sp>
        <p:sp>
          <p:nvSpPr>
            <p:cNvPr id="14" name="Oval 57"/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/>
            </a:p>
          </p:txBody>
        </p:sp>
        <p:sp>
          <p:nvSpPr>
            <p:cNvPr id="15" name="Freeform 58"/>
            <p:cNvSpPr/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/>
            </a:p>
          </p:txBody>
        </p:sp>
      </p:grpSp>
      <p:sp>
        <p:nvSpPr>
          <p:cNvPr id="16" name="Picture Placeholder 1"/>
          <p:cNvSpPr>
            <a:spLocks noGrp="1"/>
          </p:cNvSpPr>
          <p:nvPr>
            <p:ph type="pic" sz="quarter" idx="20"/>
          </p:nvPr>
        </p:nvSpPr>
        <p:spPr>
          <a:xfrm>
            <a:off x="1558200" y="1690939"/>
            <a:ext cx="5201421" cy="33660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1712_#color_$lt2_$lt1-2497&amp;1692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100000"/>
                </a:schemeClr>
              </a:gs>
              <a:gs pos="100000">
                <a:schemeClr val="bg1">
                  <a:alpha val="20000"/>
                </a:schemeClr>
              </a:gs>
            </a:gsLst>
            <a:lin ang="2106835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9" name="Ellipse 3 (Stroke)_#color_$accent1_$accent1-2499&amp;1970"/>
          <p:cNvSpPr/>
          <p:nvPr userDrawn="1">
            <p:custDataLst>
              <p:tags r:id="rId3"/>
            </p:custDataLst>
          </p:nvPr>
        </p:nvSpPr>
        <p:spPr>
          <a:xfrm rot="18000000">
            <a:off x="607058" y="530854"/>
            <a:ext cx="1512791" cy="1512791"/>
          </a:xfrm>
          <a:custGeom>
            <a:avLst/>
            <a:gdLst/>
            <a:ahLst/>
            <a:cxnLst/>
            <a:rect l="l" t="t" r="r" b="b"/>
            <a:pathLst>
              <a:path w="1512791" h="1512791">
                <a:moveTo>
                  <a:pt x="756395" y="1258791"/>
                </a:moveTo>
                <a:cubicBezTo>
                  <a:pt x="1033860" y="1258791"/>
                  <a:pt x="1258791" y="1033860"/>
                  <a:pt x="1258791" y="756395"/>
                </a:cubicBezTo>
                <a:cubicBezTo>
                  <a:pt x="1258791" y="478930"/>
                  <a:pt x="1033860" y="254000"/>
                  <a:pt x="756395" y="254000"/>
                </a:cubicBezTo>
                <a:cubicBezTo>
                  <a:pt x="478930" y="254000"/>
                  <a:pt x="254000" y="478930"/>
                  <a:pt x="254000" y="756395"/>
                </a:cubicBezTo>
                <a:cubicBezTo>
                  <a:pt x="254000" y="1033860"/>
                  <a:pt x="478930" y="1258791"/>
                  <a:pt x="756395" y="1258791"/>
                </a:cubicBezTo>
                <a:moveTo>
                  <a:pt x="756395" y="1512786"/>
                </a:moveTo>
                <a:cubicBezTo>
                  <a:pt x="1174140" y="1512786"/>
                  <a:pt x="1512786" y="1174140"/>
                  <a:pt x="1512786" y="756395"/>
                </a:cubicBezTo>
                <a:cubicBezTo>
                  <a:pt x="1512786" y="338649"/>
                  <a:pt x="1174140" y="0"/>
                  <a:pt x="756395" y="0"/>
                </a:cubicBezTo>
                <a:cubicBezTo>
                  <a:pt x="338649" y="0"/>
                  <a:pt x="0" y="338649"/>
                  <a:pt x="0" y="756395"/>
                </a:cubicBezTo>
                <a:cubicBezTo>
                  <a:pt x="0" y="1174140"/>
                  <a:pt x="338649" y="1512786"/>
                  <a:pt x="756395" y="1512786"/>
                </a:cubicBezTo>
              </a:path>
            </a:pathLst>
          </a:cu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alpha val="0"/>
                </a:schemeClr>
              </a:gs>
            </a:gsLst>
            <a:lin ang="6032969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sp>
      <p:sp>
        <p:nvSpPr>
          <p:cNvPr id="11" name="Ellipse 2 (Stroke)_#color_$accent1_$accent1-2499&amp;1973"/>
          <p:cNvSpPr/>
          <p:nvPr userDrawn="1">
            <p:custDataLst>
              <p:tags r:id="rId4"/>
            </p:custDataLst>
          </p:nvPr>
        </p:nvSpPr>
        <p:spPr>
          <a:xfrm>
            <a:off x="4654686" y="1287993"/>
            <a:ext cx="7537311" cy="5570007"/>
          </a:xfrm>
          <a:custGeom>
            <a:avLst/>
            <a:gdLst/>
            <a:ahLst/>
            <a:cxnLst/>
            <a:rect l="l" t="t" r="r" b="b"/>
            <a:pathLst>
              <a:path w="7537311" h="5570007">
                <a:moveTo>
                  <a:pt x="7537310" y="1653197"/>
                </a:moveTo>
                <a:cubicBezTo>
                  <a:pt x="7210044" y="1223395"/>
                  <a:pt x="6793840" y="850050"/>
                  <a:pt x="6296724" y="563039"/>
                </a:cubicBezTo>
                <a:cubicBezTo>
                  <a:pt x="4289158" y="-596028"/>
                  <a:pt x="1722107" y="91815"/>
                  <a:pt x="563039" y="2099374"/>
                </a:cubicBezTo>
                <a:cubicBezTo>
                  <a:pt x="-70213" y="3196196"/>
                  <a:pt x="-152173" y="4460037"/>
                  <a:pt x="231184" y="5570004"/>
                </a:cubicBezTo>
                <a:lnTo>
                  <a:pt x="3268116" y="5570004"/>
                </a:lnTo>
                <a:cubicBezTo>
                  <a:pt x="2554262" y="5087214"/>
                  <a:pt x="2325154" y="4127310"/>
                  <a:pt x="2762745" y="3369374"/>
                </a:cubicBezTo>
                <a:cubicBezTo>
                  <a:pt x="3220402" y="2576678"/>
                  <a:pt x="4234028" y="2305075"/>
                  <a:pt x="5026724" y="2762745"/>
                </a:cubicBezTo>
                <a:cubicBezTo>
                  <a:pt x="5819419" y="3220402"/>
                  <a:pt x="6091022" y="4234028"/>
                  <a:pt x="5633364" y="5026724"/>
                </a:cubicBezTo>
                <a:cubicBezTo>
                  <a:pt x="5503774" y="5251171"/>
                  <a:pt x="5329619" y="5433835"/>
                  <a:pt x="5128539" y="5570004"/>
                </a:cubicBezTo>
                <a:lnTo>
                  <a:pt x="7537310" y="5570004"/>
                </a:lnTo>
                <a:lnTo>
                  <a:pt x="7537310" y="1653197"/>
                </a:lnTo>
              </a:path>
            </a:pathLst>
          </a:custGeom>
          <a:gradFill>
            <a:gsLst>
              <a:gs pos="0">
                <a:schemeClr val="accent1">
                  <a:alpha val="80000"/>
                </a:schemeClr>
              </a:gs>
              <a:gs pos="100000">
                <a:schemeClr val="accent1">
                  <a:alpha val="0"/>
                </a:schemeClr>
              </a:gs>
            </a:gsLst>
            <a:lin ang="11735572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sp>
      <p:sp>
        <p:nvSpPr>
          <p:cNvPr id="12" name="Ellipse 1 (Stroke)_#color_$accent1_$accent1-2499&amp;1976"/>
          <p:cNvSpPr/>
          <p:nvPr userDrawn="1">
            <p:custDataLst>
              <p:tags r:id="rId5"/>
            </p:custDataLst>
          </p:nvPr>
        </p:nvSpPr>
        <p:spPr>
          <a:xfrm>
            <a:off x="5061458" y="0"/>
            <a:ext cx="7130538" cy="5729093"/>
          </a:xfrm>
          <a:custGeom>
            <a:avLst/>
            <a:gdLst/>
            <a:ahLst/>
            <a:cxnLst/>
            <a:rect l="l" t="t" r="r" b="b"/>
            <a:pathLst>
              <a:path w="7130538" h="5729093">
                <a:moveTo>
                  <a:pt x="2597976" y="0"/>
                </a:moveTo>
                <a:cubicBezTo>
                  <a:pt x="2888412" y="1061763"/>
                  <a:pt x="3581235" y="2013877"/>
                  <a:pt x="4609846" y="2607742"/>
                </a:cubicBezTo>
                <a:cubicBezTo>
                  <a:pt x="5403393" y="3065894"/>
                  <a:pt x="6281674" y="3244367"/>
                  <a:pt x="7130542" y="3173730"/>
                </a:cubicBezTo>
                <a:lnTo>
                  <a:pt x="7130542" y="5719559"/>
                </a:lnTo>
                <a:cubicBezTo>
                  <a:pt x="5849061" y="5787123"/>
                  <a:pt x="4533989" y="5496890"/>
                  <a:pt x="3339846" y="4807445"/>
                </a:cubicBezTo>
                <a:cubicBezTo>
                  <a:pt x="1494117" y="3741814"/>
                  <a:pt x="329867" y="1949120"/>
                  <a:pt x="0" y="0"/>
                </a:cubicBezTo>
                <a:lnTo>
                  <a:pt x="2597976" y="0"/>
                </a:lnTo>
              </a:path>
            </a:pathLst>
          </a:custGeom>
          <a:gradFill>
            <a:gsLst>
              <a:gs pos="0">
                <a:schemeClr val="accent1">
                  <a:alpha val="80000"/>
                </a:schemeClr>
              </a:gs>
              <a:gs pos="100000">
                <a:schemeClr val="accent1">
                  <a:alpha val="0"/>
                </a:schemeClr>
              </a:gs>
            </a:gsLst>
            <a:lin ang="6032969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sp>
      <p:pic>
        <p:nvPicPr>
          <p:cNvPr id="13" name="图片 12" descr="C:/Users/kingsoft/AppData/Local/Temp/fig2wpp/@png2x_pic1-2490&amp;1162.png"/>
          <p:cNvPicPr>
            <a:picLocks noChangeAspect="1"/>
          </p:cNvPicPr>
          <p:nvPr userDrawn="1">
            <p:custDataLst>
              <p:tags r:id="rId6"/>
            </p:custDataLst>
          </p:nvPr>
        </p:nvPicPr>
        <p:blipFill>
          <a:blip r:embed="rId7" r:link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25000" contrast="60000"/>
                    </a14:imgEffect>
                    <a14:imgEffect>
                      <a14:colorTemperature colorTemp="59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18200" y="0"/>
            <a:ext cx="6273800" cy="6858000"/>
          </a:xfrm>
          <a:prstGeom prst="rect">
            <a:avLst/>
          </a:prstGeom>
        </p:spPr>
      </p:pic>
      <p:pic>
        <p:nvPicPr>
          <p:cNvPr id="15" name="图片 14" descr="C:/Users/kingsoft/AppData/Local/Temp/fig2wpp/@png2x_pic2-2497&amp;1319.png"/>
          <p:cNvPicPr>
            <a:picLocks noChangeAspect="1"/>
          </p:cNvPicPr>
          <p:nvPr userDrawn="1">
            <p:custDataLst>
              <p:tags r:id="rId10"/>
            </p:custDataLst>
          </p:nvPr>
        </p:nvPicPr>
        <p:blipFill>
          <a:blip r:embed="rId11" r:link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25000" contrast="6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29880" y="870585"/>
            <a:ext cx="3313430" cy="327152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3"/>
            </p:custDataLst>
          </p:nvPr>
        </p:nvSpPr>
        <p:spPr>
          <a:xfrm>
            <a:off x="975869" y="1194896"/>
            <a:ext cx="6075525" cy="4459954"/>
          </a:xfrm>
        </p:spPr>
        <p:txBody>
          <a:bodyPr wrap="square" anchor="ctr">
            <a:normAutofit/>
          </a:bodyPr>
          <a:lstStyle>
            <a:lvl1pPr algn="l">
              <a:lnSpc>
                <a:spcPct val="100000"/>
              </a:lnSpc>
              <a:defRPr sz="58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>
                <a:latin typeface="+mj-lt"/>
              </a:rPr>
              <a:t>Xiaomi14s Mobile Phone Product Launch Presentation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>
          <a:xfrm>
            <a:off x="8610600" y="6356350"/>
            <a:ext cx="2743200" cy="365125"/>
          </a:xfrm>
        </p:spPr>
        <p:txBody>
          <a:bodyPr wrap="square">
            <a:normAutofit/>
          </a:bodyPr>
          <a:lstStyle/>
          <a:p>
            <a:fld id="{BE5F26B5-172A-4DC2-B0B7-181CFC56B87C}" type="slidenum">
              <a:rPr lang="en-US" smtClean="0"/>
            </a:fld>
            <a:endParaRPr lang="en-US"/>
          </a:p>
        </p:txBody>
      </p:sp>
      <p:sp>
        <p:nvSpPr>
          <p:cNvPr id="24" name="署名占位符 10"/>
          <p:cNvSpPr>
            <a:spLocks noGrp="1"/>
          </p:cNvSpPr>
          <p:nvPr>
            <p:ph type="body" sz="quarter" idx="17" hasCustomPrompt="1"/>
            <p:custDataLst>
              <p:tags r:id="rId17"/>
            </p:custDataLst>
          </p:nvPr>
        </p:nvSpPr>
        <p:spPr>
          <a:xfrm>
            <a:off x="975870" y="5747947"/>
            <a:ext cx="5265606" cy="534160"/>
          </a:xfrm>
        </p:spPr>
        <p:txBody>
          <a:bodyPr wrap="square"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/>
        <p:txBody>
          <a:bodyPr wrap="square" anchor="b">
            <a:normAutofit/>
          </a:bodyPr>
          <a:lstStyle>
            <a:lvl1pPr>
              <a:defRPr sz="36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Catalo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1712_#color_$lt2_$lt1-2499&amp;1982"/>
          <p:cNvSpPr/>
          <p:nvPr userDrawn="1">
            <p:custDataLst>
              <p:tags r:id="rId2"/>
            </p:custDataLst>
          </p:nvPr>
        </p:nvSpPr>
        <p:spPr>
          <a:xfrm>
            <a:off x="1200" y="0"/>
            <a:ext cx="12189600" cy="6858000"/>
          </a:xfrm>
          <a:prstGeom prst="rect">
            <a:avLst/>
          </a:prstGeom>
          <a:gradFill>
            <a:gsLst>
              <a:gs pos="0">
                <a:schemeClr val="bg2">
                  <a:alpha val="100000"/>
                </a:schemeClr>
              </a:gs>
              <a:gs pos="100000">
                <a:schemeClr val="bg1">
                  <a:alpha val="20000"/>
                </a:schemeClr>
              </a:gs>
            </a:gsLst>
            <a:lin ang="2106835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sp>
      <p:sp>
        <p:nvSpPr>
          <p:cNvPr id="6" name="Ellipse 2 (Stroke)_#color_$accent1_$accent1-2499&amp;1986"/>
          <p:cNvSpPr/>
          <p:nvPr userDrawn="1">
            <p:custDataLst>
              <p:tags r:id="rId3"/>
            </p:custDataLst>
          </p:nvPr>
        </p:nvSpPr>
        <p:spPr>
          <a:xfrm flipV="1">
            <a:off x="0" y="0"/>
            <a:ext cx="5658124" cy="6858000"/>
          </a:xfrm>
          <a:custGeom>
            <a:avLst/>
            <a:gdLst/>
            <a:ahLst/>
            <a:cxnLst/>
            <a:rect l="l" t="t" r="r" b="b"/>
            <a:pathLst>
              <a:path w="5658124" h="6858000">
                <a:moveTo>
                  <a:pt x="0" y="5525618"/>
                </a:moveTo>
                <a:lnTo>
                  <a:pt x="0" y="6858000"/>
                </a:lnTo>
                <a:lnTo>
                  <a:pt x="3952723" y="6858000"/>
                </a:lnTo>
                <a:cubicBezTo>
                  <a:pt x="4263555" y="6581902"/>
                  <a:pt x="4545228" y="6262802"/>
                  <a:pt x="4788687" y="5902452"/>
                </a:cubicBezTo>
                <a:cubicBezTo>
                  <a:pt x="6036386" y="4055707"/>
                  <a:pt x="5904421" y="1682179"/>
                  <a:pt x="4628604" y="0"/>
                </a:cubicBezTo>
                <a:lnTo>
                  <a:pt x="0" y="0"/>
                </a:lnTo>
                <a:lnTo>
                  <a:pt x="0" y="603432"/>
                </a:lnTo>
                <a:cubicBezTo>
                  <a:pt x="665350" y="444720"/>
                  <a:pt x="1392542" y="554733"/>
                  <a:pt x="2003997" y="967848"/>
                </a:cubicBezTo>
                <a:cubicBezTo>
                  <a:pt x="3161767" y="1750060"/>
                  <a:pt x="3466224" y="3322726"/>
                  <a:pt x="2684005" y="4480497"/>
                </a:cubicBezTo>
                <a:cubicBezTo>
                  <a:pt x="2077364" y="5378412"/>
                  <a:pt x="995265" y="5763070"/>
                  <a:pt x="0" y="5525618"/>
                </a:cubicBezTo>
              </a:path>
            </a:pathLst>
          </a:custGeom>
          <a:gradFill>
            <a:gsLst>
              <a:gs pos="0">
                <a:schemeClr val="accent1"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11327290" scaled="0"/>
          </a:gradFill>
          <a:ln w="25400"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pic>
        <p:nvPicPr>
          <p:cNvPr id="10" name="图片 9" descr="C:/Users/kingsoft/AppData/Local/Temp/fig2wpp/@png2x_pic2-2497&amp;1736.png"/>
          <p:cNvPicPr>
            <a:picLocks noChangeAspect="1"/>
          </p:cNvPicPr>
          <p:nvPr userDrawn="1">
            <p:custDataLst>
              <p:tags r:id="rId4"/>
            </p:custDataLst>
          </p:nvPr>
        </p:nvPicPr>
        <p:blipFill>
          <a:blip r:embed="rId5" r:link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5000" contrast="6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700" y="2463800"/>
            <a:ext cx="5016500" cy="4394200"/>
          </a:xfrm>
          <a:prstGeom prst="rect">
            <a:avLst/>
          </a:prstGeom>
        </p:spPr>
      </p:pic>
      <p:pic>
        <p:nvPicPr>
          <p:cNvPr id="11" name="图片 10" descr="C:/Users/kingsoft/AppData/Local/Temp/fig2wpp/@png2x_pic1-2497&amp;1735.png"/>
          <p:cNvPicPr>
            <a:picLocks noChangeAspect="1"/>
          </p:cNvPicPr>
          <p:nvPr userDrawn="1">
            <p:custDataLst>
              <p:tags r:id="rId8"/>
            </p:custDataLst>
          </p:nvPr>
        </p:nvPicPr>
        <p:blipFill>
          <a:blip r:embed="rId9" r:link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25000" contrast="6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700" y="1282700"/>
            <a:ext cx="2578100" cy="37592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1"/>
            </p:custDataLst>
          </p:nvPr>
        </p:nvSpPr>
        <p:spPr>
          <a:xfrm>
            <a:off x="1120140" y="201355"/>
            <a:ext cx="3346257" cy="1081088"/>
          </a:xfrm>
        </p:spPr>
        <p:txBody>
          <a:bodyPr wrap="square" anchor="b">
            <a:normAutofit/>
          </a:bodyPr>
          <a:lstStyle>
            <a:lvl1pPr>
              <a:defRPr sz="60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>
                <a:latin typeface="+mj-lt"/>
              </a:rPr>
              <a:t>title</a:t>
            </a:r>
            <a:endParaRPr lang="en-US" dirty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41712_#color_$lt2_$lt1-2499&amp;1992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100000"/>
                </a:schemeClr>
              </a:gs>
              <a:gs pos="100000">
                <a:schemeClr val="bg1">
                  <a:alpha val="20000"/>
                </a:schemeClr>
              </a:gs>
            </a:gsLst>
            <a:lin ang="2106835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sp>
      <p:sp>
        <p:nvSpPr>
          <p:cNvPr id="10" name="Ellipse 1 (Stroke)_#color_$accent1_$accent1-2499&amp;1995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6724644" cy="5728950"/>
          </a:xfrm>
          <a:custGeom>
            <a:avLst/>
            <a:gdLst/>
            <a:ahLst/>
            <a:cxnLst/>
            <a:rect l="l" t="t" r="r" b="b"/>
            <a:pathLst>
              <a:path w="6724644" h="5728950">
                <a:moveTo>
                  <a:pt x="0" y="3188424"/>
                </a:moveTo>
                <a:lnTo>
                  <a:pt x="0" y="5728945"/>
                </a:lnTo>
                <a:cubicBezTo>
                  <a:pt x="1151291" y="5721541"/>
                  <a:pt x="2316442" y="5424259"/>
                  <a:pt x="3384804" y="4807445"/>
                </a:cubicBezTo>
                <a:cubicBezTo>
                  <a:pt x="5230533" y="3741814"/>
                  <a:pt x="6394780" y="1949120"/>
                  <a:pt x="6724650" y="0"/>
                </a:cubicBezTo>
                <a:lnTo>
                  <a:pt x="4126662" y="0"/>
                </a:lnTo>
                <a:cubicBezTo>
                  <a:pt x="3836238" y="1061762"/>
                  <a:pt x="3143415" y="2013877"/>
                  <a:pt x="2114804" y="2607742"/>
                </a:cubicBezTo>
                <a:cubicBezTo>
                  <a:pt x="1447178" y="2993187"/>
                  <a:pt x="719590" y="3180677"/>
                  <a:pt x="0" y="3188424"/>
                </a:cubicBezTo>
              </a:path>
            </a:pathLst>
          </a:custGeom>
          <a:gradFill>
            <a:gsLst>
              <a:gs pos="0">
                <a:schemeClr val="accent1">
                  <a:alpha val="38000"/>
                </a:schemeClr>
              </a:gs>
              <a:gs pos="100000">
                <a:schemeClr val="accent1">
                  <a:alpha val="0"/>
                </a:schemeClr>
              </a:gs>
            </a:gsLst>
            <a:lin ang="18900000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sp>
      <p:sp>
        <p:nvSpPr>
          <p:cNvPr id="11" name="Ellipse 3 (Stroke)_#color_$accent1_$accent1-2499&amp;1966"/>
          <p:cNvSpPr/>
          <p:nvPr userDrawn="1">
            <p:custDataLst>
              <p:tags r:id="rId4"/>
            </p:custDataLst>
          </p:nvPr>
        </p:nvSpPr>
        <p:spPr>
          <a:xfrm>
            <a:off x="9942351" y="665244"/>
            <a:ext cx="1513043" cy="1513043"/>
          </a:xfrm>
          <a:custGeom>
            <a:avLst/>
            <a:gdLst/>
            <a:ahLst/>
            <a:cxnLst/>
            <a:rect l="l" t="t" r="r" b="b"/>
            <a:pathLst>
              <a:path w="1513043" h="1513043">
                <a:moveTo>
                  <a:pt x="321434" y="1007720"/>
                </a:moveTo>
                <a:cubicBezTo>
                  <a:pt x="182702" y="767428"/>
                  <a:pt x="265032" y="460167"/>
                  <a:pt x="505324" y="321434"/>
                </a:cubicBezTo>
                <a:cubicBezTo>
                  <a:pt x="745616" y="182702"/>
                  <a:pt x="1052876" y="265032"/>
                  <a:pt x="1191609" y="505324"/>
                </a:cubicBezTo>
                <a:cubicBezTo>
                  <a:pt x="1330338" y="745616"/>
                  <a:pt x="1248011" y="1052876"/>
                  <a:pt x="1007720" y="1191609"/>
                </a:cubicBezTo>
                <a:cubicBezTo>
                  <a:pt x="767428" y="1330338"/>
                  <a:pt x="460167" y="1248011"/>
                  <a:pt x="321434" y="1007720"/>
                </a:cubicBezTo>
                <a:moveTo>
                  <a:pt x="101464" y="1134720"/>
                </a:moveTo>
                <a:cubicBezTo>
                  <a:pt x="-107409" y="772941"/>
                  <a:pt x="16546" y="310337"/>
                  <a:pt x="378324" y="101464"/>
                </a:cubicBezTo>
                <a:cubicBezTo>
                  <a:pt x="740103" y="-107409"/>
                  <a:pt x="1202707" y="16546"/>
                  <a:pt x="1411580" y="378324"/>
                </a:cubicBezTo>
                <a:cubicBezTo>
                  <a:pt x="1620457" y="740103"/>
                  <a:pt x="1496492" y="1202707"/>
                  <a:pt x="1134720" y="1411580"/>
                </a:cubicBezTo>
                <a:cubicBezTo>
                  <a:pt x="772941" y="1620457"/>
                  <a:pt x="310337" y="1496492"/>
                  <a:pt x="101464" y="1134720"/>
                </a:cubicBezTo>
              </a:path>
            </a:pathLst>
          </a:custGeom>
          <a:gradFill>
            <a:gsLst>
              <a:gs pos="0">
                <a:schemeClr val="accent1">
                  <a:alpha val="25000"/>
                </a:schemeClr>
              </a:gs>
              <a:gs pos="100000">
                <a:schemeClr val="accent1">
                  <a:alpha val="0"/>
                </a:schemeClr>
              </a:gs>
            </a:gsLst>
            <a:lin ang="13232969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sp>
      <p:sp>
        <p:nvSpPr>
          <p:cNvPr id="12" name="Ellipse 2 (Stroke)_#color_$accent1_$accent1-2499&amp;1998"/>
          <p:cNvSpPr/>
          <p:nvPr userDrawn="1">
            <p:custDataLst>
              <p:tags r:id="rId5"/>
            </p:custDataLst>
          </p:nvPr>
        </p:nvSpPr>
        <p:spPr>
          <a:xfrm>
            <a:off x="0" y="1288018"/>
            <a:ext cx="7131416" cy="5569982"/>
          </a:xfrm>
          <a:custGeom>
            <a:avLst/>
            <a:gdLst/>
            <a:ahLst/>
            <a:cxnLst/>
            <a:rect l="l" t="t" r="r" b="b"/>
            <a:pathLst>
              <a:path w="7131416" h="5569982">
                <a:moveTo>
                  <a:pt x="6900240" y="5569979"/>
                </a:moveTo>
                <a:cubicBezTo>
                  <a:pt x="7283590" y="4460011"/>
                  <a:pt x="7201624" y="3196196"/>
                  <a:pt x="6568377" y="2099374"/>
                </a:cubicBezTo>
                <a:cubicBezTo>
                  <a:pt x="5409311" y="91815"/>
                  <a:pt x="2842247" y="-596028"/>
                  <a:pt x="834690" y="563039"/>
                </a:cubicBezTo>
                <a:cubicBezTo>
                  <a:pt x="524253" y="742269"/>
                  <a:pt x="245374" y="955167"/>
                  <a:pt x="0" y="1194458"/>
                </a:cubicBezTo>
                <a:lnTo>
                  <a:pt x="0" y="5569979"/>
                </a:lnTo>
                <a:lnTo>
                  <a:pt x="2002841" y="5569979"/>
                </a:lnTo>
                <a:cubicBezTo>
                  <a:pt x="1801774" y="5433822"/>
                  <a:pt x="1627632" y="5251158"/>
                  <a:pt x="1498054" y="5026724"/>
                </a:cubicBezTo>
                <a:cubicBezTo>
                  <a:pt x="1040393" y="4234028"/>
                  <a:pt x="1311986" y="3220402"/>
                  <a:pt x="2104695" y="2762745"/>
                </a:cubicBezTo>
                <a:cubicBezTo>
                  <a:pt x="2897391" y="2305075"/>
                  <a:pt x="3911003" y="2576678"/>
                  <a:pt x="4368673" y="3369374"/>
                </a:cubicBezTo>
                <a:cubicBezTo>
                  <a:pt x="4806264" y="4127297"/>
                  <a:pt x="4577169" y="5087188"/>
                  <a:pt x="3863340" y="5569979"/>
                </a:cubicBezTo>
                <a:lnTo>
                  <a:pt x="6900240" y="5569979"/>
                </a:lnTo>
              </a:path>
            </a:pathLst>
          </a:custGeom>
          <a:gradFill>
            <a:gsLst>
              <a:gs pos="0">
                <a:schemeClr val="accent1">
                  <a:alpha val="75000"/>
                </a:schemeClr>
              </a:gs>
              <a:gs pos="100000">
                <a:schemeClr val="accent1">
                  <a:alpha val="0"/>
                </a:schemeClr>
              </a:gs>
            </a:gsLst>
            <a:lin ang="18527290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4827495" y="4815291"/>
            <a:ext cx="6646754" cy="1513043"/>
          </a:xfrm>
        </p:spPr>
        <p:txBody>
          <a:bodyPr wrap="square" anchor="t">
            <a:normAutofit/>
          </a:bodyPr>
          <a:lstStyle>
            <a:lvl1pPr algn="r">
              <a:defRPr sz="50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>
                <a:latin typeface="+mj-lt"/>
              </a:rPr>
              <a:t>Ethical considerations for AI</a:t>
            </a:r>
            <a:endParaRPr lang="en-US" dirty="0"/>
          </a:p>
        </p:txBody>
      </p:sp>
      <p:sp>
        <p:nvSpPr>
          <p:cNvPr id="8" name="节编号 3"/>
          <p:cNvSpPr>
            <a:spLocks noGrp="1"/>
          </p:cNvSpPr>
          <p:nvPr>
            <p:ph type="body" sz="quarter" idx="13" hasCustomPrompt="1"/>
            <p:custDataLst>
              <p:tags r:id="rId7"/>
            </p:custDataLst>
          </p:nvPr>
        </p:nvSpPr>
        <p:spPr>
          <a:xfrm>
            <a:off x="6485641" y="2042709"/>
            <a:ext cx="4988607" cy="2608125"/>
          </a:xfrm>
        </p:spPr>
        <p:txBody>
          <a:bodyPr wrap="none" anchor="b">
            <a:normAutofit/>
          </a:bodyPr>
          <a:lstStyle>
            <a:lvl1pPr marL="0" indent="0" algn="r">
              <a:buNone/>
              <a:defRPr sz="8000" b="1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日期占位符 4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5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6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94800" y="360000"/>
            <a:ext cx="10800000" cy="720000"/>
          </a:xfrm>
        </p:spPr>
        <p:txBody>
          <a:bodyPr vert="horz" wrap="square" lIns="0" tIns="0" rIns="0" bIns="0" rtlCol="0" anchor="ctr">
            <a:normAutofit/>
          </a:bodyPr>
          <a:lstStyle>
            <a:lvl1pPr>
              <a:defRPr lang="en-US" dirty="0">
                <a:latin typeface="+mj-lt"/>
              </a:defRPr>
            </a:lvl1pPr>
          </a:lstStyle>
          <a:p>
            <a:pPr lvl="0"/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  <p:custDataLst>
              <p:tags r:id="rId3"/>
            </p:custDataLst>
          </p:nvPr>
        </p:nvSpPr>
        <p:spPr>
          <a:xfrm>
            <a:off x="694800" y="1364400"/>
            <a:ext cx="5181600" cy="4813200"/>
          </a:xfrm>
        </p:spPr>
        <p:txBody>
          <a:bodyPr wrap="square">
            <a:normAutofit/>
          </a:bodyPr>
          <a:lstStyle/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4"/>
            </p:custDataLst>
          </p:nvPr>
        </p:nvSpPr>
        <p:spPr>
          <a:xfrm>
            <a:off x="6313200" y="1364400"/>
            <a:ext cx="5181600" cy="4813200"/>
          </a:xfrm>
        </p:spPr>
        <p:txBody>
          <a:bodyPr wrap="square">
            <a:normAutofit/>
          </a:bodyPr>
          <a:lstStyle/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94800" y="360000"/>
            <a:ext cx="10800000" cy="720000"/>
          </a:xfrm>
        </p:spPr>
        <p:txBody>
          <a:bodyPr vert="horz" wrap="square" lIns="0" tIns="0" rIns="0" bIns="0" rtlCol="0" anchor="ctr">
            <a:normAutofit/>
          </a:bodyPr>
          <a:lstStyle>
            <a:lvl1pPr>
              <a:defRPr lang="en-US" dirty="0">
                <a:latin typeface="+mj-lt"/>
              </a:defRPr>
            </a:lvl1pPr>
          </a:lstStyle>
          <a:p>
            <a:pPr lvl="0"/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94800" y="1364400"/>
            <a:ext cx="5157787" cy="540000"/>
          </a:xfrm>
        </p:spPr>
        <p:txBody>
          <a:bodyPr wrap="square" anchor="b">
            <a:normAutofit/>
          </a:bodyPr>
          <a:lstStyle>
            <a:lvl1pPr marL="0" indent="0">
              <a:buNone/>
              <a:defRPr sz="28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  <a:lvl6pPr marL="2286000" indent="0">
              <a:buNone/>
              <a:defRPr sz="1600" b="1">
                <a:latin typeface="+mj-lt"/>
              </a:defRPr>
            </a:lvl6pPr>
            <a:lvl7pPr marL="2743200" indent="0">
              <a:buNone/>
              <a:defRPr sz="1600" b="1">
                <a:latin typeface="+mj-lt"/>
              </a:defRPr>
            </a:lvl7pPr>
            <a:lvl8pPr marL="3200400" indent="0">
              <a:buNone/>
              <a:defRPr sz="1600" b="1">
                <a:latin typeface="+mj-lt"/>
              </a:defRPr>
            </a:lvl8pPr>
            <a:lvl9pPr marL="3657600" indent="0">
              <a:buNone/>
              <a:defRPr sz="1600" b="1">
                <a:latin typeface="+mj-lt"/>
              </a:defRPr>
            </a:lvl9pPr>
          </a:lstStyle>
          <a:p>
            <a:pPr lvl="0"/>
            <a:r>
              <a:rPr lang="en-US" dirty="0">
                <a:latin typeface="+mj-lt"/>
              </a:rPr>
              <a:t>Click to add text</a:t>
            </a:r>
            <a:endParaRPr 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4"/>
            </p:custDataLst>
          </p:nvPr>
        </p:nvSpPr>
        <p:spPr>
          <a:xfrm>
            <a:off x="694800" y="2061275"/>
            <a:ext cx="5157787" cy="4128388"/>
          </a:xfrm>
        </p:spPr>
        <p:txBody>
          <a:bodyPr wrap="square">
            <a:normAutofit/>
          </a:bodyPr>
          <a:lstStyle/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311612" y="1364400"/>
            <a:ext cx="5183188" cy="540000"/>
          </a:xfrm>
        </p:spPr>
        <p:txBody>
          <a:bodyPr wrap="square" anchor="b">
            <a:normAutofit/>
          </a:bodyPr>
          <a:lstStyle>
            <a:lvl1pPr marL="0" indent="0">
              <a:buNone/>
              <a:defRPr sz="28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  <a:lvl6pPr marL="2286000" indent="0">
              <a:buNone/>
              <a:defRPr sz="1600" b="1">
                <a:latin typeface="+mj-lt"/>
              </a:defRPr>
            </a:lvl6pPr>
            <a:lvl7pPr marL="2743200" indent="0">
              <a:buNone/>
              <a:defRPr sz="1600" b="1">
                <a:latin typeface="+mj-lt"/>
              </a:defRPr>
            </a:lvl7pPr>
            <a:lvl8pPr marL="3200400" indent="0">
              <a:buNone/>
              <a:defRPr sz="1600" b="1">
                <a:latin typeface="+mj-lt"/>
              </a:defRPr>
            </a:lvl8pPr>
            <a:lvl9pPr marL="3657600" indent="0">
              <a:buNone/>
              <a:defRPr sz="1600" b="1">
                <a:latin typeface="+mj-lt"/>
              </a:defRPr>
            </a:lvl9pPr>
          </a:lstStyle>
          <a:p>
            <a:pPr lvl="0"/>
            <a:r>
              <a:rPr lang="en-US" dirty="0">
                <a:latin typeface="+mj-lt"/>
              </a:rPr>
              <a:t>Click to add text</a:t>
            </a:r>
            <a:endParaRPr 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  <p:custDataLst>
              <p:tags r:id="rId6"/>
            </p:custDataLst>
          </p:nvPr>
        </p:nvSpPr>
        <p:spPr>
          <a:xfrm>
            <a:off x="6311612" y="2061275"/>
            <a:ext cx="5183188" cy="4128388"/>
          </a:xfrm>
        </p:spPr>
        <p:txBody>
          <a:bodyPr wrap="square">
            <a:normAutofit/>
          </a:bodyPr>
          <a:lstStyle/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1"/>
          <p:cNvSpPr>
            <a:spLocks noGrp="1"/>
          </p:cNvSpPr>
          <p:nvPr>
            <p:ph idx="1" hasCustomPrompt="1"/>
            <p:custDataLst>
              <p:tags r:id="rId2"/>
            </p:custDataLst>
          </p:nvPr>
        </p:nvSpPr>
        <p:spPr>
          <a:xfrm>
            <a:off x="838200" y="360000"/>
            <a:ext cx="10515600" cy="5817600"/>
          </a:xfrm>
        </p:spPr>
        <p:txBody>
          <a:bodyPr wrap="square">
            <a:normAutofit/>
          </a:bodyPr>
          <a:lstStyle/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94800" y="360000"/>
            <a:ext cx="10800000" cy="720000"/>
          </a:xfrm>
        </p:spPr>
        <p:txBody>
          <a:bodyPr wrap="square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94800" y="1296000"/>
            <a:ext cx="10799998" cy="576000"/>
          </a:xfrm>
        </p:spPr>
        <p:txBody>
          <a:bodyPr wrap="square" anchor="t">
            <a:norm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  <a:lvl6pPr marL="2286000" indent="0">
              <a:buNone/>
              <a:defRPr sz="1600" b="1">
                <a:latin typeface="+mj-lt"/>
              </a:defRPr>
            </a:lvl6pPr>
            <a:lvl7pPr marL="2743200" indent="0">
              <a:buNone/>
              <a:defRPr sz="1600" b="1">
                <a:latin typeface="+mj-lt"/>
              </a:defRPr>
            </a:lvl7pPr>
            <a:lvl8pPr marL="3200400" indent="0">
              <a:buNone/>
              <a:defRPr sz="1600" b="1">
                <a:latin typeface="+mj-lt"/>
              </a:defRPr>
            </a:lvl8pPr>
            <a:lvl9pPr marL="3657600" indent="0">
              <a:buNone/>
              <a:defRPr sz="1600" b="1">
                <a:latin typeface="+mj-lt"/>
              </a:defRPr>
            </a:lvl9pPr>
          </a:lstStyle>
          <a:p>
            <a:r>
              <a:rPr lang="en-US" dirty="0">
                <a:latin typeface="+mj-lt"/>
              </a:rPr>
              <a:t>Click to add text</a:t>
            </a:r>
            <a:endParaRPr lang="en-US" dirty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1712_#color_$lt2_$lt1-2499&amp;20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100000"/>
                </a:schemeClr>
              </a:gs>
              <a:gs pos="100000">
                <a:schemeClr val="bg1">
                  <a:alpha val="20000"/>
                </a:schemeClr>
              </a:gs>
            </a:gsLst>
            <a:lin ang="2106835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9" name="Ellipse 1 (Stroke)_#color_$accent1_$accent1-2499&amp;2013"/>
          <p:cNvSpPr/>
          <p:nvPr userDrawn="1">
            <p:custDataLst>
              <p:tags r:id="rId3"/>
            </p:custDataLst>
          </p:nvPr>
        </p:nvSpPr>
        <p:spPr>
          <a:xfrm>
            <a:off x="5094015" y="0"/>
            <a:ext cx="7097985" cy="5688647"/>
          </a:xfrm>
          <a:custGeom>
            <a:avLst/>
            <a:gdLst/>
            <a:ahLst/>
            <a:cxnLst/>
            <a:rect l="l" t="t" r="r" b="b"/>
            <a:pathLst>
              <a:path w="7097985" h="5688647">
                <a:moveTo>
                  <a:pt x="2598687" y="0"/>
                </a:moveTo>
                <a:cubicBezTo>
                  <a:pt x="2574481" y="112621"/>
                  <a:pt x="2557475" y="228162"/>
                  <a:pt x="2548217" y="346164"/>
                </a:cubicBezTo>
                <a:cubicBezTo>
                  <a:pt x="2435962" y="1777136"/>
                  <a:pt x="3504997" y="3028175"/>
                  <a:pt x="4935969" y="3140431"/>
                </a:cubicBezTo>
                <a:cubicBezTo>
                  <a:pt x="5787835" y="3207258"/>
                  <a:pt x="6575946" y="2855443"/>
                  <a:pt x="7097979" y="2257844"/>
                </a:cubicBezTo>
                <a:lnTo>
                  <a:pt x="7097979" y="5301640"/>
                </a:lnTo>
                <a:cubicBezTo>
                  <a:pt x="6374371" y="5600573"/>
                  <a:pt x="5571300" y="5738076"/>
                  <a:pt x="4737316" y="5672646"/>
                </a:cubicBezTo>
                <a:cubicBezTo>
                  <a:pt x="1907832" y="5450675"/>
                  <a:pt x="-205970" y="2976994"/>
                  <a:pt x="15998" y="147516"/>
                </a:cubicBezTo>
                <a:cubicBezTo>
                  <a:pt x="19873" y="98123"/>
                  <a:pt x="24434" y="48948"/>
                  <a:pt x="29671" y="0"/>
                </a:cubicBezTo>
                <a:lnTo>
                  <a:pt x="2598687" y="0"/>
                </a:lnTo>
              </a:path>
            </a:pathLst>
          </a:custGeom>
          <a:gradFill>
            <a:gsLst>
              <a:gs pos="0">
                <a:schemeClr val="accent1">
                  <a:alpha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2169822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sp>
      <p:sp>
        <p:nvSpPr>
          <p:cNvPr id="11" name="Ellipse 2 (Stroke)_#color_$accent1_$accent1-2499&amp;2016"/>
          <p:cNvSpPr/>
          <p:nvPr userDrawn="1">
            <p:custDataLst>
              <p:tags r:id="rId4"/>
            </p:custDataLst>
          </p:nvPr>
        </p:nvSpPr>
        <p:spPr>
          <a:xfrm>
            <a:off x="6333492" y="1893075"/>
            <a:ext cx="5858508" cy="4964925"/>
          </a:xfrm>
          <a:custGeom>
            <a:avLst/>
            <a:gdLst/>
            <a:ahLst/>
            <a:cxnLst/>
            <a:rect l="l" t="t" r="r" b="b"/>
            <a:pathLst>
              <a:path w="5858508" h="4964925">
                <a:moveTo>
                  <a:pt x="5858510" y="341579"/>
                </a:moveTo>
                <a:cubicBezTo>
                  <a:pt x="5446243" y="164041"/>
                  <a:pt x="4998250" y="50128"/>
                  <a:pt x="4525823" y="13067"/>
                </a:cubicBezTo>
                <a:cubicBezTo>
                  <a:pt x="2214791" y="-168229"/>
                  <a:pt x="194363" y="1558265"/>
                  <a:pt x="13067" y="3869296"/>
                </a:cubicBezTo>
                <a:cubicBezTo>
                  <a:pt x="-16357" y="4244365"/>
                  <a:pt x="4471" y="4611776"/>
                  <a:pt x="69893" y="4964925"/>
                </a:cubicBezTo>
                <a:lnTo>
                  <a:pt x="2728316" y="4964925"/>
                </a:lnTo>
                <a:cubicBezTo>
                  <a:pt x="2588692" y="4698200"/>
                  <a:pt x="2520010" y="4390225"/>
                  <a:pt x="2545283" y="4067937"/>
                </a:cubicBezTo>
                <a:cubicBezTo>
                  <a:pt x="2616873" y="3155417"/>
                  <a:pt x="3414649" y="2473706"/>
                  <a:pt x="4327182" y="2545283"/>
                </a:cubicBezTo>
                <a:cubicBezTo>
                  <a:pt x="5239703" y="2616873"/>
                  <a:pt x="5921426" y="3414649"/>
                  <a:pt x="5849836" y="4327182"/>
                </a:cubicBezTo>
                <a:cubicBezTo>
                  <a:pt x="5831789" y="4557217"/>
                  <a:pt x="5767591" y="4772597"/>
                  <a:pt x="5667045" y="4964925"/>
                </a:cubicBezTo>
                <a:lnTo>
                  <a:pt x="5858510" y="4964925"/>
                </a:lnTo>
                <a:lnTo>
                  <a:pt x="5858510" y="341579"/>
                </a:lnTo>
              </a:path>
            </a:pathLst>
          </a:custGeom>
          <a:gradFill>
            <a:gsLst>
              <a:gs pos="0">
                <a:schemeClr val="accent1">
                  <a:alpha val="100000"/>
                </a:schemeClr>
              </a:gs>
              <a:gs pos="100000">
                <a:schemeClr val="accent1">
                  <a:alpha val="0"/>
                </a:schemeClr>
              </a:gs>
            </a:gsLst>
            <a:lin ang="6196425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sp>
      <p:pic>
        <p:nvPicPr>
          <p:cNvPr id="12" name="图片 11" descr="C:/Users/kingsoft/AppData/Local/Temp/fig2wpp/@png2x_Frame 1-2497&amp;1919.png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>
          <a:blip r:embed="rId6" r:link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5000" contrast="6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73780" y="0"/>
            <a:ext cx="8617585" cy="6858000"/>
          </a:xfrm>
          <a:prstGeom prst="rect">
            <a:avLst/>
          </a:prstGeom>
        </p:spPr>
      </p:pic>
      <p:pic>
        <p:nvPicPr>
          <p:cNvPr id="13" name="图片 12" descr="C:/Users/kingsoft/AppData/Local/Temp/fig2wpp/@png2x_Frame 1-2497&amp;1920.png"/>
          <p:cNvPicPr>
            <a:picLocks noChangeAspect="1"/>
          </p:cNvPicPr>
          <p:nvPr userDrawn="1">
            <p:custDataLst>
              <p:tags r:id="rId9"/>
            </p:custDataLst>
          </p:nvPr>
        </p:nvPicPr>
        <p:blipFill>
          <a:blip r:embed="rId10" r:link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-25000" contrast="6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27795" y="0"/>
            <a:ext cx="3163570" cy="5452110"/>
          </a:xfrm>
          <a:prstGeom prst="rect">
            <a:avLst/>
          </a:prstGeom>
        </p:spPr>
      </p:pic>
      <p:sp>
        <p:nvSpPr>
          <p:cNvPr id="15" name="Ellipse 3 (Stroke)_#color_$accent1_$accent1-2499&amp;2017"/>
          <p:cNvSpPr/>
          <p:nvPr userDrawn="1">
            <p:custDataLst>
              <p:tags r:id="rId12"/>
            </p:custDataLst>
          </p:nvPr>
        </p:nvSpPr>
        <p:spPr>
          <a:xfrm rot="18000000">
            <a:off x="607058" y="530830"/>
            <a:ext cx="1512791" cy="1512791"/>
          </a:xfrm>
          <a:custGeom>
            <a:avLst/>
            <a:gdLst/>
            <a:ahLst/>
            <a:cxnLst/>
            <a:rect l="l" t="t" r="r" b="b"/>
            <a:pathLst>
              <a:path w="1512791" h="1512791">
                <a:moveTo>
                  <a:pt x="756395" y="1258791"/>
                </a:moveTo>
                <a:cubicBezTo>
                  <a:pt x="1033860" y="1258791"/>
                  <a:pt x="1258791" y="1033860"/>
                  <a:pt x="1258791" y="756395"/>
                </a:cubicBezTo>
                <a:cubicBezTo>
                  <a:pt x="1258791" y="478930"/>
                  <a:pt x="1033860" y="254000"/>
                  <a:pt x="756395" y="254000"/>
                </a:cubicBezTo>
                <a:cubicBezTo>
                  <a:pt x="478930" y="254000"/>
                  <a:pt x="254000" y="478930"/>
                  <a:pt x="254000" y="756395"/>
                </a:cubicBezTo>
                <a:cubicBezTo>
                  <a:pt x="254000" y="1033860"/>
                  <a:pt x="478930" y="1258791"/>
                  <a:pt x="756395" y="1258791"/>
                </a:cubicBezTo>
                <a:moveTo>
                  <a:pt x="756395" y="1512786"/>
                </a:moveTo>
                <a:cubicBezTo>
                  <a:pt x="1174140" y="1512786"/>
                  <a:pt x="1512786" y="1174140"/>
                  <a:pt x="1512786" y="756395"/>
                </a:cubicBezTo>
                <a:cubicBezTo>
                  <a:pt x="1512786" y="338649"/>
                  <a:pt x="1174140" y="0"/>
                  <a:pt x="756395" y="0"/>
                </a:cubicBezTo>
                <a:cubicBezTo>
                  <a:pt x="338649" y="0"/>
                  <a:pt x="0" y="338649"/>
                  <a:pt x="0" y="756395"/>
                </a:cubicBezTo>
                <a:cubicBezTo>
                  <a:pt x="0" y="1174140"/>
                  <a:pt x="338649" y="1512786"/>
                  <a:pt x="756395" y="1512786"/>
                </a:cubicBezTo>
              </a:path>
            </a:pathLst>
          </a:cu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alpha val="0"/>
                </a:schemeClr>
              </a:gs>
            </a:gsLst>
            <a:lin ang="6032969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3"/>
            </p:custDataLst>
          </p:nvPr>
        </p:nvSpPr>
        <p:spPr>
          <a:xfrm>
            <a:off x="1158600" y="1414699"/>
            <a:ext cx="4937400" cy="3985976"/>
          </a:xfrm>
        </p:spPr>
        <p:txBody>
          <a:bodyPr wrap="square" anchor="ctr">
            <a:normAutofit/>
          </a:bodyPr>
          <a:lstStyle>
            <a:lvl1pPr algn="l">
              <a:lnSpc>
                <a:spcPct val="100000"/>
              </a:lnSpc>
              <a:defRPr sz="5800">
                <a:latin typeface="+mj-lt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>
          <a:xfrm>
            <a:off x="8610600" y="6356350"/>
            <a:ext cx="2743200" cy="365125"/>
          </a:xfrm>
        </p:spPr>
        <p:txBody>
          <a:bodyPr wrap="square">
            <a:normAutofit/>
          </a:bodyPr>
          <a:lstStyle/>
          <a:p>
            <a:fld id="{BE5F26B5-172A-4DC2-B0B7-181CFC56B87C}" type="slidenum">
              <a:rPr lang="en-US" smtClean="0"/>
            </a:fld>
            <a:endParaRPr lang="en-US"/>
          </a:p>
        </p:txBody>
      </p:sp>
      <p:sp>
        <p:nvSpPr>
          <p:cNvPr id="24" name="署名占位符 10"/>
          <p:cNvSpPr>
            <a:spLocks noGrp="1"/>
          </p:cNvSpPr>
          <p:nvPr>
            <p:ph type="body" sz="quarter" idx="17" hasCustomPrompt="1"/>
            <p:custDataLst>
              <p:tags r:id="rId17"/>
            </p:custDataLst>
          </p:nvPr>
        </p:nvSpPr>
        <p:spPr>
          <a:xfrm>
            <a:off x="1158600" y="5613400"/>
            <a:ext cx="4937400" cy="631825"/>
          </a:xfrm>
        </p:spPr>
        <p:txBody>
          <a:bodyPr wrap="square"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роизвольны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B197-84B0-484E-9C0F-88358ECCB797}" type="datetimeFigureOut">
              <a:rPr lang="ru-RU" smtClean="0"/>
            </a:fld>
            <a:endParaRPr lang="ru-RU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7DA78-E013-4A8C-AD75-63A150561B1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6.xml"/><Relationship Id="rId8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Relationship Id="rId3" Type="http://schemas.openxmlformats.org/officeDocument/2006/relationships/slideLayout" Target="../slideLayouts/slideLayout20.xml"/><Relationship Id="rId21" Type="http://schemas.openxmlformats.org/officeDocument/2006/relationships/theme" Target="../theme/theme2.xml"/><Relationship Id="rId20" Type="http://schemas.openxmlformats.org/officeDocument/2006/relationships/tags" Target="../tags/tag81.xml"/><Relationship Id="rId2" Type="http://schemas.openxmlformats.org/officeDocument/2006/relationships/slideLayout" Target="../slideLayouts/slideLayout19.xml"/><Relationship Id="rId19" Type="http://schemas.openxmlformats.org/officeDocument/2006/relationships/tags" Target="../tags/tag80.xml"/><Relationship Id="rId18" Type="http://schemas.openxmlformats.org/officeDocument/2006/relationships/tags" Target="../tags/tag79.xml"/><Relationship Id="rId17" Type="http://schemas.openxmlformats.org/officeDocument/2006/relationships/tags" Target="../tags/tag78.xml"/><Relationship Id="rId16" Type="http://schemas.openxmlformats.org/officeDocument/2006/relationships/tags" Target="../tags/tag77.xml"/><Relationship Id="rId15" Type="http://schemas.openxmlformats.org/officeDocument/2006/relationships/tags" Target="../tags/tag76.xml"/><Relationship Id="rId14" Type="http://schemas.openxmlformats.org/officeDocument/2006/relationships/tags" Target="../tags/tag75.xml"/><Relationship Id="rId13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41712_#color_$lt2_$lt1-2499&amp;2004"/>
          <p:cNvSpPr/>
          <p:nvPr userDrawn="1">
            <p:custDataLst>
              <p:tags r:id="rId14"/>
            </p:custDataLst>
          </p:nvPr>
        </p:nvSpPr>
        <p:spPr>
          <a:xfrm>
            <a:off x="1200" y="0"/>
            <a:ext cx="12189600" cy="6858000"/>
          </a:xfrm>
          <a:prstGeom prst="rect">
            <a:avLst/>
          </a:prstGeom>
          <a:gradFill>
            <a:gsLst>
              <a:gs pos="0">
                <a:schemeClr val="bg2">
                  <a:alpha val="100000"/>
                </a:schemeClr>
              </a:gs>
              <a:gs pos="100000">
                <a:schemeClr val="bg1">
                  <a:alpha val="20000"/>
                </a:schemeClr>
              </a:gs>
            </a:gsLst>
            <a:lin ang="2106835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sp>
      <p:sp>
        <p:nvSpPr>
          <p:cNvPr id="2" name="标题占位符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694800" y="360000"/>
            <a:ext cx="10800000" cy="720000"/>
          </a:xfrm>
          <a:prstGeom prst="rect">
            <a:avLst/>
          </a:prstGeom>
        </p:spPr>
        <p:txBody>
          <a:bodyPr vert="horz" wrap="square" lIns="0" tIns="0" rIns="0" bIns="0" rtlCol="0" anchor="b">
            <a:normAutofit/>
          </a:bodyPr>
          <a:lstStyle/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694799" y="1364400"/>
            <a:ext cx="10799999" cy="4813200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7"/>
            </p:custDataLst>
          </p:nvPr>
        </p:nvSpPr>
        <p:spPr>
          <a:xfrm>
            <a:off x="6948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8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9"/>
            </p:custDataLst>
          </p:nvPr>
        </p:nvSpPr>
        <p:spPr>
          <a:xfrm>
            <a:off x="8751598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E5F26B5-172A-4DC2-B0B7-181CFC56B87C}" type="slidenum">
              <a:rPr lang="en-US" smtClean="0"/>
            </a:fld>
            <a:endParaRPr lang="en-US"/>
          </a:p>
        </p:txBody>
      </p:sp>
      <p:sp>
        <p:nvSpPr>
          <p:cNvPr id="8" name="KSO_TEMPLATE" hidden="1"/>
          <p:cNvSpPr/>
          <p:nvPr userDrawn="1">
            <p:custDataLst>
              <p:tags r:id="rId20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kern="1200">
          <a:solidFill>
            <a:schemeClr val="tx2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538480" indent="-20637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98830" indent="-1619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30605" indent="-1492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35075" indent="-127000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9.xml"/><Relationship Id="rId5" Type="http://schemas.openxmlformats.org/officeDocument/2006/relationships/tags" Target="../tags/tag85.xml"/><Relationship Id="rId4" Type="http://schemas.openxmlformats.org/officeDocument/2006/relationships/image" Target="../media/image14.png"/><Relationship Id="rId3" Type="http://schemas.openxmlformats.org/officeDocument/2006/relationships/tags" Target="../tags/tag84.xml"/><Relationship Id="rId2" Type="http://schemas.openxmlformats.org/officeDocument/2006/relationships/tags" Target="../tags/tag83.xml"/><Relationship Id="rId1" Type="http://schemas.openxmlformats.org/officeDocument/2006/relationships/tags" Target="../tags/tag82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94.xml"/><Relationship Id="rId8" Type="http://schemas.openxmlformats.org/officeDocument/2006/relationships/tags" Target="../tags/tag93.xml"/><Relationship Id="rId7" Type="http://schemas.openxmlformats.org/officeDocument/2006/relationships/tags" Target="../tags/tag92.xml"/><Relationship Id="rId6" Type="http://schemas.openxmlformats.org/officeDocument/2006/relationships/tags" Target="../tags/tag91.xml"/><Relationship Id="rId5" Type="http://schemas.openxmlformats.org/officeDocument/2006/relationships/tags" Target="../tags/tag90.xml"/><Relationship Id="rId4" Type="http://schemas.openxmlformats.org/officeDocument/2006/relationships/tags" Target="../tags/tag89.xml"/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0" Type="http://schemas.openxmlformats.org/officeDocument/2006/relationships/slideLayout" Target="../slideLayouts/slideLayout29.xml"/><Relationship Id="rId1" Type="http://schemas.openxmlformats.org/officeDocument/2006/relationships/tags" Target="../tags/tag86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3.xml"/><Relationship Id="rId8" Type="http://schemas.openxmlformats.org/officeDocument/2006/relationships/tags" Target="../tags/tag102.xml"/><Relationship Id="rId7" Type="http://schemas.openxmlformats.org/officeDocument/2006/relationships/tags" Target="../tags/tag101.xml"/><Relationship Id="rId6" Type="http://schemas.openxmlformats.org/officeDocument/2006/relationships/tags" Target="../tags/tag100.xml"/><Relationship Id="rId5" Type="http://schemas.openxmlformats.org/officeDocument/2006/relationships/tags" Target="../tags/tag99.xml"/><Relationship Id="rId4" Type="http://schemas.openxmlformats.org/officeDocument/2006/relationships/tags" Target="../tags/tag98.xml"/><Relationship Id="rId3" Type="http://schemas.openxmlformats.org/officeDocument/2006/relationships/tags" Target="../tags/tag97.xml"/><Relationship Id="rId22" Type="http://schemas.openxmlformats.org/officeDocument/2006/relationships/slideLayout" Target="../slideLayouts/slideLayout29.xml"/><Relationship Id="rId21" Type="http://schemas.openxmlformats.org/officeDocument/2006/relationships/tags" Target="../tags/tag115.xml"/><Relationship Id="rId20" Type="http://schemas.openxmlformats.org/officeDocument/2006/relationships/tags" Target="../tags/tag114.xml"/><Relationship Id="rId2" Type="http://schemas.openxmlformats.org/officeDocument/2006/relationships/tags" Target="../tags/tag96.xml"/><Relationship Id="rId19" Type="http://schemas.openxmlformats.org/officeDocument/2006/relationships/tags" Target="../tags/tag113.xml"/><Relationship Id="rId18" Type="http://schemas.openxmlformats.org/officeDocument/2006/relationships/tags" Target="../tags/tag112.xml"/><Relationship Id="rId17" Type="http://schemas.openxmlformats.org/officeDocument/2006/relationships/tags" Target="../tags/tag111.xml"/><Relationship Id="rId16" Type="http://schemas.openxmlformats.org/officeDocument/2006/relationships/tags" Target="../tags/tag110.xml"/><Relationship Id="rId15" Type="http://schemas.openxmlformats.org/officeDocument/2006/relationships/tags" Target="../tags/tag109.xml"/><Relationship Id="rId14" Type="http://schemas.openxmlformats.org/officeDocument/2006/relationships/tags" Target="../tags/tag108.xml"/><Relationship Id="rId13" Type="http://schemas.openxmlformats.org/officeDocument/2006/relationships/tags" Target="../tags/tag107.xml"/><Relationship Id="rId12" Type="http://schemas.openxmlformats.org/officeDocument/2006/relationships/tags" Target="../tags/tag106.xml"/><Relationship Id="rId11" Type="http://schemas.openxmlformats.org/officeDocument/2006/relationships/tags" Target="../tags/tag105.xml"/><Relationship Id="rId10" Type="http://schemas.openxmlformats.org/officeDocument/2006/relationships/tags" Target="../tags/tag104.xml"/><Relationship Id="rId1" Type="http://schemas.openxmlformats.org/officeDocument/2006/relationships/tags" Target="../tags/tag95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9.xml"/><Relationship Id="rId4" Type="http://schemas.openxmlformats.org/officeDocument/2006/relationships/tags" Target="../tags/tag118.xml"/><Relationship Id="rId3" Type="http://schemas.openxmlformats.org/officeDocument/2006/relationships/image" Target="../media/image15.png"/><Relationship Id="rId2" Type="http://schemas.openxmlformats.org/officeDocument/2006/relationships/tags" Target="../tags/tag117.xml"/><Relationship Id="rId1" Type="http://schemas.openxmlformats.org/officeDocument/2006/relationships/tags" Target="../tags/tag116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9.xml"/><Relationship Id="rId4" Type="http://schemas.openxmlformats.org/officeDocument/2006/relationships/tags" Target="../tags/tag121.xml"/><Relationship Id="rId3" Type="http://schemas.openxmlformats.org/officeDocument/2006/relationships/image" Target="../media/image16.png"/><Relationship Id="rId2" Type="http://schemas.openxmlformats.org/officeDocument/2006/relationships/tags" Target="../tags/tag120.xml"/><Relationship Id="rId1" Type="http://schemas.openxmlformats.org/officeDocument/2006/relationships/tags" Target="../tags/tag11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7" Type="http://schemas.openxmlformats.org/officeDocument/2006/relationships/tags" Target="../tags/tag126.xml"/><Relationship Id="rId6" Type="http://schemas.openxmlformats.org/officeDocument/2006/relationships/image" Target="../media/image18.jpeg"/><Relationship Id="rId5" Type="http://schemas.openxmlformats.org/officeDocument/2006/relationships/tags" Target="../tags/tag125.xml"/><Relationship Id="rId4" Type="http://schemas.openxmlformats.org/officeDocument/2006/relationships/image" Target="../media/image17.jpeg"/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" Type="http://schemas.openxmlformats.org/officeDocument/2006/relationships/tags" Target="../tags/tag122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135.xml"/><Relationship Id="rId8" Type="http://schemas.openxmlformats.org/officeDocument/2006/relationships/tags" Target="../tags/tag134.xml"/><Relationship Id="rId7" Type="http://schemas.openxmlformats.org/officeDocument/2006/relationships/tags" Target="../tags/tag133.xml"/><Relationship Id="rId6" Type="http://schemas.openxmlformats.org/officeDocument/2006/relationships/tags" Target="../tags/tag132.xml"/><Relationship Id="rId5" Type="http://schemas.openxmlformats.org/officeDocument/2006/relationships/tags" Target="../tags/tag131.xml"/><Relationship Id="rId4" Type="http://schemas.openxmlformats.org/officeDocument/2006/relationships/tags" Target="../tags/tag130.xml"/><Relationship Id="rId33" Type="http://schemas.openxmlformats.org/officeDocument/2006/relationships/slideLayout" Target="../slideLayouts/slideLayout29.xml"/><Relationship Id="rId32" Type="http://schemas.openxmlformats.org/officeDocument/2006/relationships/tags" Target="../tags/tag158.xml"/><Relationship Id="rId31" Type="http://schemas.openxmlformats.org/officeDocument/2006/relationships/tags" Target="../tags/tag157.xml"/><Relationship Id="rId30" Type="http://schemas.openxmlformats.org/officeDocument/2006/relationships/tags" Target="../tags/tag156.xml"/><Relationship Id="rId3" Type="http://schemas.openxmlformats.org/officeDocument/2006/relationships/tags" Target="../tags/tag129.xml"/><Relationship Id="rId29" Type="http://schemas.openxmlformats.org/officeDocument/2006/relationships/tags" Target="../tags/tag155.xml"/><Relationship Id="rId28" Type="http://schemas.openxmlformats.org/officeDocument/2006/relationships/tags" Target="../tags/tag154.xml"/><Relationship Id="rId27" Type="http://schemas.openxmlformats.org/officeDocument/2006/relationships/tags" Target="../tags/tag153.xml"/><Relationship Id="rId26" Type="http://schemas.openxmlformats.org/officeDocument/2006/relationships/tags" Target="../tags/tag152.xml"/><Relationship Id="rId25" Type="http://schemas.openxmlformats.org/officeDocument/2006/relationships/tags" Target="../tags/tag151.xml"/><Relationship Id="rId24" Type="http://schemas.openxmlformats.org/officeDocument/2006/relationships/tags" Target="../tags/tag150.xml"/><Relationship Id="rId23" Type="http://schemas.openxmlformats.org/officeDocument/2006/relationships/tags" Target="../tags/tag149.xml"/><Relationship Id="rId22" Type="http://schemas.openxmlformats.org/officeDocument/2006/relationships/tags" Target="../tags/tag148.xml"/><Relationship Id="rId21" Type="http://schemas.openxmlformats.org/officeDocument/2006/relationships/tags" Target="../tags/tag147.xml"/><Relationship Id="rId20" Type="http://schemas.openxmlformats.org/officeDocument/2006/relationships/tags" Target="../tags/tag146.xml"/><Relationship Id="rId2" Type="http://schemas.openxmlformats.org/officeDocument/2006/relationships/tags" Target="../tags/tag128.xml"/><Relationship Id="rId19" Type="http://schemas.openxmlformats.org/officeDocument/2006/relationships/tags" Target="../tags/tag145.xml"/><Relationship Id="rId18" Type="http://schemas.openxmlformats.org/officeDocument/2006/relationships/tags" Target="../tags/tag144.xml"/><Relationship Id="rId17" Type="http://schemas.openxmlformats.org/officeDocument/2006/relationships/tags" Target="../tags/tag143.xml"/><Relationship Id="rId16" Type="http://schemas.openxmlformats.org/officeDocument/2006/relationships/tags" Target="../tags/tag142.xml"/><Relationship Id="rId15" Type="http://schemas.openxmlformats.org/officeDocument/2006/relationships/tags" Target="../tags/tag141.xml"/><Relationship Id="rId14" Type="http://schemas.openxmlformats.org/officeDocument/2006/relationships/tags" Target="../tags/tag140.xml"/><Relationship Id="rId13" Type="http://schemas.openxmlformats.org/officeDocument/2006/relationships/tags" Target="../tags/tag139.xml"/><Relationship Id="rId12" Type="http://schemas.openxmlformats.org/officeDocument/2006/relationships/tags" Target="../tags/tag138.xml"/><Relationship Id="rId11" Type="http://schemas.openxmlformats.org/officeDocument/2006/relationships/tags" Target="../tags/tag137.xml"/><Relationship Id="rId10" Type="http://schemas.openxmlformats.org/officeDocument/2006/relationships/tags" Target="../tags/tag136.xml"/><Relationship Id="rId1" Type="http://schemas.openxmlformats.org/officeDocument/2006/relationships/tags" Target="../tags/tag127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9.xml"/><Relationship Id="rId5" Type="http://schemas.openxmlformats.org/officeDocument/2006/relationships/tags" Target="../tags/tag162.xml"/><Relationship Id="rId4" Type="http://schemas.openxmlformats.org/officeDocument/2006/relationships/image" Target="../media/image19.png"/><Relationship Id="rId3" Type="http://schemas.openxmlformats.org/officeDocument/2006/relationships/tags" Target="../tags/tag161.xml"/><Relationship Id="rId2" Type="http://schemas.openxmlformats.org/officeDocument/2006/relationships/tags" Target="../tags/tag160.xml"/><Relationship Id="rId1" Type="http://schemas.openxmlformats.org/officeDocument/2006/relationships/tags" Target="../tags/tag159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71.xml"/><Relationship Id="rId8" Type="http://schemas.openxmlformats.org/officeDocument/2006/relationships/tags" Target="../tags/tag170.xml"/><Relationship Id="rId7" Type="http://schemas.openxmlformats.org/officeDocument/2006/relationships/tags" Target="../tags/tag169.xml"/><Relationship Id="rId6" Type="http://schemas.openxmlformats.org/officeDocument/2006/relationships/tags" Target="../tags/tag168.xml"/><Relationship Id="rId51" Type="http://schemas.openxmlformats.org/officeDocument/2006/relationships/slideLayout" Target="../slideLayouts/slideLayout19.xml"/><Relationship Id="rId50" Type="http://schemas.openxmlformats.org/officeDocument/2006/relationships/tags" Target="../tags/tag212.xml"/><Relationship Id="rId5" Type="http://schemas.openxmlformats.org/officeDocument/2006/relationships/tags" Target="../tags/tag167.xml"/><Relationship Id="rId49" Type="http://schemas.openxmlformats.org/officeDocument/2006/relationships/tags" Target="../tags/tag211.xml"/><Relationship Id="rId48" Type="http://schemas.openxmlformats.org/officeDocument/2006/relationships/tags" Target="../tags/tag210.xml"/><Relationship Id="rId47" Type="http://schemas.openxmlformats.org/officeDocument/2006/relationships/tags" Target="../tags/tag209.xml"/><Relationship Id="rId46" Type="http://schemas.openxmlformats.org/officeDocument/2006/relationships/tags" Target="../tags/tag208.xml"/><Relationship Id="rId45" Type="http://schemas.openxmlformats.org/officeDocument/2006/relationships/tags" Target="../tags/tag207.xml"/><Relationship Id="rId44" Type="http://schemas.openxmlformats.org/officeDocument/2006/relationships/tags" Target="../tags/tag206.xml"/><Relationship Id="rId43" Type="http://schemas.openxmlformats.org/officeDocument/2006/relationships/tags" Target="../tags/tag205.xml"/><Relationship Id="rId42" Type="http://schemas.openxmlformats.org/officeDocument/2006/relationships/tags" Target="../tags/tag204.xml"/><Relationship Id="rId41" Type="http://schemas.openxmlformats.org/officeDocument/2006/relationships/tags" Target="../tags/tag203.xml"/><Relationship Id="rId40" Type="http://schemas.openxmlformats.org/officeDocument/2006/relationships/tags" Target="../tags/tag202.xml"/><Relationship Id="rId4" Type="http://schemas.openxmlformats.org/officeDocument/2006/relationships/tags" Target="../tags/tag166.xml"/><Relationship Id="rId39" Type="http://schemas.openxmlformats.org/officeDocument/2006/relationships/tags" Target="../tags/tag201.xml"/><Relationship Id="rId38" Type="http://schemas.openxmlformats.org/officeDocument/2006/relationships/tags" Target="../tags/tag200.xml"/><Relationship Id="rId37" Type="http://schemas.openxmlformats.org/officeDocument/2006/relationships/tags" Target="../tags/tag199.xml"/><Relationship Id="rId36" Type="http://schemas.openxmlformats.org/officeDocument/2006/relationships/tags" Target="../tags/tag198.xml"/><Relationship Id="rId35" Type="http://schemas.openxmlformats.org/officeDocument/2006/relationships/tags" Target="../tags/tag197.xml"/><Relationship Id="rId34" Type="http://schemas.openxmlformats.org/officeDocument/2006/relationships/tags" Target="../tags/tag196.xml"/><Relationship Id="rId33" Type="http://schemas.openxmlformats.org/officeDocument/2006/relationships/tags" Target="../tags/tag195.xml"/><Relationship Id="rId32" Type="http://schemas.openxmlformats.org/officeDocument/2006/relationships/tags" Target="../tags/tag194.xml"/><Relationship Id="rId31" Type="http://schemas.openxmlformats.org/officeDocument/2006/relationships/tags" Target="../tags/tag193.xml"/><Relationship Id="rId30" Type="http://schemas.openxmlformats.org/officeDocument/2006/relationships/tags" Target="../tags/tag192.xml"/><Relationship Id="rId3" Type="http://schemas.openxmlformats.org/officeDocument/2006/relationships/tags" Target="../tags/tag165.xml"/><Relationship Id="rId29" Type="http://schemas.openxmlformats.org/officeDocument/2006/relationships/tags" Target="../tags/tag191.xml"/><Relationship Id="rId28" Type="http://schemas.openxmlformats.org/officeDocument/2006/relationships/tags" Target="../tags/tag190.xml"/><Relationship Id="rId27" Type="http://schemas.openxmlformats.org/officeDocument/2006/relationships/tags" Target="../tags/tag189.xml"/><Relationship Id="rId26" Type="http://schemas.openxmlformats.org/officeDocument/2006/relationships/tags" Target="../tags/tag188.xml"/><Relationship Id="rId25" Type="http://schemas.openxmlformats.org/officeDocument/2006/relationships/tags" Target="../tags/tag187.xml"/><Relationship Id="rId24" Type="http://schemas.openxmlformats.org/officeDocument/2006/relationships/tags" Target="../tags/tag186.xml"/><Relationship Id="rId23" Type="http://schemas.openxmlformats.org/officeDocument/2006/relationships/tags" Target="../tags/tag185.xml"/><Relationship Id="rId22" Type="http://schemas.openxmlformats.org/officeDocument/2006/relationships/tags" Target="../tags/tag184.xml"/><Relationship Id="rId21" Type="http://schemas.openxmlformats.org/officeDocument/2006/relationships/tags" Target="../tags/tag183.xml"/><Relationship Id="rId20" Type="http://schemas.openxmlformats.org/officeDocument/2006/relationships/tags" Target="../tags/tag182.xml"/><Relationship Id="rId2" Type="http://schemas.openxmlformats.org/officeDocument/2006/relationships/tags" Target="../tags/tag164.xml"/><Relationship Id="rId19" Type="http://schemas.openxmlformats.org/officeDocument/2006/relationships/tags" Target="../tags/tag181.xml"/><Relationship Id="rId18" Type="http://schemas.openxmlformats.org/officeDocument/2006/relationships/tags" Target="../tags/tag180.xml"/><Relationship Id="rId17" Type="http://schemas.openxmlformats.org/officeDocument/2006/relationships/tags" Target="../tags/tag179.xml"/><Relationship Id="rId16" Type="http://schemas.openxmlformats.org/officeDocument/2006/relationships/tags" Target="../tags/tag178.xml"/><Relationship Id="rId15" Type="http://schemas.openxmlformats.org/officeDocument/2006/relationships/tags" Target="../tags/tag177.xml"/><Relationship Id="rId14" Type="http://schemas.openxmlformats.org/officeDocument/2006/relationships/tags" Target="../tags/tag176.xml"/><Relationship Id="rId13" Type="http://schemas.openxmlformats.org/officeDocument/2006/relationships/tags" Target="../tags/tag175.xml"/><Relationship Id="rId12" Type="http://schemas.openxmlformats.org/officeDocument/2006/relationships/tags" Target="../tags/tag174.xml"/><Relationship Id="rId11" Type="http://schemas.openxmlformats.org/officeDocument/2006/relationships/tags" Target="../tags/tag173.xml"/><Relationship Id="rId10" Type="http://schemas.openxmlformats.org/officeDocument/2006/relationships/tags" Target="../tags/tag172.xml"/><Relationship Id="rId1" Type="http://schemas.openxmlformats.org/officeDocument/2006/relationships/tags" Target="../tags/tag163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9.xml"/><Relationship Id="rId4" Type="http://schemas.openxmlformats.org/officeDocument/2006/relationships/tags" Target="../tags/tag216.xml"/><Relationship Id="rId3" Type="http://schemas.openxmlformats.org/officeDocument/2006/relationships/tags" Target="../tags/tag215.xml"/><Relationship Id="rId2" Type="http://schemas.openxmlformats.org/officeDocument/2006/relationships/tags" Target="../tags/tag214.xml"/><Relationship Id="rId1" Type="http://schemas.openxmlformats.org/officeDocument/2006/relationships/tags" Target="../tags/tag2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9.xml"/><Relationship Id="rId3" Type="http://schemas.openxmlformats.org/officeDocument/2006/relationships/tags" Target="../tags/tag219.xml"/><Relationship Id="rId2" Type="http://schemas.openxmlformats.org/officeDocument/2006/relationships/tags" Target="../tags/tag218.xml"/><Relationship Id="rId1" Type="http://schemas.openxmlformats.org/officeDocument/2006/relationships/tags" Target="../tags/tag2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285750" y="953770"/>
            <a:ext cx="6432550" cy="11830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sz="3200" i="1" spc="-15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charset="0"/>
              </a:rPr>
              <a:t> </a:t>
            </a:r>
            <a:r>
              <a:rPr lang="en-US" sz="3200" i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III  BOSHQARUVDA ZAMONAVIY YONDASHUVLAR</a:t>
            </a:r>
            <a:endParaRPr lang="en-US" sz="3200" i="1" spc="-15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3200" i="1" spc="-15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3200" i="1" spc="-15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3200" i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3.1. Samarali maktabnishakllantirish va boshqarish</a:t>
            </a:r>
            <a:endParaRPr lang="en-US" sz="3200" i="1" spc="-15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3200" i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3.1.3. O‘IBDO‘larda samarali maktab faoliyatini rejalashtirish ko‘nikmalarini rivojlantirish.</a:t>
            </a:r>
            <a:endParaRPr lang="en-US" sz="3200" i="1" spc="-15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" name="TextBox 13"/>
          <p:cNvSpPr txBox="1"/>
          <p:nvPr>
            <p:custDataLst>
              <p:tags r:id="rId2"/>
            </p:custDataLst>
          </p:nvPr>
        </p:nvSpPr>
        <p:spPr>
          <a:xfrm rot="16200000">
            <a:off x="-1313794" y="5472014"/>
            <a:ext cx="2281708" cy="260350"/>
          </a:xfrm>
          <a:prstGeom prst="rect">
            <a:avLst/>
          </a:prstGeom>
          <a:noFill/>
        </p:spPr>
        <p:txBody>
          <a:bodyPr wrap="square" rtlCol="0">
            <a:normAutofit fontScale="80000"/>
          </a:bodyPr>
          <a:lstStyle/>
          <a:p>
            <a:r>
              <a:rPr lang="id-ID" sz="1100" b="1" spc="3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Lato" panose="020F0502020204030203" pitchFamily="34" charset="0"/>
              </a:rPr>
              <a:t>Kultur - Templates</a:t>
            </a:r>
            <a:endParaRPr lang="id-ID" sz="1100" b="1" spc="300" dirty="0" smtClean="0">
              <a:solidFill>
                <a:schemeClr val="accent2">
                  <a:lumMod val="60000"/>
                  <a:lumOff val="40000"/>
                </a:schemeClr>
              </a:solidFill>
              <a:cs typeface="Lato" panose="020F050202020403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366000" y="637540"/>
            <a:ext cx="4826000" cy="481076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>
            <a:spLocks noGrp="1"/>
          </p:cNvSpPr>
          <p:nvPr/>
        </p:nvSpPr>
        <p:spPr>
          <a:xfrm>
            <a:off x="505460" y="585470"/>
            <a:ext cx="10424160" cy="95313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sp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en-US" altLang="en-US" sz="2800" b="0" i="1" u="none" strike="noStrike" kern="1200" cap="none" spc="-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Montserrat" panose="00000500000000000000" pitchFamily="50" charset="0"/>
                <a:cs typeface="Times New Roman" panose="02020603050405020304" charset="0"/>
              </a:defRPr>
            </a:lvl1pPr>
          </a:lstStyle>
          <a:p>
            <a:r>
              <a:rPr altLang="en-US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ea typeface="+mn-ea"/>
              </a:rPr>
              <a:t>Maktab boshqaruvida strategiyaning   zaruratini   quyidagi    omillar bilan </a:t>
            </a:r>
            <a:endParaRPr altLang="en-US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ea typeface="+mn-ea"/>
            </a:endParaRPr>
          </a:p>
          <a:p>
            <a:r>
              <a:rPr altLang="en-US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ea typeface="+mn-ea"/>
              </a:rPr>
              <a:t>asoslash  mumkin</a:t>
            </a:r>
            <a:endParaRPr altLang="en-US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ea typeface="+mn-ea"/>
            </a:endParaRPr>
          </a:p>
        </p:txBody>
      </p:sp>
      <p:sp>
        <p:nvSpPr>
          <p:cNvPr id="5" name="TextBox 4"/>
          <p:cNvSpPr txBox="1"/>
          <p:nvPr>
            <p:custDataLst>
              <p:tags r:id="rId1"/>
            </p:custDataLst>
          </p:nvPr>
        </p:nvSpPr>
        <p:spPr>
          <a:xfrm>
            <a:off x="350409" y="201702"/>
            <a:ext cx="2281708" cy="260350"/>
          </a:xfrm>
          <a:prstGeom prst="rect">
            <a:avLst/>
          </a:prstGeom>
          <a:noFill/>
        </p:spPr>
        <p:txBody>
          <a:bodyPr wrap="square" rtlCol="0">
            <a:normAutofit fontScale="80000"/>
          </a:bodyPr>
          <a:lstStyle/>
          <a:p>
            <a:r>
              <a:rPr lang="id-ID" sz="1100" b="1" spc="300" dirty="0" smtClean="0">
                <a:solidFill>
                  <a:schemeClr val="accent2">
                    <a:lumMod val="50000"/>
                  </a:schemeClr>
                </a:solidFill>
                <a:cs typeface="Lato" panose="020F0502020204030203" pitchFamily="34" charset="0"/>
              </a:rPr>
              <a:t>Kultur - Templates</a:t>
            </a:r>
            <a:endParaRPr lang="id-ID" sz="1100" b="1" spc="300" dirty="0" smtClean="0">
              <a:solidFill>
                <a:schemeClr val="accent2">
                  <a:lumMod val="50000"/>
                </a:schemeClr>
              </a:solidFill>
              <a:cs typeface="Lato" panose="020F0502020204030203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05460" y="3429000"/>
            <a:ext cx="11099800" cy="1259840"/>
            <a:chOff x="2398386" y="2316502"/>
            <a:chExt cx="7790360" cy="2224996"/>
          </a:xfrm>
        </p:grpSpPr>
        <p:grpSp>
          <p:nvGrpSpPr>
            <p:cNvPr id="7" name="Group 6"/>
            <p:cNvGrpSpPr/>
            <p:nvPr/>
          </p:nvGrpSpPr>
          <p:grpSpPr>
            <a:xfrm>
              <a:off x="2398386" y="2316502"/>
              <a:ext cx="7790360" cy="2224996"/>
              <a:chOff x="2260601" y="2406651"/>
              <a:chExt cx="8615362" cy="2460624"/>
            </a:xfrm>
          </p:grpSpPr>
          <p:sp>
            <p:nvSpPr>
              <p:cNvPr id="10" name="Freeform 6"/>
              <p:cNvSpPr/>
              <p:nvPr/>
            </p:nvSpPr>
            <p:spPr bwMode="auto">
              <a:xfrm>
                <a:off x="8320088" y="3636963"/>
                <a:ext cx="2460625" cy="1230312"/>
              </a:xfrm>
              <a:custGeom>
                <a:avLst/>
                <a:gdLst>
                  <a:gd name="T0" fmla="*/ 1157 w 2313"/>
                  <a:gd name="T1" fmla="*/ 743 h 1157"/>
                  <a:gd name="T2" fmla="*/ 413 w 2313"/>
                  <a:gd name="T3" fmla="*/ 0 h 1157"/>
                  <a:gd name="T4" fmla="*/ 0 w 2313"/>
                  <a:gd name="T5" fmla="*/ 0 h 1157"/>
                  <a:gd name="T6" fmla="*/ 1157 w 2313"/>
                  <a:gd name="T7" fmla="*/ 1157 h 1157"/>
                  <a:gd name="T8" fmla="*/ 2313 w 2313"/>
                  <a:gd name="T9" fmla="*/ 0 h 1157"/>
                  <a:gd name="T10" fmla="*/ 1900 w 2313"/>
                  <a:gd name="T11" fmla="*/ 0 h 1157"/>
                  <a:gd name="T12" fmla="*/ 1157 w 2313"/>
                  <a:gd name="T13" fmla="*/ 743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13" h="1157">
                    <a:moveTo>
                      <a:pt x="1157" y="743"/>
                    </a:moveTo>
                    <a:cubicBezTo>
                      <a:pt x="746" y="743"/>
                      <a:pt x="413" y="410"/>
                      <a:pt x="4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39"/>
                      <a:pt x="518" y="1157"/>
                      <a:pt x="1157" y="1157"/>
                    </a:cubicBezTo>
                    <a:cubicBezTo>
                      <a:pt x="1795" y="1157"/>
                      <a:pt x="2313" y="639"/>
                      <a:pt x="2313" y="0"/>
                    </a:cubicBezTo>
                    <a:cubicBezTo>
                      <a:pt x="1900" y="0"/>
                      <a:pt x="1900" y="0"/>
                      <a:pt x="1900" y="0"/>
                    </a:cubicBezTo>
                    <a:cubicBezTo>
                      <a:pt x="1900" y="410"/>
                      <a:pt x="1567" y="743"/>
                      <a:pt x="1157" y="74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Lato" panose="020F0502020204030203" pitchFamily="34" charset="0"/>
                </a:endParaRPr>
              </a:p>
            </p:txBody>
          </p:sp>
          <p:sp>
            <p:nvSpPr>
              <p:cNvPr id="11" name="Freeform 8"/>
              <p:cNvSpPr/>
              <p:nvPr/>
            </p:nvSpPr>
            <p:spPr bwMode="auto">
              <a:xfrm>
                <a:off x="6300788" y="2406651"/>
                <a:ext cx="2459038" cy="1230312"/>
              </a:xfrm>
              <a:custGeom>
                <a:avLst/>
                <a:gdLst>
                  <a:gd name="T0" fmla="*/ 1157 w 2313"/>
                  <a:gd name="T1" fmla="*/ 414 h 1157"/>
                  <a:gd name="T2" fmla="*/ 414 w 2313"/>
                  <a:gd name="T3" fmla="*/ 1157 h 1157"/>
                  <a:gd name="T4" fmla="*/ 0 w 2313"/>
                  <a:gd name="T5" fmla="*/ 1157 h 1157"/>
                  <a:gd name="T6" fmla="*/ 1157 w 2313"/>
                  <a:gd name="T7" fmla="*/ 0 h 1157"/>
                  <a:gd name="T8" fmla="*/ 2313 w 2313"/>
                  <a:gd name="T9" fmla="*/ 1157 h 1157"/>
                  <a:gd name="T10" fmla="*/ 1900 w 2313"/>
                  <a:gd name="T11" fmla="*/ 1157 h 1157"/>
                  <a:gd name="T12" fmla="*/ 1157 w 2313"/>
                  <a:gd name="T13" fmla="*/ 414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13" h="1157">
                    <a:moveTo>
                      <a:pt x="1157" y="414"/>
                    </a:moveTo>
                    <a:cubicBezTo>
                      <a:pt x="746" y="414"/>
                      <a:pt x="414" y="746"/>
                      <a:pt x="414" y="1157"/>
                    </a:cubicBezTo>
                    <a:cubicBezTo>
                      <a:pt x="0" y="1157"/>
                      <a:pt x="0" y="1157"/>
                      <a:pt x="0" y="1157"/>
                    </a:cubicBezTo>
                    <a:cubicBezTo>
                      <a:pt x="0" y="518"/>
                      <a:pt x="518" y="0"/>
                      <a:pt x="1157" y="0"/>
                    </a:cubicBezTo>
                    <a:cubicBezTo>
                      <a:pt x="1796" y="0"/>
                      <a:pt x="2313" y="518"/>
                      <a:pt x="2313" y="1157"/>
                    </a:cubicBezTo>
                    <a:cubicBezTo>
                      <a:pt x="1900" y="1157"/>
                      <a:pt x="1900" y="1157"/>
                      <a:pt x="1900" y="1157"/>
                    </a:cubicBezTo>
                    <a:cubicBezTo>
                      <a:pt x="1900" y="746"/>
                      <a:pt x="1567" y="414"/>
                      <a:pt x="1157" y="414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Lato" panose="020F0502020204030203" pitchFamily="34" charset="0"/>
                </a:endParaRPr>
              </a:p>
            </p:txBody>
          </p:sp>
          <p:sp>
            <p:nvSpPr>
              <p:cNvPr id="12" name="Freeform 11"/>
              <p:cNvSpPr/>
              <p:nvPr/>
            </p:nvSpPr>
            <p:spPr bwMode="auto">
              <a:xfrm>
                <a:off x="4279901" y="3636963"/>
                <a:ext cx="2460625" cy="1230312"/>
              </a:xfrm>
              <a:custGeom>
                <a:avLst/>
                <a:gdLst>
                  <a:gd name="T0" fmla="*/ 1157 w 2314"/>
                  <a:gd name="T1" fmla="*/ 743 h 1157"/>
                  <a:gd name="T2" fmla="*/ 414 w 2314"/>
                  <a:gd name="T3" fmla="*/ 0 h 1157"/>
                  <a:gd name="T4" fmla="*/ 0 w 2314"/>
                  <a:gd name="T5" fmla="*/ 0 h 1157"/>
                  <a:gd name="T6" fmla="*/ 1157 w 2314"/>
                  <a:gd name="T7" fmla="*/ 1157 h 1157"/>
                  <a:gd name="T8" fmla="*/ 2314 w 2314"/>
                  <a:gd name="T9" fmla="*/ 0 h 1157"/>
                  <a:gd name="T10" fmla="*/ 1900 w 2314"/>
                  <a:gd name="T11" fmla="*/ 0 h 1157"/>
                  <a:gd name="T12" fmla="*/ 1157 w 2314"/>
                  <a:gd name="T13" fmla="*/ 743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14" h="1157">
                    <a:moveTo>
                      <a:pt x="1157" y="743"/>
                    </a:moveTo>
                    <a:cubicBezTo>
                      <a:pt x="747" y="743"/>
                      <a:pt x="414" y="410"/>
                      <a:pt x="41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39"/>
                      <a:pt x="518" y="1157"/>
                      <a:pt x="1157" y="1157"/>
                    </a:cubicBezTo>
                    <a:cubicBezTo>
                      <a:pt x="1796" y="1157"/>
                      <a:pt x="2314" y="639"/>
                      <a:pt x="2314" y="0"/>
                    </a:cubicBezTo>
                    <a:cubicBezTo>
                      <a:pt x="1900" y="0"/>
                      <a:pt x="1900" y="0"/>
                      <a:pt x="1900" y="0"/>
                    </a:cubicBezTo>
                    <a:cubicBezTo>
                      <a:pt x="1900" y="410"/>
                      <a:pt x="1567" y="743"/>
                      <a:pt x="1157" y="74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Lato" panose="020F0502020204030203" pitchFamily="34" charset="0"/>
                </a:endParaRPr>
              </a:p>
            </p:txBody>
          </p:sp>
          <p:sp>
            <p:nvSpPr>
              <p:cNvPr id="13" name="Freeform 12"/>
              <p:cNvSpPr/>
              <p:nvPr/>
            </p:nvSpPr>
            <p:spPr bwMode="auto">
              <a:xfrm>
                <a:off x="2260601" y="2406651"/>
                <a:ext cx="2459038" cy="1230312"/>
              </a:xfrm>
              <a:custGeom>
                <a:avLst/>
                <a:gdLst>
                  <a:gd name="T0" fmla="*/ 1156 w 2313"/>
                  <a:gd name="T1" fmla="*/ 414 h 1157"/>
                  <a:gd name="T2" fmla="*/ 413 w 2313"/>
                  <a:gd name="T3" fmla="*/ 1157 h 1157"/>
                  <a:gd name="T4" fmla="*/ 0 w 2313"/>
                  <a:gd name="T5" fmla="*/ 1157 h 1157"/>
                  <a:gd name="T6" fmla="*/ 1156 w 2313"/>
                  <a:gd name="T7" fmla="*/ 0 h 1157"/>
                  <a:gd name="T8" fmla="*/ 2313 w 2313"/>
                  <a:gd name="T9" fmla="*/ 1157 h 1157"/>
                  <a:gd name="T10" fmla="*/ 1899 w 2313"/>
                  <a:gd name="T11" fmla="*/ 1157 h 1157"/>
                  <a:gd name="T12" fmla="*/ 1156 w 2313"/>
                  <a:gd name="T13" fmla="*/ 414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13" h="1157">
                    <a:moveTo>
                      <a:pt x="1156" y="414"/>
                    </a:moveTo>
                    <a:cubicBezTo>
                      <a:pt x="746" y="414"/>
                      <a:pt x="413" y="746"/>
                      <a:pt x="413" y="1157"/>
                    </a:cubicBezTo>
                    <a:cubicBezTo>
                      <a:pt x="0" y="1157"/>
                      <a:pt x="0" y="1157"/>
                      <a:pt x="0" y="1157"/>
                    </a:cubicBezTo>
                    <a:cubicBezTo>
                      <a:pt x="0" y="518"/>
                      <a:pt x="518" y="0"/>
                      <a:pt x="1156" y="0"/>
                    </a:cubicBezTo>
                    <a:cubicBezTo>
                      <a:pt x="1795" y="0"/>
                      <a:pt x="2313" y="518"/>
                      <a:pt x="2313" y="1157"/>
                    </a:cubicBezTo>
                    <a:cubicBezTo>
                      <a:pt x="1899" y="1157"/>
                      <a:pt x="1899" y="1157"/>
                      <a:pt x="1899" y="1157"/>
                    </a:cubicBezTo>
                    <a:cubicBezTo>
                      <a:pt x="1899" y="746"/>
                      <a:pt x="1567" y="414"/>
                      <a:pt x="1156" y="414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Lato" panose="020F0502020204030203" pitchFamily="34" charset="0"/>
                </a:endParaRPr>
              </a:p>
            </p:txBody>
          </p:sp>
          <p:sp>
            <p:nvSpPr>
              <p:cNvPr id="14" name="Freeform 13"/>
              <p:cNvSpPr/>
              <p:nvPr/>
            </p:nvSpPr>
            <p:spPr bwMode="auto">
              <a:xfrm>
                <a:off x="8320088" y="2406651"/>
                <a:ext cx="2555875" cy="1546225"/>
              </a:xfrm>
              <a:custGeom>
                <a:avLst/>
                <a:gdLst>
                  <a:gd name="T0" fmla="*/ 2106 w 2403"/>
                  <a:gd name="T1" fmla="*/ 1454 h 1454"/>
                  <a:gd name="T2" fmla="*/ 1808 w 2403"/>
                  <a:gd name="T3" fmla="*/ 1157 h 1454"/>
                  <a:gd name="T4" fmla="*/ 1900 w 2403"/>
                  <a:gd name="T5" fmla="*/ 1157 h 1454"/>
                  <a:gd name="T6" fmla="*/ 1157 w 2403"/>
                  <a:gd name="T7" fmla="*/ 414 h 1454"/>
                  <a:gd name="T8" fmla="*/ 413 w 2403"/>
                  <a:gd name="T9" fmla="*/ 1157 h 1454"/>
                  <a:gd name="T10" fmla="*/ 0 w 2403"/>
                  <a:gd name="T11" fmla="*/ 1157 h 1454"/>
                  <a:gd name="T12" fmla="*/ 1157 w 2403"/>
                  <a:gd name="T13" fmla="*/ 0 h 1454"/>
                  <a:gd name="T14" fmla="*/ 2313 w 2403"/>
                  <a:gd name="T15" fmla="*/ 1157 h 1454"/>
                  <a:gd name="T16" fmla="*/ 2403 w 2403"/>
                  <a:gd name="T17" fmla="*/ 1157 h 1454"/>
                  <a:gd name="T18" fmla="*/ 2106 w 2403"/>
                  <a:gd name="T19" fmla="*/ 1454 h 1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03" h="1454">
                    <a:moveTo>
                      <a:pt x="2106" y="1454"/>
                    </a:moveTo>
                    <a:cubicBezTo>
                      <a:pt x="1808" y="1157"/>
                      <a:pt x="1808" y="1157"/>
                      <a:pt x="1808" y="1157"/>
                    </a:cubicBezTo>
                    <a:cubicBezTo>
                      <a:pt x="1900" y="1157"/>
                      <a:pt x="1900" y="1157"/>
                      <a:pt x="1900" y="1157"/>
                    </a:cubicBezTo>
                    <a:cubicBezTo>
                      <a:pt x="1900" y="746"/>
                      <a:pt x="1567" y="414"/>
                      <a:pt x="1157" y="414"/>
                    </a:cubicBezTo>
                    <a:cubicBezTo>
                      <a:pt x="746" y="414"/>
                      <a:pt x="413" y="746"/>
                      <a:pt x="413" y="1157"/>
                    </a:cubicBezTo>
                    <a:cubicBezTo>
                      <a:pt x="0" y="1157"/>
                      <a:pt x="0" y="1157"/>
                      <a:pt x="0" y="1157"/>
                    </a:cubicBezTo>
                    <a:cubicBezTo>
                      <a:pt x="0" y="518"/>
                      <a:pt x="518" y="0"/>
                      <a:pt x="1157" y="0"/>
                    </a:cubicBezTo>
                    <a:cubicBezTo>
                      <a:pt x="1795" y="0"/>
                      <a:pt x="2313" y="518"/>
                      <a:pt x="2313" y="1157"/>
                    </a:cubicBezTo>
                    <a:cubicBezTo>
                      <a:pt x="2403" y="1157"/>
                      <a:pt x="2403" y="1157"/>
                      <a:pt x="2403" y="1157"/>
                    </a:cubicBezTo>
                    <a:lnTo>
                      <a:pt x="2106" y="145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Lato" panose="020F0502020204030203" pitchFamily="34" charset="0"/>
                </a:endParaRPr>
              </a:p>
            </p:txBody>
          </p:sp>
          <p:sp>
            <p:nvSpPr>
              <p:cNvPr id="15" name="Freeform 14"/>
              <p:cNvSpPr/>
              <p:nvPr/>
            </p:nvSpPr>
            <p:spPr bwMode="auto">
              <a:xfrm>
                <a:off x="6300788" y="3321050"/>
                <a:ext cx="2555875" cy="1546225"/>
              </a:xfrm>
              <a:custGeom>
                <a:avLst/>
                <a:gdLst>
                  <a:gd name="T0" fmla="*/ 2106 w 2404"/>
                  <a:gd name="T1" fmla="*/ 0 h 1455"/>
                  <a:gd name="T2" fmla="*/ 1808 w 2404"/>
                  <a:gd name="T3" fmla="*/ 298 h 1455"/>
                  <a:gd name="T4" fmla="*/ 1900 w 2404"/>
                  <a:gd name="T5" fmla="*/ 298 h 1455"/>
                  <a:gd name="T6" fmla="*/ 1157 w 2404"/>
                  <a:gd name="T7" fmla="*/ 1041 h 1455"/>
                  <a:gd name="T8" fmla="*/ 414 w 2404"/>
                  <a:gd name="T9" fmla="*/ 298 h 1455"/>
                  <a:gd name="T10" fmla="*/ 0 w 2404"/>
                  <a:gd name="T11" fmla="*/ 298 h 1455"/>
                  <a:gd name="T12" fmla="*/ 1157 w 2404"/>
                  <a:gd name="T13" fmla="*/ 1455 h 1455"/>
                  <a:gd name="T14" fmla="*/ 2313 w 2404"/>
                  <a:gd name="T15" fmla="*/ 298 h 1455"/>
                  <a:gd name="T16" fmla="*/ 2404 w 2404"/>
                  <a:gd name="T17" fmla="*/ 298 h 1455"/>
                  <a:gd name="T18" fmla="*/ 2106 w 2404"/>
                  <a:gd name="T19" fmla="*/ 0 h 1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04" h="1455">
                    <a:moveTo>
                      <a:pt x="2106" y="0"/>
                    </a:moveTo>
                    <a:cubicBezTo>
                      <a:pt x="1808" y="298"/>
                      <a:pt x="1808" y="298"/>
                      <a:pt x="1808" y="298"/>
                    </a:cubicBezTo>
                    <a:cubicBezTo>
                      <a:pt x="1900" y="298"/>
                      <a:pt x="1900" y="298"/>
                      <a:pt x="1900" y="298"/>
                    </a:cubicBezTo>
                    <a:cubicBezTo>
                      <a:pt x="1900" y="708"/>
                      <a:pt x="1567" y="1041"/>
                      <a:pt x="1157" y="1041"/>
                    </a:cubicBezTo>
                    <a:cubicBezTo>
                      <a:pt x="746" y="1041"/>
                      <a:pt x="414" y="708"/>
                      <a:pt x="414" y="298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0" y="937"/>
                      <a:pt x="518" y="1455"/>
                      <a:pt x="1157" y="1455"/>
                    </a:cubicBezTo>
                    <a:cubicBezTo>
                      <a:pt x="1796" y="1455"/>
                      <a:pt x="2313" y="937"/>
                      <a:pt x="2313" y="298"/>
                    </a:cubicBezTo>
                    <a:cubicBezTo>
                      <a:pt x="2404" y="298"/>
                      <a:pt x="2404" y="298"/>
                      <a:pt x="2404" y="298"/>
                    </a:cubicBezTo>
                    <a:lnTo>
                      <a:pt x="210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Lato" panose="020F0502020204030203" pitchFamily="34" charset="0"/>
                </a:endParaRPr>
              </a:p>
            </p:txBody>
          </p:sp>
          <p:sp>
            <p:nvSpPr>
              <p:cNvPr id="16" name="Freeform 15"/>
              <p:cNvSpPr/>
              <p:nvPr/>
            </p:nvSpPr>
            <p:spPr bwMode="auto">
              <a:xfrm>
                <a:off x="4279901" y="2406651"/>
                <a:ext cx="2555875" cy="1546225"/>
              </a:xfrm>
              <a:custGeom>
                <a:avLst/>
                <a:gdLst>
                  <a:gd name="T0" fmla="*/ 2106 w 2404"/>
                  <a:gd name="T1" fmla="*/ 1454 h 1454"/>
                  <a:gd name="T2" fmla="*/ 1809 w 2404"/>
                  <a:gd name="T3" fmla="*/ 1157 h 1454"/>
                  <a:gd name="T4" fmla="*/ 1900 w 2404"/>
                  <a:gd name="T5" fmla="*/ 1157 h 1454"/>
                  <a:gd name="T6" fmla="*/ 1157 w 2404"/>
                  <a:gd name="T7" fmla="*/ 414 h 1454"/>
                  <a:gd name="T8" fmla="*/ 414 w 2404"/>
                  <a:gd name="T9" fmla="*/ 1157 h 1454"/>
                  <a:gd name="T10" fmla="*/ 0 w 2404"/>
                  <a:gd name="T11" fmla="*/ 1157 h 1454"/>
                  <a:gd name="T12" fmla="*/ 1157 w 2404"/>
                  <a:gd name="T13" fmla="*/ 0 h 1454"/>
                  <a:gd name="T14" fmla="*/ 2314 w 2404"/>
                  <a:gd name="T15" fmla="*/ 1157 h 1454"/>
                  <a:gd name="T16" fmla="*/ 2404 w 2404"/>
                  <a:gd name="T17" fmla="*/ 1157 h 1454"/>
                  <a:gd name="T18" fmla="*/ 2106 w 2404"/>
                  <a:gd name="T19" fmla="*/ 1454 h 1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04" h="1454">
                    <a:moveTo>
                      <a:pt x="2106" y="1454"/>
                    </a:moveTo>
                    <a:cubicBezTo>
                      <a:pt x="1809" y="1157"/>
                      <a:pt x="1809" y="1157"/>
                      <a:pt x="1809" y="1157"/>
                    </a:cubicBezTo>
                    <a:cubicBezTo>
                      <a:pt x="1900" y="1157"/>
                      <a:pt x="1900" y="1157"/>
                      <a:pt x="1900" y="1157"/>
                    </a:cubicBezTo>
                    <a:cubicBezTo>
                      <a:pt x="1900" y="746"/>
                      <a:pt x="1567" y="414"/>
                      <a:pt x="1157" y="414"/>
                    </a:cubicBezTo>
                    <a:cubicBezTo>
                      <a:pt x="747" y="414"/>
                      <a:pt x="414" y="746"/>
                      <a:pt x="414" y="1157"/>
                    </a:cubicBezTo>
                    <a:cubicBezTo>
                      <a:pt x="0" y="1157"/>
                      <a:pt x="0" y="1157"/>
                      <a:pt x="0" y="1157"/>
                    </a:cubicBezTo>
                    <a:cubicBezTo>
                      <a:pt x="0" y="518"/>
                      <a:pt x="518" y="0"/>
                      <a:pt x="1157" y="0"/>
                    </a:cubicBezTo>
                    <a:cubicBezTo>
                      <a:pt x="1796" y="0"/>
                      <a:pt x="2314" y="518"/>
                      <a:pt x="2314" y="1157"/>
                    </a:cubicBezTo>
                    <a:cubicBezTo>
                      <a:pt x="2404" y="1157"/>
                      <a:pt x="2404" y="1157"/>
                      <a:pt x="2404" y="1157"/>
                    </a:cubicBezTo>
                    <a:lnTo>
                      <a:pt x="2106" y="1454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Lato" panose="020F0502020204030203" pitchFamily="34" charset="0"/>
                </a:endParaRPr>
              </a:p>
            </p:txBody>
          </p:sp>
          <p:sp>
            <p:nvSpPr>
              <p:cNvPr id="17" name="Freeform 16"/>
              <p:cNvSpPr/>
              <p:nvPr/>
            </p:nvSpPr>
            <p:spPr bwMode="auto">
              <a:xfrm>
                <a:off x="2260601" y="3321050"/>
                <a:ext cx="2554288" cy="1546225"/>
              </a:xfrm>
              <a:custGeom>
                <a:avLst/>
                <a:gdLst>
                  <a:gd name="T0" fmla="*/ 2106 w 2403"/>
                  <a:gd name="T1" fmla="*/ 0 h 1455"/>
                  <a:gd name="T2" fmla="*/ 1808 w 2403"/>
                  <a:gd name="T3" fmla="*/ 298 h 1455"/>
                  <a:gd name="T4" fmla="*/ 1899 w 2403"/>
                  <a:gd name="T5" fmla="*/ 298 h 1455"/>
                  <a:gd name="T6" fmla="*/ 1156 w 2403"/>
                  <a:gd name="T7" fmla="*/ 1041 h 1455"/>
                  <a:gd name="T8" fmla="*/ 413 w 2403"/>
                  <a:gd name="T9" fmla="*/ 298 h 1455"/>
                  <a:gd name="T10" fmla="*/ 0 w 2403"/>
                  <a:gd name="T11" fmla="*/ 298 h 1455"/>
                  <a:gd name="T12" fmla="*/ 1156 w 2403"/>
                  <a:gd name="T13" fmla="*/ 1455 h 1455"/>
                  <a:gd name="T14" fmla="*/ 2313 w 2403"/>
                  <a:gd name="T15" fmla="*/ 298 h 1455"/>
                  <a:gd name="T16" fmla="*/ 2403 w 2403"/>
                  <a:gd name="T17" fmla="*/ 298 h 1455"/>
                  <a:gd name="T18" fmla="*/ 2106 w 2403"/>
                  <a:gd name="T19" fmla="*/ 0 h 1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03" h="1455">
                    <a:moveTo>
                      <a:pt x="2106" y="0"/>
                    </a:moveTo>
                    <a:cubicBezTo>
                      <a:pt x="1808" y="298"/>
                      <a:pt x="1808" y="298"/>
                      <a:pt x="1808" y="298"/>
                    </a:cubicBezTo>
                    <a:cubicBezTo>
                      <a:pt x="1899" y="298"/>
                      <a:pt x="1899" y="298"/>
                      <a:pt x="1899" y="298"/>
                    </a:cubicBezTo>
                    <a:cubicBezTo>
                      <a:pt x="1899" y="708"/>
                      <a:pt x="1567" y="1041"/>
                      <a:pt x="1156" y="1041"/>
                    </a:cubicBezTo>
                    <a:cubicBezTo>
                      <a:pt x="746" y="1041"/>
                      <a:pt x="413" y="708"/>
                      <a:pt x="413" y="298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0" y="937"/>
                      <a:pt x="518" y="1455"/>
                      <a:pt x="1156" y="1455"/>
                    </a:cubicBezTo>
                    <a:cubicBezTo>
                      <a:pt x="1795" y="1455"/>
                      <a:pt x="2313" y="937"/>
                      <a:pt x="2313" y="298"/>
                    </a:cubicBezTo>
                    <a:cubicBezTo>
                      <a:pt x="2403" y="298"/>
                      <a:pt x="2403" y="298"/>
                      <a:pt x="2403" y="298"/>
                    </a:cubicBezTo>
                    <a:lnTo>
                      <a:pt x="210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Lato" panose="020F0502020204030203" pitchFamily="34" charset="0"/>
                </a:endParaRPr>
              </a:p>
            </p:txBody>
          </p:sp>
        </p:grpSp>
        <p:sp>
          <p:nvSpPr>
            <p:cNvPr id="8" name="Shape 2390"/>
            <p:cNvSpPr/>
            <p:nvPr/>
          </p:nvSpPr>
          <p:spPr>
            <a:xfrm>
              <a:off x="6963232" y="3229471"/>
              <a:ext cx="399050" cy="399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73" y="17379"/>
                  </a:moveTo>
                  <a:lnTo>
                    <a:pt x="15643" y="14949"/>
                  </a:lnTo>
                  <a:cubicBezTo>
                    <a:pt x="16600" y="13832"/>
                    <a:pt x="17182" y="12386"/>
                    <a:pt x="17182" y="10800"/>
                  </a:cubicBezTo>
                  <a:cubicBezTo>
                    <a:pt x="17182" y="9214"/>
                    <a:pt x="16600" y="7767"/>
                    <a:pt x="15643" y="6651"/>
                  </a:cubicBezTo>
                  <a:lnTo>
                    <a:pt x="18073" y="4221"/>
                  </a:lnTo>
                  <a:cubicBezTo>
                    <a:pt x="19649" y="5963"/>
                    <a:pt x="20618" y="8266"/>
                    <a:pt x="20618" y="10800"/>
                  </a:cubicBezTo>
                  <a:cubicBezTo>
                    <a:pt x="20618" y="13335"/>
                    <a:pt x="19649" y="15637"/>
                    <a:pt x="18073" y="17379"/>
                  </a:cubicBezTo>
                  <a:moveTo>
                    <a:pt x="10800" y="20619"/>
                  </a:moveTo>
                  <a:cubicBezTo>
                    <a:pt x="8265" y="20619"/>
                    <a:pt x="5963" y="19650"/>
                    <a:pt x="4221" y="18073"/>
                  </a:cubicBezTo>
                  <a:lnTo>
                    <a:pt x="6651" y="15643"/>
                  </a:lnTo>
                  <a:cubicBezTo>
                    <a:pt x="7767" y="16600"/>
                    <a:pt x="9214" y="17182"/>
                    <a:pt x="10800" y="17182"/>
                  </a:cubicBezTo>
                  <a:cubicBezTo>
                    <a:pt x="12386" y="17182"/>
                    <a:pt x="13833" y="16600"/>
                    <a:pt x="14949" y="15643"/>
                  </a:cubicBezTo>
                  <a:lnTo>
                    <a:pt x="17379" y="18073"/>
                  </a:lnTo>
                  <a:cubicBezTo>
                    <a:pt x="15637" y="19650"/>
                    <a:pt x="13334" y="20619"/>
                    <a:pt x="10800" y="20619"/>
                  </a:cubicBezTo>
                  <a:moveTo>
                    <a:pt x="982" y="10800"/>
                  </a:moveTo>
                  <a:cubicBezTo>
                    <a:pt x="982" y="8266"/>
                    <a:pt x="1950" y="5963"/>
                    <a:pt x="3527" y="4221"/>
                  </a:cubicBezTo>
                  <a:lnTo>
                    <a:pt x="5957" y="6651"/>
                  </a:lnTo>
                  <a:cubicBezTo>
                    <a:pt x="4999" y="7767"/>
                    <a:pt x="4418" y="9214"/>
                    <a:pt x="4418" y="10800"/>
                  </a:cubicBezTo>
                  <a:cubicBezTo>
                    <a:pt x="4418" y="12386"/>
                    <a:pt x="4999" y="13832"/>
                    <a:pt x="5957" y="14949"/>
                  </a:cubicBezTo>
                  <a:lnTo>
                    <a:pt x="3527" y="17379"/>
                  </a:lnTo>
                  <a:cubicBezTo>
                    <a:pt x="1950" y="15637"/>
                    <a:pt x="982" y="13335"/>
                    <a:pt x="982" y="10800"/>
                  </a:cubicBezTo>
                  <a:moveTo>
                    <a:pt x="16200" y="10800"/>
                  </a:moveTo>
                  <a:cubicBezTo>
                    <a:pt x="16200" y="13782"/>
                    <a:pt x="13782" y="16200"/>
                    <a:pt x="10800" y="16200"/>
                  </a:cubicBezTo>
                  <a:cubicBezTo>
                    <a:pt x="7817" y="16200"/>
                    <a:pt x="5400" y="13782"/>
                    <a:pt x="5400" y="10800"/>
                  </a:cubicBez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400"/>
                    <a:pt x="16200" y="7817"/>
                    <a:pt x="16200" y="10800"/>
                  </a:cubicBezTo>
                  <a:moveTo>
                    <a:pt x="10800" y="982"/>
                  </a:moveTo>
                  <a:cubicBezTo>
                    <a:pt x="13334" y="982"/>
                    <a:pt x="15637" y="1950"/>
                    <a:pt x="17379" y="3527"/>
                  </a:cubicBezTo>
                  <a:lnTo>
                    <a:pt x="14949" y="5957"/>
                  </a:lnTo>
                  <a:cubicBezTo>
                    <a:pt x="13832" y="4999"/>
                    <a:pt x="12386" y="4418"/>
                    <a:pt x="10800" y="4418"/>
                  </a:cubicBezTo>
                  <a:cubicBezTo>
                    <a:pt x="9214" y="4418"/>
                    <a:pt x="7767" y="4999"/>
                    <a:pt x="6651" y="5957"/>
                  </a:cubicBezTo>
                  <a:lnTo>
                    <a:pt x="4221" y="3527"/>
                  </a:lnTo>
                  <a:cubicBezTo>
                    <a:pt x="5963" y="1950"/>
                    <a:pt x="8265" y="982"/>
                    <a:pt x="10800" y="982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tx1"/>
            </a:solidFill>
            <a:ln w="12700">
              <a:miter lim="400000"/>
            </a:ln>
          </p:spPr>
          <p:txBody>
            <a:bodyPr lIns="19049" tIns="19049" rIns="19049" bIns="19049" anchor="ctr"/>
            <a:lstStyle/>
            <a:p>
              <a:pPr marL="0" marR="0" lvl="0" indent="0" algn="ctr" defTabSz="2286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6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Lato" panose="020F0502020204030203" pitchFamily="34" charset="0"/>
                <a:sym typeface="Gill Sans"/>
              </a:endParaRPr>
            </a:p>
          </p:txBody>
        </p:sp>
        <p:sp>
          <p:nvSpPr>
            <p:cNvPr id="9" name="Shape 2435"/>
            <p:cNvSpPr/>
            <p:nvPr/>
          </p:nvSpPr>
          <p:spPr>
            <a:xfrm>
              <a:off x="8832947" y="3229489"/>
              <a:ext cx="399050" cy="399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2012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2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8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2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8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2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9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9"/>
                    <a:pt x="3000" y="4715"/>
                  </a:cubicBezTo>
                  <a:lnTo>
                    <a:pt x="4715" y="3000"/>
                  </a:lnTo>
                  <a:lnTo>
                    <a:pt x="5621" y="3543"/>
                  </a:lnTo>
                  <a:cubicBezTo>
                    <a:pt x="5777" y="3637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2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2"/>
                    <a:pt x="9331" y="2006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6"/>
                  </a:lnTo>
                  <a:cubicBezTo>
                    <a:pt x="12356" y="2352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2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7"/>
                    <a:pt x="15978" y="3543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9"/>
                    <a:pt x="18597" y="4722"/>
                    <a:pt x="18595" y="4725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2"/>
                    <a:pt x="20618" y="12012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9"/>
                    <a:pt x="17136" y="1968"/>
                    <a:pt x="16975" y="1968"/>
                  </a:cubicBezTo>
                  <a:cubicBezTo>
                    <a:pt x="16778" y="1968"/>
                    <a:pt x="16572" y="2043"/>
                    <a:pt x="16400" y="2145"/>
                  </a:cubicBezTo>
                  <a:lnTo>
                    <a:pt x="15473" y="2701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1"/>
                  </a:cubicBezTo>
                  <a:lnTo>
                    <a:pt x="5200" y="2145"/>
                  </a:lnTo>
                  <a:cubicBezTo>
                    <a:pt x="5028" y="2043"/>
                    <a:pt x="4822" y="1968"/>
                    <a:pt x="4625" y="1968"/>
                  </a:cubicBezTo>
                  <a:cubicBezTo>
                    <a:pt x="4464" y="1968"/>
                    <a:pt x="4308" y="2019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2"/>
                    <a:pt x="0" y="9361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9"/>
                  </a:cubicBezTo>
                  <a:lnTo>
                    <a:pt x="2145" y="16400"/>
                  </a:lnTo>
                  <a:cubicBezTo>
                    <a:pt x="1959" y="16713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3"/>
                    <a:pt x="19455" y="16400"/>
                  </a:cubicBezTo>
                  <a:lnTo>
                    <a:pt x="18902" y="15479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1"/>
                  </a:lnTo>
                  <a:cubicBezTo>
                    <a:pt x="21600" y="8962"/>
                    <a:pt x="21233" y="8730"/>
                    <a:pt x="20880" y="8641"/>
                  </a:cubicBezTo>
                  <a:moveTo>
                    <a:pt x="15709" y="10800"/>
                  </a:moveTo>
                  <a:cubicBezTo>
                    <a:pt x="15709" y="13346"/>
                    <a:pt x="13771" y="15438"/>
                    <a:pt x="11291" y="15685"/>
                  </a:cubicBezTo>
                  <a:lnTo>
                    <a:pt x="11291" y="12694"/>
                  </a:lnTo>
                  <a:cubicBezTo>
                    <a:pt x="12137" y="12476"/>
                    <a:pt x="12764" y="11714"/>
                    <a:pt x="12764" y="10800"/>
                  </a:cubicBezTo>
                  <a:cubicBezTo>
                    <a:pt x="12764" y="10630"/>
                    <a:pt x="12735" y="10468"/>
                    <a:pt x="12694" y="10310"/>
                  </a:cubicBezTo>
                  <a:lnTo>
                    <a:pt x="15308" y="8857"/>
                  </a:lnTo>
                  <a:cubicBezTo>
                    <a:pt x="15565" y="9453"/>
                    <a:pt x="15709" y="10110"/>
                    <a:pt x="15709" y="10800"/>
                  </a:cubicBezTo>
                  <a:moveTo>
                    <a:pt x="9818" y="10800"/>
                  </a:moveTo>
                  <a:cubicBezTo>
                    <a:pt x="9818" y="10258"/>
                    <a:pt x="10258" y="9818"/>
                    <a:pt x="10800" y="9818"/>
                  </a:cubicBezTo>
                  <a:cubicBezTo>
                    <a:pt x="11342" y="9818"/>
                    <a:pt x="11782" y="10258"/>
                    <a:pt x="11782" y="10800"/>
                  </a:cubicBezTo>
                  <a:cubicBezTo>
                    <a:pt x="11782" y="11342"/>
                    <a:pt x="11342" y="11782"/>
                    <a:pt x="10800" y="11782"/>
                  </a:cubicBezTo>
                  <a:cubicBezTo>
                    <a:pt x="10258" y="11782"/>
                    <a:pt x="9818" y="11342"/>
                    <a:pt x="9818" y="10800"/>
                  </a:cubicBezTo>
                  <a:moveTo>
                    <a:pt x="10309" y="15685"/>
                  </a:moveTo>
                  <a:cubicBezTo>
                    <a:pt x="7829" y="15438"/>
                    <a:pt x="5891" y="13346"/>
                    <a:pt x="5891" y="10800"/>
                  </a:cubicBezTo>
                  <a:cubicBezTo>
                    <a:pt x="5891" y="10110"/>
                    <a:pt x="6035" y="9453"/>
                    <a:pt x="6292" y="8857"/>
                  </a:cubicBezTo>
                  <a:lnTo>
                    <a:pt x="8906" y="10310"/>
                  </a:lnTo>
                  <a:cubicBezTo>
                    <a:pt x="8865" y="10468"/>
                    <a:pt x="8836" y="10630"/>
                    <a:pt x="8836" y="10800"/>
                  </a:cubicBezTo>
                  <a:cubicBezTo>
                    <a:pt x="8836" y="11714"/>
                    <a:pt x="9463" y="12476"/>
                    <a:pt x="10309" y="12694"/>
                  </a:cubicBezTo>
                  <a:cubicBezTo>
                    <a:pt x="10309" y="12694"/>
                    <a:pt x="10309" y="15685"/>
                    <a:pt x="10309" y="15685"/>
                  </a:cubicBezTo>
                  <a:close/>
                  <a:moveTo>
                    <a:pt x="10800" y="5891"/>
                  </a:moveTo>
                  <a:cubicBezTo>
                    <a:pt x="12470" y="5891"/>
                    <a:pt x="13942" y="6727"/>
                    <a:pt x="14829" y="8000"/>
                  </a:cubicBezTo>
                  <a:lnTo>
                    <a:pt x="12220" y="9450"/>
                  </a:lnTo>
                  <a:cubicBezTo>
                    <a:pt x="11862" y="9074"/>
                    <a:pt x="11360" y="8836"/>
                    <a:pt x="10800" y="8836"/>
                  </a:cubicBezTo>
                  <a:cubicBezTo>
                    <a:pt x="10240" y="8836"/>
                    <a:pt x="9738" y="9074"/>
                    <a:pt x="9380" y="9450"/>
                  </a:cubicBezTo>
                  <a:lnTo>
                    <a:pt x="6771" y="8000"/>
                  </a:lnTo>
                  <a:cubicBezTo>
                    <a:pt x="7658" y="6727"/>
                    <a:pt x="9130" y="5891"/>
                    <a:pt x="10800" y="5891"/>
                  </a:cubicBezTo>
                  <a:moveTo>
                    <a:pt x="10800" y="4909"/>
                  </a:moveTo>
                  <a:cubicBezTo>
                    <a:pt x="7547" y="4909"/>
                    <a:pt x="4909" y="7547"/>
                    <a:pt x="4909" y="10800"/>
                  </a:cubicBezTo>
                  <a:cubicBezTo>
                    <a:pt x="4909" y="14054"/>
                    <a:pt x="7547" y="16691"/>
                    <a:pt x="10800" y="16691"/>
                  </a:cubicBezTo>
                  <a:cubicBezTo>
                    <a:pt x="14053" y="16691"/>
                    <a:pt x="16691" y="14054"/>
                    <a:pt x="16691" y="10800"/>
                  </a:cubicBezTo>
                  <a:cubicBezTo>
                    <a:pt x="16691" y="7547"/>
                    <a:pt x="14053" y="4909"/>
                    <a:pt x="10800" y="4909"/>
                  </a:cubicBezTo>
                </a:path>
              </a:pathLst>
            </a:custGeom>
            <a:solidFill>
              <a:schemeClr val="tx1"/>
            </a:solidFill>
            <a:ln w="12700">
              <a:miter lim="400000"/>
            </a:ln>
          </p:spPr>
          <p:txBody>
            <a:bodyPr lIns="19049" tIns="19049" rIns="19049" bIns="19049" anchor="ctr"/>
            <a:lstStyle/>
            <a:p>
              <a:pPr marL="0" marR="0" lvl="0" indent="0" algn="ctr" defTabSz="2286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6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Lato" panose="020F0502020204030203" pitchFamily="34" charset="0"/>
                <a:sym typeface="Gill Sans"/>
              </a:endParaRPr>
            </a:p>
          </p:txBody>
        </p:sp>
        <p:sp>
          <p:nvSpPr>
            <p:cNvPr id="18" name="Shape 2449"/>
            <p:cNvSpPr/>
            <p:nvPr/>
          </p:nvSpPr>
          <p:spPr>
            <a:xfrm>
              <a:off x="3309171" y="3229489"/>
              <a:ext cx="399050" cy="399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0309"/>
                  </a:moveTo>
                  <a:cubicBezTo>
                    <a:pt x="10800" y="10581"/>
                    <a:pt x="10580" y="10800"/>
                    <a:pt x="10309" y="10800"/>
                  </a:cubicBezTo>
                  <a:cubicBezTo>
                    <a:pt x="10038" y="10800"/>
                    <a:pt x="9818" y="10581"/>
                    <a:pt x="9818" y="10309"/>
                  </a:cubicBezTo>
                  <a:cubicBezTo>
                    <a:pt x="9818" y="10038"/>
                    <a:pt x="10038" y="9818"/>
                    <a:pt x="10309" y="9818"/>
                  </a:cubicBezTo>
                  <a:cubicBezTo>
                    <a:pt x="10580" y="9818"/>
                    <a:pt x="10800" y="10038"/>
                    <a:pt x="10800" y="10309"/>
                  </a:cubicBezTo>
                  <a:moveTo>
                    <a:pt x="20618" y="20618"/>
                  </a:moveTo>
                  <a:lnTo>
                    <a:pt x="18655" y="20618"/>
                  </a:lnTo>
                  <a:lnTo>
                    <a:pt x="18655" y="19145"/>
                  </a:lnTo>
                  <a:cubicBezTo>
                    <a:pt x="18655" y="18875"/>
                    <a:pt x="18434" y="18655"/>
                    <a:pt x="18164" y="18655"/>
                  </a:cubicBezTo>
                  <a:lnTo>
                    <a:pt x="16691" y="18655"/>
                  </a:lnTo>
                  <a:lnTo>
                    <a:pt x="16691" y="17182"/>
                  </a:lnTo>
                  <a:cubicBezTo>
                    <a:pt x="16691" y="16911"/>
                    <a:pt x="16471" y="16691"/>
                    <a:pt x="16200" y="16691"/>
                  </a:cubicBezTo>
                  <a:lnTo>
                    <a:pt x="14441" y="16691"/>
                  </a:lnTo>
                  <a:lnTo>
                    <a:pt x="12850" y="15086"/>
                  </a:lnTo>
                  <a:cubicBezTo>
                    <a:pt x="12761" y="14997"/>
                    <a:pt x="12639" y="14943"/>
                    <a:pt x="12503" y="14943"/>
                  </a:cubicBezTo>
                  <a:cubicBezTo>
                    <a:pt x="12356" y="14943"/>
                    <a:pt x="12228" y="15010"/>
                    <a:pt x="12138" y="15113"/>
                  </a:cubicBezTo>
                  <a:lnTo>
                    <a:pt x="11833" y="15418"/>
                  </a:lnTo>
                  <a:cubicBezTo>
                    <a:pt x="11450" y="15801"/>
                    <a:pt x="10829" y="15801"/>
                    <a:pt x="10445" y="15418"/>
                  </a:cubicBezTo>
                  <a:lnTo>
                    <a:pt x="6167" y="11139"/>
                  </a:lnTo>
                  <a:cubicBezTo>
                    <a:pt x="5784" y="10756"/>
                    <a:pt x="5784" y="10136"/>
                    <a:pt x="6167" y="9752"/>
                  </a:cubicBezTo>
                  <a:lnTo>
                    <a:pt x="9752" y="6167"/>
                  </a:lnTo>
                  <a:cubicBezTo>
                    <a:pt x="10135" y="5784"/>
                    <a:pt x="10756" y="5784"/>
                    <a:pt x="11139" y="6167"/>
                  </a:cubicBezTo>
                  <a:lnTo>
                    <a:pt x="11761" y="6789"/>
                  </a:lnTo>
                  <a:cubicBezTo>
                    <a:pt x="11699" y="7609"/>
                    <a:pt x="11457" y="8377"/>
                    <a:pt x="11069" y="9054"/>
                  </a:cubicBezTo>
                  <a:cubicBezTo>
                    <a:pt x="10847" y="8919"/>
                    <a:pt x="10588" y="8837"/>
                    <a:pt x="10309" y="8837"/>
                  </a:cubicBezTo>
                  <a:cubicBezTo>
                    <a:pt x="9496" y="8837"/>
                    <a:pt x="8836" y="9496"/>
                    <a:pt x="8836" y="10309"/>
                  </a:cubicBezTo>
                  <a:cubicBezTo>
                    <a:pt x="8836" y="11123"/>
                    <a:pt x="9496" y="11782"/>
                    <a:pt x="10309" y="11782"/>
                  </a:cubicBezTo>
                  <a:cubicBezTo>
                    <a:pt x="11123" y="11782"/>
                    <a:pt x="11782" y="11123"/>
                    <a:pt x="11782" y="10309"/>
                  </a:cubicBezTo>
                  <a:cubicBezTo>
                    <a:pt x="11782" y="10156"/>
                    <a:pt x="11752" y="10012"/>
                    <a:pt x="11709" y="9873"/>
                  </a:cubicBezTo>
                  <a:cubicBezTo>
                    <a:pt x="12146" y="9210"/>
                    <a:pt x="12466" y="8463"/>
                    <a:pt x="12631" y="7659"/>
                  </a:cubicBezTo>
                  <a:lnTo>
                    <a:pt x="15417" y="10446"/>
                  </a:lnTo>
                  <a:cubicBezTo>
                    <a:pt x="15800" y="10829"/>
                    <a:pt x="15800" y="11450"/>
                    <a:pt x="15417" y="11833"/>
                  </a:cubicBezTo>
                  <a:lnTo>
                    <a:pt x="15128" y="12122"/>
                  </a:lnTo>
                  <a:cubicBezTo>
                    <a:pt x="15025" y="12213"/>
                    <a:pt x="14957" y="12341"/>
                    <a:pt x="14957" y="12487"/>
                  </a:cubicBezTo>
                  <a:cubicBezTo>
                    <a:pt x="14957" y="12623"/>
                    <a:pt x="15013" y="12746"/>
                    <a:pt x="15101" y="12835"/>
                  </a:cubicBezTo>
                  <a:lnTo>
                    <a:pt x="20618" y="18367"/>
                  </a:lnTo>
                  <a:cubicBezTo>
                    <a:pt x="20618" y="18367"/>
                    <a:pt x="20618" y="20618"/>
                    <a:pt x="20618" y="20618"/>
                  </a:cubicBezTo>
                  <a:close/>
                  <a:moveTo>
                    <a:pt x="5343" y="11673"/>
                  </a:moveTo>
                  <a:cubicBezTo>
                    <a:pt x="2859" y="11190"/>
                    <a:pt x="982" y="9008"/>
                    <a:pt x="982" y="6383"/>
                  </a:cubicBezTo>
                  <a:cubicBezTo>
                    <a:pt x="982" y="3400"/>
                    <a:pt x="3399" y="982"/>
                    <a:pt x="6382" y="982"/>
                  </a:cubicBezTo>
                  <a:cubicBezTo>
                    <a:pt x="9011" y="982"/>
                    <a:pt x="11198" y="2862"/>
                    <a:pt x="11681" y="5349"/>
                  </a:cubicBezTo>
                  <a:cubicBezTo>
                    <a:pt x="10910" y="4719"/>
                    <a:pt x="9777" y="4755"/>
                    <a:pt x="9058" y="5473"/>
                  </a:cubicBezTo>
                  <a:lnTo>
                    <a:pt x="5474" y="9058"/>
                  </a:lnTo>
                  <a:cubicBezTo>
                    <a:pt x="4757" y="9775"/>
                    <a:pt x="4719" y="10904"/>
                    <a:pt x="5343" y="11673"/>
                  </a:cubicBezTo>
                  <a:moveTo>
                    <a:pt x="21456" y="17817"/>
                  </a:moveTo>
                  <a:lnTo>
                    <a:pt x="16142" y="12488"/>
                  </a:lnTo>
                  <a:cubicBezTo>
                    <a:pt x="16874" y="11720"/>
                    <a:pt x="16865" y="10507"/>
                    <a:pt x="16111" y="9752"/>
                  </a:cubicBezTo>
                  <a:lnTo>
                    <a:pt x="12763" y="6404"/>
                  </a:lnTo>
                  <a:cubicBezTo>
                    <a:pt x="12763" y="6396"/>
                    <a:pt x="12764" y="6389"/>
                    <a:pt x="12764" y="6383"/>
                  </a:cubicBezTo>
                  <a:cubicBezTo>
                    <a:pt x="12764" y="2857"/>
                    <a:pt x="9907" y="0"/>
                    <a:pt x="6382" y="0"/>
                  </a:cubicBezTo>
                  <a:cubicBezTo>
                    <a:pt x="2857" y="0"/>
                    <a:pt x="0" y="2857"/>
                    <a:pt x="0" y="6383"/>
                  </a:cubicBezTo>
                  <a:cubicBezTo>
                    <a:pt x="0" y="9907"/>
                    <a:pt x="2857" y="12764"/>
                    <a:pt x="6382" y="12764"/>
                  </a:cubicBezTo>
                  <a:cubicBezTo>
                    <a:pt x="6389" y="12764"/>
                    <a:pt x="6396" y="12763"/>
                    <a:pt x="6403" y="12763"/>
                  </a:cubicBezTo>
                  <a:lnTo>
                    <a:pt x="9752" y="16111"/>
                  </a:lnTo>
                  <a:cubicBezTo>
                    <a:pt x="10511" y="16870"/>
                    <a:pt x="11735" y="16875"/>
                    <a:pt x="12503" y="16130"/>
                  </a:cubicBezTo>
                  <a:lnTo>
                    <a:pt x="13889" y="17529"/>
                  </a:lnTo>
                  <a:cubicBezTo>
                    <a:pt x="13978" y="17618"/>
                    <a:pt x="14101" y="17673"/>
                    <a:pt x="14236" y="17673"/>
                  </a:cubicBezTo>
                  <a:lnTo>
                    <a:pt x="15709" y="17673"/>
                  </a:lnTo>
                  <a:lnTo>
                    <a:pt x="15709" y="19145"/>
                  </a:lnTo>
                  <a:cubicBezTo>
                    <a:pt x="15709" y="19417"/>
                    <a:pt x="15929" y="19636"/>
                    <a:pt x="16200" y="19636"/>
                  </a:cubicBezTo>
                  <a:lnTo>
                    <a:pt x="17673" y="19636"/>
                  </a:lnTo>
                  <a:lnTo>
                    <a:pt x="17673" y="21109"/>
                  </a:lnTo>
                  <a:cubicBezTo>
                    <a:pt x="17673" y="21381"/>
                    <a:pt x="17893" y="21600"/>
                    <a:pt x="18164" y="21600"/>
                  </a:cubicBezTo>
                  <a:lnTo>
                    <a:pt x="21109" y="21600"/>
                  </a:lnTo>
                  <a:cubicBezTo>
                    <a:pt x="21380" y="21600"/>
                    <a:pt x="21600" y="21381"/>
                    <a:pt x="21600" y="21109"/>
                  </a:cubicBezTo>
                  <a:lnTo>
                    <a:pt x="21600" y="18164"/>
                  </a:lnTo>
                  <a:cubicBezTo>
                    <a:pt x="21600" y="18029"/>
                    <a:pt x="21545" y="17906"/>
                    <a:pt x="21456" y="17817"/>
                  </a:cubicBezTo>
                </a:path>
              </a:pathLst>
            </a:custGeom>
            <a:solidFill>
              <a:schemeClr val="tx1"/>
            </a:solidFill>
            <a:ln w="12700">
              <a:miter lim="400000"/>
            </a:ln>
          </p:spPr>
          <p:txBody>
            <a:bodyPr lIns="19049" tIns="19049" rIns="19049" bIns="19049" anchor="ctr"/>
            <a:lstStyle/>
            <a:p>
              <a:pPr marL="0" marR="0" lvl="0" indent="0" algn="ctr" defTabSz="2286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6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Lato" panose="020F0502020204030203" pitchFamily="34" charset="0"/>
                <a:sym typeface="Gill Sans"/>
              </a:endParaRPr>
            </a:p>
          </p:txBody>
        </p:sp>
        <p:sp>
          <p:nvSpPr>
            <p:cNvPr id="19" name="Shape 2461"/>
            <p:cNvSpPr/>
            <p:nvPr/>
          </p:nvSpPr>
          <p:spPr>
            <a:xfrm>
              <a:off x="5136575" y="3229471"/>
              <a:ext cx="399014" cy="3990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8" h="21600" extrusionOk="0">
                  <a:moveTo>
                    <a:pt x="2560" y="18308"/>
                  </a:moveTo>
                  <a:cubicBezTo>
                    <a:pt x="2472" y="18397"/>
                    <a:pt x="2418" y="18520"/>
                    <a:pt x="2418" y="18655"/>
                  </a:cubicBezTo>
                  <a:cubicBezTo>
                    <a:pt x="2418" y="18926"/>
                    <a:pt x="2635" y="19146"/>
                    <a:pt x="2902" y="19146"/>
                  </a:cubicBezTo>
                  <a:cubicBezTo>
                    <a:pt x="3169" y="19146"/>
                    <a:pt x="3385" y="18926"/>
                    <a:pt x="3385" y="18655"/>
                  </a:cubicBezTo>
                  <a:cubicBezTo>
                    <a:pt x="3385" y="18384"/>
                    <a:pt x="3169" y="18164"/>
                    <a:pt x="2902" y="18164"/>
                  </a:cubicBezTo>
                  <a:cubicBezTo>
                    <a:pt x="2768" y="18164"/>
                    <a:pt x="2647" y="18219"/>
                    <a:pt x="2560" y="18308"/>
                  </a:cubicBezTo>
                  <a:moveTo>
                    <a:pt x="20499" y="4279"/>
                  </a:moveTo>
                  <a:lnTo>
                    <a:pt x="20091" y="4692"/>
                  </a:lnTo>
                  <a:lnTo>
                    <a:pt x="20088" y="4688"/>
                  </a:lnTo>
                  <a:lnTo>
                    <a:pt x="17670" y="7143"/>
                  </a:lnTo>
                  <a:lnTo>
                    <a:pt x="17664" y="7137"/>
                  </a:lnTo>
                  <a:cubicBezTo>
                    <a:pt x="17227" y="7580"/>
                    <a:pt x="16624" y="7853"/>
                    <a:pt x="15958" y="7853"/>
                  </a:cubicBezTo>
                  <a:cubicBezTo>
                    <a:pt x="14624" y="7853"/>
                    <a:pt x="13543" y="6755"/>
                    <a:pt x="13543" y="5401"/>
                  </a:cubicBezTo>
                  <a:cubicBezTo>
                    <a:pt x="13543" y="4725"/>
                    <a:pt x="13813" y="4113"/>
                    <a:pt x="14248" y="3670"/>
                  </a:cubicBezTo>
                  <a:lnTo>
                    <a:pt x="13563" y="2975"/>
                  </a:lnTo>
                  <a:cubicBezTo>
                    <a:pt x="12951" y="3596"/>
                    <a:pt x="12571" y="4452"/>
                    <a:pt x="12571" y="5401"/>
                  </a:cubicBezTo>
                  <a:cubicBezTo>
                    <a:pt x="12571" y="7300"/>
                    <a:pt x="14087" y="8840"/>
                    <a:pt x="15958" y="8840"/>
                  </a:cubicBezTo>
                  <a:cubicBezTo>
                    <a:pt x="16893" y="8840"/>
                    <a:pt x="17737" y="8454"/>
                    <a:pt x="18348" y="7832"/>
                  </a:cubicBezTo>
                  <a:lnTo>
                    <a:pt x="18353" y="7837"/>
                  </a:lnTo>
                  <a:lnTo>
                    <a:pt x="20152" y="6011"/>
                  </a:lnTo>
                  <a:cubicBezTo>
                    <a:pt x="20516" y="7368"/>
                    <a:pt x="20343" y="8670"/>
                    <a:pt x="19540" y="9505"/>
                  </a:cubicBezTo>
                  <a:lnTo>
                    <a:pt x="16947" y="12198"/>
                  </a:lnTo>
                  <a:cubicBezTo>
                    <a:pt x="16605" y="12553"/>
                    <a:pt x="16104" y="12766"/>
                    <a:pt x="15610" y="12766"/>
                  </a:cubicBezTo>
                  <a:cubicBezTo>
                    <a:pt x="15590" y="12765"/>
                    <a:pt x="13953" y="12652"/>
                    <a:pt x="12318" y="11611"/>
                  </a:cubicBezTo>
                  <a:lnTo>
                    <a:pt x="12314" y="11620"/>
                  </a:lnTo>
                  <a:cubicBezTo>
                    <a:pt x="12239" y="11572"/>
                    <a:pt x="12155" y="11537"/>
                    <a:pt x="12060" y="11537"/>
                  </a:cubicBezTo>
                  <a:cubicBezTo>
                    <a:pt x="11897" y="11537"/>
                    <a:pt x="11759" y="11625"/>
                    <a:pt x="11671" y="11753"/>
                  </a:cubicBezTo>
                  <a:lnTo>
                    <a:pt x="11654" y="11742"/>
                  </a:lnTo>
                  <a:lnTo>
                    <a:pt x="4270" y="20043"/>
                  </a:lnTo>
                  <a:cubicBezTo>
                    <a:pt x="3919" y="20399"/>
                    <a:pt x="3436" y="20618"/>
                    <a:pt x="2902" y="20618"/>
                  </a:cubicBezTo>
                  <a:cubicBezTo>
                    <a:pt x="1833" y="20618"/>
                    <a:pt x="967" y="19740"/>
                    <a:pt x="967" y="18655"/>
                  </a:cubicBezTo>
                  <a:cubicBezTo>
                    <a:pt x="967" y="18113"/>
                    <a:pt x="1184" y="17622"/>
                    <a:pt x="1534" y="17267"/>
                  </a:cubicBezTo>
                  <a:lnTo>
                    <a:pt x="9684" y="9801"/>
                  </a:lnTo>
                  <a:lnTo>
                    <a:pt x="9671" y="9786"/>
                  </a:lnTo>
                  <a:cubicBezTo>
                    <a:pt x="9796" y="9698"/>
                    <a:pt x="9884" y="9557"/>
                    <a:pt x="9884" y="9389"/>
                  </a:cubicBezTo>
                  <a:cubicBezTo>
                    <a:pt x="9884" y="9283"/>
                    <a:pt x="9844" y="9190"/>
                    <a:pt x="9787" y="9110"/>
                  </a:cubicBezTo>
                  <a:lnTo>
                    <a:pt x="9790" y="9107"/>
                  </a:lnTo>
                  <a:cubicBezTo>
                    <a:pt x="8390" y="7219"/>
                    <a:pt x="8340" y="5816"/>
                    <a:pt x="9546" y="4488"/>
                  </a:cubicBezTo>
                  <a:lnTo>
                    <a:pt x="12130" y="1805"/>
                  </a:lnTo>
                  <a:cubicBezTo>
                    <a:pt x="12785" y="1125"/>
                    <a:pt x="13641" y="982"/>
                    <a:pt x="14244" y="982"/>
                  </a:cubicBezTo>
                  <a:lnTo>
                    <a:pt x="14246" y="982"/>
                  </a:lnTo>
                  <a:cubicBezTo>
                    <a:pt x="14611" y="982"/>
                    <a:pt x="14988" y="1037"/>
                    <a:pt x="15366" y="1136"/>
                  </a:cubicBezTo>
                  <a:lnTo>
                    <a:pt x="13559" y="2970"/>
                  </a:lnTo>
                  <a:lnTo>
                    <a:pt x="14243" y="3664"/>
                  </a:lnTo>
                  <a:lnTo>
                    <a:pt x="16661" y="1210"/>
                  </a:lnTo>
                  <a:lnTo>
                    <a:pt x="16657" y="1206"/>
                  </a:lnTo>
                  <a:lnTo>
                    <a:pt x="17082" y="775"/>
                  </a:lnTo>
                  <a:cubicBezTo>
                    <a:pt x="16139" y="269"/>
                    <a:pt x="15160" y="0"/>
                    <a:pt x="14246" y="0"/>
                  </a:cubicBezTo>
                  <a:lnTo>
                    <a:pt x="14244" y="0"/>
                  </a:lnTo>
                  <a:cubicBezTo>
                    <a:pt x="13167" y="0"/>
                    <a:pt x="12182" y="361"/>
                    <a:pt x="11460" y="1111"/>
                  </a:cubicBezTo>
                  <a:lnTo>
                    <a:pt x="8867" y="3804"/>
                  </a:lnTo>
                  <a:cubicBezTo>
                    <a:pt x="7163" y="5672"/>
                    <a:pt x="7613" y="7584"/>
                    <a:pt x="8769" y="9315"/>
                  </a:cubicBezTo>
                  <a:lnTo>
                    <a:pt x="850" y="16572"/>
                  </a:lnTo>
                  <a:cubicBezTo>
                    <a:pt x="325" y="17106"/>
                    <a:pt x="0" y="17842"/>
                    <a:pt x="0" y="18655"/>
                  </a:cubicBezTo>
                  <a:cubicBezTo>
                    <a:pt x="0" y="20282"/>
                    <a:pt x="1299" y="21600"/>
                    <a:pt x="2902" y="21600"/>
                  </a:cubicBezTo>
                  <a:cubicBezTo>
                    <a:pt x="3703" y="21600"/>
                    <a:pt x="4429" y="21271"/>
                    <a:pt x="4954" y="20738"/>
                  </a:cubicBezTo>
                  <a:lnTo>
                    <a:pt x="12160" y="12652"/>
                  </a:lnTo>
                  <a:cubicBezTo>
                    <a:pt x="13800" y="13590"/>
                    <a:pt x="15363" y="13747"/>
                    <a:pt x="15606" y="13747"/>
                  </a:cubicBezTo>
                  <a:cubicBezTo>
                    <a:pt x="16313" y="13747"/>
                    <a:pt x="17067" y="13463"/>
                    <a:pt x="17617" y="12892"/>
                  </a:cubicBezTo>
                  <a:lnTo>
                    <a:pt x="20209" y="10198"/>
                  </a:lnTo>
                  <a:cubicBezTo>
                    <a:pt x="21560" y="8795"/>
                    <a:pt x="21600" y="6433"/>
                    <a:pt x="20499" y="4279"/>
                  </a:cubicBezTo>
                </a:path>
              </a:pathLst>
            </a:custGeom>
            <a:solidFill>
              <a:schemeClr val="tx1"/>
            </a:solidFill>
            <a:ln w="12700">
              <a:miter lim="400000"/>
            </a:ln>
          </p:spPr>
          <p:txBody>
            <a:bodyPr lIns="19049" tIns="19049" rIns="19049" bIns="19049" anchor="ctr"/>
            <a:lstStyle/>
            <a:p>
              <a:pPr marL="0" marR="0" lvl="0" indent="0" algn="ctr" defTabSz="2286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6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Lato" panose="020F0502020204030203" pitchFamily="34" charset="0"/>
                <a:sym typeface="Gill Sans"/>
              </a:endParaRPr>
            </a:p>
          </p:txBody>
        </p:sp>
      </p:grpSp>
      <p:sp>
        <p:nvSpPr>
          <p:cNvPr id="20" name="Text Box 19"/>
          <p:cNvSpPr txBox="1"/>
          <p:nvPr>
            <p:custDataLst>
              <p:tags r:id="rId2"/>
            </p:custDataLst>
          </p:nvPr>
        </p:nvSpPr>
        <p:spPr>
          <a:xfrm>
            <a:off x="505460" y="2195830"/>
            <a:ext cx="2924175" cy="829945"/>
          </a:xfrm>
          <a:prstGeom prst="rect">
            <a:avLst/>
          </a:prstGeom>
        </p:spPr>
        <p:txBody>
          <a:bodyPr wrap="square">
            <a:normAutofit/>
          </a:bodyPr>
          <a:p>
            <a:pPr algn="just" defTabSz="266700">
              <a:lnSpc>
                <a:spcPct val="150000"/>
              </a:lnSpc>
              <a:buClr>
                <a:srgbClr val="000000"/>
              </a:buClr>
              <a:buFont typeface="Times New Roman" panose="02020603050405020304"/>
              <a:buAutoNum type="arabicPeriod"/>
            </a:pPr>
            <a:r>
              <a:rPr sz="16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Maktabning aniq maqsad va yo‘nalishni belgilaydi. </a:t>
            </a:r>
            <a:endParaRPr sz="1600" b="0" i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1" name="Text Box 20"/>
          <p:cNvSpPr txBox="1"/>
          <p:nvPr>
            <p:custDataLst>
              <p:tags r:id="rId3"/>
            </p:custDataLst>
          </p:nvPr>
        </p:nvSpPr>
        <p:spPr>
          <a:xfrm>
            <a:off x="3593465" y="2360295"/>
            <a:ext cx="2503170" cy="1360170"/>
          </a:xfrm>
          <a:prstGeom prst="rect">
            <a:avLst/>
          </a:prstGeom>
        </p:spPr>
        <p:txBody>
          <a:bodyPr wrap="square">
            <a:normAutofit/>
          </a:bodyPr>
          <a:p>
            <a:pPr defTabSz="266700"/>
            <a:r>
              <a:rPr lang="en-US" sz="16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2.</a:t>
            </a:r>
            <a:r>
              <a:rPr sz="16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Ta’lim sifatini oshiradi va maktab ko‘rsatgichlarini yaxshilaydi.</a:t>
            </a:r>
            <a:endParaRPr sz="1600" b="0" i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2" name="Text Box 21"/>
          <p:cNvSpPr txBox="1"/>
          <p:nvPr>
            <p:custDataLst>
              <p:tags r:id="rId4"/>
            </p:custDataLst>
          </p:nvPr>
        </p:nvSpPr>
        <p:spPr>
          <a:xfrm>
            <a:off x="6355080" y="2360295"/>
            <a:ext cx="2280920" cy="1237615"/>
          </a:xfrm>
          <a:prstGeom prst="rect">
            <a:avLst/>
          </a:prstGeom>
        </p:spPr>
        <p:txBody>
          <a:bodyPr wrap="square">
            <a:normAutofit/>
          </a:bodyPr>
          <a:p>
            <a:pPr defTabSz="266700"/>
            <a:r>
              <a:rPr lang="en-US" sz="16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3.</a:t>
            </a:r>
            <a:r>
              <a:rPr sz="16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Resurslardan oqilona foydalanishni ta’minlaydi</a:t>
            </a:r>
            <a:endParaRPr sz="1600" b="0" i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4" name="Text Box 23"/>
          <p:cNvSpPr txBox="1"/>
          <p:nvPr>
            <p:custDataLst>
              <p:tags r:id="rId5"/>
            </p:custDataLst>
          </p:nvPr>
        </p:nvSpPr>
        <p:spPr>
          <a:xfrm>
            <a:off x="9004300" y="2143125"/>
            <a:ext cx="1867535" cy="1198880"/>
          </a:xfrm>
          <a:prstGeom prst="rect">
            <a:avLst/>
          </a:prstGeom>
        </p:spPr>
        <p:txBody>
          <a:bodyPr wrap="square">
            <a:normAutofit/>
          </a:bodyPr>
          <a:p>
            <a:pPr indent="0" algn="ctr" defTabSz="266700">
              <a:lnSpc>
                <a:spcPct val="150000"/>
              </a:lnSpc>
              <a:buClr>
                <a:srgbClr val="000000"/>
              </a:buClr>
              <a:buFont typeface="Times New Roman" panose="02020603050405020304"/>
              <a:buNone/>
            </a:pPr>
            <a:r>
              <a:rPr lang="en-US" sz="16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4.</a:t>
            </a:r>
            <a:r>
              <a:rPr sz="16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O‘zgarishlarga tayyorlikni kuchaytiradi. </a:t>
            </a:r>
            <a:endParaRPr sz="1600" b="0" i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5" name="Text Box 24"/>
          <p:cNvSpPr txBox="1"/>
          <p:nvPr>
            <p:custDataLst>
              <p:tags r:id="rId6"/>
            </p:custDataLst>
          </p:nvPr>
        </p:nvSpPr>
        <p:spPr>
          <a:xfrm>
            <a:off x="505460" y="5027295"/>
            <a:ext cx="2774950" cy="630555"/>
          </a:xfrm>
          <a:prstGeom prst="rect">
            <a:avLst/>
          </a:prstGeom>
        </p:spPr>
        <p:txBody>
          <a:bodyPr wrap="square">
            <a:normAutofit lnSpcReduction="10000"/>
          </a:bodyPr>
          <a:p>
            <a:pPr defTabSz="266700"/>
            <a:r>
              <a:rPr lang="en-US" sz="16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5.</a:t>
            </a:r>
            <a:r>
              <a:rPr sz="16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Mas’uliyat va hisobdorlikni oshiradi.</a:t>
            </a:r>
            <a:endParaRPr sz="1600" b="0" i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6" name="Text Box 25"/>
          <p:cNvSpPr txBox="1"/>
          <p:nvPr>
            <p:custDataLst>
              <p:tags r:id="rId7"/>
            </p:custDataLst>
          </p:nvPr>
        </p:nvSpPr>
        <p:spPr>
          <a:xfrm>
            <a:off x="3593465" y="4987290"/>
            <a:ext cx="3225165" cy="1030605"/>
          </a:xfrm>
          <a:prstGeom prst="rect">
            <a:avLst/>
          </a:prstGeom>
        </p:spPr>
        <p:txBody>
          <a:bodyPr wrap="square">
            <a:normAutofit/>
          </a:bodyPr>
          <a:p>
            <a:pPr defTabSz="266700"/>
            <a:r>
              <a:rPr lang="en-US" sz="16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6.</a:t>
            </a:r>
            <a:r>
              <a:rPr sz="16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Jamoani birlashtiradi va motivatsiyani oshiradi.</a:t>
            </a:r>
            <a:endParaRPr sz="1600" b="0" i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7" name="Text Box 26"/>
          <p:cNvSpPr txBox="1"/>
          <p:nvPr>
            <p:custDataLst>
              <p:tags r:id="rId8"/>
            </p:custDataLst>
          </p:nvPr>
        </p:nvSpPr>
        <p:spPr>
          <a:xfrm>
            <a:off x="6525260" y="4987608"/>
            <a:ext cx="5080000" cy="337185"/>
          </a:xfrm>
          <a:prstGeom prst="rect">
            <a:avLst/>
          </a:prstGeom>
        </p:spPr>
        <p:txBody>
          <a:bodyPr wrap="square">
            <a:normAutofit/>
          </a:bodyPr>
          <a:p>
            <a:pPr defTabSz="266700"/>
            <a:r>
              <a:rPr lang="en-US" sz="16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7.</a:t>
            </a:r>
            <a:r>
              <a:rPr sz="16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Maktab obro‘sini oshiradi.</a:t>
            </a:r>
            <a:endParaRPr sz="1600" b="0" i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9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 1"/>
          <p:cNvSpPr/>
          <p:nvPr/>
        </p:nvSpPr>
        <p:spPr>
          <a:xfrm>
            <a:off x="1533168" y="413464"/>
            <a:ext cx="8067080" cy="694373"/>
          </a:xfrm>
          <a:prstGeom prst="rect">
            <a:avLst/>
          </a:prstGeom>
          <a:noFill/>
        </p:spPr>
        <p:txBody>
          <a:bodyPr wrap="none" rtlCol="0" anchor="t"/>
          <a:lstStyle/>
          <a:p>
            <a:pPr marL="0" indent="0">
              <a:lnSpc>
                <a:spcPts val="5470"/>
              </a:lnSpc>
              <a:buNone/>
            </a:pPr>
            <a:r>
              <a:rPr lang="en-US" sz="4375" b="1" dirty="0">
                <a:solidFill>
                  <a:srgbClr val="000000"/>
                </a:solidFill>
                <a:latin typeface="Times New Roman" panose="02020603050405020304" charset="0"/>
                <a:ea typeface="p22-mackinac-pro" pitchFamily="34" charset="-122"/>
                <a:cs typeface="Times New Roman" panose="02020603050405020304" charset="0"/>
              </a:rPr>
              <a:t>Tashkiliy muhitni tahlil qilish</a:t>
            </a:r>
            <a:endParaRPr lang="en-US" sz="4375" b="1" dirty="0">
              <a:solidFill>
                <a:srgbClr val="000000"/>
              </a:solidFill>
              <a:latin typeface="Times New Roman" panose="02020603050405020304" charset="0"/>
              <a:ea typeface="p22-mackinac-pro" pitchFamily="34" charset="-122"/>
              <a:cs typeface="Times New Roman" panose="02020603050405020304" charset="0"/>
            </a:endParaRPr>
          </a:p>
        </p:txBody>
      </p:sp>
      <p:sp>
        <p:nvSpPr>
          <p:cNvPr id="67" name="Freeform 5"/>
          <p:cNvSpPr/>
          <p:nvPr>
            <p:custDataLst>
              <p:tags r:id="rId1"/>
            </p:custDataLst>
          </p:nvPr>
        </p:nvSpPr>
        <p:spPr bwMode="auto">
          <a:xfrm>
            <a:off x="5360035" y="5221923"/>
            <a:ext cx="1285875" cy="1235075"/>
          </a:xfrm>
          <a:custGeom>
            <a:avLst/>
            <a:gdLst>
              <a:gd name="T0" fmla="*/ 625 w 810"/>
              <a:gd name="T1" fmla="*/ 0 h 778"/>
              <a:gd name="T2" fmla="*/ 810 w 810"/>
              <a:gd name="T3" fmla="*/ 626 h 778"/>
              <a:gd name="T4" fmla="*/ 186 w 810"/>
              <a:gd name="T5" fmla="*/ 778 h 778"/>
              <a:gd name="T6" fmla="*/ 0 w 810"/>
              <a:gd name="T7" fmla="*/ 150 h 778"/>
              <a:gd name="T8" fmla="*/ 625 w 810"/>
              <a:gd name="T9" fmla="*/ 0 h 7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0" h="778">
                <a:moveTo>
                  <a:pt x="625" y="0"/>
                </a:moveTo>
                <a:lnTo>
                  <a:pt x="810" y="626"/>
                </a:lnTo>
                <a:lnTo>
                  <a:pt x="186" y="778"/>
                </a:lnTo>
                <a:lnTo>
                  <a:pt x="0" y="150"/>
                </a:lnTo>
                <a:lnTo>
                  <a:pt x="625" y="0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2">
                  <a:lumMod val="70000"/>
                  <a:lumOff val="30000"/>
                  <a:alpha val="100000"/>
                </a:schemeClr>
              </a:gs>
            </a:gsLst>
            <a:lin ang="20220000" scaled="0"/>
          </a:gradFill>
          <a:ln>
            <a:noFill/>
          </a:ln>
        </p:spPr>
        <p:txBody>
          <a:bodyPr vert="horz" wrap="square" lIns="91439" tIns="45719" rIns="91439" bIns="45719" numCol="1" anchor="t" anchorCtr="0" compatLnSpc="1">
            <a:noAutofit/>
          </a:bodyPr>
          <a:lstStyle/>
          <a:p>
            <a:pPr lvl="0" algn="l">
              <a:buClrTx/>
              <a:buSzTx/>
              <a:buFontTx/>
            </a:pPr>
            <a:endParaRPr lang="en-US" sz="1350">
              <a:solidFill>
                <a:schemeClr val="tx1"/>
              </a:solidFill>
              <a:latin typeface="Arial" panose="020B0604020202020204" pitchFamily="34" charset="0"/>
              <a:sym typeface="+mn-lt"/>
            </a:endParaRPr>
          </a:p>
        </p:txBody>
      </p:sp>
      <p:sp>
        <p:nvSpPr>
          <p:cNvPr id="68" name="Freeform 6"/>
          <p:cNvSpPr/>
          <p:nvPr>
            <p:custDataLst>
              <p:tags r:id="rId2"/>
            </p:custDataLst>
          </p:nvPr>
        </p:nvSpPr>
        <p:spPr bwMode="auto">
          <a:xfrm>
            <a:off x="6349365" y="4950778"/>
            <a:ext cx="516255" cy="1264920"/>
          </a:xfrm>
          <a:custGeom>
            <a:avLst/>
            <a:gdLst>
              <a:gd name="T0" fmla="*/ 0 w 325"/>
              <a:gd name="T1" fmla="*/ 171 h 797"/>
              <a:gd name="T2" fmla="*/ 140 w 325"/>
              <a:gd name="T3" fmla="*/ 0 h 797"/>
              <a:gd name="T4" fmla="*/ 325 w 325"/>
              <a:gd name="T5" fmla="*/ 626 h 797"/>
              <a:gd name="T6" fmla="*/ 185 w 325"/>
              <a:gd name="T7" fmla="*/ 797 h 797"/>
              <a:gd name="T8" fmla="*/ 0 w 325"/>
              <a:gd name="T9" fmla="*/ 171 h 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5" h="797">
                <a:moveTo>
                  <a:pt x="0" y="171"/>
                </a:moveTo>
                <a:lnTo>
                  <a:pt x="140" y="0"/>
                </a:lnTo>
                <a:lnTo>
                  <a:pt x="325" y="626"/>
                </a:lnTo>
                <a:lnTo>
                  <a:pt x="185" y="797"/>
                </a:lnTo>
                <a:lnTo>
                  <a:pt x="0" y="171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70000"/>
                  <a:lumOff val="30000"/>
                  <a:alpha val="100000"/>
                </a:schemeClr>
              </a:gs>
              <a:gs pos="100000">
                <a:schemeClr val="accent2">
                  <a:lumMod val="50000"/>
                  <a:lumOff val="50000"/>
                  <a:alpha val="100000"/>
                </a:schemeClr>
              </a:gs>
            </a:gsLst>
            <a:lin ang="312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0">
            <a:noAutofit/>
          </a:bodyPr>
          <a:lstStyle/>
          <a:p>
            <a:pPr lvl="0" algn="ctr"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endParaRPr lang="en-US" sz="135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sym typeface="+mn-lt"/>
            </a:endParaRPr>
          </a:p>
        </p:txBody>
      </p:sp>
      <p:sp>
        <p:nvSpPr>
          <p:cNvPr id="69" name="Freeform 7"/>
          <p:cNvSpPr/>
          <p:nvPr>
            <p:custDataLst>
              <p:tags r:id="rId3"/>
            </p:custDataLst>
          </p:nvPr>
        </p:nvSpPr>
        <p:spPr bwMode="auto">
          <a:xfrm>
            <a:off x="5357495" y="4957128"/>
            <a:ext cx="1214755" cy="509270"/>
          </a:xfrm>
          <a:custGeom>
            <a:avLst/>
            <a:gdLst>
              <a:gd name="T0" fmla="*/ 0 w 765"/>
              <a:gd name="T1" fmla="*/ 321 h 321"/>
              <a:gd name="T2" fmla="*/ 139 w 765"/>
              <a:gd name="T3" fmla="*/ 151 h 321"/>
              <a:gd name="T4" fmla="*/ 765 w 765"/>
              <a:gd name="T5" fmla="*/ 0 h 321"/>
              <a:gd name="T6" fmla="*/ 625 w 765"/>
              <a:gd name="T7" fmla="*/ 171 h 321"/>
              <a:gd name="T8" fmla="*/ 0 w 765"/>
              <a:gd name="T9" fmla="*/ 321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21">
                <a:moveTo>
                  <a:pt x="0" y="321"/>
                </a:moveTo>
                <a:lnTo>
                  <a:pt x="139" y="151"/>
                </a:lnTo>
                <a:lnTo>
                  <a:pt x="765" y="0"/>
                </a:lnTo>
                <a:lnTo>
                  <a:pt x="625" y="171"/>
                </a:lnTo>
                <a:lnTo>
                  <a:pt x="0" y="321"/>
                </a:lnTo>
                <a:close/>
              </a:path>
            </a:pathLst>
          </a:custGeom>
          <a:gradFill>
            <a:gsLst>
              <a:gs pos="39000">
                <a:schemeClr val="accent2">
                  <a:lumMod val="75000"/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</a:gsLst>
            <a:lin ang="10800000" scaled="1"/>
          </a:gradFill>
          <a:ln>
            <a:noFill/>
          </a:ln>
        </p:spPr>
        <p:txBody>
          <a:bodyPr vert="horz" wrap="square" lIns="91439" tIns="45719" rIns="91439" bIns="45719" numCol="1" anchor="t" anchorCtr="0" compatLnSpc="1">
            <a:noAutofit/>
          </a:bodyPr>
          <a:lstStyle/>
          <a:p>
            <a:pPr lvl="0" algn="l">
              <a:buClrTx/>
              <a:buSzTx/>
              <a:buFontTx/>
            </a:pPr>
            <a:endParaRPr lang="en-US" sz="1350">
              <a:solidFill>
                <a:schemeClr val="tx1"/>
              </a:solidFill>
              <a:latin typeface="Arial" panose="020B0604020202020204" pitchFamily="34" charset="0"/>
              <a:sym typeface="+mn-lt"/>
            </a:endParaRPr>
          </a:p>
        </p:txBody>
      </p:sp>
      <p:sp>
        <p:nvSpPr>
          <p:cNvPr id="71" name="Freeform 8"/>
          <p:cNvSpPr/>
          <p:nvPr>
            <p:custDataLst>
              <p:tags r:id="rId4"/>
            </p:custDataLst>
          </p:nvPr>
        </p:nvSpPr>
        <p:spPr bwMode="auto">
          <a:xfrm>
            <a:off x="4880610" y="3150553"/>
            <a:ext cx="1149350" cy="1222375"/>
          </a:xfrm>
          <a:custGeom>
            <a:avLst/>
            <a:gdLst>
              <a:gd name="T0" fmla="*/ 724 w 724"/>
              <a:gd name="T1" fmla="*/ 123 h 770"/>
              <a:gd name="T2" fmla="*/ 631 w 724"/>
              <a:gd name="T3" fmla="*/ 770 h 770"/>
              <a:gd name="T4" fmla="*/ 0 w 724"/>
              <a:gd name="T5" fmla="*/ 647 h 770"/>
              <a:gd name="T6" fmla="*/ 94 w 724"/>
              <a:gd name="T7" fmla="*/ 0 h 770"/>
              <a:gd name="T8" fmla="*/ 724 w 724"/>
              <a:gd name="T9" fmla="*/ 123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4" h="770">
                <a:moveTo>
                  <a:pt x="724" y="123"/>
                </a:moveTo>
                <a:lnTo>
                  <a:pt x="631" y="770"/>
                </a:lnTo>
                <a:lnTo>
                  <a:pt x="0" y="647"/>
                </a:lnTo>
                <a:lnTo>
                  <a:pt x="94" y="0"/>
                </a:lnTo>
                <a:lnTo>
                  <a:pt x="724" y="123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2">
                  <a:lumMod val="70000"/>
                  <a:lumOff val="30000"/>
                  <a:alpha val="100000"/>
                </a:schemeClr>
              </a:gs>
            </a:gsLst>
            <a:lin ang="180000" scaled="0"/>
          </a:gradFill>
          <a:ln>
            <a:noFill/>
          </a:ln>
        </p:spPr>
        <p:txBody>
          <a:bodyPr vert="horz" wrap="square" lIns="91439" tIns="45719" rIns="91439" bIns="45719" numCol="1" anchor="t" anchorCtr="0" compatLnSpc="1"/>
          <a:lstStyle/>
          <a:p>
            <a:endParaRPr lang="en-US" sz="1350">
              <a:solidFill>
                <a:schemeClr val="tx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2" name="Freeform 9"/>
          <p:cNvSpPr/>
          <p:nvPr>
            <p:custDataLst>
              <p:tags r:id="rId5"/>
            </p:custDataLst>
          </p:nvPr>
        </p:nvSpPr>
        <p:spPr bwMode="auto">
          <a:xfrm>
            <a:off x="5879465" y="3191828"/>
            <a:ext cx="462280" cy="1181100"/>
          </a:xfrm>
          <a:custGeom>
            <a:avLst/>
            <a:gdLst>
              <a:gd name="T0" fmla="*/ 93 w 291"/>
              <a:gd name="T1" fmla="*/ 97 h 744"/>
              <a:gd name="T2" fmla="*/ 291 w 291"/>
              <a:gd name="T3" fmla="*/ 0 h 744"/>
              <a:gd name="T4" fmla="*/ 198 w 291"/>
              <a:gd name="T5" fmla="*/ 647 h 744"/>
              <a:gd name="T6" fmla="*/ 0 w 291"/>
              <a:gd name="T7" fmla="*/ 744 h 744"/>
              <a:gd name="T8" fmla="*/ 93 w 291"/>
              <a:gd name="T9" fmla="*/ 97 h 7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1" h="744">
                <a:moveTo>
                  <a:pt x="93" y="97"/>
                </a:moveTo>
                <a:lnTo>
                  <a:pt x="291" y="0"/>
                </a:lnTo>
                <a:lnTo>
                  <a:pt x="198" y="647"/>
                </a:lnTo>
                <a:lnTo>
                  <a:pt x="0" y="744"/>
                </a:lnTo>
                <a:lnTo>
                  <a:pt x="93" y="97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70000"/>
                  <a:lumOff val="30000"/>
                  <a:alpha val="100000"/>
                </a:schemeClr>
              </a:gs>
              <a:gs pos="100000">
                <a:schemeClr val="accent2">
                  <a:lumMod val="70000"/>
                  <a:lumOff val="30000"/>
                  <a:alpha val="100000"/>
                </a:schemeClr>
              </a:gs>
              <a:gs pos="54000">
                <a:schemeClr val="accent2">
                  <a:lumMod val="50000"/>
                  <a:lumOff val="50000"/>
                  <a:alpha val="100000"/>
                </a:schemeClr>
              </a:gs>
            </a:gsLst>
            <a:lin ang="1326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0">
            <a:noAutofit/>
          </a:bodyPr>
          <a:lstStyle/>
          <a:p>
            <a:pPr lvl="0" algn="ctr"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endParaRPr lang="en-US" sz="135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sym typeface="+mn-lt"/>
            </a:endParaRPr>
          </a:p>
        </p:txBody>
      </p:sp>
      <p:sp>
        <p:nvSpPr>
          <p:cNvPr id="73" name="Freeform 10"/>
          <p:cNvSpPr/>
          <p:nvPr>
            <p:custDataLst>
              <p:tags r:id="rId6"/>
            </p:custDataLst>
          </p:nvPr>
        </p:nvSpPr>
        <p:spPr bwMode="auto">
          <a:xfrm>
            <a:off x="5027295" y="2999423"/>
            <a:ext cx="1314450" cy="349250"/>
          </a:xfrm>
          <a:custGeom>
            <a:avLst/>
            <a:gdLst>
              <a:gd name="T0" fmla="*/ 0 w 828"/>
              <a:gd name="T1" fmla="*/ 97 h 220"/>
              <a:gd name="T2" fmla="*/ 198 w 828"/>
              <a:gd name="T3" fmla="*/ 0 h 220"/>
              <a:gd name="T4" fmla="*/ 828 w 828"/>
              <a:gd name="T5" fmla="*/ 123 h 220"/>
              <a:gd name="T6" fmla="*/ 630 w 828"/>
              <a:gd name="T7" fmla="*/ 220 h 220"/>
              <a:gd name="T8" fmla="*/ 0 w 828"/>
              <a:gd name="T9" fmla="*/ 97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8" h="220">
                <a:moveTo>
                  <a:pt x="0" y="97"/>
                </a:moveTo>
                <a:lnTo>
                  <a:pt x="198" y="0"/>
                </a:lnTo>
                <a:lnTo>
                  <a:pt x="828" y="123"/>
                </a:lnTo>
                <a:lnTo>
                  <a:pt x="630" y="220"/>
                </a:lnTo>
                <a:lnTo>
                  <a:pt x="0" y="97"/>
                </a:lnTo>
                <a:close/>
              </a:path>
            </a:pathLst>
          </a:custGeom>
          <a:gradFill>
            <a:gsLst>
              <a:gs pos="39000">
                <a:schemeClr val="accent2">
                  <a:lumMod val="75000"/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</a:gsLst>
            <a:lin ang="10800000" scaled="1"/>
          </a:gradFill>
          <a:ln>
            <a:noFill/>
          </a:ln>
        </p:spPr>
        <p:txBody>
          <a:bodyPr vert="horz" wrap="square" lIns="91439" tIns="45719" rIns="91439" bIns="45719" numCol="1" anchor="t" anchorCtr="0" compatLnSpc="1">
            <a:noAutofit/>
          </a:bodyPr>
          <a:lstStyle/>
          <a:p>
            <a:pPr lvl="0" algn="l">
              <a:buClrTx/>
              <a:buSzTx/>
              <a:buFontTx/>
            </a:pPr>
            <a:endParaRPr lang="en-US" sz="1350">
              <a:solidFill>
                <a:schemeClr val="tx1"/>
              </a:solidFill>
              <a:latin typeface="Arial" panose="020B0604020202020204" pitchFamily="34" charset="0"/>
              <a:sym typeface="+mn-lt"/>
            </a:endParaRPr>
          </a:p>
        </p:txBody>
      </p:sp>
      <p:sp>
        <p:nvSpPr>
          <p:cNvPr id="75" name="Freeform 11"/>
          <p:cNvSpPr/>
          <p:nvPr>
            <p:custDataLst>
              <p:tags r:id="rId7"/>
            </p:custDataLst>
          </p:nvPr>
        </p:nvSpPr>
        <p:spPr bwMode="auto">
          <a:xfrm>
            <a:off x="5944870" y="1920558"/>
            <a:ext cx="1182370" cy="1163320"/>
          </a:xfrm>
          <a:custGeom>
            <a:avLst/>
            <a:gdLst>
              <a:gd name="T0" fmla="*/ 601 w 745"/>
              <a:gd name="T1" fmla="*/ 0 h 733"/>
              <a:gd name="T2" fmla="*/ 745 w 745"/>
              <a:gd name="T3" fmla="*/ 641 h 733"/>
              <a:gd name="T4" fmla="*/ 142 w 745"/>
              <a:gd name="T5" fmla="*/ 733 h 733"/>
              <a:gd name="T6" fmla="*/ 0 w 745"/>
              <a:gd name="T7" fmla="*/ 91 h 733"/>
              <a:gd name="T8" fmla="*/ 601 w 745"/>
              <a:gd name="T9" fmla="*/ 0 h 7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5" h="733">
                <a:moveTo>
                  <a:pt x="601" y="0"/>
                </a:moveTo>
                <a:lnTo>
                  <a:pt x="745" y="641"/>
                </a:lnTo>
                <a:lnTo>
                  <a:pt x="142" y="733"/>
                </a:lnTo>
                <a:lnTo>
                  <a:pt x="0" y="91"/>
                </a:lnTo>
                <a:lnTo>
                  <a:pt x="601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30000"/>
                  <a:lumOff val="70000"/>
                  <a:alpha val="100000"/>
                </a:schemeClr>
              </a:gs>
              <a:gs pos="100000">
                <a:schemeClr val="accent1">
                  <a:lumMod val="30000"/>
                  <a:lumOff val="70000"/>
                  <a:alpha val="10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0">
            <a:noAutofit/>
          </a:bodyPr>
          <a:lstStyle/>
          <a:p>
            <a:pPr lvl="0" algn="ctr"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endParaRPr lang="en-US" sz="135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sym typeface="+mn-lt"/>
            </a:endParaRPr>
          </a:p>
        </p:txBody>
      </p:sp>
      <p:sp>
        <p:nvSpPr>
          <p:cNvPr id="76" name="Freeform 12"/>
          <p:cNvSpPr/>
          <p:nvPr>
            <p:custDataLst>
              <p:tags r:id="rId8"/>
            </p:custDataLst>
          </p:nvPr>
        </p:nvSpPr>
        <p:spPr bwMode="auto">
          <a:xfrm>
            <a:off x="5763895" y="2937828"/>
            <a:ext cx="1363345" cy="393700"/>
          </a:xfrm>
          <a:custGeom>
            <a:avLst/>
            <a:gdLst>
              <a:gd name="T0" fmla="*/ 859 w 859"/>
              <a:gd name="T1" fmla="*/ 0 h 248"/>
              <a:gd name="T2" fmla="*/ 603 w 859"/>
              <a:gd name="T3" fmla="*/ 156 h 248"/>
              <a:gd name="T4" fmla="*/ 0 w 859"/>
              <a:gd name="T5" fmla="*/ 248 h 248"/>
              <a:gd name="T6" fmla="*/ 256 w 859"/>
              <a:gd name="T7" fmla="*/ 92 h 248"/>
              <a:gd name="T8" fmla="*/ 859 w 859"/>
              <a:gd name="T9" fmla="*/ 0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9" h="248">
                <a:moveTo>
                  <a:pt x="859" y="0"/>
                </a:moveTo>
                <a:lnTo>
                  <a:pt x="603" y="156"/>
                </a:lnTo>
                <a:lnTo>
                  <a:pt x="0" y="248"/>
                </a:lnTo>
                <a:lnTo>
                  <a:pt x="256" y="92"/>
                </a:lnTo>
                <a:lnTo>
                  <a:pt x="859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80000"/>
                  <a:lumOff val="20000"/>
                  <a:alpha val="100000"/>
                </a:schemeClr>
              </a:gs>
              <a:gs pos="100000">
                <a:schemeClr val="accent1">
                  <a:lumMod val="80000"/>
                  <a:lumOff val="20000"/>
                  <a:alpha val="10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0">
            <a:noAutofit/>
          </a:bodyPr>
          <a:lstStyle/>
          <a:p>
            <a:pPr lvl="0" algn="ctr"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endParaRPr lang="en-US" sz="135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sym typeface="+mn-lt"/>
            </a:endParaRPr>
          </a:p>
        </p:txBody>
      </p:sp>
      <p:sp>
        <p:nvSpPr>
          <p:cNvPr id="77" name="Freeform 13"/>
          <p:cNvSpPr/>
          <p:nvPr>
            <p:custDataLst>
              <p:tags r:id="rId9"/>
            </p:custDataLst>
          </p:nvPr>
        </p:nvSpPr>
        <p:spPr bwMode="auto">
          <a:xfrm>
            <a:off x="5538470" y="2064703"/>
            <a:ext cx="631825" cy="1266825"/>
          </a:xfrm>
          <a:custGeom>
            <a:avLst/>
            <a:gdLst>
              <a:gd name="T0" fmla="*/ 398 w 398"/>
              <a:gd name="T1" fmla="*/ 642 h 798"/>
              <a:gd name="T2" fmla="*/ 142 w 398"/>
              <a:gd name="T3" fmla="*/ 798 h 798"/>
              <a:gd name="T4" fmla="*/ 0 w 398"/>
              <a:gd name="T5" fmla="*/ 157 h 798"/>
              <a:gd name="T6" fmla="*/ 256 w 398"/>
              <a:gd name="T7" fmla="*/ 0 h 798"/>
              <a:gd name="T8" fmla="*/ 398 w 398"/>
              <a:gd name="T9" fmla="*/ 642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798">
                <a:moveTo>
                  <a:pt x="398" y="642"/>
                </a:moveTo>
                <a:lnTo>
                  <a:pt x="142" y="798"/>
                </a:lnTo>
                <a:lnTo>
                  <a:pt x="0" y="157"/>
                </a:lnTo>
                <a:lnTo>
                  <a:pt x="256" y="0"/>
                </a:lnTo>
                <a:lnTo>
                  <a:pt x="398" y="642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95000"/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18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0">
            <a:noAutofit/>
          </a:bodyPr>
          <a:lstStyle/>
          <a:p>
            <a:pPr lvl="0" algn="ctr"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endParaRPr lang="en-US" sz="135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sym typeface="+mn-lt"/>
            </a:endParaRPr>
          </a:p>
        </p:txBody>
      </p:sp>
      <p:sp>
        <p:nvSpPr>
          <p:cNvPr id="79" name="Freeform 14"/>
          <p:cNvSpPr/>
          <p:nvPr>
            <p:custDataLst>
              <p:tags r:id="rId10"/>
            </p:custDataLst>
          </p:nvPr>
        </p:nvSpPr>
        <p:spPr bwMode="auto">
          <a:xfrm>
            <a:off x="6142990" y="3990023"/>
            <a:ext cx="1283970" cy="1368425"/>
          </a:xfrm>
          <a:custGeom>
            <a:avLst/>
            <a:gdLst>
              <a:gd name="connsiteX0" fmla="*/ 1397 w 2022"/>
              <a:gd name="connsiteY0" fmla="*/ 0 h 2155"/>
              <a:gd name="connsiteX1" fmla="*/ 2022 w 2022"/>
              <a:gd name="connsiteY1" fmla="*/ 1460 h 2155"/>
              <a:gd name="connsiteX2" fmla="*/ 600 w 2022"/>
              <a:gd name="connsiteY2" fmla="*/ 2155 h 2155"/>
              <a:gd name="connsiteX3" fmla="*/ 0 w 2022"/>
              <a:gd name="connsiteY3" fmla="*/ 648 h 2155"/>
              <a:gd name="connsiteX4" fmla="*/ 1397 w 2022"/>
              <a:gd name="connsiteY4" fmla="*/ 0 h 2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0" t="0" r="r" b="b"/>
            <a:pathLst>
              <a:path w="2022" h="2155">
                <a:moveTo>
                  <a:pt x="1397" y="0"/>
                </a:moveTo>
                <a:lnTo>
                  <a:pt x="2022" y="1460"/>
                </a:lnTo>
                <a:lnTo>
                  <a:pt x="600" y="2155"/>
                </a:lnTo>
                <a:lnTo>
                  <a:pt x="0" y="648"/>
                </a:lnTo>
                <a:lnTo>
                  <a:pt x="1397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  <a:alpha val="100000"/>
                </a:schemeClr>
              </a:gs>
              <a:gs pos="100000">
                <a:schemeClr val="accent1">
                  <a:lumMod val="40000"/>
                  <a:lumOff val="60000"/>
                  <a:alpha val="10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0">
            <a:noAutofit/>
          </a:bodyPr>
          <a:lstStyle/>
          <a:p>
            <a:pPr lvl="0" algn="ctr"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endParaRPr lang="en-US" sz="135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sym typeface="+mn-lt"/>
            </a:endParaRPr>
          </a:p>
        </p:txBody>
      </p:sp>
      <p:sp>
        <p:nvSpPr>
          <p:cNvPr id="80" name="Freeform 15"/>
          <p:cNvSpPr/>
          <p:nvPr>
            <p:custDataLst>
              <p:tags r:id="rId11"/>
            </p:custDataLst>
          </p:nvPr>
        </p:nvSpPr>
        <p:spPr bwMode="auto">
          <a:xfrm>
            <a:off x="5690870" y="4339273"/>
            <a:ext cx="833755" cy="1019175"/>
          </a:xfrm>
          <a:custGeom>
            <a:avLst/>
            <a:gdLst>
              <a:gd name="T0" fmla="*/ 525 w 525"/>
              <a:gd name="T1" fmla="*/ 642 h 642"/>
              <a:gd name="T2" fmla="*/ 240 w 525"/>
              <a:gd name="T3" fmla="*/ 603 h 642"/>
              <a:gd name="T4" fmla="*/ 0 w 525"/>
              <a:gd name="T5" fmla="*/ 0 h 642"/>
              <a:gd name="T6" fmla="*/ 285 w 525"/>
              <a:gd name="T7" fmla="*/ 39 h 642"/>
              <a:gd name="T8" fmla="*/ 525 w 525"/>
              <a:gd name="T9" fmla="*/ 642 h 6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5" h="642">
                <a:moveTo>
                  <a:pt x="525" y="642"/>
                </a:moveTo>
                <a:lnTo>
                  <a:pt x="240" y="603"/>
                </a:lnTo>
                <a:lnTo>
                  <a:pt x="0" y="0"/>
                </a:lnTo>
                <a:lnTo>
                  <a:pt x="285" y="39"/>
                </a:lnTo>
                <a:lnTo>
                  <a:pt x="525" y="642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90000"/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16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0">
            <a:noAutofit/>
          </a:bodyPr>
          <a:lstStyle/>
          <a:p>
            <a:pPr lvl="0" algn="ctr"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endParaRPr lang="en-US" sz="135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sym typeface="+mn-lt"/>
            </a:endParaRPr>
          </a:p>
        </p:txBody>
      </p:sp>
      <p:sp>
        <p:nvSpPr>
          <p:cNvPr id="81" name="Freeform 16"/>
          <p:cNvSpPr/>
          <p:nvPr>
            <p:custDataLst>
              <p:tags r:id="rId12"/>
            </p:custDataLst>
          </p:nvPr>
        </p:nvSpPr>
        <p:spPr bwMode="auto">
          <a:xfrm>
            <a:off x="5690870" y="3916363"/>
            <a:ext cx="1336675" cy="487680"/>
          </a:xfrm>
          <a:custGeom>
            <a:avLst/>
            <a:gdLst>
              <a:gd name="connsiteX0" fmla="*/ 713 w 2105"/>
              <a:gd name="connsiteY0" fmla="*/ 768 h 768"/>
              <a:gd name="connsiteX1" fmla="*/ 0 w 2105"/>
              <a:gd name="connsiteY1" fmla="*/ 671 h 768"/>
              <a:gd name="connsiteX2" fmla="*/ 1431 w 2105"/>
              <a:gd name="connsiteY2" fmla="*/ 0 h 768"/>
              <a:gd name="connsiteX3" fmla="*/ 2105 w 2105"/>
              <a:gd name="connsiteY3" fmla="*/ 119 h 768"/>
              <a:gd name="connsiteX4" fmla="*/ 713 w 2105"/>
              <a:gd name="connsiteY4" fmla="*/ 768 h 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0" t="0" r="r" b="b"/>
            <a:pathLst>
              <a:path w="2105" h="768">
                <a:moveTo>
                  <a:pt x="713" y="768"/>
                </a:moveTo>
                <a:lnTo>
                  <a:pt x="0" y="671"/>
                </a:lnTo>
                <a:lnTo>
                  <a:pt x="1431" y="0"/>
                </a:lnTo>
                <a:lnTo>
                  <a:pt x="2105" y="119"/>
                </a:lnTo>
                <a:lnTo>
                  <a:pt x="713" y="7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90000"/>
                  <a:lumOff val="10000"/>
                  <a:alpha val="100000"/>
                </a:schemeClr>
              </a:gs>
              <a:gs pos="100000">
                <a:schemeClr val="accent1">
                  <a:lumMod val="90000"/>
                  <a:lumOff val="10000"/>
                  <a:alpha val="10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0">
            <a:noAutofit/>
          </a:bodyPr>
          <a:lstStyle/>
          <a:p>
            <a:pPr lvl="0" algn="ctr"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endParaRPr lang="en-US" sz="135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sym typeface="+mn-lt"/>
            </a:endParaRPr>
          </a:p>
        </p:txBody>
      </p:sp>
      <p:cxnSp>
        <p:nvCxnSpPr>
          <p:cNvPr id="89" name="Straight Connector 28"/>
          <p:cNvCxnSpPr/>
          <p:nvPr>
            <p:custDataLst>
              <p:tags r:id="rId13"/>
            </p:custDataLst>
          </p:nvPr>
        </p:nvCxnSpPr>
        <p:spPr>
          <a:xfrm flipH="1">
            <a:off x="4175760" y="4703128"/>
            <a:ext cx="1525905" cy="0"/>
          </a:xfrm>
          <a:prstGeom prst="line">
            <a:avLst/>
          </a:prstGeom>
          <a:ln w="19050">
            <a:solidFill>
              <a:schemeClr val="accent1"/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29"/>
          <p:cNvCxnSpPr/>
          <p:nvPr>
            <p:custDataLst>
              <p:tags r:id="rId14"/>
            </p:custDataLst>
          </p:nvPr>
        </p:nvCxnSpPr>
        <p:spPr>
          <a:xfrm flipH="1">
            <a:off x="4175760" y="2507933"/>
            <a:ext cx="1283335" cy="0"/>
          </a:xfrm>
          <a:prstGeom prst="line">
            <a:avLst/>
          </a:prstGeom>
          <a:ln w="19050">
            <a:solidFill>
              <a:schemeClr val="accent1"/>
            </a:solidFill>
            <a:prstDash val="sys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30"/>
          <p:cNvCxnSpPr/>
          <p:nvPr>
            <p:custDataLst>
              <p:tags r:id="rId15"/>
            </p:custDataLst>
          </p:nvPr>
        </p:nvCxnSpPr>
        <p:spPr>
          <a:xfrm>
            <a:off x="6939280" y="5790248"/>
            <a:ext cx="1080135" cy="0"/>
          </a:xfrm>
          <a:prstGeom prst="line">
            <a:avLst/>
          </a:prstGeom>
          <a:ln w="19050">
            <a:solidFill>
              <a:schemeClr val="accent2"/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30"/>
          <p:cNvCxnSpPr/>
          <p:nvPr>
            <p:custDataLst>
              <p:tags r:id="rId16"/>
            </p:custDataLst>
          </p:nvPr>
        </p:nvCxnSpPr>
        <p:spPr>
          <a:xfrm flipV="1">
            <a:off x="6422390" y="3572828"/>
            <a:ext cx="1391285" cy="25400"/>
          </a:xfrm>
          <a:prstGeom prst="line">
            <a:avLst/>
          </a:prstGeom>
          <a:ln w="19050">
            <a:solidFill>
              <a:schemeClr val="accent2"/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>
            <p:custDataLst>
              <p:tags r:id="rId17"/>
            </p:custDataLst>
          </p:nvPr>
        </p:nvSpPr>
        <p:spPr>
          <a:xfrm>
            <a:off x="735330" y="2065655"/>
            <a:ext cx="3360420" cy="1532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indent="0" algn="l" fontAlgn="auto">
              <a:lnSpc>
                <a:spcPct val="150000"/>
              </a:lnSpc>
            </a:pPr>
            <a:r>
              <a:rPr lang="en-US" sz="2000" b="1" dirty="0">
                <a:solidFill>
                  <a:srgbClr val="000000"/>
                </a:solidFill>
                <a:latin typeface="Times New Roman" panose="02020603050405020304" charset="0"/>
                <a:ea typeface="p22-mackinac-pro" pitchFamily="34" charset="-122"/>
                <a:cs typeface="Times New Roman" panose="02020603050405020304" charset="0"/>
                <a:sym typeface="+mn-ea"/>
              </a:rPr>
              <a:t>TASHQI  MUHIT TAHLILI</a:t>
            </a:r>
            <a:endParaRPr lang="en-US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indent="0" algn="l" fontAlgn="auto">
              <a:lnSpc>
                <a:spcPct val="150000"/>
              </a:lnSpc>
            </a:pPr>
            <a:r>
              <a:rPr lang="en-US" sz="1600" dirty="0">
                <a:solidFill>
                  <a:srgbClr val="272525"/>
                </a:solidFill>
                <a:latin typeface="Times New Roman" panose="02020603050405020304" charset="0"/>
                <a:ea typeface="Eudoxus Sans" pitchFamily="34" charset="-122"/>
                <a:cs typeface="Times New Roman" panose="02020603050405020304" charset="0"/>
                <a:sym typeface="+mn-ea"/>
              </a:rPr>
              <a:t>Tashkilot  faoliyatiga ta'sir etuvchi barcha tashqi omillarni sinchiklab o'rganish. Bu iqtisodiy, siyosiy, texnologik va raqobatchi kabi kuchlarni o'z ichiga oladi.</a:t>
            </a:r>
            <a:endParaRPr lang="en-US" sz="1600" dirty="0">
              <a:solidFill>
                <a:srgbClr val="272525"/>
              </a:solidFill>
              <a:uFillTx/>
              <a:latin typeface="Times New Roman" panose="02020603050405020304" charset="0"/>
              <a:ea typeface="Eudoxus Sans" pitchFamily="3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7" name="任意多边形: 形状 26"/>
          <p:cNvSpPr/>
          <p:nvPr>
            <p:custDataLst>
              <p:tags r:id="rId18"/>
            </p:custDataLst>
          </p:nvPr>
        </p:nvSpPr>
        <p:spPr>
          <a:xfrm rot="20940000">
            <a:off x="6330950" y="2305368"/>
            <a:ext cx="445193" cy="444357"/>
          </a:xfrm>
          <a:custGeom>
            <a:avLst/>
            <a:gdLst>
              <a:gd name="connsiteX0" fmla="*/ 31048 w 419801"/>
              <a:gd name="connsiteY0" fmla="*/ 121 h 416634"/>
              <a:gd name="connsiteX1" fmla="*/ 162916 w 419801"/>
              <a:gd name="connsiteY1" fmla="*/ 121 h 416634"/>
              <a:gd name="connsiteX2" fmla="*/ 193857 w 419801"/>
              <a:gd name="connsiteY2" fmla="*/ 30828 h 416634"/>
              <a:gd name="connsiteX3" fmla="*/ 193857 w 419801"/>
              <a:gd name="connsiteY3" fmla="*/ 161703 h 416634"/>
              <a:gd name="connsiteX4" fmla="*/ 162916 w 419801"/>
              <a:gd name="connsiteY4" fmla="*/ 192410 h 416634"/>
              <a:gd name="connsiteX5" fmla="*/ 31048 w 419801"/>
              <a:gd name="connsiteY5" fmla="*/ 192410 h 416634"/>
              <a:gd name="connsiteX6" fmla="*/ 108 w 419801"/>
              <a:gd name="connsiteY6" fmla="*/ 161703 h 416634"/>
              <a:gd name="connsiteX7" fmla="*/ 108 w 419801"/>
              <a:gd name="connsiteY7" fmla="*/ 30828 h 416634"/>
              <a:gd name="connsiteX8" fmla="*/ 31048 w 419801"/>
              <a:gd name="connsiteY8" fmla="*/ 121 h 416634"/>
              <a:gd name="connsiteX9" fmla="*/ 31048 w 419801"/>
              <a:gd name="connsiteY9" fmla="*/ 224468 h 416634"/>
              <a:gd name="connsiteX10" fmla="*/ 162916 w 419801"/>
              <a:gd name="connsiteY10" fmla="*/ 224468 h 416634"/>
              <a:gd name="connsiteX11" fmla="*/ 193857 w 419801"/>
              <a:gd name="connsiteY11" fmla="*/ 255174 h 416634"/>
              <a:gd name="connsiteX12" fmla="*/ 193857 w 419801"/>
              <a:gd name="connsiteY12" fmla="*/ 386049 h 416634"/>
              <a:gd name="connsiteX13" fmla="*/ 162916 w 419801"/>
              <a:gd name="connsiteY13" fmla="*/ 416756 h 416634"/>
              <a:gd name="connsiteX14" fmla="*/ 31048 w 419801"/>
              <a:gd name="connsiteY14" fmla="*/ 416756 h 416634"/>
              <a:gd name="connsiteX15" fmla="*/ 108 w 419801"/>
              <a:gd name="connsiteY15" fmla="*/ 386049 h 416634"/>
              <a:gd name="connsiteX16" fmla="*/ 108 w 419801"/>
              <a:gd name="connsiteY16" fmla="*/ 255174 h 416634"/>
              <a:gd name="connsiteX17" fmla="*/ 31048 w 419801"/>
              <a:gd name="connsiteY17" fmla="*/ 224468 h 416634"/>
              <a:gd name="connsiteX18" fmla="*/ 257100 w 419801"/>
              <a:gd name="connsiteY18" fmla="*/ 224468 h 416634"/>
              <a:gd name="connsiteX19" fmla="*/ 388968 w 419801"/>
              <a:gd name="connsiteY19" fmla="*/ 224468 h 416634"/>
              <a:gd name="connsiteX20" fmla="*/ 419909 w 419801"/>
              <a:gd name="connsiteY20" fmla="*/ 255174 h 416634"/>
              <a:gd name="connsiteX21" fmla="*/ 419909 w 419801"/>
              <a:gd name="connsiteY21" fmla="*/ 386049 h 416634"/>
              <a:gd name="connsiteX22" fmla="*/ 388968 w 419801"/>
              <a:gd name="connsiteY22" fmla="*/ 416756 h 416634"/>
              <a:gd name="connsiteX23" fmla="*/ 257100 w 419801"/>
              <a:gd name="connsiteY23" fmla="*/ 416756 h 416634"/>
              <a:gd name="connsiteX24" fmla="*/ 226160 w 419801"/>
              <a:gd name="connsiteY24" fmla="*/ 386049 h 416634"/>
              <a:gd name="connsiteX25" fmla="*/ 226160 w 419801"/>
              <a:gd name="connsiteY25" fmla="*/ 255174 h 416634"/>
              <a:gd name="connsiteX26" fmla="*/ 257100 w 419801"/>
              <a:gd name="connsiteY26" fmla="*/ 224468 h 416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01" h="700">
                <a:moveTo>
                  <a:pt x="49" y="44"/>
                </a:moveTo>
                <a:lnTo>
                  <a:pt x="256" y="44"/>
                </a:lnTo>
                <a:cubicBezTo>
                  <a:pt x="283" y="44"/>
                  <a:pt x="305" y="65"/>
                  <a:pt x="305" y="92"/>
                </a:cubicBezTo>
                <a:lnTo>
                  <a:pt x="305" y="298"/>
                </a:lnTo>
                <a:cubicBezTo>
                  <a:pt x="305" y="325"/>
                  <a:pt x="283" y="346"/>
                  <a:pt x="256" y="346"/>
                </a:cubicBezTo>
                <a:lnTo>
                  <a:pt x="49" y="346"/>
                </a:lnTo>
                <a:cubicBezTo>
                  <a:pt x="22" y="346"/>
                  <a:pt x="0" y="325"/>
                  <a:pt x="0" y="298"/>
                </a:cubicBezTo>
                <a:lnTo>
                  <a:pt x="0" y="92"/>
                </a:lnTo>
                <a:cubicBezTo>
                  <a:pt x="0" y="65"/>
                  <a:pt x="22" y="44"/>
                  <a:pt x="49" y="44"/>
                </a:cubicBezTo>
                <a:close/>
                <a:moveTo>
                  <a:pt x="49" y="397"/>
                </a:moveTo>
                <a:lnTo>
                  <a:pt x="256" y="397"/>
                </a:lnTo>
                <a:cubicBezTo>
                  <a:pt x="283" y="397"/>
                  <a:pt x="305" y="419"/>
                  <a:pt x="305" y="445"/>
                </a:cubicBezTo>
                <a:lnTo>
                  <a:pt x="305" y="651"/>
                </a:lnTo>
                <a:cubicBezTo>
                  <a:pt x="305" y="678"/>
                  <a:pt x="283" y="700"/>
                  <a:pt x="256" y="700"/>
                </a:cubicBezTo>
                <a:lnTo>
                  <a:pt x="49" y="700"/>
                </a:lnTo>
                <a:cubicBezTo>
                  <a:pt x="22" y="700"/>
                  <a:pt x="0" y="678"/>
                  <a:pt x="0" y="651"/>
                </a:cubicBezTo>
                <a:lnTo>
                  <a:pt x="0" y="445"/>
                </a:lnTo>
                <a:cubicBezTo>
                  <a:pt x="0" y="419"/>
                  <a:pt x="22" y="397"/>
                  <a:pt x="49" y="397"/>
                </a:cubicBezTo>
                <a:close/>
                <a:moveTo>
                  <a:pt x="405" y="397"/>
                </a:moveTo>
                <a:lnTo>
                  <a:pt x="612" y="397"/>
                </a:lnTo>
                <a:cubicBezTo>
                  <a:pt x="639" y="397"/>
                  <a:pt x="661" y="419"/>
                  <a:pt x="661" y="445"/>
                </a:cubicBezTo>
                <a:lnTo>
                  <a:pt x="661" y="651"/>
                </a:lnTo>
                <a:cubicBezTo>
                  <a:pt x="661" y="678"/>
                  <a:pt x="639" y="700"/>
                  <a:pt x="612" y="700"/>
                </a:cubicBezTo>
                <a:lnTo>
                  <a:pt x="405" y="700"/>
                </a:lnTo>
                <a:cubicBezTo>
                  <a:pt x="378" y="700"/>
                  <a:pt x="356" y="678"/>
                  <a:pt x="356" y="651"/>
                </a:cubicBezTo>
                <a:lnTo>
                  <a:pt x="356" y="445"/>
                </a:lnTo>
                <a:cubicBezTo>
                  <a:pt x="356" y="419"/>
                  <a:pt x="378" y="397"/>
                  <a:pt x="405" y="397"/>
                </a:cubicBezTo>
                <a:close/>
                <a:moveTo>
                  <a:pt x="515" y="117"/>
                </a:moveTo>
                <a:lnTo>
                  <a:pt x="446" y="185"/>
                </a:lnTo>
                <a:lnTo>
                  <a:pt x="515" y="253"/>
                </a:lnTo>
                <a:lnTo>
                  <a:pt x="583" y="185"/>
                </a:lnTo>
                <a:lnTo>
                  <a:pt x="515" y="117"/>
                </a:lnTo>
                <a:close/>
                <a:moveTo>
                  <a:pt x="549" y="14"/>
                </a:moveTo>
                <a:lnTo>
                  <a:pt x="687" y="151"/>
                </a:lnTo>
                <a:cubicBezTo>
                  <a:pt x="706" y="170"/>
                  <a:pt x="706" y="200"/>
                  <a:pt x="687" y="219"/>
                </a:cubicBezTo>
                <a:lnTo>
                  <a:pt x="549" y="356"/>
                </a:lnTo>
                <a:cubicBezTo>
                  <a:pt x="530" y="375"/>
                  <a:pt x="499" y="375"/>
                  <a:pt x="480" y="356"/>
                </a:cubicBezTo>
                <a:lnTo>
                  <a:pt x="342" y="219"/>
                </a:lnTo>
                <a:cubicBezTo>
                  <a:pt x="323" y="200"/>
                  <a:pt x="323" y="170"/>
                  <a:pt x="342" y="151"/>
                </a:cubicBezTo>
                <a:lnTo>
                  <a:pt x="480" y="14"/>
                </a:lnTo>
                <a:cubicBezTo>
                  <a:pt x="499" y="-5"/>
                  <a:pt x="530" y="-5"/>
                  <a:pt x="549" y="14"/>
                </a:cubicBezTo>
                <a:lnTo>
                  <a:pt x="549" y="14"/>
                </a:lnTo>
                <a:close/>
              </a:path>
            </a:pathLst>
          </a:custGeom>
          <a:solidFill>
            <a:srgbClr val="FFFFFF"/>
          </a:solidFill>
          <a:ln w="1565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9pPr>
          </a:lstStyle>
          <a:p>
            <a:endParaRPr lang="en-US">
              <a:solidFill>
                <a:schemeClr val="tx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任意多边形: 形状 27"/>
          <p:cNvSpPr/>
          <p:nvPr>
            <p:custDataLst>
              <p:tags r:id="rId19"/>
            </p:custDataLst>
          </p:nvPr>
        </p:nvSpPr>
        <p:spPr>
          <a:xfrm rot="481356">
            <a:off x="5212080" y="3564573"/>
            <a:ext cx="444955" cy="445134"/>
          </a:xfrm>
          <a:custGeom>
            <a:avLst/>
            <a:gdLst>
              <a:gd name="connsiteX0" fmla="*/ 404163 w 444955"/>
              <a:gd name="connsiteY0" fmla="*/ 114 h 445134"/>
              <a:gd name="connsiteX1" fmla="*/ 325219 w 444955"/>
              <a:gd name="connsiteY1" fmla="*/ 114 h 445134"/>
              <a:gd name="connsiteX2" fmla="*/ 323066 w 444955"/>
              <a:gd name="connsiteY2" fmla="*/ 114 h 445134"/>
              <a:gd name="connsiteX3" fmla="*/ 69728 w 444955"/>
              <a:gd name="connsiteY3" fmla="*/ 833 h 445134"/>
              <a:gd name="connsiteX4" fmla="*/ 29539 w 444955"/>
              <a:gd name="connsiteY4" fmla="*/ 41104 h 445134"/>
              <a:gd name="connsiteX5" fmla="*/ 29539 w 444955"/>
              <a:gd name="connsiteY5" fmla="*/ 101510 h 445134"/>
              <a:gd name="connsiteX6" fmla="*/ 75470 w 444955"/>
              <a:gd name="connsiteY6" fmla="*/ 101510 h 445134"/>
              <a:gd name="connsiteX7" fmla="*/ 90541 w 444955"/>
              <a:gd name="connsiteY7" fmla="*/ 116611 h 445134"/>
              <a:gd name="connsiteX8" fmla="*/ 90541 w 444955"/>
              <a:gd name="connsiteY8" fmla="*/ 126679 h 445134"/>
              <a:gd name="connsiteX9" fmla="*/ 75470 w 444955"/>
              <a:gd name="connsiteY9" fmla="*/ 141781 h 445134"/>
              <a:gd name="connsiteX10" fmla="*/ 70446 w 444955"/>
              <a:gd name="connsiteY10" fmla="*/ 141781 h 445134"/>
              <a:gd name="connsiteX11" fmla="*/ 70446 w 444955"/>
              <a:gd name="connsiteY11" fmla="*/ 136747 h 445134"/>
              <a:gd name="connsiteX12" fmla="*/ 55375 w 444955"/>
              <a:gd name="connsiteY12" fmla="*/ 121645 h 445134"/>
              <a:gd name="connsiteX13" fmla="*/ 13750 w 444955"/>
              <a:gd name="connsiteY13" fmla="*/ 121645 h 445134"/>
              <a:gd name="connsiteX14" fmla="*/ 832 w 444955"/>
              <a:gd name="connsiteY14" fmla="*/ 131713 h 445134"/>
              <a:gd name="connsiteX15" fmla="*/ 114 w 444955"/>
              <a:gd name="connsiteY15" fmla="*/ 136747 h 445134"/>
              <a:gd name="connsiteX16" fmla="*/ 114 w 444955"/>
              <a:gd name="connsiteY16" fmla="*/ 146814 h 445134"/>
              <a:gd name="connsiteX17" fmla="*/ 15185 w 444955"/>
              <a:gd name="connsiteY17" fmla="*/ 161915 h 445134"/>
              <a:gd name="connsiteX18" fmla="*/ 30256 w 444955"/>
              <a:gd name="connsiteY18" fmla="*/ 161915 h 445134"/>
              <a:gd name="connsiteX19" fmla="*/ 30256 w 444955"/>
              <a:gd name="connsiteY19" fmla="*/ 273379 h 445134"/>
              <a:gd name="connsiteX20" fmla="*/ 76187 w 444955"/>
              <a:gd name="connsiteY20" fmla="*/ 273379 h 445134"/>
              <a:gd name="connsiteX21" fmla="*/ 91258 w 444955"/>
              <a:gd name="connsiteY21" fmla="*/ 288482 h 445134"/>
              <a:gd name="connsiteX22" fmla="*/ 91258 w 444955"/>
              <a:gd name="connsiteY22" fmla="*/ 298548 h 445134"/>
              <a:gd name="connsiteX23" fmla="*/ 76187 w 444955"/>
              <a:gd name="connsiteY23" fmla="*/ 313650 h 445134"/>
              <a:gd name="connsiteX24" fmla="*/ 71163 w 444955"/>
              <a:gd name="connsiteY24" fmla="*/ 313650 h 445134"/>
              <a:gd name="connsiteX25" fmla="*/ 71163 w 444955"/>
              <a:gd name="connsiteY25" fmla="*/ 309336 h 445134"/>
              <a:gd name="connsiteX26" fmla="*/ 56092 w 444955"/>
              <a:gd name="connsiteY26" fmla="*/ 294234 h 445134"/>
              <a:gd name="connsiteX27" fmla="*/ 14467 w 444955"/>
              <a:gd name="connsiteY27" fmla="*/ 294234 h 445134"/>
              <a:gd name="connsiteX28" fmla="*/ 1549 w 444955"/>
              <a:gd name="connsiteY28" fmla="*/ 304302 h 445134"/>
              <a:gd name="connsiteX29" fmla="*/ 832 w 444955"/>
              <a:gd name="connsiteY29" fmla="*/ 309336 h 445134"/>
              <a:gd name="connsiteX30" fmla="*/ 832 w 444955"/>
              <a:gd name="connsiteY30" fmla="*/ 319403 h 445134"/>
              <a:gd name="connsiteX31" fmla="*/ 15903 w 444955"/>
              <a:gd name="connsiteY31" fmla="*/ 334505 h 445134"/>
              <a:gd name="connsiteX32" fmla="*/ 30974 w 444955"/>
              <a:gd name="connsiteY32" fmla="*/ 334505 h 445134"/>
              <a:gd name="connsiteX33" fmla="*/ 30974 w 444955"/>
              <a:gd name="connsiteY33" fmla="*/ 404979 h 445134"/>
              <a:gd name="connsiteX34" fmla="*/ 71163 w 444955"/>
              <a:gd name="connsiteY34" fmla="*/ 445248 h 445134"/>
              <a:gd name="connsiteX35" fmla="*/ 404880 w 444955"/>
              <a:gd name="connsiteY35" fmla="*/ 445248 h 445134"/>
              <a:gd name="connsiteX36" fmla="*/ 445070 w 444955"/>
              <a:gd name="connsiteY36" fmla="*/ 404979 h 445134"/>
              <a:gd name="connsiteX37" fmla="*/ 445070 w 444955"/>
              <a:gd name="connsiteY37" fmla="*/ 40385 h 445134"/>
              <a:gd name="connsiteX38" fmla="*/ 404163 w 444955"/>
              <a:gd name="connsiteY38" fmla="*/ 114 h 445134"/>
              <a:gd name="connsiteX39" fmla="*/ 374739 w 444955"/>
              <a:gd name="connsiteY39" fmla="*/ 329470 h 445134"/>
              <a:gd name="connsiteX40" fmla="*/ 374022 w 444955"/>
              <a:gd name="connsiteY40" fmla="*/ 331629 h 445134"/>
              <a:gd name="connsiteX41" fmla="*/ 369715 w 444955"/>
              <a:gd name="connsiteY41" fmla="*/ 336662 h 445134"/>
              <a:gd name="connsiteX42" fmla="*/ 365409 w 444955"/>
              <a:gd name="connsiteY42" fmla="*/ 338819 h 445134"/>
              <a:gd name="connsiteX43" fmla="*/ 362538 w 444955"/>
              <a:gd name="connsiteY43" fmla="*/ 339538 h 445134"/>
              <a:gd name="connsiteX44" fmla="*/ 145801 w 444955"/>
              <a:gd name="connsiteY44" fmla="*/ 339538 h 445134"/>
              <a:gd name="connsiteX45" fmla="*/ 140778 w 444955"/>
              <a:gd name="connsiteY45" fmla="*/ 337381 h 445134"/>
              <a:gd name="connsiteX46" fmla="*/ 137189 w 444955"/>
              <a:gd name="connsiteY46" fmla="*/ 332348 h 445134"/>
              <a:gd name="connsiteX47" fmla="*/ 136472 w 444955"/>
              <a:gd name="connsiteY47" fmla="*/ 330189 h 445134"/>
              <a:gd name="connsiteX48" fmla="*/ 136472 w 444955"/>
              <a:gd name="connsiteY48" fmla="*/ 310055 h 445134"/>
              <a:gd name="connsiteX49" fmla="*/ 136472 w 444955"/>
              <a:gd name="connsiteY49" fmla="*/ 309336 h 445134"/>
              <a:gd name="connsiteX50" fmla="*/ 137189 w 444955"/>
              <a:gd name="connsiteY50" fmla="*/ 308616 h 445134"/>
              <a:gd name="connsiteX51" fmla="*/ 180250 w 444955"/>
              <a:gd name="connsiteY51" fmla="*/ 279133 h 445134"/>
              <a:gd name="connsiteX52" fmla="*/ 222592 w 444955"/>
              <a:gd name="connsiteY52" fmla="*/ 248211 h 445134"/>
              <a:gd name="connsiteX53" fmla="*/ 222592 w 444955"/>
              <a:gd name="connsiteY53" fmla="*/ 243895 h 445134"/>
              <a:gd name="connsiteX54" fmla="*/ 220440 w 444955"/>
              <a:gd name="connsiteY54" fmla="*/ 238862 h 445134"/>
              <a:gd name="connsiteX55" fmla="*/ 197474 w 444955"/>
              <a:gd name="connsiteY55" fmla="*/ 180613 h 445134"/>
              <a:gd name="connsiteX56" fmla="*/ 255604 w 444955"/>
              <a:gd name="connsiteY56" fmla="*/ 107263 h 445134"/>
              <a:gd name="connsiteX57" fmla="*/ 313736 w 444955"/>
              <a:gd name="connsiteY57" fmla="*/ 180613 h 445134"/>
              <a:gd name="connsiteX58" fmla="*/ 290771 w 444955"/>
              <a:gd name="connsiteY58" fmla="*/ 238862 h 445134"/>
              <a:gd name="connsiteX59" fmla="*/ 288618 w 444955"/>
              <a:gd name="connsiteY59" fmla="*/ 243895 h 445134"/>
              <a:gd name="connsiteX60" fmla="*/ 288618 w 444955"/>
              <a:gd name="connsiteY60" fmla="*/ 248211 h 445134"/>
              <a:gd name="connsiteX61" fmla="*/ 330960 w 444955"/>
              <a:gd name="connsiteY61" fmla="*/ 279133 h 445134"/>
              <a:gd name="connsiteX62" fmla="*/ 374022 w 444955"/>
              <a:gd name="connsiteY62" fmla="*/ 308616 h 445134"/>
              <a:gd name="connsiteX63" fmla="*/ 374739 w 444955"/>
              <a:gd name="connsiteY63" fmla="*/ 309336 h 445134"/>
              <a:gd name="connsiteX64" fmla="*/ 374739 w 444955"/>
              <a:gd name="connsiteY64" fmla="*/ 310055 h 445134"/>
              <a:gd name="connsiteX65" fmla="*/ 374739 w 444955"/>
              <a:gd name="connsiteY65" fmla="*/ 329470 h 44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444955" h="445134">
                <a:moveTo>
                  <a:pt x="404163" y="114"/>
                </a:moveTo>
                <a:lnTo>
                  <a:pt x="325219" y="114"/>
                </a:lnTo>
                <a:lnTo>
                  <a:pt x="323066" y="114"/>
                </a:lnTo>
                <a:lnTo>
                  <a:pt x="69728" y="833"/>
                </a:lnTo>
                <a:cubicBezTo>
                  <a:pt x="47480" y="833"/>
                  <a:pt x="29539" y="18811"/>
                  <a:pt x="29539" y="41104"/>
                </a:cubicBezTo>
                <a:lnTo>
                  <a:pt x="29539" y="101510"/>
                </a:lnTo>
                <a:lnTo>
                  <a:pt x="75470" y="101510"/>
                </a:lnTo>
                <a:cubicBezTo>
                  <a:pt x="84082" y="101510"/>
                  <a:pt x="90541" y="107982"/>
                  <a:pt x="90541" y="116611"/>
                </a:cubicBezTo>
                <a:lnTo>
                  <a:pt x="90541" y="126679"/>
                </a:lnTo>
                <a:cubicBezTo>
                  <a:pt x="90541" y="135309"/>
                  <a:pt x="84082" y="141781"/>
                  <a:pt x="75470" y="141781"/>
                </a:cubicBezTo>
                <a:lnTo>
                  <a:pt x="70446" y="141781"/>
                </a:lnTo>
                <a:lnTo>
                  <a:pt x="70446" y="136747"/>
                </a:lnTo>
                <a:cubicBezTo>
                  <a:pt x="70446" y="128117"/>
                  <a:pt x="63987" y="121645"/>
                  <a:pt x="55375" y="121645"/>
                </a:cubicBezTo>
                <a:lnTo>
                  <a:pt x="13750" y="121645"/>
                </a:lnTo>
                <a:cubicBezTo>
                  <a:pt x="8008" y="122364"/>
                  <a:pt x="2985" y="125960"/>
                  <a:pt x="832" y="131713"/>
                </a:cubicBezTo>
                <a:cubicBezTo>
                  <a:pt x="114" y="133151"/>
                  <a:pt x="114" y="135309"/>
                  <a:pt x="114" y="136747"/>
                </a:cubicBezTo>
                <a:lnTo>
                  <a:pt x="114" y="146814"/>
                </a:lnTo>
                <a:cubicBezTo>
                  <a:pt x="114" y="155444"/>
                  <a:pt x="6573" y="161915"/>
                  <a:pt x="15185" y="161915"/>
                </a:cubicBezTo>
                <a:lnTo>
                  <a:pt x="30256" y="161915"/>
                </a:lnTo>
                <a:lnTo>
                  <a:pt x="30256" y="273379"/>
                </a:lnTo>
                <a:lnTo>
                  <a:pt x="76187" y="273379"/>
                </a:lnTo>
                <a:cubicBezTo>
                  <a:pt x="84799" y="273379"/>
                  <a:pt x="91258" y="279852"/>
                  <a:pt x="91258" y="288482"/>
                </a:cubicBezTo>
                <a:lnTo>
                  <a:pt x="91258" y="298548"/>
                </a:lnTo>
                <a:cubicBezTo>
                  <a:pt x="91258" y="307178"/>
                  <a:pt x="84799" y="313650"/>
                  <a:pt x="76187" y="313650"/>
                </a:cubicBezTo>
                <a:lnTo>
                  <a:pt x="71163" y="313650"/>
                </a:lnTo>
                <a:lnTo>
                  <a:pt x="71163" y="309336"/>
                </a:lnTo>
                <a:cubicBezTo>
                  <a:pt x="71163" y="300707"/>
                  <a:pt x="64704" y="294234"/>
                  <a:pt x="56092" y="294234"/>
                </a:cubicBezTo>
                <a:lnTo>
                  <a:pt x="14467" y="294234"/>
                </a:lnTo>
                <a:cubicBezTo>
                  <a:pt x="8726" y="294953"/>
                  <a:pt x="3702" y="298548"/>
                  <a:pt x="1549" y="304302"/>
                </a:cubicBezTo>
                <a:cubicBezTo>
                  <a:pt x="832" y="305740"/>
                  <a:pt x="832" y="307897"/>
                  <a:pt x="832" y="309336"/>
                </a:cubicBezTo>
                <a:lnTo>
                  <a:pt x="832" y="319403"/>
                </a:lnTo>
                <a:cubicBezTo>
                  <a:pt x="832" y="328032"/>
                  <a:pt x="7291" y="334505"/>
                  <a:pt x="15903" y="334505"/>
                </a:cubicBezTo>
                <a:lnTo>
                  <a:pt x="30974" y="334505"/>
                </a:lnTo>
                <a:lnTo>
                  <a:pt x="30974" y="404979"/>
                </a:lnTo>
                <a:cubicBezTo>
                  <a:pt x="30974" y="427272"/>
                  <a:pt x="48916" y="445248"/>
                  <a:pt x="71163" y="445248"/>
                </a:cubicBezTo>
                <a:lnTo>
                  <a:pt x="404880" y="445248"/>
                </a:lnTo>
                <a:cubicBezTo>
                  <a:pt x="427128" y="445248"/>
                  <a:pt x="445070" y="427272"/>
                  <a:pt x="445070" y="404979"/>
                </a:cubicBezTo>
                <a:lnTo>
                  <a:pt x="445070" y="40385"/>
                </a:lnTo>
                <a:cubicBezTo>
                  <a:pt x="444353" y="18092"/>
                  <a:pt x="426411" y="114"/>
                  <a:pt x="404163" y="114"/>
                </a:cubicBezTo>
                <a:moveTo>
                  <a:pt x="374739" y="329470"/>
                </a:moveTo>
                <a:cubicBezTo>
                  <a:pt x="374739" y="329470"/>
                  <a:pt x="374022" y="330910"/>
                  <a:pt x="374022" y="331629"/>
                </a:cubicBezTo>
                <a:cubicBezTo>
                  <a:pt x="373303" y="333067"/>
                  <a:pt x="371150" y="335224"/>
                  <a:pt x="369715" y="336662"/>
                </a:cubicBezTo>
                <a:lnTo>
                  <a:pt x="365409" y="338819"/>
                </a:lnTo>
                <a:lnTo>
                  <a:pt x="362538" y="339538"/>
                </a:lnTo>
                <a:lnTo>
                  <a:pt x="145801" y="339538"/>
                </a:lnTo>
                <a:cubicBezTo>
                  <a:pt x="144366" y="338819"/>
                  <a:pt x="142213" y="338100"/>
                  <a:pt x="140778" y="337381"/>
                </a:cubicBezTo>
                <a:cubicBezTo>
                  <a:pt x="139342" y="336662"/>
                  <a:pt x="137907" y="334505"/>
                  <a:pt x="137189" y="332348"/>
                </a:cubicBezTo>
                <a:cubicBezTo>
                  <a:pt x="137189" y="331629"/>
                  <a:pt x="136472" y="330189"/>
                  <a:pt x="136472" y="330189"/>
                </a:cubicBezTo>
                <a:cubicBezTo>
                  <a:pt x="135754" y="329470"/>
                  <a:pt x="133601" y="320123"/>
                  <a:pt x="136472" y="310055"/>
                </a:cubicBezTo>
                <a:lnTo>
                  <a:pt x="136472" y="309336"/>
                </a:lnTo>
                <a:lnTo>
                  <a:pt x="137189" y="308616"/>
                </a:lnTo>
                <a:cubicBezTo>
                  <a:pt x="144366" y="299269"/>
                  <a:pt x="161590" y="289201"/>
                  <a:pt x="180250" y="279133"/>
                </a:cubicBezTo>
                <a:cubicBezTo>
                  <a:pt x="197474" y="269784"/>
                  <a:pt x="222592" y="255401"/>
                  <a:pt x="222592" y="248211"/>
                </a:cubicBezTo>
                <a:lnTo>
                  <a:pt x="222592" y="243895"/>
                </a:lnTo>
                <a:cubicBezTo>
                  <a:pt x="222592" y="241738"/>
                  <a:pt x="221874" y="240300"/>
                  <a:pt x="220440" y="238862"/>
                </a:cubicBezTo>
                <a:cubicBezTo>
                  <a:pt x="205367" y="223760"/>
                  <a:pt x="197474" y="202905"/>
                  <a:pt x="197474" y="180613"/>
                </a:cubicBezTo>
                <a:cubicBezTo>
                  <a:pt x="197474" y="144657"/>
                  <a:pt x="204650" y="107263"/>
                  <a:pt x="255604" y="107263"/>
                </a:cubicBezTo>
                <a:cubicBezTo>
                  <a:pt x="306560" y="107263"/>
                  <a:pt x="313736" y="143938"/>
                  <a:pt x="313736" y="180613"/>
                </a:cubicBezTo>
                <a:cubicBezTo>
                  <a:pt x="313736" y="202905"/>
                  <a:pt x="305843" y="223760"/>
                  <a:pt x="290771" y="238862"/>
                </a:cubicBezTo>
                <a:cubicBezTo>
                  <a:pt x="289336" y="240300"/>
                  <a:pt x="288618" y="241738"/>
                  <a:pt x="288618" y="243895"/>
                </a:cubicBezTo>
                <a:lnTo>
                  <a:pt x="288618" y="248211"/>
                </a:lnTo>
                <a:cubicBezTo>
                  <a:pt x="288618" y="255401"/>
                  <a:pt x="314453" y="269784"/>
                  <a:pt x="330960" y="279133"/>
                </a:cubicBezTo>
                <a:cubicBezTo>
                  <a:pt x="349620" y="289201"/>
                  <a:pt x="366844" y="299269"/>
                  <a:pt x="374022" y="308616"/>
                </a:cubicBezTo>
                <a:lnTo>
                  <a:pt x="374739" y="309336"/>
                </a:lnTo>
                <a:lnTo>
                  <a:pt x="374739" y="310055"/>
                </a:lnTo>
                <a:cubicBezTo>
                  <a:pt x="378328" y="319403"/>
                  <a:pt x="375456" y="328751"/>
                  <a:pt x="374739" y="329470"/>
                </a:cubicBezTo>
              </a:path>
            </a:pathLst>
          </a:custGeom>
          <a:solidFill>
            <a:srgbClr val="FFFFFF"/>
          </a:solidFill>
          <a:ln w="15662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9pPr>
          </a:lstStyle>
          <a:p>
            <a:endParaRPr lang="en-US">
              <a:solidFill>
                <a:schemeClr val="tx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任意多边形: 形状 28"/>
          <p:cNvSpPr/>
          <p:nvPr>
            <p:custDataLst>
              <p:tags r:id="rId20"/>
            </p:custDataLst>
          </p:nvPr>
        </p:nvSpPr>
        <p:spPr>
          <a:xfrm rot="20250057">
            <a:off x="6534785" y="4478973"/>
            <a:ext cx="445134" cy="413236"/>
          </a:xfrm>
          <a:custGeom>
            <a:avLst/>
            <a:gdLst>
              <a:gd name="connsiteX0" fmla="*/ 393014 w 445134"/>
              <a:gd name="connsiteY0" fmla="*/ 115 h 413236"/>
              <a:gd name="connsiteX1" fmla="*/ 51214 w 445134"/>
              <a:gd name="connsiteY1" fmla="*/ 115 h 413236"/>
              <a:gd name="connsiteX2" fmla="*/ 114 w 445134"/>
              <a:gd name="connsiteY2" fmla="*/ 51626 h 413236"/>
              <a:gd name="connsiteX3" fmla="*/ 114 w 445134"/>
              <a:gd name="connsiteY3" fmla="*/ 273698 h 413236"/>
              <a:gd name="connsiteX4" fmla="*/ 51214 w 445134"/>
              <a:gd name="connsiteY4" fmla="*/ 325209 h 413236"/>
              <a:gd name="connsiteX5" fmla="*/ 179531 w 445134"/>
              <a:gd name="connsiteY5" fmla="*/ 325209 h 413236"/>
              <a:gd name="connsiteX6" fmla="*/ 179531 w 445134"/>
              <a:gd name="connsiteY6" fmla="*/ 388168 h 413236"/>
              <a:gd name="connsiteX7" fmla="*/ 109127 w 445134"/>
              <a:gd name="connsiteY7" fmla="*/ 388168 h 413236"/>
              <a:gd name="connsiteX8" fmla="*/ 96636 w 445134"/>
              <a:gd name="connsiteY8" fmla="*/ 400759 h 413236"/>
              <a:gd name="connsiteX9" fmla="*/ 109127 w 445134"/>
              <a:gd name="connsiteY9" fmla="*/ 413352 h 413236"/>
              <a:gd name="connsiteX10" fmla="*/ 326017 w 445134"/>
              <a:gd name="connsiteY10" fmla="*/ 413352 h 413236"/>
              <a:gd name="connsiteX11" fmla="*/ 338507 w 445134"/>
              <a:gd name="connsiteY11" fmla="*/ 400759 h 413236"/>
              <a:gd name="connsiteX12" fmla="*/ 326017 w 445134"/>
              <a:gd name="connsiteY12" fmla="*/ 388168 h 413236"/>
              <a:gd name="connsiteX13" fmla="*/ 256749 w 445134"/>
              <a:gd name="connsiteY13" fmla="*/ 388168 h 413236"/>
              <a:gd name="connsiteX14" fmla="*/ 256749 w 445134"/>
              <a:gd name="connsiteY14" fmla="*/ 325209 h 413236"/>
              <a:gd name="connsiteX15" fmla="*/ 394149 w 445134"/>
              <a:gd name="connsiteY15" fmla="*/ 325209 h 413236"/>
              <a:gd name="connsiteX16" fmla="*/ 445249 w 445134"/>
              <a:gd name="connsiteY16" fmla="*/ 273698 h 413236"/>
              <a:gd name="connsiteX17" fmla="*/ 445249 w 445134"/>
              <a:gd name="connsiteY17" fmla="*/ 51626 h 413236"/>
              <a:gd name="connsiteX18" fmla="*/ 393014 w 445134"/>
              <a:gd name="connsiteY18" fmla="*/ 115 h 413236"/>
              <a:gd name="connsiteX19" fmla="*/ 370302 w 445134"/>
              <a:gd name="connsiteY19" fmla="*/ 76810 h 413236"/>
              <a:gd name="connsiteX20" fmla="*/ 370302 w 445134"/>
              <a:gd name="connsiteY20" fmla="*/ 76810 h 413236"/>
              <a:gd name="connsiteX21" fmla="*/ 370302 w 445134"/>
              <a:gd name="connsiteY21" fmla="*/ 77954 h 413236"/>
              <a:gd name="connsiteX22" fmla="*/ 243122 w 445134"/>
              <a:gd name="connsiteY22" fmla="*/ 248515 h 413236"/>
              <a:gd name="connsiteX23" fmla="*/ 239715 w 445134"/>
              <a:gd name="connsiteY23" fmla="*/ 246225 h 413236"/>
              <a:gd name="connsiteX24" fmla="*/ 139786 w 445134"/>
              <a:gd name="connsiteY24" fmla="*/ 172965 h 413236"/>
              <a:gd name="connsiteX25" fmla="*/ 104585 w 445134"/>
              <a:gd name="connsiteY25" fmla="*/ 218753 h 413236"/>
              <a:gd name="connsiteX26" fmla="*/ 88687 w 445134"/>
              <a:gd name="connsiteY26" fmla="*/ 224476 h 413236"/>
              <a:gd name="connsiteX27" fmla="*/ 80738 w 445134"/>
              <a:gd name="connsiteY27" fmla="*/ 207306 h 413236"/>
              <a:gd name="connsiteX28" fmla="*/ 81873 w 445134"/>
              <a:gd name="connsiteY28" fmla="*/ 205016 h 413236"/>
              <a:gd name="connsiteX29" fmla="*/ 129566 w 445134"/>
              <a:gd name="connsiteY29" fmla="*/ 142058 h 413236"/>
              <a:gd name="connsiteX30" fmla="*/ 134109 w 445134"/>
              <a:gd name="connsiteY30" fmla="*/ 136334 h 413236"/>
              <a:gd name="connsiteX31" fmla="*/ 237443 w 445134"/>
              <a:gd name="connsiteY31" fmla="*/ 213029 h 413236"/>
              <a:gd name="connsiteX32" fmla="*/ 349864 w 445134"/>
              <a:gd name="connsiteY32" fmla="*/ 63073 h 413236"/>
              <a:gd name="connsiteX33" fmla="*/ 363489 w 445134"/>
              <a:gd name="connsiteY33" fmla="*/ 60784 h 413236"/>
              <a:gd name="connsiteX34" fmla="*/ 370302 w 445134"/>
              <a:gd name="connsiteY34" fmla="*/ 76810 h 413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45134" h="413236">
                <a:moveTo>
                  <a:pt x="393014" y="115"/>
                </a:moveTo>
                <a:lnTo>
                  <a:pt x="51214" y="115"/>
                </a:lnTo>
                <a:cubicBezTo>
                  <a:pt x="22825" y="115"/>
                  <a:pt x="114" y="23009"/>
                  <a:pt x="114" y="51626"/>
                </a:cubicBezTo>
                <a:lnTo>
                  <a:pt x="114" y="273698"/>
                </a:lnTo>
                <a:cubicBezTo>
                  <a:pt x="114" y="302316"/>
                  <a:pt x="22825" y="325209"/>
                  <a:pt x="51214" y="325209"/>
                </a:cubicBezTo>
                <a:lnTo>
                  <a:pt x="179531" y="325209"/>
                </a:lnTo>
                <a:lnTo>
                  <a:pt x="179531" y="388168"/>
                </a:lnTo>
                <a:lnTo>
                  <a:pt x="109127" y="388168"/>
                </a:lnTo>
                <a:cubicBezTo>
                  <a:pt x="102313" y="388168"/>
                  <a:pt x="96636" y="393892"/>
                  <a:pt x="96636" y="400759"/>
                </a:cubicBezTo>
                <a:cubicBezTo>
                  <a:pt x="96636" y="407628"/>
                  <a:pt x="102313" y="413352"/>
                  <a:pt x="109127" y="413352"/>
                </a:cubicBezTo>
                <a:lnTo>
                  <a:pt x="326017" y="413352"/>
                </a:lnTo>
                <a:cubicBezTo>
                  <a:pt x="332830" y="413352"/>
                  <a:pt x="338507" y="407628"/>
                  <a:pt x="338507" y="400759"/>
                </a:cubicBezTo>
                <a:cubicBezTo>
                  <a:pt x="338507" y="393892"/>
                  <a:pt x="332830" y="388168"/>
                  <a:pt x="326017" y="388168"/>
                </a:cubicBezTo>
                <a:lnTo>
                  <a:pt x="256749" y="388168"/>
                </a:lnTo>
                <a:lnTo>
                  <a:pt x="256749" y="325209"/>
                </a:lnTo>
                <a:lnTo>
                  <a:pt x="394149" y="325209"/>
                </a:lnTo>
                <a:cubicBezTo>
                  <a:pt x="422538" y="325209"/>
                  <a:pt x="445249" y="302316"/>
                  <a:pt x="445249" y="273698"/>
                </a:cubicBezTo>
                <a:lnTo>
                  <a:pt x="445249" y="51626"/>
                </a:lnTo>
                <a:cubicBezTo>
                  <a:pt x="444113" y="24154"/>
                  <a:pt x="421402" y="115"/>
                  <a:pt x="393014" y="115"/>
                </a:cubicBezTo>
                <a:moveTo>
                  <a:pt x="370302" y="76810"/>
                </a:moveTo>
                <a:cubicBezTo>
                  <a:pt x="370302" y="76810"/>
                  <a:pt x="370302" y="77954"/>
                  <a:pt x="370302" y="76810"/>
                </a:cubicBezTo>
                <a:lnTo>
                  <a:pt x="370302" y="77954"/>
                </a:lnTo>
                <a:lnTo>
                  <a:pt x="243122" y="248515"/>
                </a:lnTo>
                <a:lnTo>
                  <a:pt x="239715" y="246225"/>
                </a:lnTo>
                <a:lnTo>
                  <a:pt x="139786" y="172965"/>
                </a:lnTo>
                <a:lnTo>
                  <a:pt x="104585" y="218753"/>
                </a:lnTo>
                <a:cubicBezTo>
                  <a:pt x="101178" y="224476"/>
                  <a:pt x="94365" y="226766"/>
                  <a:pt x="88687" y="224476"/>
                </a:cubicBezTo>
                <a:cubicBezTo>
                  <a:pt x="81873" y="222186"/>
                  <a:pt x="78467" y="214173"/>
                  <a:pt x="80738" y="207306"/>
                </a:cubicBezTo>
                <a:cubicBezTo>
                  <a:pt x="80738" y="206162"/>
                  <a:pt x="80738" y="206162"/>
                  <a:pt x="81873" y="205016"/>
                </a:cubicBezTo>
                <a:lnTo>
                  <a:pt x="129566" y="142058"/>
                </a:lnTo>
                <a:lnTo>
                  <a:pt x="134109" y="136334"/>
                </a:lnTo>
                <a:lnTo>
                  <a:pt x="237443" y="213029"/>
                </a:lnTo>
                <a:lnTo>
                  <a:pt x="349864" y="63073"/>
                </a:lnTo>
                <a:cubicBezTo>
                  <a:pt x="353270" y="59639"/>
                  <a:pt x="358948" y="58495"/>
                  <a:pt x="363489" y="60784"/>
                </a:cubicBezTo>
                <a:cubicBezTo>
                  <a:pt x="370302" y="63073"/>
                  <a:pt x="373709" y="69942"/>
                  <a:pt x="370302" y="76810"/>
                </a:cubicBezTo>
              </a:path>
            </a:pathLst>
          </a:custGeom>
          <a:solidFill>
            <a:srgbClr val="FFFFFF"/>
          </a:solidFill>
          <a:ln w="15666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9pPr>
          </a:lstStyle>
          <a:p>
            <a:endParaRPr lang="en-US">
              <a:solidFill>
                <a:schemeClr val="tx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0" name="任意多边形: 形状 29"/>
          <p:cNvSpPr/>
          <p:nvPr>
            <p:custDataLst>
              <p:tags r:id="rId21"/>
            </p:custDataLst>
          </p:nvPr>
        </p:nvSpPr>
        <p:spPr>
          <a:xfrm rot="20640000">
            <a:off x="5776595" y="5642293"/>
            <a:ext cx="411270" cy="445134"/>
          </a:xfrm>
          <a:custGeom>
            <a:avLst/>
            <a:gdLst>
              <a:gd name="connsiteX0" fmla="*/ 387872 w 387762"/>
              <a:gd name="connsiteY0" fmla="*/ 221813 h 445134"/>
              <a:gd name="connsiteX1" fmla="*/ 244912 w 387762"/>
              <a:gd name="connsiteY1" fmla="*/ 361274 h 445134"/>
              <a:gd name="connsiteX2" fmla="*/ 208881 w 387762"/>
              <a:gd name="connsiteY2" fmla="*/ 325800 h 445134"/>
              <a:gd name="connsiteX3" fmla="*/ 153912 w 387762"/>
              <a:gd name="connsiteY3" fmla="*/ 325800 h 445134"/>
              <a:gd name="connsiteX4" fmla="*/ 153912 w 387762"/>
              <a:gd name="connsiteY4" fmla="*/ 379787 h 445134"/>
              <a:gd name="connsiteX5" fmla="*/ 212166 w 387762"/>
              <a:gd name="connsiteY5" fmla="*/ 445248 h 445134"/>
              <a:gd name="connsiteX6" fmla="*/ 72678 w 387762"/>
              <a:gd name="connsiteY6" fmla="*/ 443376 h 445134"/>
              <a:gd name="connsiteX7" fmla="*/ 109 w 387762"/>
              <a:gd name="connsiteY7" fmla="*/ 369498 h 445134"/>
              <a:gd name="connsiteX8" fmla="*/ 109 w 387762"/>
              <a:gd name="connsiteY8" fmla="*/ 73991 h 445134"/>
              <a:gd name="connsiteX9" fmla="*/ 72678 w 387762"/>
              <a:gd name="connsiteY9" fmla="*/ 114 h 445134"/>
              <a:gd name="connsiteX10" fmla="*/ 314573 w 387762"/>
              <a:gd name="connsiteY10" fmla="*/ 114 h 445134"/>
              <a:gd name="connsiteX11" fmla="*/ 387142 w 387762"/>
              <a:gd name="connsiteY11" fmla="*/ 73991 h 445134"/>
              <a:gd name="connsiteX12" fmla="*/ 387872 w 387762"/>
              <a:gd name="connsiteY12" fmla="*/ 221813 h 445134"/>
              <a:gd name="connsiteX13" fmla="*/ 193625 w 387762"/>
              <a:gd name="connsiteY13" fmla="*/ 197118 h 445134"/>
              <a:gd name="connsiteX14" fmla="*/ 290384 w 387762"/>
              <a:gd name="connsiteY14" fmla="*/ 98617 h 445134"/>
              <a:gd name="connsiteX15" fmla="*/ 266195 w 387762"/>
              <a:gd name="connsiteY15" fmla="*/ 73991 h 445134"/>
              <a:gd name="connsiteX16" fmla="*/ 242004 w 387762"/>
              <a:gd name="connsiteY16" fmla="*/ 98617 h 445134"/>
              <a:gd name="connsiteX17" fmla="*/ 193625 w 387762"/>
              <a:gd name="connsiteY17" fmla="*/ 147868 h 445134"/>
              <a:gd name="connsiteX18" fmla="*/ 145246 w 387762"/>
              <a:gd name="connsiteY18" fmla="*/ 98617 h 445134"/>
              <a:gd name="connsiteX19" fmla="*/ 121057 w 387762"/>
              <a:gd name="connsiteY19" fmla="*/ 73991 h 445134"/>
              <a:gd name="connsiteX20" fmla="*/ 96867 w 387762"/>
              <a:gd name="connsiteY20" fmla="*/ 98617 h 445134"/>
              <a:gd name="connsiteX21" fmla="*/ 193625 w 387762"/>
              <a:gd name="connsiteY21" fmla="*/ 197118 h 44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48" h="701">
                <a:moveTo>
                  <a:pt x="611" y="349"/>
                </a:moveTo>
                <a:lnTo>
                  <a:pt x="386" y="569"/>
                </a:lnTo>
                <a:lnTo>
                  <a:pt x="329" y="513"/>
                </a:lnTo>
                <a:cubicBezTo>
                  <a:pt x="305" y="489"/>
                  <a:pt x="266" y="489"/>
                  <a:pt x="242" y="513"/>
                </a:cubicBezTo>
                <a:cubicBezTo>
                  <a:pt x="218" y="537"/>
                  <a:pt x="218" y="574"/>
                  <a:pt x="242" y="598"/>
                </a:cubicBezTo>
                <a:lnTo>
                  <a:pt x="334" y="701"/>
                </a:lnTo>
                <a:lnTo>
                  <a:pt x="114" y="698"/>
                </a:lnTo>
                <a:cubicBezTo>
                  <a:pt x="50" y="698"/>
                  <a:pt x="0" y="648"/>
                  <a:pt x="0" y="582"/>
                </a:cubicBezTo>
                <a:lnTo>
                  <a:pt x="0" y="116"/>
                </a:lnTo>
                <a:cubicBezTo>
                  <a:pt x="0" y="50"/>
                  <a:pt x="50" y="0"/>
                  <a:pt x="114" y="0"/>
                </a:cubicBezTo>
                <a:lnTo>
                  <a:pt x="495" y="0"/>
                </a:lnTo>
                <a:cubicBezTo>
                  <a:pt x="560" y="0"/>
                  <a:pt x="610" y="50"/>
                  <a:pt x="610" y="116"/>
                </a:cubicBezTo>
                <a:lnTo>
                  <a:pt x="611" y="349"/>
                </a:lnTo>
                <a:close/>
                <a:moveTo>
                  <a:pt x="305" y="310"/>
                </a:moveTo>
                <a:cubicBezTo>
                  <a:pt x="389" y="310"/>
                  <a:pt x="457" y="240"/>
                  <a:pt x="457" y="155"/>
                </a:cubicBezTo>
                <a:cubicBezTo>
                  <a:pt x="457" y="132"/>
                  <a:pt x="442" y="116"/>
                  <a:pt x="419" y="116"/>
                </a:cubicBezTo>
                <a:cubicBezTo>
                  <a:pt x="396" y="116"/>
                  <a:pt x="381" y="132"/>
                  <a:pt x="381" y="155"/>
                </a:cubicBezTo>
                <a:cubicBezTo>
                  <a:pt x="381" y="198"/>
                  <a:pt x="347" y="233"/>
                  <a:pt x="305" y="233"/>
                </a:cubicBezTo>
                <a:cubicBezTo>
                  <a:pt x="263" y="233"/>
                  <a:pt x="229" y="198"/>
                  <a:pt x="229" y="155"/>
                </a:cubicBezTo>
                <a:cubicBezTo>
                  <a:pt x="229" y="132"/>
                  <a:pt x="213" y="116"/>
                  <a:pt x="190" y="116"/>
                </a:cubicBezTo>
                <a:cubicBezTo>
                  <a:pt x="168" y="116"/>
                  <a:pt x="152" y="132"/>
                  <a:pt x="152" y="155"/>
                </a:cubicBezTo>
                <a:cubicBezTo>
                  <a:pt x="152" y="240"/>
                  <a:pt x="221" y="310"/>
                  <a:pt x="305" y="310"/>
                </a:cubicBezTo>
                <a:close/>
                <a:moveTo>
                  <a:pt x="389" y="698"/>
                </a:moveTo>
                <a:cubicBezTo>
                  <a:pt x="377" y="698"/>
                  <a:pt x="366" y="694"/>
                  <a:pt x="358" y="687"/>
                </a:cubicBezTo>
                <a:lnTo>
                  <a:pt x="267" y="590"/>
                </a:lnTo>
                <a:cubicBezTo>
                  <a:pt x="251" y="574"/>
                  <a:pt x="251" y="551"/>
                  <a:pt x="267" y="535"/>
                </a:cubicBezTo>
                <a:cubicBezTo>
                  <a:pt x="282" y="520"/>
                  <a:pt x="305" y="520"/>
                  <a:pt x="320" y="535"/>
                </a:cubicBezTo>
                <a:lnTo>
                  <a:pt x="389" y="605"/>
                </a:lnTo>
                <a:lnTo>
                  <a:pt x="583" y="407"/>
                </a:lnTo>
                <a:cubicBezTo>
                  <a:pt x="598" y="392"/>
                  <a:pt x="621" y="392"/>
                  <a:pt x="636" y="407"/>
                </a:cubicBezTo>
                <a:cubicBezTo>
                  <a:pt x="651" y="423"/>
                  <a:pt x="651" y="446"/>
                  <a:pt x="636" y="462"/>
                </a:cubicBezTo>
                <a:lnTo>
                  <a:pt x="408" y="694"/>
                </a:lnTo>
                <a:lnTo>
                  <a:pt x="389" y="698"/>
                </a:lnTo>
                <a:close/>
              </a:path>
            </a:pathLst>
          </a:custGeom>
          <a:solidFill>
            <a:srgbClr val="FFFFFF"/>
          </a:solidFill>
          <a:ln w="1558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9pPr>
          </a:lstStyle>
          <a:p>
            <a:endParaRPr lang="en-US">
              <a:solidFill>
                <a:schemeClr val="tx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974090" y="4409440"/>
            <a:ext cx="3360420" cy="94107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>
              <a:lnSpc>
                <a:spcPts val="2735"/>
              </a:lnSpc>
              <a:buNone/>
            </a:pPr>
            <a:r>
              <a:rPr lang="en-US" b="1" dirty="0">
                <a:solidFill>
                  <a:srgbClr val="000000"/>
                </a:solidFill>
                <a:latin typeface="Times New Roman" panose="02020603050405020304" charset="0"/>
                <a:ea typeface="p22-mackinac-pro" pitchFamily="34" charset="-122"/>
                <a:cs typeface="Times New Roman" panose="02020603050405020304" charset="0"/>
              </a:rPr>
              <a:t>ICHKI MUHIT TAHLII</a:t>
            </a:r>
            <a:endParaRPr lang="en-US" b="1" dirty="0">
              <a:solidFill>
                <a:srgbClr val="000000"/>
              </a:solidFill>
              <a:latin typeface="Times New Roman" panose="02020603050405020304" charset="0"/>
              <a:ea typeface="p22-mackinac-pro" pitchFamily="34" charset="-122"/>
              <a:cs typeface="Times New Roman" panose="02020603050405020304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769620" y="4884420"/>
            <a:ext cx="4504055" cy="12350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marL="0" indent="0">
              <a:lnSpc>
                <a:spcPts val="280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Times New Roman" panose="02020603050405020304" charset="0"/>
                <a:ea typeface="Eudoxus Sans" pitchFamily="34" charset="-122"/>
                <a:cs typeface="Times New Roman" panose="02020603050405020304" charset="0"/>
                <a:sym typeface="+mn-ea"/>
              </a:rPr>
              <a:t>Tashkilotning ichki vaziyatini chuqur tahlil qilish. Bu moliyaviy holatdan tortib, kadrlar, marketing, ishlab chiqarish va boshqa tizimlarni qamrab oladi.</a:t>
            </a:r>
            <a:endParaRPr lang="en-US" altLang="en-US" sz="1600" dirty="0">
              <a:solidFill>
                <a:srgbClr val="272525"/>
              </a:solidFill>
              <a:latin typeface="Times New Roman" panose="02020603050405020304" charset="0"/>
              <a:ea typeface="Eudoxus Sans" pitchFamily="3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7042150" y="2334895"/>
            <a:ext cx="6096000" cy="427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sz="2185" b="1" dirty="0">
                <a:solidFill>
                  <a:srgbClr val="000000"/>
                </a:solidFill>
                <a:latin typeface="Times New Roman" panose="02020603050405020304" charset="0"/>
                <a:ea typeface="p22-mackinac-pro" pitchFamily="34" charset="-122"/>
                <a:cs typeface="Times New Roman" panose="02020603050405020304" charset="0"/>
                <a:sym typeface="+mn-ea"/>
              </a:rPr>
              <a:t>SWOT TAHLILI</a:t>
            </a:r>
            <a:endParaRPr lang="en-US" altLang="en-US" sz="2185" b="1" dirty="0">
              <a:solidFill>
                <a:srgbClr val="000000"/>
              </a:solidFill>
              <a:latin typeface="Times New Roman" panose="02020603050405020304" charset="0"/>
              <a:ea typeface="p22-mackinac-pro" pitchFamily="3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7933690" y="2882265"/>
            <a:ext cx="4222115" cy="15271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>
              <a:lnSpc>
                <a:spcPts val="2800"/>
              </a:lnSpc>
              <a:buNone/>
            </a:pPr>
            <a:r>
              <a:rPr lang="en-US" dirty="0">
                <a:solidFill>
                  <a:srgbClr val="272525"/>
                </a:solidFill>
                <a:latin typeface="Times New Roman" panose="02020603050405020304" charset="0"/>
                <a:ea typeface="Eudoxus Sans" pitchFamily="34" charset="-122"/>
                <a:cs typeface="Times New Roman" panose="02020603050405020304" charset="0"/>
                <a:sym typeface="+mn-ea"/>
              </a:rPr>
              <a:t>Kuchli va zaif tomonlar, shuningdek, imkoniyatlar va tahdidlarni aniqlash uchun tashkilotning ichki va tashqi muhitini xulosalash.</a:t>
            </a:r>
            <a:endParaRPr lang="en-US" altLang="en-US" dirty="0">
              <a:solidFill>
                <a:srgbClr val="272525"/>
              </a:solidFill>
              <a:latin typeface="Times New Roman" panose="02020603050405020304" charset="0"/>
              <a:ea typeface="Eudoxus Sans" pitchFamily="3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8007350" y="4961255"/>
            <a:ext cx="6017895" cy="50546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l"/>
            <a:r>
              <a:rPr lang="en-US" sz="2185" b="1" dirty="0">
                <a:solidFill>
                  <a:srgbClr val="000000"/>
                </a:solidFill>
                <a:latin typeface="Times New Roman" panose="02020603050405020304" charset="0"/>
                <a:ea typeface="p22-mackinac-pro" pitchFamily="34" charset="-122"/>
                <a:cs typeface="Times New Roman" panose="02020603050405020304" charset="0"/>
                <a:sym typeface="+mn-ea"/>
              </a:rPr>
              <a:t>STRATEGIK TANLOV</a:t>
            </a:r>
            <a:endParaRPr lang="en-US" altLang="en-US" sz="2185" b="1" dirty="0">
              <a:solidFill>
                <a:srgbClr val="000000"/>
              </a:solidFill>
              <a:latin typeface="Times New Roman" panose="02020603050405020304" charset="0"/>
              <a:ea typeface="p22-mackinac-pro" pitchFamily="3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8092440" y="5466715"/>
            <a:ext cx="3761105" cy="11684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>
              <a:lnSpc>
                <a:spcPts val="280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Times New Roman" panose="02020603050405020304" charset="0"/>
                <a:ea typeface="Eudoxus Sans" pitchFamily="34" charset="-122"/>
                <a:cs typeface="Times New Roman" panose="02020603050405020304" charset="0"/>
                <a:sym typeface="+mn-ea"/>
              </a:rPr>
              <a:t>Tahlil natijalariga asoslanib, tashkilot uchun eng maqbul strategik yondashuv va harakatlarni belgilash.</a:t>
            </a:r>
            <a:endParaRPr lang="en-US" altLang="en-US" sz="1600" dirty="0">
              <a:solidFill>
                <a:srgbClr val="272525"/>
              </a:solidFill>
              <a:latin typeface="Times New Roman" panose="02020603050405020304" charset="0"/>
              <a:ea typeface="Eudoxus Sans" pitchFamily="34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Text Box 2"/>
          <p:cNvSpPr txBox="1"/>
          <p:nvPr>
            <p:custDataLst>
              <p:tags r:id="rId1"/>
            </p:custDataLst>
          </p:nvPr>
        </p:nvSpPr>
        <p:spPr>
          <a:xfrm>
            <a:off x="1231265" y="1418590"/>
            <a:ext cx="5360035" cy="4420235"/>
          </a:xfrm>
          <a:prstGeom prst="rect">
            <a:avLst/>
          </a:prstGeom>
        </p:spPr>
        <p:txBody>
          <a:bodyPr>
            <a:noAutofit/>
          </a:bodyPr>
          <a:p>
            <a:pPr marL="0" indent="0" algn="ctr">
              <a:spcBef>
                <a:spcPct val="0"/>
              </a:spcBef>
              <a:spcAft>
                <a:spcPct val="0"/>
              </a:spcAft>
            </a:pPr>
            <a:r>
              <a:rPr sz="3200" b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SMART</a:t>
            </a:r>
            <a:r>
              <a:rPr sz="3200" b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reja</a:t>
            </a:r>
            <a:r>
              <a:rPr lang="en-US" sz="3200" b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sz="3200" b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amaliy strategiya yaratish uchun global miqyosda tan olingan </a:t>
            </a:r>
            <a:endParaRPr sz="3200" b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spcBef>
                <a:spcPct val="0"/>
              </a:spcBef>
              <a:spcAft>
                <a:spcPct val="0"/>
              </a:spcAft>
            </a:pPr>
            <a:r>
              <a:rPr sz="3200" b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SMART</a:t>
            </a:r>
            <a:r>
              <a:rPr sz="3200" b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maqsadlarni belgilash tizimidan foydalanadiBu sizning maqsadlaringiz aniq, o'lchanadigan, erishiladigan, realistik va vaqt bilan chegaralanganligini ta'minlaydi.</a:t>
            </a:r>
            <a:endParaRPr sz="3200" b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Picture 3"/>
          <p:cNvPicPr/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458585" y="636905"/>
            <a:ext cx="5577205" cy="566229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2805" y="838200"/>
            <a:ext cx="6113780" cy="543560"/>
          </a:xfrm>
        </p:spPr>
        <p:txBody>
          <a:bodyPr>
            <a:normAutofit fontScale="90000"/>
          </a:bodyPr>
          <a:p>
            <a:pPr algn="ctr"/>
            <a:r>
              <a:rPr altLang="en-US">
                <a:latin typeface="Times New Roman" panose="02020603050405020304" charset="0"/>
                <a:ea typeface="+mj-ea"/>
                <a:cs typeface="Times New Roman" panose="02020603050405020304" charset="0"/>
              </a:rPr>
              <a:t>Maktab missiyasi – bu maktabning jamiyat oldidagi asosiy vazifasi</a:t>
            </a:r>
            <a:endParaRPr altLang="en-US">
              <a:latin typeface="Times New Roman" panose="02020603050405020304" charset="0"/>
              <a:ea typeface="+mj-ea"/>
              <a:cs typeface="Times New Roman" panose="02020603050405020304" charset="0"/>
            </a:endParaRPr>
          </a:p>
        </p:txBody>
      </p:sp>
      <p:sp>
        <p:nvSpPr>
          <p:cNvPr id="5" name="Text Box 4"/>
          <p:cNvSpPr txBox="1"/>
          <p:nvPr>
            <p:custDataLst>
              <p:tags r:id="rId1"/>
            </p:custDataLst>
          </p:nvPr>
        </p:nvSpPr>
        <p:spPr>
          <a:xfrm>
            <a:off x="986155" y="1754505"/>
            <a:ext cx="6616700" cy="4514215"/>
          </a:xfrm>
          <a:prstGeom prst="rect">
            <a:avLst/>
          </a:prstGeom>
        </p:spPr>
        <p:txBody>
          <a:bodyPr wrap="square">
            <a:normAutofit/>
          </a:bodyPr>
          <a:p>
            <a:pPr algn="just" defTabSz="266700"/>
            <a:r>
              <a:rPr sz="2000" b="0" i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Maktab missiyasini aniqlash bosqichlari</a:t>
            </a:r>
            <a:endParaRPr sz="2000" b="0" i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just" defTabSz="266700"/>
            <a:r>
              <a:rPr sz="2000" b="0" i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 </a:t>
            </a:r>
            <a:endParaRPr sz="2000" b="0" i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just" defTabSz="266700">
              <a:lnSpc>
                <a:spcPct val="150000"/>
              </a:lnSpc>
              <a:buClr>
                <a:srgbClr val="000000"/>
              </a:buClr>
              <a:buFont typeface="Times New Roman" panose="02020603050405020304"/>
              <a:buAutoNum type="arabicPeriod"/>
            </a:pPr>
            <a:r>
              <a:rPr sz="2000" b="0" i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Maktabning asosiy vazifasini aniqlash. </a:t>
            </a:r>
            <a:endParaRPr sz="2000" b="0" i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just" defTabSz="266700">
              <a:lnSpc>
                <a:spcPct val="150000"/>
              </a:lnSpc>
              <a:buClr>
                <a:srgbClr val="000000"/>
              </a:buClr>
              <a:buFont typeface="Times New Roman" panose="02020603050405020304"/>
              <a:buAutoNum type="arabicPeriod"/>
            </a:pPr>
            <a:r>
              <a:rPr sz="2000" b="0" i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Ta’lim va tarbiya qadriyatlarini belgilash. </a:t>
            </a:r>
            <a:endParaRPr sz="2000" b="0" i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just" defTabSz="266700">
              <a:lnSpc>
                <a:spcPct val="150000"/>
              </a:lnSpc>
              <a:buClr>
                <a:srgbClr val="000000"/>
              </a:buClr>
              <a:buFont typeface="Times New Roman" panose="02020603050405020304"/>
              <a:buAutoNum type="arabicPeriod"/>
            </a:pPr>
            <a:r>
              <a:rPr sz="2000" b="0" i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Maktabning o‘ziga xos jihatlarini hisobga olish. </a:t>
            </a:r>
            <a:endParaRPr sz="2000" b="0" i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just" defTabSz="266700">
              <a:lnSpc>
                <a:spcPct val="150000"/>
              </a:lnSpc>
              <a:buClr>
                <a:srgbClr val="000000"/>
              </a:buClr>
              <a:buFont typeface="Times New Roman" panose="02020603050405020304"/>
              <a:buAutoNum type="arabicPeriod"/>
            </a:pPr>
            <a:r>
              <a:rPr sz="2000" b="1" i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Davlat ta’lim siyosati va normativ hujjatlarga moslik.</a:t>
            </a:r>
            <a:endParaRPr sz="2000" b="1" i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just" defTabSz="266700">
              <a:lnSpc>
                <a:spcPct val="150000"/>
              </a:lnSpc>
              <a:buClr>
                <a:srgbClr val="000000"/>
              </a:buClr>
              <a:buFont typeface="Times New Roman" panose="02020603050405020304"/>
              <a:buAutoNum type="arabicPeriod"/>
            </a:pPr>
            <a:r>
              <a:rPr sz="2000" b="1" i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Jamoa ishtirokida ishlab chiqish.</a:t>
            </a:r>
            <a:endParaRPr sz="2000" b="1" i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just" defTabSz="266700">
              <a:lnSpc>
                <a:spcPct val="150000"/>
              </a:lnSpc>
              <a:buClr>
                <a:srgbClr val="000000"/>
              </a:buClr>
              <a:buFont typeface="Times New Roman" panose="02020603050405020304"/>
              <a:buAutoNum type="arabicPeriod"/>
            </a:pPr>
            <a:r>
              <a:rPr sz="2000" b="0" i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Qisqa, aniq va tushunarli jumlalar bilan ifodalanishi.</a:t>
            </a:r>
            <a:r>
              <a:rPr sz="1600" b="0" i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sz="1600" b="0" i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just" defTabSz="266700">
              <a:lnSpc>
                <a:spcPct val="150000"/>
              </a:lnSpc>
            </a:pPr>
            <a:r>
              <a:rPr sz="1600" b="0" i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 </a:t>
            </a:r>
            <a:endParaRPr sz="1600" b="0" i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6" name="Picture 5"/>
          <p:cNvPicPr/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966710" y="1024255"/>
            <a:ext cx="3281680" cy="493268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868108" y="1918959"/>
            <a:ext cx="4177042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000" i="1" spc="-150" dirty="0">
              <a:solidFill>
                <a:schemeClr val="tx1">
                  <a:lumMod val="85000"/>
                  <a:lumOff val="15000"/>
                </a:schemeClr>
              </a:solidFill>
              <a:cs typeface="Montserrat" panose="00000500000000000000" pitchFamily="50" charset="0"/>
            </a:endParaRPr>
          </a:p>
        </p:txBody>
      </p:sp>
      <p:sp>
        <p:nvSpPr>
          <p:cNvPr id="8" name="TextBox 7"/>
          <p:cNvSpPr txBox="1"/>
          <p:nvPr>
            <p:custDataLst>
              <p:tags r:id="rId1"/>
            </p:custDataLst>
          </p:nvPr>
        </p:nvSpPr>
        <p:spPr>
          <a:xfrm rot="16200000">
            <a:off x="-902314" y="5472014"/>
            <a:ext cx="2281708" cy="260350"/>
          </a:xfrm>
          <a:prstGeom prst="rect">
            <a:avLst/>
          </a:prstGeom>
          <a:noFill/>
        </p:spPr>
        <p:txBody>
          <a:bodyPr wrap="square" rtlCol="0">
            <a:normAutofit fontScale="80000"/>
          </a:bodyPr>
          <a:lstStyle/>
          <a:p>
            <a:r>
              <a:rPr lang="id-ID" sz="1100" b="1" spc="300" dirty="0" smtClean="0">
                <a:solidFill>
                  <a:schemeClr val="accent2">
                    <a:lumMod val="50000"/>
                  </a:schemeClr>
                </a:solidFill>
                <a:cs typeface="Lato" panose="020F0502020204030203" pitchFamily="34" charset="0"/>
              </a:rPr>
              <a:t>Kultur - Templates</a:t>
            </a:r>
            <a:endParaRPr lang="id-ID" sz="1100" b="1" spc="300" dirty="0" smtClean="0">
              <a:solidFill>
                <a:schemeClr val="accent2">
                  <a:lumMod val="50000"/>
                </a:schemeClr>
              </a:solidFill>
              <a:cs typeface="Lato" panose="020F0502020204030203" pitchFamily="34" charset="0"/>
            </a:endParaRPr>
          </a:p>
        </p:txBody>
      </p:sp>
      <p:sp>
        <p:nvSpPr>
          <p:cNvPr id="2" name="Text Box 1"/>
          <p:cNvSpPr txBox="1"/>
          <p:nvPr>
            <p:custDataLst>
              <p:tags r:id="rId2"/>
            </p:custDataLst>
          </p:nvPr>
        </p:nvSpPr>
        <p:spPr>
          <a:xfrm>
            <a:off x="579120" y="450215"/>
            <a:ext cx="7112000" cy="3361055"/>
          </a:xfrm>
          <a:prstGeom prst="rect">
            <a:avLst/>
          </a:prstGeom>
        </p:spPr>
        <p:txBody>
          <a:bodyPr wrap="square">
            <a:normAutofit/>
          </a:bodyPr>
          <a:p>
            <a:pPr algn="ctr" defTabSz="266700">
              <a:lnSpc>
                <a:spcPct val="150000"/>
              </a:lnSpc>
            </a:pPr>
            <a:r>
              <a:rPr sz="2800" b="0" i="0">
                <a:solidFill>
                  <a:schemeClr val="accent1">
                    <a:lumMod val="50000"/>
                    <a:hueOff val="960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Maktabning vizyoni</a:t>
            </a:r>
            <a:endParaRPr sz="2800" b="0" i="0">
              <a:solidFill>
                <a:schemeClr val="accent1">
                  <a:lumMod val="50000"/>
                  <a:hueOff val="960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 defTabSz="266700">
              <a:lnSpc>
                <a:spcPct val="150000"/>
              </a:lnSpc>
            </a:pPr>
            <a:r>
              <a:rPr sz="2800" b="0" i="0">
                <a:solidFill>
                  <a:schemeClr val="accent1">
                    <a:lumMod val="50000"/>
                    <a:hueOff val="960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(kelajak manzarasi) </a:t>
            </a:r>
            <a:endParaRPr sz="2800" b="0" i="0">
              <a:solidFill>
                <a:schemeClr val="accent1">
                  <a:lumMod val="50000"/>
                  <a:hueOff val="960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just" defTabSz="266700">
              <a:lnSpc>
                <a:spcPct val="150000"/>
              </a:lnSpc>
            </a:pPr>
            <a:r>
              <a:rPr sz="2800" b="0" i="0">
                <a:solidFill>
                  <a:schemeClr val="tx1"/>
                </a:solidFill>
              </a:rPr>
              <a:t>– </a:t>
            </a:r>
            <a:r>
              <a:rPr sz="2800" b="0" i="0">
                <a:solidFill>
                  <a:schemeClr val="accent1">
                    <a:lumMod val="50000"/>
                    <a:hueOff val="1080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bu maktab 5–10 yil ichida qanday ta’lim muassasasiga aylanishini tasvirlab beruvchi aniq va ilhomlantiruvchi tasavvurdir.</a:t>
            </a:r>
            <a:r>
              <a:rPr sz="1600" b="0" i="0">
                <a:solidFill>
                  <a:schemeClr val="accent1">
                    <a:lumMod val="50000"/>
                    <a:hueOff val="1080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sz="1600" b="0" i="0">
              <a:solidFill>
                <a:schemeClr val="accent1">
                  <a:lumMod val="50000"/>
                  <a:hueOff val="1080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3" name="Picture 2"/>
          <p:cNvPicPr/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30885" y="4666615"/>
            <a:ext cx="4840605" cy="1892300"/>
          </a:xfrm>
          <a:prstGeom prst="rect">
            <a:avLst/>
          </a:prstGeom>
        </p:spPr>
      </p:pic>
      <p:pic>
        <p:nvPicPr>
          <p:cNvPr id="4" name="Picture 3"/>
          <p:cNvPicPr/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926705" y="749300"/>
            <a:ext cx="4041140" cy="241935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310640" y="508000"/>
            <a:ext cx="6145530" cy="53657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en-US" altLang="en-US" sz="2800" b="0" i="1" u="none" strike="noStrike" kern="1200" cap="none" spc="-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Montserrat" panose="00000500000000000000" pitchFamily="50" charset="0"/>
                <a:cs typeface="Times New Roman" panose="02020603050405020304" charset="0"/>
              </a:defRPr>
            </a:lvl1pPr>
          </a:lstStyle>
          <a:p>
            <a:r>
              <a:rPr altLang="en-US" sz="600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ea typeface="+mj-ea"/>
              </a:rPr>
              <a:t>5E modeli</a:t>
            </a:r>
            <a:endParaRPr altLang="en-US" sz="600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ea typeface="+mj-ea"/>
            </a:endParaRPr>
          </a:p>
        </p:txBody>
      </p:sp>
      <p:sp>
        <p:nvSpPr>
          <p:cNvPr id="47" name="矩形 46"/>
          <p:cNvSpPr/>
          <p:nvPr>
            <p:custDataLst>
              <p:tags r:id="rId2"/>
            </p:custDataLst>
          </p:nvPr>
        </p:nvSpPr>
        <p:spPr>
          <a:xfrm>
            <a:off x="9728835" y="4829175"/>
            <a:ext cx="1821180" cy="110744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1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Evaluate (Baho berish): O‘z-ozini va erishilgan natijalarni baholash.</a:t>
            </a:r>
            <a:endParaRPr lang="en-US" altLang="ru-RU" sz="1600" dirty="0">
              <a:solidFill>
                <a:schemeClr val="accent6">
                  <a:lumMod val="75000"/>
                </a:schemeClr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6" name="矩形 45"/>
          <p:cNvSpPr/>
          <p:nvPr>
            <p:custDataLst>
              <p:tags r:id="rId3"/>
            </p:custDataLst>
          </p:nvPr>
        </p:nvSpPr>
        <p:spPr>
          <a:xfrm>
            <a:off x="7487285" y="5263515"/>
            <a:ext cx="1887560" cy="1080000"/>
          </a:xfrm>
          <a:prstGeom prst="rect">
            <a:avLst/>
          </a:prstGeom>
          <a:noFill/>
        </p:spPr>
        <p:txBody>
          <a:bodyPr wrap="square" lIns="0" tIns="0" rIns="0" bIns="0" rtlCol="0" anchor="t" anchorCtr="0"/>
          <a:lstStyle/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1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Elaborate (Mustahkamlash): Bilimlarni yangi vaziyatlarda amalda qo‘llash.</a:t>
            </a:r>
            <a:endParaRPr lang="en-US" altLang="ru-RU" sz="1400" dirty="0">
              <a:solidFill>
                <a:schemeClr val="accent6">
                  <a:lumMod val="75000"/>
                </a:schemeClr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5" name="矩形 44"/>
          <p:cNvSpPr/>
          <p:nvPr>
            <p:custDataLst>
              <p:tags r:id="rId4"/>
            </p:custDataLst>
          </p:nvPr>
        </p:nvSpPr>
        <p:spPr>
          <a:xfrm>
            <a:off x="5175885" y="5560060"/>
            <a:ext cx="1887560" cy="10800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1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Explain (Tushuntirish): O‘rganilgan tushunchalarni xulosalash va atroflicha izohlash.</a:t>
            </a:r>
            <a:endParaRPr lang="en-US" altLang="ru-RU" sz="1400" dirty="0">
              <a:solidFill>
                <a:schemeClr val="accent6">
                  <a:lumMod val="75000"/>
                </a:schemeClr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4" name="矩形 43"/>
          <p:cNvSpPr/>
          <p:nvPr>
            <p:custDataLst>
              <p:tags r:id="rId5"/>
            </p:custDataLst>
          </p:nvPr>
        </p:nvSpPr>
        <p:spPr>
          <a:xfrm>
            <a:off x="2936240" y="5325745"/>
            <a:ext cx="1887560" cy="1080000"/>
          </a:xfrm>
          <a:prstGeom prst="rect">
            <a:avLst/>
          </a:prstGeom>
          <a:noFill/>
        </p:spPr>
        <p:txBody>
          <a:bodyPr wrap="square" lIns="0" tIns="0" rIns="0" bIns="0" rtlCol="0" anchor="t" anchorCtr="0"/>
          <a:lstStyle/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1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Explore (Tadqiq etish): O‘quvchilarning mustaqil izlanishi va tajriba o‘tkazishi.</a:t>
            </a:r>
            <a:endParaRPr lang="en-US" altLang="ru-RU" sz="1600" dirty="0">
              <a:solidFill>
                <a:schemeClr val="accent6">
                  <a:lumMod val="75000"/>
                </a:schemeClr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2" name="弧形 41"/>
          <p:cNvSpPr/>
          <p:nvPr>
            <p:custDataLst>
              <p:tags r:id="rId6"/>
            </p:custDataLst>
          </p:nvPr>
        </p:nvSpPr>
        <p:spPr>
          <a:xfrm rot="10800000">
            <a:off x="1300480" y="2111375"/>
            <a:ext cx="9659861" cy="3093335"/>
          </a:xfrm>
          <a:prstGeom prst="arc">
            <a:avLst>
              <a:gd name="adj1" fmla="val 9452879"/>
              <a:gd name="adj2" fmla="val 1362437"/>
            </a:avLst>
          </a:prstGeom>
          <a:noFill/>
          <a:ln w="31750">
            <a:gradFill>
              <a:gsLst>
                <a:gs pos="0">
                  <a:schemeClr val="accent2">
                    <a:alpha val="0"/>
                  </a:schemeClr>
                </a:gs>
                <a:gs pos="73000">
                  <a:schemeClr val="accent2">
                    <a:alpha val="25000"/>
                  </a:schemeClr>
                </a:gs>
                <a:gs pos="100000">
                  <a:schemeClr val="accent2">
                    <a:alpha val="40000"/>
                  </a:schemeClr>
                </a:gs>
                <a:gs pos="57000">
                  <a:schemeClr val="accent2">
                    <a:alpha val="20000"/>
                  </a:schemeClr>
                </a:gs>
                <a:gs pos="44000">
                  <a:schemeClr val="accent2">
                    <a:alpha val="5000"/>
                  </a:schemeClr>
                </a:gs>
              </a:gsLst>
              <a:lin ang="16200000" scaled="0"/>
            </a:gradFill>
          </a:ln>
          <a:effectLst>
            <a:outerShdw blurRad="901700" dist="317500" dir="2700000" algn="tl" rotWithShape="0">
              <a:schemeClr val="accent2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9pPr>
          </a:lstStyle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latin typeface="+mn-ea"/>
              <a:sym typeface="+mn-lt"/>
            </a:endParaRPr>
          </a:p>
        </p:txBody>
      </p:sp>
      <p:sp>
        <p:nvSpPr>
          <p:cNvPr id="4" name="矩形 3"/>
          <p:cNvSpPr/>
          <p:nvPr>
            <p:custDataLst>
              <p:tags r:id="rId7"/>
            </p:custDataLst>
          </p:nvPr>
        </p:nvSpPr>
        <p:spPr>
          <a:xfrm>
            <a:off x="642620" y="4599305"/>
            <a:ext cx="1887560" cy="10800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Engage (Qiziqtirish): O‘quvchilar e'tiborini mavzuga jalb qilish va qiziqish uyg‘otish.</a:t>
            </a:r>
            <a:endParaRPr lang="en-US" altLang="ru-RU" dirty="0">
              <a:solidFill>
                <a:schemeClr val="accent6">
                  <a:lumMod val="75000"/>
                </a:schemeClr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8" name="椭圆 17"/>
          <p:cNvSpPr/>
          <p:nvPr>
            <p:custDataLst>
              <p:tags r:id="rId8"/>
            </p:custDataLst>
          </p:nvPr>
        </p:nvSpPr>
        <p:spPr>
          <a:xfrm>
            <a:off x="5810885" y="4829175"/>
            <a:ext cx="638743" cy="638743"/>
          </a:xfrm>
          <a:prstGeom prst="ellipse">
            <a:avLst/>
          </a:prstGeom>
          <a:gradFill>
            <a:gsLst>
              <a:gs pos="1000">
                <a:schemeClr val="accent1">
                  <a:lumMod val="90000"/>
                  <a:lumOff val="10000"/>
                  <a:alpha val="100000"/>
                </a:schemeClr>
              </a:gs>
              <a:gs pos="86000">
                <a:schemeClr val="accent1">
                  <a:lumMod val="30000"/>
                  <a:lumOff val="70000"/>
                  <a:alpha val="100000"/>
                </a:schemeClr>
              </a:gs>
            </a:gsLst>
            <a:lin ang="16200000" scaled="0"/>
          </a:gradFill>
          <a:ln>
            <a:noFill/>
          </a:ln>
          <a:effectLst>
            <a:outerShdw blurRad="127000" dir="5400000" sx="90000" sy="-19000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sz="1400" b="1">
              <a:solidFill>
                <a:schemeClr val="lt1"/>
              </a:solidFill>
              <a:latin typeface="+mn-lt"/>
              <a:sym typeface="+mn-lt"/>
            </a:endParaRPr>
          </a:p>
        </p:txBody>
      </p:sp>
      <p:sp>
        <p:nvSpPr>
          <p:cNvPr id="6" name="图片 60" descr="343439383331313b343532303032383bbfcdbba7b9dcc0ed"/>
          <p:cNvSpPr/>
          <p:nvPr>
            <p:custDataLst>
              <p:tags r:id="rId9"/>
            </p:custDataLst>
          </p:nvPr>
        </p:nvSpPr>
        <p:spPr>
          <a:xfrm>
            <a:off x="6015355" y="5034280"/>
            <a:ext cx="229494" cy="229184"/>
          </a:xfrm>
          <a:custGeom>
            <a:avLst/>
            <a:gdLst>
              <a:gd name="connsiteX0" fmla="*/ 173641 w 229494"/>
              <a:gd name="connsiteY0" fmla="*/ 179437 h 229184"/>
              <a:gd name="connsiteX1" fmla="*/ 124984 w 229494"/>
              <a:gd name="connsiteY1" fmla="*/ 141566 h 229184"/>
              <a:gd name="connsiteX2" fmla="*/ 122102 w 229494"/>
              <a:gd name="connsiteY2" fmla="*/ 133613 h 229184"/>
              <a:gd name="connsiteX3" fmla="*/ 122102 w 229494"/>
              <a:gd name="connsiteY3" fmla="*/ 133494 h 229184"/>
              <a:gd name="connsiteX4" fmla="*/ 122448 w 229494"/>
              <a:gd name="connsiteY4" fmla="*/ 132782 h 229184"/>
              <a:gd name="connsiteX5" fmla="*/ 140665 w 229494"/>
              <a:gd name="connsiteY5" fmla="*/ 82089 h 229184"/>
              <a:gd name="connsiteX6" fmla="*/ 121641 w 229494"/>
              <a:gd name="connsiteY6" fmla="*/ 27954 h 229184"/>
              <a:gd name="connsiteX7" fmla="*/ 120603 w 229494"/>
              <a:gd name="connsiteY7" fmla="*/ 21187 h 229184"/>
              <a:gd name="connsiteX8" fmla="*/ 152196 w 229494"/>
              <a:gd name="connsiteY8" fmla="*/ 174 h 229184"/>
              <a:gd name="connsiteX9" fmla="*/ 193704 w 229494"/>
              <a:gd name="connsiteY9" fmla="*/ 36977 h 229184"/>
              <a:gd name="connsiteX10" fmla="*/ 179868 w 229494"/>
              <a:gd name="connsiteY10" fmla="*/ 91587 h 229184"/>
              <a:gd name="connsiteX11" fmla="*/ 175256 w 229494"/>
              <a:gd name="connsiteY11" fmla="*/ 97523 h 229184"/>
              <a:gd name="connsiteX12" fmla="*/ 174794 w 229494"/>
              <a:gd name="connsiteY12" fmla="*/ 106664 h 229184"/>
              <a:gd name="connsiteX13" fmla="*/ 176524 w 229494"/>
              <a:gd name="connsiteY13" fmla="*/ 109632 h 229184"/>
              <a:gd name="connsiteX14" fmla="*/ 190360 w 229494"/>
              <a:gd name="connsiteY14" fmla="*/ 116636 h 229184"/>
              <a:gd name="connsiteX15" fmla="*/ 205349 w 229494"/>
              <a:gd name="connsiteY15" fmla="*/ 123759 h 229184"/>
              <a:gd name="connsiteX16" fmla="*/ 228409 w 229494"/>
              <a:gd name="connsiteY16" fmla="*/ 145129 h 229184"/>
              <a:gd name="connsiteX17" fmla="*/ 226103 w 229494"/>
              <a:gd name="connsiteY17" fmla="*/ 167684 h 229184"/>
              <a:gd name="connsiteX18" fmla="*/ 179291 w 229494"/>
              <a:gd name="connsiteY18" fmla="*/ 182643 h 229184"/>
              <a:gd name="connsiteX19" fmla="*/ 173641 w 229494"/>
              <a:gd name="connsiteY19" fmla="*/ 179437 h 229184"/>
              <a:gd name="connsiteX20" fmla="*/ 114 w 229494"/>
              <a:gd name="connsiteY20" fmla="*/ 203181 h 229184"/>
              <a:gd name="connsiteX21" fmla="*/ 114 w 229494"/>
              <a:gd name="connsiteY21" fmla="*/ 194870 h 229184"/>
              <a:gd name="connsiteX22" fmla="*/ 2420 w 229494"/>
              <a:gd name="connsiteY22" fmla="*/ 187748 h 229184"/>
              <a:gd name="connsiteX23" fmla="*/ 23981 w 229494"/>
              <a:gd name="connsiteY23" fmla="*/ 166616 h 229184"/>
              <a:gd name="connsiteX24" fmla="*/ 24673 w 229494"/>
              <a:gd name="connsiteY24" fmla="*/ 166141 h 229184"/>
              <a:gd name="connsiteX25" fmla="*/ 46234 w 229494"/>
              <a:gd name="connsiteY25" fmla="*/ 155694 h 229184"/>
              <a:gd name="connsiteX26" fmla="*/ 53152 w 229494"/>
              <a:gd name="connsiteY26" fmla="*/ 152726 h 229184"/>
              <a:gd name="connsiteX27" fmla="*/ 55112 w 229494"/>
              <a:gd name="connsiteY27" fmla="*/ 151183 h 229184"/>
              <a:gd name="connsiteX28" fmla="*/ 58802 w 229494"/>
              <a:gd name="connsiteY28" fmla="*/ 131950 h 229184"/>
              <a:gd name="connsiteX29" fmla="*/ 54305 w 229494"/>
              <a:gd name="connsiteY29" fmla="*/ 126133 h 229184"/>
              <a:gd name="connsiteX30" fmla="*/ 54075 w 229494"/>
              <a:gd name="connsiteY30" fmla="*/ 125896 h 229184"/>
              <a:gd name="connsiteX31" fmla="*/ 36895 w 229494"/>
              <a:gd name="connsiteY31" fmla="*/ 70218 h 229184"/>
              <a:gd name="connsiteX32" fmla="*/ 79556 w 229494"/>
              <a:gd name="connsiteY32" fmla="*/ 29854 h 229184"/>
              <a:gd name="connsiteX33" fmla="*/ 123371 w 229494"/>
              <a:gd name="connsiteY33" fmla="*/ 69980 h 229184"/>
              <a:gd name="connsiteX34" fmla="*/ 123485 w 229494"/>
              <a:gd name="connsiteY34" fmla="*/ 70574 h 229184"/>
              <a:gd name="connsiteX35" fmla="*/ 117721 w 229494"/>
              <a:gd name="connsiteY35" fmla="*/ 105951 h 229184"/>
              <a:gd name="connsiteX36" fmla="*/ 106421 w 229494"/>
              <a:gd name="connsiteY36" fmla="*/ 125777 h 229184"/>
              <a:gd name="connsiteX37" fmla="*/ 105960 w 229494"/>
              <a:gd name="connsiteY37" fmla="*/ 126490 h 229184"/>
              <a:gd name="connsiteX38" fmla="*/ 101809 w 229494"/>
              <a:gd name="connsiteY38" fmla="*/ 131476 h 229184"/>
              <a:gd name="connsiteX39" fmla="*/ 101348 w 229494"/>
              <a:gd name="connsiteY39" fmla="*/ 132663 h 229184"/>
              <a:gd name="connsiteX40" fmla="*/ 103885 w 229494"/>
              <a:gd name="connsiteY40" fmla="*/ 152251 h 229184"/>
              <a:gd name="connsiteX41" fmla="*/ 112878 w 229494"/>
              <a:gd name="connsiteY41" fmla="*/ 155694 h 229184"/>
              <a:gd name="connsiteX42" fmla="*/ 113454 w 229494"/>
              <a:gd name="connsiteY42" fmla="*/ 155931 h 229184"/>
              <a:gd name="connsiteX43" fmla="*/ 151042 w 229494"/>
              <a:gd name="connsiteY43" fmla="*/ 178251 h 229184"/>
              <a:gd name="connsiteX44" fmla="*/ 151388 w 229494"/>
              <a:gd name="connsiteY44" fmla="*/ 178488 h 229184"/>
              <a:gd name="connsiteX45" fmla="*/ 159921 w 229494"/>
              <a:gd name="connsiteY45" fmla="*/ 191428 h 229184"/>
              <a:gd name="connsiteX46" fmla="*/ 160382 w 229494"/>
              <a:gd name="connsiteY46" fmla="*/ 195464 h 229184"/>
              <a:gd name="connsiteX47" fmla="*/ 160382 w 229494"/>
              <a:gd name="connsiteY47" fmla="*/ 204724 h 229184"/>
              <a:gd name="connsiteX48" fmla="*/ 160151 w 229494"/>
              <a:gd name="connsiteY48" fmla="*/ 206387 h 229184"/>
              <a:gd name="connsiteX49" fmla="*/ 125792 w 229494"/>
              <a:gd name="connsiteY49" fmla="*/ 225738 h 229184"/>
              <a:gd name="connsiteX50" fmla="*/ 38163 w 229494"/>
              <a:gd name="connsiteY50" fmla="*/ 225738 h 229184"/>
              <a:gd name="connsiteX51" fmla="*/ 4726 w 229494"/>
              <a:gd name="connsiteY51" fmla="*/ 211491 h 229184"/>
              <a:gd name="connsiteX52" fmla="*/ 114 w 229494"/>
              <a:gd name="connsiteY52" fmla="*/ 203181 h 22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29494" h="229184">
                <a:moveTo>
                  <a:pt x="173641" y="179437"/>
                </a:moveTo>
                <a:cubicBezTo>
                  <a:pt x="163726" y="160087"/>
                  <a:pt x="145508" y="149996"/>
                  <a:pt x="124984" y="141566"/>
                </a:cubicBezTo>
                <a:cubicBezTo>
                  <a:pt x="121871" y="140261"/>
                  <a:pt x="120603" y="136581"/>
                  <a:pt x="122102" y="133613"/>
                </a:cubicBezTo>
                <a:lnTo>
                  <a:pt x="122102" y="133494"/>
                </a:lnTo>
                <a:lnTo>
                  <a:pt x="122448" y="132782"/>
                </a:lnTo>
                <a:cubicBezTo>
                  <a:pt x="131557" y="119723"/>
                  <a:pt x="139512" y="103221"/>
                  <a:pt x="140665" y="82089"/>
                </a:cubicBezTo>
                <a:cubicBezTo>
                  <a:pt x="142856" y="57871"/>
                  <a:pt x="133978" y="40776"/>
                  <a:pt x="121641" y="27954"/>
                </a:cubicBezTo>
                <a:cubicBezTo>
                  <a:pt x="119911" y="26173"/>
                  <a:pt x="119450" y="23443"/>
                  <a:pt x="120603" y="21187"/>
                </a:cubicBezTo>
                <a:cubicBezTo>
                  <a:pt x="126483" y="10028"/>
                  <a:pt x="135592" y="1243"/>
                  <a:pt x="152196" y="174"/>
                </a:cubicBezTo>
                <a:cubicBezTo>
                  <a:pt x="177562" y="-1013"/>
                  <a:pt x="191398" y="15608"/>
                  <a:pt x="193704" y="36977"/>
                </a:cubicBezTo>
                <a:cubicBezTo>
                  <a:pt x="197163" y="60720"/>
                  <a:pt x="189092" y="79715"/>
                  <a:pt x="179868" y="91587"/>
                </a:cubicBezTo>
                <a:cubicBezTo>
                  <a:pt x="178714" y="93961"/>
                  <a:pt x="176408" y="95148"/>
                  <a:pt x="175256" y="97523"/>
                </a:cubicBezTo>
                <a:cubicBezTo>
                  <a:pt x="174333" y="99422"/>
                  <a:pt x="174102" y="103815"/>
                  <a:pt x="174794" y="106664"/>
                </a:cubicBezTo>
                <a:cubicBezTo>
                  <a:pt x="175025" y="107851"/>
                  <a:pt x="175601" y="108801"/>
                  <a:pt x="176524" y="109632"/>
                </a:cubicBezTo>
                <a:cubicBezTo>
                  <a:pt x="179752" y="112481"/>
                  <a:pt x="186324" y="114499"/>
                  <a:pt x="190360" y="116636"/>
                </a:cubicBezTo>
                <a:cubicBezTo>
                  <a:pt x="196125" y="119011"/>
                  <a:pt x="200737" y="121385"/>
                  <a:pt x="205349" y="123759"/>
                </a:cubicBezTo>
                <a:cubicBezTo>
                  <a:pt x="214573" y="128508"/>
                  <a:pt x="224950" y="135631"/>
                  <a:pt x="228409" y="145129"/>
                </a:cubicBezTo>
                <a:cubicBezTo>
                  <a:pt x="230715" y="151065"/>
                  <a:pt x="229562" y="162936"/>
                  <a:pt x="226103" y="167684"/>
                </a:cubicBezTo>
                <a:cubicBezTo>
                  <a:pt x="218609" y="178726"/>
                  <a:pt x="197047" y="180506"/>
                  <a:pt x="179291" y="182643"/>
                </a:cubicBezTo>
                <a:cubicBezTo>
                  <a:pt x="176985" y="182762"/>
                  <a:pt x="174794" y="181574"/>
                  <a:pt x="173641" y="179437"/>
                </a:cubicBezTo>
                <a:moveTo>
                  <a:pt x="114" y="203181"/>
                </a:moveTo>
                <a:lnTo>
                  <a:pt x="114" y="194870"/>
                </a:lnTo>
                <a:cubicBezTo>
                  <a:pt x="114" y="192497"/>
                  <a:pt x="1267" y="190122"/>
                  <a:pt x="2420" y="187748"/>
                </a:cubicBezTo>
                <a:cubicBezTo>
                  <a:pt x="6917" y="178369"/>
                  <a:pt x="16025" y="172434"/>
                  <a:pt x="23981" y="166616"/>
                </a:cubicBezTo>
                <a:cubicBezTo>
                  <a:pt x="24212" y="166498"/>
                  <a:pt x="24442" y="166260"/>
                  <a:pt x="24673" y="166141"/>
                </a:cubicBezTo>
                <a:cubicBezTo>
                  <a:pt x="31476" y="162699"/>
                  <a:pt x="38279" y="159137"/>
                  <a:pt x="46234" y="155694"/>
                </a:cubicBezTo>
                <a:cubicBezTo>
                  <a:pt x="48194" y="154745"/>
                  <a:pt x="50962" y="153676"/>
                  <a:pt x="53152" y="152726"/>
                </a:cubicBezTo>
                <a:cubicBezTo>
                  <a:pt x="53959" y="152370"/>
                  <a:pt x="54651" y="151895"/>
                  <a:pt x="55112" y="151183"/>
                </a:cubicBezTo>
                <a:cubicBezTo>
                  <a:pt x="58456" y="147028"/>
                  <a:pt x="62030" y="138480"/>
                  <a:pt x="58802" y="131950"/>
                </a:cubicBezTo>
                <a:cubicBezTo>
                  <a:pt x="57649" y="129576"/>
                  <a:pt x="56496" y="128389"/>
                  <a:pt x="54305" y="126133"/>
                </a:cubicBezTo>
                <a:lnTo>
                  <a:pt x="54075" y="125896"/>
                </a:lnTo>
                <a:cubicBezTo>
                  <a:pt x="43698" y="114024"/>
                  <a:pt x="34589" y="93843"/>
                  <a:pt x="36895" y="70218"/>
                </a:cubicBezTo>
                <a:cubicBezTo>
                  <a:pt x="39201" y="46474"/>
                  <a:pt x="54190" y="29854"/>
                  <a:pt x="79556" y="29854"/>
                </a:cubicBezTo>
                <a:cubicBezTo>
                  <a:pt x="104807" y="29854"/>
                  <a:pt x="119796" y="46355"/>
                  <a:pt x="123371" y="69980"/>
                </a:cubicBezTo>
                <a:cubicBezTo>
                  <a:pt x="123371" y="70218"/>
                  <a:pt x="123371" y="70336"/>
                  <a:pt x="123485" y="70574"/>
                </a:cubicBezTo>
                <a:cubicBezTo>
                  <a:pt x="124523" y="84701"/>
                  <a:pt x="121179" y="97642"/>
                  <a:pt x="117721" y="105951"/>
                </a:cubicBezTo>
                <a:cubicBezTo>
                  <a:pt x="114377" y="114143"/>
                  <a:pt x="110918" y="119960"/>
                  <a:pt x="106421" y="125777"/>
                </a:cubicBezTo>
                <a:cubicBezTo>
                  <a:pt x="106191" y="126014"/>
                  <a:pt x="106075" y="126252"/>
                  <a:pt x="105960" y="126490"/>
                </a:cubicBezTo>
                <a:cubicBezTo>
                  <a:pt x="104807" y="128389"/>
                  <a:pt x="102962" y="129576"/>
                  <a:pt x="101809" y="131476"/>
                </a:cubicBezTo>
                <a:cubicBezTo>
                  <a:pt x="101579" y="131832"/>
                  <a:pt x="101463" y="132188"/>
                  <a:pt x="101348" y="132663"/>
                </a:cubicBezTo>
                <a:cubicBezTo>
                  <a:pt x="99387" y="139667"/>
                  <a:pt x="101579" y="148809"/>
                  <a:pt x="103885" y="152251"/>
                </a:cubicBezTo>
                <a:cubicBezTo>
                  <a:pt x="105037" y="154507"/>
                  <a:pt x="109419" y="154626"/>
                  <a:pt x="112878" y="155694"/>
                </a:cubicBezTo>
                <a:cubicBezTo>
                  <a:pt x="113109" y="155813"/>
                  <a:pt x="113224" y="155813"/>
                  <a:pt x="113454" y="155931"/>
                </a:cubicBezTo>
                <a:cubicBezTo>
                  <a:pt x="127175" y="161867"/>
                  <a:pt x="140781" y="168872"/>
                  <a:pt x="151042" y="178251"/>
                </a:cubicBezTo>
                <a:cubicBezTo>
                  <a:pt x="151158" y="178369"/>
                  <a:pt x="151273" y="178488"/>
                  <a:pt x="151388" y="178488"/>
                </a:cubicBezTo>
                <a:cubicBezTo>
                  <a:pt x="154386" y="181574"/>
                  <a:pt x="158306" y="185730"/>
                  <a:pt x="159921" y="191428"/>
                </a:cubicBezTo>
                <a:cubicBezTo>
                  <a:pt x="160266" y="192734"/>
                  <a:pt x="160382" y="194159"/>
                  <a:pt x="160382" y="195464"/>
                </a:cubicBezTo>
                <a:lnTo>
                  <a:pt x="160382" y="204724"/>
                </a:lnTo>
                <a:cubicBezTo>
                  <a:pt x="160382" y="205318"/>
                  <a:pt x="160266" y="205912"/>
                  <a:pt x="160151" y="206387"/>
                </a:cubicBezTo>
                <a:cubicBezTo>
                  <a:pt x="156231" y="218733"/>
                  <a:pt x="140435" y="222295"/>
                  <a:pt x="125792" y="225738"/>
                </a:cubicBezTo>
                <a:cubicBezTo>
                  <a:pt x="100425" y="230486"/>
                  <a:pt x="64682" y="230486"/>
                  <a:pt x="38163" y="225738"/>
                </a:cubicBezTo>
                <a:cubicBezTo>
                  <a:pt x="25480" y="223363"/>
                  <a:pt x="11644" y="219802"/>
                  <a:pt x="4726" y="211491"/>
                </a:cubicBezTo>
                <a:cubicBezTo>
                  <a:pt x="2420" y="210305"/>
                  <a:pt x="1267" y="207930"/>
                  <a:pt x="114" y="203181"/>
                </a:cubicBezTo>
              </a:path>
            </a:pathLst>
          </a:custGeom>
          <a:solidFill>
            <a:schemeClr val="lt1">
              <a:lumMod val="100000"/>
            </a:schemeClr>
          </a:solidFill>
          <a:ln w="8172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17" name="椭圆 16"/>
          <p:cNvSpPr/>
          <p:nvPr>
            <p:custDataLst>
              <p:tags r:id="rId10"/>
            </p:custDataLst>
          </p:nvPr>
        </p:nvSpPr>
        <p:spPr>
          <a:xfrm>
            <a:off x="3561080" y="4599305"/>
            <a:ext cx="638743" cy="638743"/>
          </a:xfrm>
          <a:prstGeom prst="ellipse">
            <a:avLst/>
          </a:prstGeom>
          <a:gradFill>
            <a:gsLst>
              <a:gs pos="1000">
                <a:schemeClr val="accent2">
                  <a:lumMod val="90000"/>
                  <a:lumOff val="10000"/>
                  <a:alpha val="100000"/>
                </a:schemeClr>
              </a:gs>
              <a:gs pos="86000">
                <a:schemeClr val="accent2">
                  <a:lumMod val="30000"/>
                  <a:lumOff val="70000"/>
                  <a:alpha val="100000"/>
                </a:schemeClr>
              </a:gs>
            </a:gsLst>
            <a:lin ang="16200000" scaled="0"/>
          </a:gradFill>
          <a:ln>
            <a:noFill/>
          </a:ln>
          <a:effectLst>
            <a:outerShdw blurRad="127000" dir="5400000" sx="90000" sy="-19000" rotWithShape="0">
              <a:schemeClr val="accent2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latin typeface="+mn-lt"/>
              <a:sym typeface="+mn-lt"/>
            </a:endParaRPr>
          </a:p>
        </p:txBody>
      </p:sp>
      <p:sp>
        <p:nvSpPr>
          <p:cNvPr id="21" name="图片 33" descr="343439383331313b343532303033313bd3a6d3c3c9ccb3c7"/>
          <p:cNvSpPr/>
          <p:nvPr>
            <p:custDataLst>
              <p:tags r:id="rId11"/>
            </p:custDataLst>
          </p:nvPr>
        </p:nvSpPr>
        <p:spPr>
          <a:xfrm>
            <a:off x="3775710" y="4806315"/>
            <a:ext cx="208931" cy="233368"/>
          </a:xfrm>
          <a:custGeom>
            <a:avLst/>
            <a:gdLst>
              <a:gd name="connsiteX0" fmla="*/ 169872 w 208931"/>
              <a:gd name="connsiteY0" fmla="*/ 233482 h 233368"/>
              <a:gd name="connsiteX1" fmla="*/ 39290 w 208931"/>
              <a:gd name="connsiteY1" fmla="*/ 233482 h 233368"/>
              <a:gd name="connsiteX2" fmla="*/ 115 w 208931"/>
              <a:gd name="connsiteY2" fmla="*/ 194587 h 233368"/>
              <a:gd name="connsiteX3" fmla="*/ 115 w 208931"/>
              <a:gd name="connsiteY3" fmla="*/ 39009 h 233368"/>
              <a:gd name="connsiteX4" fmla="*/ 39290 w 208931"/>
              <a:gd name="connsiteY4" fmla="*/ 114 h 233368"/>
              <a:gd name="connsiteX5" fmla="*/ 169872 w 208931"/>
              <a:gd name="connsiteY5" fmla="*/ 114 h 233368"/>
              <a:gd name="connsiteX6" fmla="*/ 209046 w 208931"/>
              <a:gd name="connsiteY6" fmla="*/ 39009 h 233368"/>
              <a:gd name="connsiteX7" fmla="*/ 209046 w 208931"/>
              <a:gd name="connsiteY7" fmla="*/ 194587 h 233368"/>
              <a:gd name="connsiteX8" fmla="*/ 169872 w 208931"/>
              <a:gd name="connsiteY8" fmla="*/ 233482 h 233368"/>
              <a:gd name="connsiteX9" fmla="*/ 104581 w 208931"/>
              <a:gd name="connsiteY9" fmla="*/ 107537 h 233368"/>
              <a:gd name="connsiteX10" fmla="*/ 156813 w 208931"/>
              <a:gd name="connsiteY10" fmla="*/ 53826 h 233368"/>
              <a:gd name="connsiteX11" fmla="*/ 143755 w 208931"/>
              <a:gd name="connsiteY11" fmla="*/ 40398 h 233368"/>
              <a:gd name="connsiteX12" fmla="*/ 130697 w 208931"/>
              <a:gd name="connsiteY12" fmla="*/ 53826 h 233368"/>
              <a:gd name="connsiteX13" fmla="*/ 104581 w 208931"/>
              <a:gd name="connsiteY13" fmla="*/ 80682 h 233368"/>
              <a:gd name="connsiteX14" fmla="*/ 78464 w 208931"/>
              <a:gd name="connsiteY14" fmla="*/ 53826 h 233368"/>
              <a:gd name="connsiteX15" fmla="*/ 65406 w 208931"/>
              <a:gd name="connsiteY15" fmla="*/ 40398 h 233368"/>
              <a:gd name="connsiteX16" fmla="*/ 52348 w 208931"/>
              <a:gd name="connsiteY16" fmla="*/ 53826 h 233368"/>
              <a:gd name="connsiteX17" fmla="*/ 104581 w 208931"/>
              <a:gd name="connsiteY17" fmla="*/ 107537 h 233368"/>
              <a:gd name="connsiteX18" fmla="*/ 130697 w 208931"/>
              <a:gd name="connsiteY18" fmla="*/ 188105 h 233368"/>
              <a:gd name="connsiteX19" fmla="*/ 143755 w 208931"/>
              <a:gd name="connsiteY19" fmla="*/ 174677 h 233368"/>
              <a:gd name="connsiteX20" fmla="*/ 130697 w 208931"/>
              <a:gd name="connsiteY20" fmla="*/ 161249 h 233368"/>
              <a:gd name="connsiteX21" fmla="*/ 78464 w 208931"/>
              <a:gd name="connsiteY21" fmla="*/ 161249 h 233368"/>
              <a:gd name="connsiteX22" fmla="*/ 65406 w 208931"/>
              <a:gd name="connsiteY22" fmla="*/ 174677 h 233368"/>
              <a:gd name="connsiteX23" fmla="*/ 78464 w 208931"/>
              <a:gd name="connsiteY23" fmla="*/ 188105 h 233368"/>
              <a:gd name="connsiteX24" fmla="*/ 130697 w 208931"/>
              <a:gd name="connsiteY24" fmla="*/ 188105 h 233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08931" h="233368">
                <a:moveTo>
                  <a:pt x="169872" y="233482"/>
                </a:moveTo>
                <a:lnTo>
                  <a:pt x="39290" y="233482"/>
                </a:lnTo>
                <a:cubicBezTo>
                  <a:pt x="17091" y="233482"/>
                  <a:pt x="115" y="216628"/>
                  <a:pt x="115" y="194587"/>
                </a:cubicBezTo>
                <a:lnTo>
                  <a:pt x="115" y="39009"/>
                </a:lnTo>
                <a:cubicBezTo>
                  <a:pt x="115" y="16968"/>
                  <a:pt x="17091" y="114"/>
                  <a:pt x="39290" y="114"/>
                </a:cubicBezTo>
                <a:lnTo>
                  <a:pt x="169872" y="114"/>
                </a:lnTo>
                <a:cubicBezTo>
                  <a:pt x="192071" y="114"/>
                  <a:pt x="209046" y="16968"/>
                  <a:pt x="209046" y="39009"/>
                </a:cubicBezTo>
                <a:lnTo>
                  <a:pt x="209046" y="194587"/>
                </a:lnTo>
                <a:cubicBezTo>
                  <a:pt x="209046" y="216628"/>
                  <a:pt x="192071" y="233482"/>
                  <a:pt x="169872" y="233482"/>
                </a:cubicBezTo>
                <a:moveTo>
                  <a:pt x="104581" y="107537"/>
                </a:moveTo>
                <a:cubicBezTo>
                  <a:pt x="133308" y="107537"/>
                  <a:pt x="156813" y="83367"/>
                  <a:pt x="156813" y="53826"/>
                </a:cubicBezTo>
                <a:cubicBezTo>
                  <a:pt x="156813" y="45769"/>
                  <a:pt x="151590" y="40398"/>
                  <a:pt x="143755" y="40398"/>
                </a:cubicBezTo>
                <a:cubicBezTo>
                  <a:pt x="135920" y="40398"/>
                  <a:pt x="130697" y="45769"/>
                  <a:pt x="130697" y="53826"/>
                </a:cubicBezTo>
                <a:cubicBezTo>
                  <a:pt x="130697" y="68596"/>
                  <a:pt x="118944" y="80682"/>
                  <a:pt x="104581" y="80682"/>
                </a:cubicBezTo>
                <a:cubicBezTo>
                  <a:pt x="90217" y="80682"/>
                  <a:pt x="78464" y="68596"/>
                  <a:pt x="78464" y="53826"/>
                </a:cubicBezTo>
                <a:cubicBezTo>
                  <a:pt x="78464" y="45769"/>
                  <a:pt x="73241" y="40398"/>
                  <a:pt x="65406" y="40398"/>
                </a:cubicBezTo>
                <a:cubicBezTo>
                  <a:pt x="57571" y="40398"/>
                  <a:pt x="52348" y="45769"/>
                  <a:pt x="52348" y="53826"/>
                </a:cubicBezTo>
                <a:cubicBezTo>
                  <a:pt x="52348" y="83367"/>
                  <a:pt x="75852" y="107537"/>
                  <a:pt x="104581" y="107537"/>
                </a:cubicBezTo>
                <a:moveTo>
                  <a:pt x="130697" y="188105"/>
                </a:moveTo>
                <a:cubicBezTo>
                  <a:pt x="138532" y="188105"/>
                  <a:pt x="143755" y="182734"/>
                  <a:pt x="143755" y="174677"/>
                </a:cubicBezTo>
                <a:cubicBezTo>
                  <a:pt x="143755" y="166620"/>
                  <a:pt x="138532" y="161249"/>
                  <a:pt x="130697" y="161249"/>
                </a:cubicBezTo>
                <a:lnTo>
                  <a:pt x="78464" y="161249"/>
                </a:lnTo>
                <a:cubicBezTo>
                  <a:pt x="70629" y="161249"/>
                  <a:pt x="65406" y="166620"/>
                  <a:pt x="65406" y="174677"/>
                </a:cubicBezTo>
                <a:cubicBezTo>
                  <a:pt x="65406" y="182734"/>
                  <a:pt x="70629" y="188105"/>
                  <a:pt x="78464" y="188105"/>
                </a:cubicBezTo>
                <a:lnTo>
                  <a:pt x="130697" y="188105"/>
                </a:lnTo>
              </a:path>
            </a:pathLst>
          </a:custGeom>
          <a:solidFill>
            <a:schemeClr val="lt1">
              <a:lumMod val="100000"/>
            </a:schemeClr>
          </a:solidFill>
          <a:ln w="782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15" name="椭圆 14"/>
          <p:cNvSpPr/>
          <p:nvPr>
            <p:custDataLst>
              <p:tags r:id="rId12"/>
            </p:custDataLst>
          </p:nvPr>
        </p:nvSpPr>
        <p:spPr>
          <a:xfrm>
            <a:off x="1310640" y="3853815"/>
            <a:ext cx="638743" cy="638743"/>
          </a:xfrm>
          <a:prstGeom prst="ellipse">
            <a:avLst/>
          </a:prstGeom>
          <a:gradFill>
            <a:gsLst>
              <a:gs pos="1000">
                <a:schemeClr val="accent1">
                  <a:lumMod val="90000"/>
                  <a:lumOff val="10000"/>
                  <a:alpha val="100000"/>
                </a:schemeClr>
              </a:gs>
              <a:gs pos="86000">
                <a:schemeClr val="accent1">
                  <a:lumMod val="30000"/>
                  <a:lumOff val="70000"/>
                  <a:alpha val="100000"/>
                </a:schemeClr>
              </a:gs>
            </a:gsLst>
            <a:lin ang="16200000" scaled="0"/>
          </a:gradFill>
          <a:ln>
            <a:noFill/>
          </a:ln>
          <a:effectLst>
            <a:outerShdw blurRad="127000" dir="5400000" sx="90000" sy="-19000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sz="1400" b="1">
              <a:solidFill>
                <a:schemeClr val="lt1"/>
              </a:solidFill>
              <a:latin typeface="+mn-lt"/>
              <a:sym typeface="+mn-lt"/>
            </a:endParaRPr>
          </a:p>
        </p:txBody>
      </p:sp>
      <p:sp>
        <p:nvSpPr>
          <p:cNvPr id="22" name="图片 62" descr="343435383036303b343532343134393bcdb7c4d4b7e7b1a9"/>
          <p:cNvSpPr/>
          <p:nvPr>
            <p:custDataLst>
              <p:tags r:id="rId13"/>
            </p:custDataLst>
          </p:nvPr>
        </p:nvSpPr>
        <p:spPr>
          <a:xfrm>
            <a:off x="1516380" y="4043045"/>
            <a:ext cx="227388" cy="265555"/>
          </a:xfrm>
          <a:custGeom>
            <a:avLst/>
            <a:gdLst>
              <a:gd name="connsiteX0" fmla="*/ 126016 w 227388"/>
              <a:gd name="connsiteY0" fmla="*/ 114 h 265555"/>
              <a:gd name="connsiteX1" fmla="*/ 25814 w 227388"/>
              <a:gd name="connsiteY1" fmla="*/ 85492 h 265555"/>
              <a:gd name="connsiteX2" fmla="*/ 1521 w 227388"/>
              <a:gd name="connsiteY2" fmla="*/ 128349 h 265555"/>
              <a:gd name="connsiteX3" fmla="*/ 10814 w 227388"/>
              <a:gd name="connsiteY3" fmla="*/ 144298 h 265555"/>
              <a:gd name="connsiteX4" fmla="*/ 27204 w 227388"/>
              <a:gd name="connsiteY4" fmla="*/ 144298 h 265555"/>
              <a:gd name="connsiteX5" fmla="*/ 27204 w 227388"/>
              <a:gd name="connsiteY5" fmla="*/ 197565 h 265555"/>
              <a:gd name="connsiteX6" fmla="*/ 55901 w 227388"/>
              <a:gd name="connsiteY6" fmla="*/ 220183 h 265555"/>
              <a:gd name="connsiteX7" fmla="*/ 74281 w 227388"/>
              <a:gd name="connsiteY7" fmla="*/ 217643 h 265555"/>
              <a:gd name="connsiteX8" fmla="*/ 74281 w 227388"/>
              <a:gd name="connsiteY8" fmla="*/ 248512 h 265555"/>
              <a:gd name="connsiteX9" fmla="*/ 91440 w 227388"/>
              <a:gd name="connsiteY9" fmla="*/ 265670 h 265555"/>
              <a:gd name="connsiteX10" fmla="*/ 147212 w 227388"/>
              <a:gd name="connsiteY10" fmla="*/ 265670 h 265555"/>
              <a:gd name="connsiteX11" fmla="*/ 164375 w 227388"/>
              <a:gd name="connsiteY11" fmla="*/ 248512 h 265555"/>
              <a:gd name="connsiteX12" fmla="*/ 164375 w 227388"/>
              <a:gd name="connsiteY12" fmla="*/ 195514 h 265555"/>
              <a:gd name="connsiteX13" fmla="*/ 227504 w 227388"/>
              <a:gd name="connsiteY13" fmla="*/ 101576 h 265555"/>
              <a:gd name="connsiteX14" fmla="*/ 126016 w 227388"/>
              <a:gd name="connsiteY14" fmla="*/ 114 h 265555"/>
              <a:gd name="connsiteX15" fmla="*/ 162868 w 227388"/>
              <a:gd name="connsiteY15" fmla="*/ 91535 h 265555"/>
              <a:gd name="connsiteX16" fmla="*/ 107541 w 227388"/>
              <a:gd name="connsiteY16" fmla="*/ 149689 h 265555"/>
              <a:gd name="connsiteX17" fmla="*/ 100188 w 227388"/>
              <a:gd name="connsiteY17" fmla="*/ 146110 h 265555"/>
              <a:gd name="connsiteX18" fmla="*/ 106015 w 227388"/>
              <a:gd name="connsiteY18" fmla="*/ 106293 h 265555"/>
              <a:gd name="connsiteX19" fmla="*/ 80719 w 227388"/>
              <a:gd name="connsiteY19" fmla="*/ 106293 h 265555"/>
              <a:gd name="connsiteX20" fmla="*/ 77609 w 227388"/>
              <a:gd name="connsiteY20" fmla="*/ 99049 h 265555"/>
              <a:gd name="connsiteX21" fmla="*/ 132940 w 227388"/>
              <a:gd name="connsiteY21" fmla="*/ 40896 h 265555"/>
              <a:gd name="connsiteX22" fmla="*/ 140294 w 227388"/>
              <a:gd name="connsiteY22" fmla="*/ 44474 h 265555"/>
              <a:gd name="connsiteX23" fmla="*/ 134467 w 227388"/>
              <a:gd name="connsiteY23" fmla="*/ 84291 h 265555"/>
              <a:gd name="connsiteX24" fmla="*/ 159762 w 227388"/>
              <a:gd name="connsiteY24" fmla="*/ 84291 h 265555"/>
              <a:gd name="connsiteX25" fmla="*/ 162868 w 227388"/>
              <a:gd name="connsiteY25" fmla="*/ 91535 h 265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27388" h="265555">
                <a:moveTo>
                  <a:pt x="126016" y="114"/>
                </a:moveTo>
                <a:cubicBezTo>
                  <a:pt x="75442" y="114"/>
                  <a:pt x="33523" y="37100"/>
                  <a:pt x="25814" y="85492"/>
                </a:cubicBezTo>
                <a:lnTo>
                  <a:pt x="1521" y="128349"/>
                </a:lnTo>
                <a:cubicBezTo>
                  <a:pt x="-2516" y="135469"/>
                  <a:pt x="2628" y="144298"/>
                  <a:pt x="10814" y="144298"/>
                </a:cubicBezTo>
                <a:lnTo>
                  <a:pt x="27204" y="144298"/>
                </a:lnTo>
                <a:lnTo>
                  <a:pt x="27204" y="197565"/>
                </a:lnTo>
                <a:cubicBezTo>
                  <a:pt x="27204" y="212608"/>
                  <a:pt x="41270" y="223694"/>
                  <a:pt x="55901" y="220183"/>
                </a:cubicBezTo>
                <a:lnTo>
                  <a:pt x="74281" y="217643"/>
                </a:lnTo>
                <a:lnTo>
                  <a:pt x="74281" y="248512"/>
                </a:lnTo>
                <a:cubicBezTo>
                  <a:pt x="74281" y="257988"/>
                  <a:pt x="81964" y="265670"/>
                  <a:pt x="91440" y="265670"/>
                </a:cubicBezTo>
                <a:lnTo>
                  <a:pt x="147212" y="265670"/>
                </a:lnTo>
                <a:cubicBezTo>
                  <a:pt x="156691" y="265670"/>
                  <a:pt x="164375" y="257988"/>
                  <a:pt x="164375" y="248512"/>
                </a:cubicBezTo>
                <a:lnTo>
                  <a:pt x="164375" y="195514"/>
                </a:lnTo>
                <a:cubicBezTo>
                  <a:pt x="201404" y="180387"/>
                  <a:pt x="227504" y="144034"/>
                  <a:pt x="227504" y="101576"/>
                </a:cubicBezTo>
                <a:cubicBezTo>
                  <a:pt x="227501" y="45536"/>
                  <a:pt x="182063" y="114"/>
                  <a:pt x="126016" y="114"/>
                </a:cubicBezTo>
                <a:moveTo>
                  <a:pt x="162868" y="91535"/>
                </a:moveTo>
                <a:lnTo>
                  <a:pt x="107541" y="149689"/>
                </a:lnTo>
                <a:cubicBezTo>
                  <a:pt x="104658" y="152721"/>
                  <a:pt x="99584" y="150250"/>
                  <a:pt x="100188" y="146110"/>
                </a:cubicBezTo>
                <a:lnTo>
                  <a:pt x="106015" y="106293"/>
                </a:lnTo>
                <a:lnTo>
                  <a:pt x="80719" y="106293"/>
                </a:lnTo>
                <a:cubicBezTo>
                  <a:pt x="76948" y="106293"/>
                  <a:pt x="75013" y="101782"/>
                  <a:pt x="77609" y="99049"/>
                </a:cubicBezTo>
                <a:lnTo>
                  <a:pt x="132940" y="40896"/>
                </a:lnTo>
                <a:cubicBezTo>
                  <a:pt x="135823" y="37864"/>
                  <a:pt x="140897" y="40334"/>
                  <a:pt x="140294" y="44474"/>
                </a:cubicBezTo>
                <a:lnTo>
                  <a:pt x="134467" y="84291"/>
                </a:lnTo>
                <a:lnTo>
                  <a:pt x="159762" y="84291"/>
                </a:lnTo>
                <a:cubicBezTo>
                  <a:pt x="163529" y="84291"/>
                  <a:pt x="165468" y="88802"/>
                  <a:pt x="162868" y="91535"/>
                </a:cubicBezTo>
              </a:path>
            </a:pathLst>
          </a:custGeom>
          <a:solidFill>
            <a:schemeClr val="lt1">
              <a:lumMod val="100000"/>
            </a:schemeClr>
          </a:solidFill>
          <a:ln w="9198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16" name="椭圆 15"/>
          <p:cNvSpPr/>
          <p:nvPr>
            <p:custDataLst>
              <p:tags r:id="rId14"/>
            </p:custDataLst>
          </p:nvPr>
        </p:nvSpPr>
        <p:spPr>
          <a:xfrm>
            <a:off x="8060690" y="4599305"/>
            <a:ext cx="638743" cy="638743"/>
          </a:xfrm>
          <a:prstGeom prst="ellipse">
            <a:avLst/>
          </a:prstGeom>
          <a:gradFill>
            <a:gsLst>
              <a:gs pos="1000">
                <a:schemeClr val="accent2">
                  <a:lumMod val="90000"/>
                  <a:lumOff val="10000"/>
                  <a:alpha val="100000"/>
                </a:schemeClr>
              </a:gs>
              <a:gs pos="86000">
                <a:schemeClr val="accent2">
                  <a:lumMod val="30000"/>
                  <a:lumOff val="70000"/>
                  <a:alpha val="100000"/>
                </a:schemeClr>
              </a:gs>
            </a:gsLst>
            <a:lin ang="16200000" scaled="0"/>
          </a:gradFill>
          <a:ln>
            <a:noFill/>
          </a:ln>
          <a:effectLst>
            <a:outerShdw blurRad="127000" dir="5400000" sx="90000" sy="-19000" rotWithShape="0">
              <a:schemeClr val="accent2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sz="1400" b="1">
              <a:solidFill>
                <a:schemeClr val="lt1"/>
              </a:solidFill>
              <a:latin typeface="+mn-lt"/>
              <a:sym typeface="+mn-lt"/>
            </a:endParaRPr>
          </a:p>
        </p:txBody>
      </p:sp>
      <p:sp>
        <p:nvSpPr>
          <p:cNvPr id="14" name="椭圆 13"/>
          <p:cNvSpPr/>
          <p:nvPr>
            <p:custDataLst>
              <p:tags r:id="rId15"/>
            </p:custDataLst>
          </p:nvPr>
        </p:nvSpPr>
        <p:spPr>
          <a:xfrm>
            <a:off x="10311130" y="3853815"/>
            <a:ext cx="638743" cy="638743"/>
          </a:xfrm>
          <a:prstGeom prst="ellipse">
            <a:avLst/>
          </a:prstGeom>
          <a:gradFill>
            <a:gsLst>
              <a:gs pos="1000">
                <a:schemeClr val="accent1">
                  <a:lumMod val="90000"/>
                  <a:lumOff val="10000"/>
                  <a:alpha val="100000"/>
                </a:schemeClr>
              </a:gs>
              <a:gs pos="86000">
                <a:schemeClr val="accent1">
                  <a:lumMod val="30000"/>
                  <a:lumOff val="70000"/>
                  <a:alpha val="100000"/>
                </a:schemeClr>
              </a:gs>
            </a:gsLst>
            <a:lin ang="16200000" scaled="0"/>
          </a:gradFill>
          <a:ln>
            <a:noFill/>
          </a:ln>
          <a:effectLst>
            <a:outerShdw blurRad="127000" dir="5400000" sx="90000" sy="-19000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sz="1400" b="1">
              <a:solidFill>
                <a:schemeClr val="lt1"/>
              </a:solidFill>
              <a:latin typeface="+mn-lt"/>
              <a:sym typeface="+mn-lt"/>
            </a:endParaRPr>
          </a:p>
        </p:txBody>
      </p:sp>
      <p:sp>
        <p:nvSpPr>
          <p:cNvPr id="28" name="任意多边形: 形状 27"/>
          <p:cNvSpPr/>
          <p:nvPr>
            <p:custDataLst>
              <p:tags r:id="rId16"/>
            </p:custDataLst>
          </p:nvPr>
        </p:nvSpPr>
        <p:spPr>
          <a:xfrm>
            <a:off x="10533380" y="4065905"/>
            <a:ext cx="194754" cy="216000"/>
          </a:xfrm>
          <a:custGeom>
            <a:avLst/>
            <a:gdLst>
              <a:gd name="connsiteX0" fmla="*/ 183708 w 183599"/>
              <a:gd name="connsiteY0" fmla="*/ 107692 h 215999"/>
              <a:gd name="connsiteX1" fmla="*/ 116019 w 183599"/>
              <a:gd name="connsiteY1" fmla="*/ 175365 h 215999"/>
              <a:gd name="connsiteX2" fmla="*/ 98959 w 183599"/>
              <a:gd name="connsiteY2" fmla="*/ 158152 h 215999"/>
              <a:gd name="connsiteX3" fmla="*/ 72932 w 183599"/>
              <a:gd name="connsiteY3" fmla="*/ 158152 h 215999"/>
              <a:gd name="connsiteX4" fmla="*/ 72932 w 183599"/>
              <a:gd name="connsiteY4" fmla="*/ 184349 h 215999"/>
              <a:gd name="connsiteX5" fmla="*/ 100514 w 183599"/>
              <a:gd name="connsiteY5" fmla="*/ 216114 h 215999"/>
              <a:gd name="connsiteX6" fmla="*/ 34469 w 183599"/>
              <a:gd name="connsiteY6" fmla="*/ 215205 h 215999"/>
              <a:gd name="connsiteX7" fmla="*/ 109 w 183599"/>
              <a:gd name="connsiteY7" fmla="*/ 179356 h 215999"/>
              <a:gd name="connsiteX8" fmla="*/ 109 w 183599"/>
              <a:gd name="connsiteY8" fmla="*/ 35962 h 215999"/>
              <a:gd name="connsiteX9" fmla="*/ 34469 w 183599"/>
              <a:gd name="connsiteY9" fmla="*/ 114 h 215999"/>
              <a:gd name="connsiteX10" fmla="*/ 149003 w 183599"/>
              <a:gd name="connsiteY10" fmla="*/ 114 h 215999"/>
              <a:gd name="connsiteX11" fmla="*/ 183363 w 183599"/>
              <a:gd name="connsiteY11" fmla="*/ 35962 h 215999"/>
              <a:gd name="connsiteX12" fmla="*/ 183708 w 183599"/>
              <a:gd name="connsiteY12" fmla="*/ 107692 h 215999"/>
              <a:gd name="connsiteX13" fmla="*/ 91735 w 183599"/>
              <a:gd name="connsiteY13" fmla="*/ 95710 h 215999"/>
              <a:gd name="connsiteX14" fmla="*/ 137549 w 183599"/>
              <a:gd name="connsiteY14" fmla="*/ 47912 h 215999"/>
              <a:gd name="connsiteX15" fmla="*/ 126096 w 183599"/>
              <a:gd name="connsiteY15" fmla="*/ 35962 h 215999"/>
              <a:gd name="connsiteX16" fmla="*/ 114642 w 183599"/>
              <a:gd name="connsiteY16" fmla="*/ 47912 h 215999"/>
              <a:gd name="connsiteX17" fmla="*/ 91735 w 183599"/>
              <a:gd name="connsiteY17" fmla="*/ 71811 h 215999"/>
              <a:gd name="connsiteX18" fmla="*/ 68829 w 183599"/>
              <a:gd name="connsiteY18" fmla="*/ 47912 h 215999"/>
              <a:gd name="connsiteX19" fmla="*/ 57376 w 183599"/>
              <a:gd name="connsiteY19" fmla="*/ 35962 h 215999"/>
              <a:gd name="connsiteX20" fmla="*/ 45922 w 183599"/>
              <a:gd name="connsiteY20" fmla="*/ 47912 h 215999"/>
              <a:gd name="connsiteX21" fmla="*/ 91735 w 183599"/>
              <a:gd name="connsiteY21" fmla="*/ 95710 h 215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07" h="340">
                <a:moveTo>
                  <a:pt x="289" y="169"/>
                </a:moveTo>
                <a:lnTo>
                  <a:pt x="183" y="276"/>
                </a:lnTo>
                <a:lnTo>
                  <a:pt x="156" y="249"/>
                </a:lnTo>
                <a:cubicBezTo>
                  <a:pt x="144" y="237"/>
                  <a:pt x="126" y="237"/>
                  <a:pt x="115" y="249"/>
                </a:cubicBezTo>
                <a:cubicBezTo>
                  <a:pt x="103" y="261"/>
                  <a:pt x="103" y="278"/>
                  <a:pt x="115" y="290"/>
                </a:cubicBezTo>
                <a:lnTo>
                  <a:pt x="158" y="340"/>
                </a:lnTo>
                <a:lnTo>
                  <a:pt x="54" y="339"/>
                </a:lnTo>
                <a:cubicBezTo>
                  <a:pt x="23" y="339"/>
                  <a:pt x="0" y="314"/>
                  <a:pt x="0" y="282"/>
                </a:cubicBezTo>
                <a:lnTo>
                  <a:pt x="0" y="56"/>
                </a:lnTo>
                <a:cubicBezTo>
                  <a:pt x="0" y="24"/>
                  <a:pt x="23" y="0"/>
                  <a:pt x="54" y="0"/>
                </a:cubicBezTo>
                <a:lnTo>
                  <a:pt x="234" y="0"/>
                </a:lnTo>
                <a:cubicBezTo>
                  <a:pt x="265" y="0"/>
                  <a:pt x="289" y="24"/>
                  <a:pt x="289" y="56"/>
                </a:cubicBezTo>
                <a:lnTo>
                  <a:pt x="289" y="169"/>
                </a:lnTo>
                <a:close/>
                <a:moveTo>
                  <a:pt x="144" y="151"/>
                </a:moveTo>
                <a:cubicBezTo>
                  <a:pt x="184" y="151"/>
                  <a:pt x="216" y="117"/>
                  <a:pt x="216" y="75"/>
                </a:cubicBezTo>
                <a:cubicBezTo>
                  <a:pt x="216" y="64"/>
                  <a:pt x="209" y="56"/>
                  <a:pt x="198" y="56"/>
                </a:cubicBezTo>
                <a:cubicBezTo>
                  <a:pt x="188" y="56"/>
                  <a:pt x="180" y="64"/>
                  <a:pt x="180" y="75"/>
                </a:cubicBezTo>
                <a:cubicBezTo>
                  <a:pt x="180" y="96"/>
                  <a:pt x="164" y="113"/>
                  <a:pt x="144" y="113"/>
                </a:cubicBezTo>
                <a:cubicBezTo>
                  <a:pt x="124" y="113"/>
                  <a:pt x="108" y="96"/>
                  <a:pt x="108" y="75"/>
                </a:cubicBezTo>
                <a:cubicBezTo>
                  <a:pt x="108" y="64"/>
                  <a:pt x="101" y="56"/>
                  <a:pt x="90" y="56"/>
                </a:cubicBezTo>
                <a:cubicBezTo>
                  <a:pt x="79" y="56"/>
                  <a:pt x="72" y="64"/>
                  <a:pt x="72" y="75"/>
                </a:cubicBezTo>
                <a:cubicBezTo>
                  <a:pt x="72" y="117"/>
                  <a:pt x="105" y="151"/>
                  <a:pt x="144" y="151"/>
                </a:cubicBezTo>
                <a:close/>
                <a:moveTo>
                  <a:pt x="184" y="339"/>
                </a:moveTo>
                <a:cubicBezTo>
                  <a:pt x="179" y="339"/>
                  <a:pt x="173" y="337"/>
                  <a:pt x="170" y="333"/>
                </a:cubicBezTo>
                <a:lnTo>
                  <a:pt x="126" y="286"/>
                </a:lnTo>
                <a:cubicBezTo>
                  <a:pt x="119" y="279"/>
                  <a:pt x="119" y="267"/>
                  <a:pt x="126" y="260"/>
                </a:cubicBezTo>
                <a:cubicBezTo>
                  <a:pt x="134" y="252"/>
                  <a:pt x="144" y="252"/>
                  <a:pt x="152" y="260"/>
                </a:cubicBezTo>
                <a:lnTo>
                  <a:pt x="184" y="294"/>
                </a:lnTo>
                <a:lnTo>
                  <a:pt x="276" y="198"/>
                </a:lnTo>
                <a:cubicBezTo>
                  <a:pt x="283" y="190"/>
                  <a:pt x="294" y="190"/>
                  <a:pt x="301" y="198"/>
                </a:cubicBezTo>
                <a:cubicBezTo>
                  <a:pt x="309" y="205"/>
                  <a:pt x="309" y="217"/>
                  <a:pt x="301" y="224"/>
                </a:cubicBezTo>
                <a:lnTo>
                  <a:pt x="193" y="337"/>
                </a:lnTo>
                <a:lnTo>
                  <a:pt x="184" y="339"/>
                </a:lnTo>
                <a:close/>
              </a:path>
            </a:pathLst>
          </a:custGeom>
          <a:solidFill>
            <a:schemeClr val="lt1">
              <a:lumMod val="100000"/>
            </a:schemeClr>
          </a:solidFill>
          <a:ln w="7456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图片 54" descr="343435383038363b343532323339393bd6b4d0d0d5aad2aa"/>
          <p:cNvSpPr/>
          <p:nvPr>
            <p:custDataLst>
              <p:tags r:id="rId17"/>
            </p:custDataLst>
          </p:nvPr>
        </p:nvSpPr>
        <p:spPr>
          <a:xfrm>
            <a:off x="8288655" y="4810125"/>
            <a:ext cx="183830" cy="216000"/>
          </a:xfrm>
          <a:custGeom>
            <a:avLst/>
            <a:gdLst>
              <a:gd name="connsiteX0" fmla="*/ 60693 w 183830"/>
              <a:gd name="connsiteY0" fmla="*/ 22587 h 216000"/>
              <a:gd name="connsiteX1" fmla="*/ 91531 w 183830"/>
              <a:gd name="connsiteY1" fmla="*/ -392 h 216000"/>
              <a:gd name="connsiteX2" fmla="*/ 122369 w 183830"/>
              <a:gd name="connsiteY2" fmla="*/ 22587 h 216000"/>
              <a:gd name="connsiteX3" fmla="*/ 165063 w 183830"/>
              <a:gd name="connsiteY3" fmla="*/ 22587 h 216000"/>
              <a:gd name="connsiteX4" fmla="*/ 183446 w 183830"/>
              <a:gd name="connsiteY4" fmla="*/ 40970 h 216000"/>
              <a:gd name="connsiteX5" fmla="*/ 183446 w 183830"/>
              <a:gd name="connsiteY5" fmla="*/ 197225 h 216000"/>
              <a:gd name="connsiteX6" fmla="*/ 165063 w 183830"/>
              <a:gd name="connsiteY6" fmla="*/ 215608 h 216000"/>
              <a:gd name="connsiteX7" fmla="*/ 17999 w 183830"/>
              <a:gd name="connsiteY7" fmla="*/ 215608 h 216000"/>
              <a:gd name="connsiteX8" fmla="*/ -384 w 183830"/>
              <a:gd name="connsiteY8" fmla="*/ 197225 h 216000"/>
              <a:gd name="connsiteX9" fmla="*/ -384 w 183830"/>
              <a:gd name="connsiteY9" fmla="*/ 40970 h 216000"/>
              <a:gd name="connsiteX10" fmla="*/ 17999 w 183830"/>
              <a:gd name="connsiteY10" fmla="*/ 22587 h 216000"/>
              <a:gd name="connsiteX11" fmla="*/ 60693 w 183830"/>
              <a:gd name="connsiteY11" fmla="*/ 22587 h 216000"/>
              <a:gd name="connsiteX12" fmla="*/ 91531 w 183830"/>
              <a:gd name="connsiteY12" fmla="*/ 36374 h 216000"/>
              <a:gd name="connsiteX13" fmla="*/ 100723 w 183830"/>
              <a:gd name="connsiteY13" fmla="*/ 27183 h 216000"/>
              <a:gd name="connsiteX14" fmla="*/ 91531 w 183830"/>
              <a:gd name="connsiteY14" fmla="*/ 17991 h 216000"/>
              <a:gd name="connsiteX15" fmla="*/ 82340 w 183830"/>
              <a:gd name="connsiteY15" fmla="*/ 27183 h 216000"/>
              <a:gd name="connsiteX16" fmla="*/ 91531 w 183830"/>
              <a:gd name="connsiteY16" fmla="*/ 36374 h 216000"/>
              <a:gd name="connsiteX17" fmla="*/ 45574 w 183830"/>
              <a:gd name="connsiteY17" fmla="*/ 68544 h 216000"/>
              <a:gd name="connsiteX18" fmla="*/ 36382 w 183830"/>
              <a:gd name="connsiteY18" fmla="*/ 77736 h 216000"/>
              <a:gd name="connsiteX19" fmla="*/ 45574 w 183830"/>
              <a:gd name="connsiteY19" fmla="*/ 86927 h 216000"/>
              <a:gd name="connsiteX20" fmla="*/ 137489 w 183830"/>
              <a:gd name="connsiteY20" fmla="*/ 86927 h 216000"/>
              <a:gd name="connsiteX21" fmla="*/ 146680 w 183830"/>
              <a:gd name="connsiteY21" fmla="*/ 77736 h 216000"/>
              <a:gd name="connsiteX22" fmla="*/ 137489 w 183830"/>
              <a:gd name="connsiteY22" fmla="*/ 68544 h 216000"/>
              <a:gd name="connsiteX23" fmla="*/ 45574 w 183830"/>
              <a:gd name="connsiteY23" fmla="*/ 68544 h 216000"/>
              <a:gd name="connsiteX24" fmla="*/ 45574 w 183830"/>
              <a:gd name="connsiteY24" fmla="*/ 109906 h 216000"/>
              <a:gd name="connsiteX25" fmla="*/ 36382 w 183830"/>
              <a:gd name="connsiteY25" fmla="*/ 119098 h 216000"/>
              <a:gd name="connsiteX26" fmla="*/ 45574 w 183830"/>
              <a:gd name="connsiteY26" fmla="*/ 128289 h 216000"/>
              <a:gd name="connsiteX27" fmla="*/ 137489 w 183830"/>
              <a:gd name="connsiteY27" fmla="*/ 128289 h 216000"/>
              <a:gd name="connsiteX28" fmla="*/ 146680 w 183830"/>
              <a:gd name="connsiteY28" fmla="*/ 119098 h 216000"/>
              <a:gd name="connsiteX29" fmla="*/ 137489 w 183830"/>
              <a:gd name="connsiteY29" fmla="*/ 109906 h 216000"/>
              <a:gd name="connsiteX30" fmla="*/ 45574 w 183830"/>
              <a:gd name="connsiteY30" fmla="*/ 109906 h 216000"/>
              <a:gd name="connsiteX31" fmla="*/ 45574 w 183830"/>
              <a:gd name="connsiteY31" fmla="*/ 151268 h 216000"/>
              <a:gd name="connsiteX32" fmla="*/ 36382 w 183830"/>
              <a:gd name="connsiteY32" fmla="*/ 160459 h 216000"/>
              <a:gd name="connsiteX33" fmla="*/ 45574 w 183830"/>
              <a:gd name="connsiteY33" fmla="*/ 169651 h 216000"/>
              <a:gd name="connsiteX34" fmla="*/ 91531 w 183830"/>
              <a:gd name="connsiteY34" fmla="*/ 169651 h 216000"/>
              <a:gd name="connsiteX35" fmla="*/ 100723 w 183830"/>
              <a:gd name="connsiteY35" fmla="*/ 160459 h 216000"/>
              <a:gd name="connsiteX36" fmla="*/ 91531 w 183830"/>
              <a:gd name="connsiteY36" fmla="*/ 151268 h 216000"/>
              <a:gd name="connsiteX37" fmla="*/ 45574 w 183830"/>
              <a:gd name="connsiteY37" fmla="*/ 151268 h 2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830" h="216000">
                <a:moveTo>
                  <a:pt x="60693" y="22587"/>
                </a:moveTo>
                <a:cubicBezTo>
                  <a:pt x="64648" y="9298"/>
                  <a:pt x="76958" y="-392"/>
                  <a:pt x="91531" y="-392"/>
                </a:cubicBezTo>
                <a:cubicBezTo>
                  <a:pt x="106104" y="-392"/>
                  <a:pt x="118414" y="9298"/>
                  <a:pt x="122369" y="22587"/>
                </a:cubicBezTo>
                <a:lnTo>
                  <a:pt x="165063" y="22587"/>
                </a:lnTo>
                <a:cubicBezTo>
                  <a:pt x="175216" y="22587"/>
                  <a:pt x="183446" y="30817"/>
                  <a:pt x="183446" y="40970"/>
                </a:cubicBezTo>
                <a:lnTo>
                  <a:pt x="183446" y="197225"/>
                </a:lnTo>
                <a:cubicBezTo>
                  <a:pt x="183446" y="207378"/>
                  <a:pt x="175216" y="215608"/>
                  <a:pt x="165063" y="215608"/>
                </a:cubicBezTo>
                <a:lnTo>
                  <a:pt x="17999" y="215608"/>
                </a:lnTo>
                <a:cubicBezTo>
                  <a:pt x="7846" y="215608"/>
                  <a:pt x="-384" y="207378"/>
                  <a:pt x="-384" y="197225"/>
                </a:cubicBezTo>
                <a:lnTo>
                  <a:pt x="-384" y="40970"/>
                </a:lnTo>
                <a:cubicBezTo>
                  <a:pt x="-384" y="30817"/>
                  <a:pt x="7846" y="22587"/>
                  <a:pt x="17999" y="22587"/>
                </a:cubicBezTo>
                <a:lnTo>
                  <a:pt x="60693" y="22587"/>
                </a:lnTo>
                <a:moveTo>
                  <a:pt x="91531" y="36374"/>
                </a:moveTo>
                <a:cubicBezTo>
                  <a:pt x="96607" y="36374"/>
                  <a:pt x="100723" y="32259"/>
                  <a:pt x="100723" y="27183"/>
                </a:cubicBezTo>
                <a:cubicBezTo>
                  <a:pt x="100723" y="22106"/>
                  <a:pt x="96607" y="17991"/>
                  <a:pt x="91531" y="17991"/>
                </a:cubicBezTo>
                <a:cubicBezTo>
                  <a:pt x="86455" y="17991"/>
                  <a:pt x="82340" y="22106"/>
                  <a:pt x="82340" y="27183"/>
                </a:cubicBezTo>
                <a:cubicBezTo>
                  <a:pt x="82340" y="32259"/>
                  <a:pt x="86455" y="36374"/>
                  <a:pt x="91531" y="36374"/>
                </a:cubicBezTo>
                <a:moveTo>
                  <a:pt x="45574" y="68544"/>
                </a:moveTo>
                <a:cubicBezTo>
                  <a:pt x="40497" y="68544"/>
                  <a:pt x="36382" y="72659"/>
                  <a:pt x="36382" y="77736"/>
                </a:cubicBezTo>
                <a:cubicBezTo>
                  <a:pt x="36382" y="82812"/>
                  <a:pt x="40497" y="86927"/>
                  <a:pt x="45574" y="86927"/>
                </a:cubicBezTo>
                <a:lnTo>
                  <a:pt x="137489" y="86927"/>
                </a:lnTo>
                <a:cubicBezTo>
                  <a:pt x="142565" y="86927"/>
                  <a:pt x="146680" y="82812"/>
                  <a:pt x="146680" y="77736"/>
                </a:cubicBezTo>
                <a:cubicBezTo>
                  <a:pt x="146680" y="72659"/>
                  <a:pt x="142565" y="68544"/>
                  <a:pt x="137489" y="68544"/>
                </a:cubicBezTo>
                <a:lnTo>
                  <a:pt x="45574" y="68544"/>
                </a:lnTo>
                <a:moveTo>
                  <a:pt x="45574" y="109906"/>
                </a:moveTo>
                <a:cubicBezTo>
                  <a:pt x="40497" y="109906"/>
                  <a:pt x="36382" y="114021"/>
                  <a:pt x="36382" y="119098"/>
                </a:cubicBezTo>
                <a:cubicBezTo>
                  <a:pt x="36382" y="124174"/>
                  <a:pt x="40497" y="128289"/>
                  <a:pt x="45574" y="128289"/>
                </a:cubicBezTo>
                <a:lnTo>
                  <a:pt x="137489" y="128289"/>
                </a:lnTo>
                <a:cubicBezTo>
                  <a:pt x="142565" y="128289"/>
                  <a:pt x="146680" y="124174"/>
                  <a:pt x="146680" y="119098"/>
                </a:cubicBezTo>
                <a:cubicBezTo>
                  <a:pt x="146680" y="114021"/>
                  <a:pt x="142565" y="109906"/>
                  <a:pt x="137489" y="109906"/>
                </a:cubicBezTo>
                <a:lnTo>
                  <a:pt x="45574" y="109906"/>
                </a:lnTo>
                <a:moveTo>
                  <a:pt x="45574" y="151268"/>
                </a:moveTo>
                <a:cubicBezTo>
                  <a:pt x="40497" y="151268"/>
                  <a:pt x="36382" y="155383"/>
                  <a:pt x="36382" y="160459"/>
                </a:cubicBezTo>
                <a:cubicBezTo>
                  <a:pt x="36382" y="165536"/>
                  <a:pt x="40497" y="169651"/>
                  <a:pt x="45574" y="169651"/>
                </a:cubicBezTo>
                <a:lnTo>
                  <a:pt x="91531" y="169651"/>
                </a:lnTo>
                <a:cubicBezTo>
                  <a:pt x="96607" y="169651"/>
                  <a:pt x="100723" y="165536"/>
                  <a:pt x="100723" y="160459"/>
                </a:cubicBezTo>
                <a:cubicBezTo>
                  <a:pt x="100723" y="155383"/>
                  <a:pt x="96607" y="151268"/>
                  <a:pt x="91531" y="151268"/>
                </a:cubicBezTo>
                <a:lnTo>
                  <a:pt x="45574" y="151268"/>
                </a:lnTo>
              </a:path>
            </a:pathLst>
          </a:custGeom>
          <a:solidFill>
            <a:schemeClr val="lt1">
              <a:lumMod val="100000"/>
            </a:schemeClr>
          </a:solidFill>
          <a:ln w="27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椭圆 33"/>
          <p:cNvSpPr/>
          <p:nvPr>
            <p:custDataLst>
              <p:tags r:id="rId18"/>
            </p:custDataLst>
          </p:nvPr>
        </p:nvSpPr>
        <p:spPr>
          <a:xfrm>
            <a:off x="4326255" y="3038475"/>
            <a:ext cx="3588393" cy="1116216"/>
          </a:xfrm>
          <a:prstGeom prst="ellipse">
            <a:avLst/>
          </a:prstGeom>
          <a:gradFill>
            <a:gsLst>
              <a:gs pos="4000">
                <a:schemeClr val="accent1">
                  <a:lumMod val="60000"/>
                  <a:lumOff val="40000"/>
                  <a:alpha val="100000"/>
                </a:schemeClr>
              </a:gs>
              <a:gs pos="45000">
                <a:schemeClr val="bg1">
                  <a:lumMod val="98000"/>
                  <a:alpha val="25000"/>
                </a:schemeClr>
              </a:gs>
              <a:gs pos="100000">
                <a:schemeClr val="accent1">
                  <a:lumMod val="60000"/>
                  <a:lumOff val="40000"/>
                  <a:alpha val="100000"/>
                </a:schemeClr>
              </a:gs>
            </a:gsLst>
            <a:lin ang="16800000" scaled="0"/>
          </a:gradFill>
          <a:ln w="12700">
            <a:gradFill>
              <a:gsLst>
                <a:gs pos="0">
                  <a:schemeClr val="accent1">
                    <a:alpha val="0"/>
                  </a:schemeClr>
                </a:gs>
                <a:gs pos="73000">
                  <a:schemeClr val="accent1">
                    <a:alpha val="50000"/>
                  </a:schemeClr>
                </a:gs>
                <a:gs pos="100000">
                  <a:schemeClr val="accent1">
                    <a:alpha val="40000"/>
                  </a:schemeClr>
                </a:gs>
                <a:gs pos="57000">
                  <a:schemeClr val="accent1">
                    <a:alpha val="20000"/>
                  </a:schemeClr>
                </a:gs>
                <a:gs pos="44000">
                  <a:schemeClr val="accent1">
                    <a:alpha val="0"/>
                  </a:schemeClr>
                </a:gs>
              </a:gsLst>
              <a:lin ang="5760000" scaled="0"/>
            </a:gradFill>
          </a:ln>
          <a:effectLst>
            <a:outerShdw blurRad="901700" dist="317500" dir="2700000" algn="t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9pPr>
          </a:lstStyle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latin typeface="+mn-ea"/>
              <a:sym typeface="+mn-lt"/>
            </a:endParaRPr>
          </a:p>
        </p:txBody>
      </p:sp>
      <p:sp>
        <p:nvSpPr>
          <p:cNvPr id="36" name="弧形 35"/>
          <p:cNvSpPr/>
          <p:nvPr>
            <p:custDataLst>
              <p:tags r:id="rId19"/>
            </p:custDataLst>
          </p:nvPr>
        </p:nvSpPr>
        <p:spPr>
          <a:xfrm rot="10800000">
            <a:off x="3790950" y="2986405"/>
            <a:ext cx="4656349" cy="1491401"/>
          </a:xfrm>
          <a:prstGeom prst="arc">
            <a:avLst>
              <a:gd name="adj1" fmla="val 9688906"/>
              <a:gd name="adj2" fmla="val 1102107"/>
            </a:avLst>
          </a:prstGeom>
          <a:ln w="1905">
            <a:gradFill>
              <a:gsLst>
                <a:gs pos="100000">
                  <a:schemeClr val="accent1">
                    <a:lumMod val="5000"/>
                    <a:lumOff val="95000"/>
                    <a:alpha val="100000"/>
                  </a:schemeClr>
                </a:gs>
                <a:gs pos="28000">
                  <a:schemeClr val="accent1">
                    <a:lumMod val="25000"/>
                    <a:lumOff val="75000"/>
                    <a:alpha val="100000"/>
                  </a:schemeClr>
                </a:gs>
                <a:gs pos="20000">
                  <a:schemeClr val="accent1">
                    <a:lumMod val="25000"/>
                    <a:lumOff val="75000"/>
                    <a:alpha val="100000"/>
                  </a:schemeClr>
                </a:gs>
                <a:gs pos="0">
                  <a:schemeClr val="accent1">
                    <a:lumMod val="30000"/>
                    <a:lumOff val="70000"/>
                    <a:alpha val="10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43" name="任意多边形 15"/>
          <p:cNvSpPr/>
          <p:nvPr>
            <p:custDataLst>
              <p:tags r:id="rId20"/>
            </p:custDataLst>
          </p:nvPr>
        </p:nvSpPr>
        <p:spPr>
          <a:xfrm>
            <a:off x="4783455" y="3028950"/>
            <a:ext cx="2672119" cy="413327"/>
          </a:xfrm>
          <a:custGeom>
            <a:avLst/>
            <a:gdLst>
              <a:gd name="idx" fmla="cos wd2 2700000"/>
              <a:gd name="idy" fmla="sin hd2 2700000"/>
              <a:gd name="il" fmla="+- hc 0 idx"/>
              <a:gd name="ir" fmla="+- hc idx 0"/>
              <a:gd name="it" fmla="+- vc 0 idy"/>
              <a:gd name="ib" fmla="+- vc idy 0"/>
            </a:gdLst>
            <a:ahLst/>
            <a:cxnLst>
              <a:cxn ang="3">
                <a:pos x="hc" y="t"/>
              </a:cxn>
              <a:cxn ang="3">
                <a:pos x="il" y="it"/>
              </a:cxn>
              <a:cxn ang="cd2">
                <a:pos x="l" y="vc"/>
              </a:cxn>
              <a:cxn ang="cd4">
                <a:pos x="il" y="ib"/>
              </a:cxn>
              <a:cxn ang="cd4">
                <a:pos x="hc" y="b"/>
              </a:cxn>
              <a:cxn ang="cd4">
                <a:pos x="ir" y="ib"/>
              </a:cxn>
              <a:cxn ang="0">
                <a:pos x="r" y="vc"/>
              </a:cxn>
              <a:cxn ang="3">
                <a:pos x="ir" y="it"/>
              </a:cxn>
            </a:cxnLst>
            <a:rect l="l" t="t" r="r" b="b"/>
            <a:pathLst>
              <a:path w="3433" h="531">
                <a:moveTo>
                  <a:pt x="1716" y="0"/>
                </a:moveTo>
                <a:cubicBezTo>
                  <a:pt x="2424" y="0"/>
                  <a:pt x="3048" y="102"/>
                  <a:pt x="3416" y="258"/>
                </a:cubicBezTo>
                <a:lnTo>
                  <a:pt x="3433" y="266"/>
                </a:lnTo>
                <a:lnTo>
                  <a:pt x="3416" y="273"/>
                </a:lnTo>
                <a:cubicBezTo>
                  <a:pt x="3048" y="429"/>
                  <a:pt x="2424" y="531"/>
                  <a:pt x="1716" y="531"/>
                </a:cubicBezTo>
                <a:cubicBezTo>
                  <a:pt x="1009" y="531"/>
                  <a:pt x="385" y="429"/>
                  <a:pt x="17" y="273"/>
                </a:cubicBezTo>
                <a:lnTo>
                  <a:pt x="0" y="266"/>
                </a:lnTo>
                <a:lnTo>
                  <a:pt x="17" y="258"/>
                </a:lnTo>
                <a:cubicBezTo>
                  <a:pt x="385" y="102"/>
                  <a:pt x="1009" y="0"/>
                  <a:pt x="1716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44000"/>
            </a:schemeClr>
          </a:solidFill>
          <a:ln w="6350">
            <a:noFill/>
          </a:ln>
          <a:effectLst>
            <a:outerShdw blurRad="901700" dist="317500" dir="2700000" algn="t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9pPr>
          </a:lstStyle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latin typeface="+mn-ea"/>
              <a:sym typeface="+mn-lt"/>
            </a:endParaRPr>
          </a:p>
        </p:txBody>
      </p:sp>
      <p:sp>
        <p:nvSpPr>
          <p:cNvPr id="7" name="任意多边形 3"/>
          <p:cNvSpPr/>
          <p:nvPr>
            <p:custDataLst>
              <p:tags r:id="rId21"/>
            </p:custDataLst>
          </p:nvPr>
        </p:nvSpPr>
        <p:spPr>
          <a:xfrm>
            <a:off x="4524375" y="2987040"/>
            <a:ext cx="3190634" cy="953532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099" h="1225">
                <a:moveTo>
                  <a:pt x="0" y="0"/>
                </a:moveTo>
                <a:lnTo>
                  <a:pt x="0" y="0"/>
                </a:lnTo>
                <a:lnTo>
                  <a:pt x="1" y="15"/>
                </a:lnTo>
                <a:cubicBezTo>
                  <a:pt x="29" y="331"/>
                  <a:pt x="935" y="585"/>
                  <a:pt x="2050" y="585"/>
                </a:cubicBezTo>
                <a:cubicBezTo>
                  <a:pt x="3164" y="585"/>
                  <a:pt x="4070" y="331"/>
                  <a:pt x="4098" y="15"/>
                </a:cubicBezTo>
                <a:lnTo>
                  <a:pt x="4099" y="0"/>
                </a:lnTo>
                <a:lnTo>
                  <a:pt x="4099" y="0"/>
                </a:lnTo>
                <a:lnTo>
                  <a:pt x="4099" y="640"/>
                </a:lnTo>
                <a:lnTo>
                  <a:pt x="4099" y="642"/>
                </a:lnTo>
                <a:lnTo>
                  <a:pt x="4099" y="642"/>
                </a:lnTo>
                <a:lnTo>
                  <a:pt x="4098" y="655"/>
                </a:lnTo>
                <a:cubicBezTo>
                  <a:pt x="4070" y="971"/>
                  <a:pt x="3164" y="1225"/>
                  <a:pt x="2050" y="1225"/>
                </a:cubicBezTo>
                <a:cubicBezTo>
                  <a:pt x="935" y="1225"/>
                  <a:pt x="29" y="971"/>
                  <a:pt x="1" y="655"/>
                </a:cubicBezTo>
                <a:lnTo>
                  <a:pt x="0" y="642"/>
                </a:lnTo>
                <a:lnTo>
                  <a:pt x="0" y="642"/>
                </a:lnTo>
                <a:lnTo>
                  <a:pt x="0" y="64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80000"/>
                  <a:lumOff val="20000"/>
                  <a:alpha val="60000"/>
                </a:schemeClr>
              </a:gs>
              <a:gs pos="77000">
                <a:schemeClr val="accent1">
                  <a:lumMod val="30000"/>
                  <a:lumOff val="70000"/>
                  <a:alpha val="50000"/>
                </a:schemeClr>
              </a:gs>
              <a:gs pos="100000">
                <a:schemeClr val="accent1">
                  <a:lumMod val="62000"/>
                  <a:lumOff val="38000"/>
                  <a:alpha val="50000"/>
                </a:schemeClr>
              </a:gs>
            </a:gsLst>
            <a:lin ang="16800000" scaled="0"/>
          </a:gradFill>
          <a:ln w="9525">
            <a:gradFill>
              <a:gsLst>
                <a:gs pos="0">
                  <a:schemeClr val="accent1">
                    <a:alpha val="0"/>
                  </a:schemeClr>
                </a:gs>
                <a:gs pos="73000">
                  <a:schemeClr val="accent1">
                    <a:alpha val="25000"/>
                  </a:schemeClr>
                </a:gs>
                <a:gs pos="100000">
                  <a:schemeClr val="accent1">
                    <a:alpha val="40000"/>
                  </a:schemeClr>
                </a:gs>
                <a:gs pos="57000">
                  <a:schemeClr val="accent1">
                    <a:alpha val="20000"/>
                  </a:schemeClr>
                </a:gs>
                <a:gs pos="44000">
                  <a:schemeClr val="accent1">
                    <a:alpha val="0"/>
                  </a:schemeClr>
                </a:gs>
              </a:gsLst>
              <a:lin ang="5400000" scaled="1"/>
            </a:gradFill>
          </a:ln>
          <a:effectLst>
            <a:outerShdw blurRad="901700" dist="317500" dir="2700000" algn="t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9pPr>
          </a:lstStyle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latin typeface="+mn-ea"/>
              <a:sym typeface="+mn-lt"/>
            </a:endParaRPr>
          </a:p>
        </p:txBody>
      </p:sp>
      <p:sp>
        <p:nvSpPr>
          <p:cNvPr id="49" name="椭圆 48"/>
          <p:cNvSpPr/>
          <p:nvPr>
            <p:custDataLst>
              <p:tags r:id="rId22"/>
            </p:custDataLst>
          </p:nvPr>
        </p:nvSpPr>
        <p:spPr>
          <a:xfrm>
            <a:off x="4524375" y="3028950"/>
            <a:ext cx="3190634" cy="911498"/>
          </a:xfrm>
          <a:prstGeom prst="ellipse">
            <a:avLst/>
          </a:prstGeom>
          <a:noFill/>
          <a:ln w="6350">
            <a:gradFill>
              <a:gsLst>
                <a:gs pos="0">
                  <a:schemeClr val="accent1">
                    <a:alpha val="5000"/>
                  </a:schemeClr>
                </a:gs>
                <a:gs pos="64000">
                  <a:schemeClr val="accent1">
                    <a:alpha val="25000"/>
                  </a:schemeClr>
                </a:gs>
                <a:gs pos="100000">
                  <a:schemeClr val="accent1">
                    <a:alpha val="0"/>
                  </a:schemeClr>
                </a:gs>
                <a:gs pos="57000">
                  <a:schemeClr val="accent1">
                    <a:alpha val="20000"/>
                  </a:schemeClr>
                </a:gs>
                <a:gs pos="44000">
                  <a:schemeClr val="accent1">
                    <a:alpha val="5000"/>
                  </a:schemeClr>
                </a:gs>
              </a:gsLst>
              <a:lin ang="21060000" scaled="1"/>
            </a:gradFill>
          </a:ln>
          <a:effectLst>
            <a:outerShdw blurRad="901700" dist="317500" dir="2700000" algn="t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9pPr>
          </a:lstStyle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latin typeface="+mn-ea"/>
              <a:sym typeface="+mn-lt"/>
            </a:endParaRPr>
          </a:p>
        </p:txBody>
      </p:sp>
      <p:sp>
        <p:nvSpPr>
          <p:cNvPr id="50" name="椭圆 49"/>
          <p:cNvSpPr/>
          <p:nvPr>
            <p:custDataLst>
              <p:tags r:id="rId23"/>
            </p:custDataLst>
          </p:nvPr>
        </p:nvSpPr>
        <p:spPr>
          <a:xfrm>
            <a:off x="4524375" y="2531110"/>
            <a:ext cx="3190634" cy="911498"/>
          </a:xfrm>
          <a:prstGeom prst="ellipse">
            <a:avLst/>
          </a:prstGeom>
          <a:gradFill>
            <a:gsLst>
              <a:gs pos="0">
                <a:schemeClr val="accent1">
                  <a:lumMod val="20000"/>
                  <a:lumOff val="80000"/>
                  <a:alpha val="100000"/>
                </a:schemeClr>
              </a:gs>
              <a:gs pos="37000">
                <a:schemeClr val="bg2">
                  <a:alpha val="52000"/>
                </a:schemeClr>
              </a:gs>
              <a:gs pos="81000">
                <a:schemeClr val="bg1">
                  <a:alpha val="39000"/>
                </a:schemeClr>
              </a:gs>
              <a:gs pos="100000">
                <a:schemeClr val="accent1">
                  <a:lumMod val="60000"/>
                  <a:lumOff val="40000"/>
                  <a:alpha val="100000"/>
                </a:schemeClr>
              </a:gs>
            </a:gsLst>
            <a:lin ang="4620000" scaled="0"/>
          </a:gradFill>
          <a:ln w="6350">
            <a:gradFill>
              <a:gsLst>
                <a:gs pos="0">
                  <a:schemeClr val="accent1">
                    <a:alpha val="20000"/>
                  </a:schemeClr>
                </a:gs>
                <a:gs pos="73000">
                  <a:schemeClr val="accent1">
                    <a:alpha val="25000"/>
                  </a:schemeClr>
                </a:gs>
                <a:gs pos="100000">
                  <a:schemeClr val="accent1">
                    <a:alpha val="40000"/>
                  </a:schemeClr>
                </a:gs>
                <a:gs pos="57000">
                  <a:schemeClr val="accent1">
                    <a:alpha val="20000"/>
                  </a:schemeClr>
                </a:gs>
                <a:gs pos="44000">
                  <a:schemeClr val="accent1">
                    <a:alpha val="5000"/>
                  </a:schemeClr>
                </a:gs>
              </a:gsLst>
              <a:lin ang="21060000" scaled="1"/>
            </a:gradFill>
          </a:ln>
          <a:effectLst>
            <a:outerShdw blurRad="901700" dist="317500" dir="2700000" algn="t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9pPr>
          </a:lstStyle>
          <a:p>
            <a:pPr algn="ctr"/>
            <a:endParaRPr lang="en-US">
              <a:solidFill>
                <a:schemeClr val="lt1"/>
              </a:solidFill>
              <a:latin typeface="+mn-ea"/>
              <a:sym typeface="+mn-lt"/>
            </a:endParaRPr>
          </a:p>
        </p:txBody>
      </p:sp>
      <p:sp>
        <p:nvSpPr>
          <p:cNvPr id="51" name="椭圆 50"/>
          <p:cNvSpPr/>
          <p:nvPr>
            <p:custDataLst>
              <p:tags r:id="rId24"/>
            </p:custDataLst>
          </p:nvPr>
        </p:nvSpPr>
        <p:spPr>
          <a:xfrm>
            <a:off x="4782185" y="2915285"/>
            <a:ext cx="2674559" cy="248307"/>
          </a:xfrm>
          <a:prstGeom prst="ellipse">
            <a:avLst/>
          </a:prstGeom>
          <a:gradFill>
            <a:gsLst>
              <a:gs pos="0">
                <a:schemeClr val="accent1">
                  <a:alpha val="53000"/>
                </a:schemeClr>
              </a:gs>
              <a:gs pos="66000">
                <a:schemeClr val="bg1">
                  <a:alpha val="19000"/>
                </a:schemeClr>
              </a:gs>
              <a:gs pos="25000">
                <a:schemeClr val="accent1">
                  <a:alpha val="31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lt1"/>
              </a:solidFill>
              <a:latin typeface="+mn-lt"/>
            </a:endParaRPr>
          </a:p>
        </p:txBody>
      </p:sp>
      <p:sp>
        <p:nvSpPr>
          <p:cNvPr id="52" name="弧形 51"/>
          <p:cNvSpPr/>
          <p:nvPr>
            <p:custDataLst>
              <p:tags r:id="rId25"/>
            </p:custDataLst>
          </p:nvPr>
        </p:nvSpPr>
        <p:spPr>
          <a:xfrm rot="10800000">
            <a:off x="3484245" y="2790190"/>
            <a:ext cx="5269723" cy="1687556"/>
          </a:xfrm>
          <a:prstGeom prst="arc">
            <a:avLst>
              <a:gd name="adj1" fmla="val 9741748"/>
              <a:gd name="adj2" fmla="val 1074510"/>
            </a:avLst>
          </a:prstGeom>
          <a:ln w="9525">
            <a:gradFill>
              <a:gsLst>
                <a:gs pos="100000">
                  <a:schemeClr val="accent1">
                    <a:lumMod val="5000"/>
                    <a:lumOff val="95000"/>
                    <a:alpha val="100000"/>
                  </a:schemeClr>
                </a:gs>
                <a:gs pos="28000">
                  <a:schemeClr val="accent1">
                    <a:lumMod val="45000"/>
                    <a:lumOff val="55000"/>
                    <a:alpha val="100000"/>
                  </a:schemeClr>
                </a:gs>
                <a:gs pos="20000">
                  <a:schemeClr val="accent1">
                    <a:lumMod val="45000"/>
                    <a:lumOff val="55000"/>
                    <a:alpha val="100000"/>
                  </a:schemeClr>
                </a:gs>
                <a:gs pos="0">
                  <a:schemeClr val="accent1">
                    <a:lumMod val="50000"/>
                    <a:lumOff val="50000"/>
                    <a:alpha val="10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53" name="等腰三角形 52"/>
          <p:cNvSpPr/>
          <p:nvPr>
            <p:custDataLst>
              <p:tags r:id="rId26"/>
            </p:custDataLst>
          </p:nvPr>
        </p:nvSpPr>
        <p:spPr>
          <a:xfrm rot="4080000">
            <a:off x="3738880" y="3121660"/>
            <a:ext cx="134662" cy="246751"/>
          </a:xfrm>
          <a:prstGeom prst="triangle">
            <a:avLst>
              <a:gd name="adj" fmla="val 29196"/>
            </a:avLst>
          </a:prstGeom>
          <a:gradFill>
            <a:gsLst>
              <a:gs pos="1000">
                <a:schemeClr val="accent1">
                  <a:lumMod val="40000"/>
                  <a:lumOff val="60000"/>
                  <a:alpha val="100000"/>
                </a:schemeClr>
              </a:gs>
              <a:gs pos="86000">
                <a:schemeClr val="accent1">
                  <a:lumMod val="10000"/>
                  <a:lumOff val="90000"/>
                  <a:alpha val="73000"/>
                </a:schemeClr>
              </a:gs>
            </a:gsLst>
            <a:lin ang="16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latin typeface="+mn-lt"/>
              <a:sym typeface="+mn-lt"/>
            </a:endParaRPr>
          </a:p>
        </p:txBody>
      </p:sp>
      <p:sp>
        <p:nvSpPr>
          <p:cNvPr id="54" name="等腰三角形 53"/>
          <p:cNvSpPr/>
          <p:nvPr>
            <p:custDataLst>
              <p:tags r:id="rId27"/>
            </p:custDataLst>
          </p:nvPr>
        </p:nvSpPr>
        <p:spPr>
          <a:xfrm rot="16680000">
            <a:off x="4929505" y="4279900"/>
            <a:ext cx="134662" cy="246751"/>
          </a:xfrm>
          <a:prstGeom prst="triangle">
            <a:avLst>
              <a:gd name="adj" fmla="val 62096"/>
            </a:avLst>
          </a:prstGeom>
          <a:gradFill>
            <a:gsLst>
              <a:gs pos="1000">
                <a:schemeClr val="accent1">
                  <a:lumMod val="60000"/>
                  <a:lumOff val="40000"/>
                  <a:alpha val="100000"/>
                </a:schemeClr>
              </a:gs>
              <a:gs pos="86000">
                <a:schemeClr val="accent1">
                  <a:lumMod val="30000"/>
                  <a:lumOff val="70000"/>
                  <a:alpha val="100000"/>
                </a:schemeClr>
              </a:gs>
            </a:gsLst>
            <a:lin ang="16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latin typeface="+mn-lt"/>
              <a:sym typeface="+mn-lt"/>
            </a:endParaRPr>
          </a:p>
        </p:txBody>
      </p:sp>
      <p:sp>
        <p:nvSpPr>
          <p:cNvPr id="55" name="等腰三角形 54"/>
          <p:cNvSpPr/>
          <p:nvPr>
            <p:custDataLst>
              <p:tags r:id="rId28"/>
            </p:custDataLst>
          </p:nvPr>
        </p:nvSpPr>
        <p:spPr>
          <a:xfrm rot="15600000">
            <a:off x="7004685" y="4302760"/>
            <a:ext cx="134662" cy="246751"/>
          </a:xfrm>
          <a:prstGeom prst="triangle">
            <a:avLst>
              <a:gd name="adj" fmla="val 60926"/>
            </a:avLst>
          </a:prstGeom>
          <a:gradFill>
            <a:gsLst>
              <a:gs pos="1000">
                <a:schemeClr val="accent1">
                  <a:lumMod val="60000"/>
                  <a:lumOff val="40000"/>
                  <a:alpha val="100000"/>
                </a:schemeClr>
              </a:gs>
              <a:gs pos="86000">
                <a:schemeClr val="accent1">
                  <a:lumMod val="30000"/>
                  <a:lumOff val="70000"/>
                  <a:alpha val="100000"/>
                </a:schemeClr>
              </a:gs>
            </a:gsLst>
            <a:lin ang="16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latin typeface="+mn-lt"/>
              <a:sym typeface="+mn-lt"/>
            </a:endParaRPr>
          </a:p>
        </p:txBody>
      </p:sp>
      <p:sp>
        <p:nvSpPr>
          <p:cNvPr id="56" name="等腰三角形 55"/>
          <p:cNvSpPr/>
          <p:nvPr>
            <p:custDataLst>
              <p:tags r:id="rId29"/>
            </p:custDataLst>
          </p:nvPr>
        </p:nvSpPr>
        <p:spPr>
          <a:xfrm rot="19080000" flipV="1">
            <a:off x="8445500" y="3188335"/>
            <a:ext cx="134662" cy="246751"/>
          </a:xfrm>
          <a:prstGeom prst="triangle">
            <a:avLst>
              <a:gd name="adj" fmla="val 83002"/>
            </a:avLst>
          </a:prstGeom>
          <a:gradFill>
            <a:gsLst>
              <a:gs pos="1000">
                <a:schemeClr val="accent1">
                  <a:lumMod val="40000"/>
                  <a:lumOff val="60000"/>
                  <a:alpha val="100000"/>
                </a:schemeClr>
              </a:gs>
              <a:gs pos="86000">
                <a:schemeClr val="accent1">
                  <a:lumMod val="10000"/>
                  <a:lumOff val="90000"/>
                  <a:alpha val="73000"/>
                </a:schemeClr>
              </a:gs>
            </a:gsLst>
            <a:lin ang="16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latin typeface="+mn-lt"/>
              <a:sym typeface="+mn-lt"/>
            </a:endParaRPr>
          </a:p>
        </p:txBody>
      </p:sp>
      <p:sp>
        <p:nvSpPr>
          <p:cNvPr id="8" name="矩形 2"/>
          <p:cNvSpPr/>
          <p:nvPr>
            <p:custDataLst>
              <p:tags r:id="rId30"/>
            </p:custDataLst>
          </p:nvPr>
        </p:nvSpPr>
        <p:spPr>
          <a:xfrm>
            <a:off x="3561080" y="927100"/>
            <a:ext cx="5269865" cy="2364740"/>
          </a:xfrm>
          <a:prstGeom prst="rect">
            <a:avLst/>
          </a:prstGeom>
          <a:noFill/>
        </p:spPr>
        <p:txBody>
          <a:bodyPr wrap="square" rtlCol="0" anchor="b" anchorCtr="0">
            <a:normAutofit/>
            <a:scene3d>
              <a:camera prst="orthographicFront"/>
              <a:lightRig rig="threePt" dir="t"/>
            </a:scene3d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6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charset="0"/>
                <a:cs typeface="Times New Roman" panose="02020603050405020304" charset="0"/>
                <a:sym typeface="+mn-ea"/>
              </a:rPr>
              <a:t>5E</a:t>
            </a:r>
            <a:endParaRPr lang="en-US" sz="66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9" name="弧形 41"/>
          <p:cNvSpPr/>
          <p:nvPr>
            <p:custDataLst>
              <p:tags r:id="rId31"/>
            </p:custDataLst>
          </p:nvPr>
        </p:nvSpPr>
        <p:spPr>
          <a:xfrm rot="10800000">
            <a:off x="1427480" y="2238375"/>
            <a:ext cx="9659861" cy="3093335"/>
          </a:xfrm>
          <a:prstGeom prst="arc">
            <a:avLst>
              <a:gd name="adj1" fmla="val 9452879"/>
              <a:gd name="adj2" fmla="val 1362437"/>
            </a:avLst>
          </a:prstGeom>
          <a:noFill/>
          <a:ln w="31750">
            <a:gradFill>
              <a:gsLst>
                <a:gs pos="0">
                  <a:schemeClr val="accent2">
                    <a:alpha val="0"/>
                  </a:schemeClr>
                </a:gs>
                <a:gs pos="73000">
                  <a:schemeClr val="accent2">
                    <a:alpha val="25000"/>
                  </a:schemeClr>
                </a:gs>
                <a:gs pos="100000">
                  <a:schemeClr val="accent2">
                    <a:alpha val="40000"/>
                  </a:schemeClr>
                </a:gs>
                <a:gs pos="57000">
                  <a:schemeClr val="accent2">
                    <a:alpha val="20000"/>
                  </a:schemeClr>
                </a:gs>
                <a:gs pos="44000">
                  <a:schemeClr val="accent2">
                    <a:alpha val="5000"/>
                  </a:schemeClr>
                </a:gs>
              </a:gsLst>
              <a:lin ang="16200000" scaled="0"/>
            </a:gradFill>
          </a:ln>
          <a:effectLst>
            <a:outerShdw blurRad="901700" dist="317500" dir="2700000" algn="tl" rotWithShape="0">
              <a:schemeClr val="accent2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</a:defRPr>
            </a:lvl9pPr>
          </a:lstStyle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latin typeface="+mn-ea"/>
              <a:sym typeface="+mn-lt"/>
            </a:endParaRPr>
          </a:p>
        </p:txBody>
      </p:sp>
    </p:spTree>
    <p:custDataLst>
      <p:tags r:id="rId3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>
            <p:custDataLst>
              <p:tags r:id="rId1"/>
            </p:custDataLst>
          </p:nvPr>
        </p:nvSpPr>
        <p:spPr>
          <a:xfrm>
            <a:off x="9666688" y="161946"/>
            <a:ext cx="2281708" cy="260350"/>
          </a:xfrm>
          <a:prstGeom prst="rect">
            <a:avLst/>
          </a:prstGeom>
          <a:noFill/>
        </p:spPr>
        <p:txBody>
          <a:bodyPr wrap="square" rtlCol="0">
            <a:normAutofit fontScale="80000"/>
          </a:bodyPr>
          <a:lstStyle/>
          <a:p>
            <a:pPr algn="r"/>
            <a:r>
              <a:rPr lang="id-ID" sz="1100" b="1" spc="300" dirty="0" smtClean="0">
                <a:solidFill>
                  <a:schemeClr val="accent2">
                    <a:lumMod val="50000"/>
                  </a:schemeClr>
                </a:solidFill>
                <a:cs typeface="Lato" panose="020F0502020204030203" pitchFamily="34" charset="0"/>
              </a:rPr>
              <a:t>Kultur - Templates</a:t>
            </a:r>
            <a:endParaRPr lang="id-ID" sz="1100" b="1" spc="300" dirty="0" smtClean="0">
              <a:solidFill>
                <a:schemeClr val="accent2">
                  <a:lumMod val="50000"/>
                </a:schemeClr>
              </a:solidFill>
              <a:cs typeface="Lato" panose="020F0502020204030203" pitchFamily="34" charset="0"/>
            </a:endParaRPr>
          </a:p>
        </p:txBody>
      </p:sp>
      <p:sp>
        <p:nvSpPr>
          <p:cNvPr id="6" name="Text Box 5"/>
          <p:cNvSpPr txBox="1"/>
          <p:nvPr>
            <p:custDataLst>
              <p:tags r:id="rId2"/>
            </p:custDataLst>
          </p:nvPr>
        </p:nvSpPr>
        <p:spPr>
          <a:xfrm>
            <a:off x="229235" y="2205355"/>
            <a:ext cx="11291570" cy="3798570"/>
          </a:xfrm>
          <a:prstGeom prst="rect">
            <a:avLst/>
          </a:prstGeom>
        </p:spPr>
        <p:txBody>
          <a:bodyPr wrap="square">
            <a:noAutofit/>
          </a:bodyPr>
          <a:p>
            <a:pPr algn="ctr" defTabSz="266700"/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Ta'lim va ilmiy tadqiqotlar birligi: Universitet faqat tayyor bilimlarni beruvchi emas, balki talaba va professorlar birgalikda yangi bilim va kashfiyotlar yaratadigan dargoh bo</a:t>
            </a:r>
            <a:r>
              <a:rPr lang="en-US" altLang="en-US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ʻ</a:t>
            </a:r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lishi kerak.</a:t>
            </a:r>
            <a:endParaRPr lang="en-US" altLang="ru-RU" sz="2000" b="0" i="0">
              <a:solidFill>
                <a:schemeClr val="accent1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 defTabSz="266700"/>
            <a:endParaRPr lang="en-US" altLang="ru-RU" sz="2000" b="0" i="0">
              <a:solidFill>
                <a:schemeClr val="accent1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 defTabSz="266700"/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Akademik erkinlik: O</a:t>
            </a:r>
            <a:r>
              <a:rPr lang="en-US" altLang="en-US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ʻ</a:t>
            </a:r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qituvchilar uchun erkin tadqiqot olib borish va ma'ruza qilish (Lehrfreiheit), talabalar uchun esa o</a:t>
            </a:r>
            <a:r>
              <a:rPr lang="en-US" altLang="en-US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ʻ</a:t>
            </a:r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rganish yo</a:t>
            </a:r>
            <a:r>
              <a:rPr lang="en-US" altLang="en-US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ʻ</a:t>
            </a:r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nalishi va fanlarni mustaqil tanlash (Lernfreiheit) huquqi ta'minlanadi.</a:t>
            </a:r>
            <a:endParaRPr lang="en-US" altLang="ru-RU" sz="2000" b="0" i="0">
              <a:solidFill>
                <a:schemeClr val="accent1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 defTabSz="266700"/>
            <a:endParaRPr lang="en-US" altLang="ru-RU" sz="2000" b="0" i="0">
              <a:solidFill>
                <a:schemeClr val="accent1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 defTabSz="266700"/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Akademik avtonomiya: Universitet davlat yoki cherkovning g</a:t>
            </a:r>
            <a:r>
              <a:rPr lang="en-US" altLang="en-US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ʻ</a:t>
            </a:r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oyaviy va siyosiy aralashuvidan xoli bo</a:t>
            </a:r>
            <a:r>
              <a:rPr lang="en-US" altLang="en-US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ʻ</a:t>
            </a:r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lib, o</a:t>
            </a:r>
            <a:r>
              <a:rPr lang="en-US" altLang="en-US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ʻ</a:t>
            </a:r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zini o</a:t>
            </a:r>
            <a:r>
              <a:rPr lang="en-US" altLang="en-US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ʻ</a:t>
            </a:r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zi boshqaradi.</a:t>
            </a:r>
            <a:endParaRPr lang="en-US" altLang="ru-RU" sz="2000" b="0" i="0">
              <a:solidFill>
                <a:schemeClr val="accent1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 defTabSz="266700"/>
            <a:endParaRPr lang="en-US" altLang="ru-RU" sz="2000" b="0" i="0">
              <a:solidFill>
                <a:schemeClr val="accent1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 defTabSz="266700"/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Gumanitar va har taraflama rivojlanish (Bildung): O</a:t>
            </a:r>
            <a:r>
              <a:rPr lang="en-US" altLang="en-US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ʻ</a:t>
            </a:r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qitish faqat tor tor doiradagi hunar yoki kasb o</a:t>
            </a:r>
            <a:r>
              <a:rPr lang="en-US" altLang="en-US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ʻ</a:t>
            </a:r>
            <a:r>
              <a:rPr lang="en-US" altLang="ru-RU" sz="2000" b="0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rgatishga emas, balki shaxsning ma'naviy, intellektual va axloqiy kamolotiga qaratiladi.</a:t>
            </a:r>
            <a:endParaRPr lang="en-US" altLang="ru-RU" sz="2000" b="0" i="0">
              <a:solidFill>
                <a:schemeClr val="accent1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29870" y="252730"/>
            <a:ext cx="3419475" cy="184404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5"/>
          <p:cNvSpPr/>
          <p:nvPr>
            <p:custDataLst>
              <p:tags r:id="rId1"/>
            </p:custDataLst>
          </p:nvPr>
        </p:nvSpPr>
        <p:spPr bwMode="auto">
          <a:xfrm>
            <a:off x="5384165" y="1626235"/>
            <a:ext cx="788670" cy="4770755"/>
          </a:xfrm>
          <a:custGeom>
            <a:avLst/>
            <a:gdLst>
              <a:gd name="T0" fmla="*/ 681 w 681"/>
              <a:gd name="T1" fmla="*/ 3029 h 3029"/>
              <a:gd name="T2" fmla="*/ 0 w 681"/>
              <a:gd name="T3" fmla="*/ 3029 h 3029"/>
              <a:gd name="T4" fmla="*/ 0 w 681"/>
              <a:gd name="T5" fmla="*/ 196 h 3029"/>
              <a:gd name="T6" fmla="*/ 340 w 681"/>
              <a:gd name="T7" fmla="*/ 0 h 3029"/>
              <a:gd name="T8" fmla="*/ 681 w 681"/>
              <a:gd name="T9" fmla="*/ 196 h 3029"/>
              <a:gd name="T10" fmla="*/ 681 w 681"/>
              <a:gd name="T11" fmla="*/ 3029 h 30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1" h="3029">
                <a:moveTo>
                  <a:pt x="681" y="3029"/>
                </a:moveTo>
                <a:lnTo>
                  <a:pt x="0" y="3029"/>
                </a:lnTo>
                <a:lnTo>
                  <a:pt x="0" y="196"/>
                </a:lnTo>
                <a:lnTo>
                  <a:pt x="340" y="0"/>
                </a:lnTo>
                <a:lnTo>
                  <a:pt x="681" y="196"/>
                </a:lnTo>
                <a:lnTo>
                  <a:pt x="681" y="3029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" name="TextBox 6"/>
          <p:cNvSpPr txBox="1"/>
          <p:nvPr>
            <p:custDataLst>
              <p:tags r:id="rId2"/>
            </p:custDataLst>
          </p:nvPr>
        </p:nvSpPr>
        <p:spPr>
          <a:xfrm>
            <a:off x="9666688" y="161946"/>
            <a:ext cx="2281708" cy="260350"/>
          </a:xfrm>
          <a:prstGeom prst="rect">
            <a:avLst/>
          </a:prstGeom>
          <a:noFill/>
        </p:spPr>
        <p:txBody>
          <a:bodyPr wrap="square" rtlCol="0">
            <a:normAutofit fontScale="80000"/>
          </a:bodyPr>
          <a:lstStyle/>
          <a:p>
            <a:pPr algn="r"/>
            <a:r>
              <a:rPr lang="id-ID" sz="1100" b="1" spc="3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Lato" panose="020F0502020204030203" pitchFamily="34" charset="0"/>
              </a:rPr>
              <a:t>Kultur - Templates</a:t>
            </a:r>
            <a:endParaRPr lang="id-ID" sz="1100" b="1" spc="300" dirty="0" smtClean="0">
              <a:solidFill>
                <a:schemeClr val="accent2">
                  <a:lumMod val="60000"/>
                  <a:lumOff val="40000"/>
                </a:schemeClr>
              </a:solidFill>
              <a:cs typeface="Lato" panose="020F0502020204030203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589780" y="2193925"/>
            <a:ext cx="902335" cy="636270"/>
            <a:chOff x="4787920" y="2586084"/>
            <a:chExt cx="1326192" cy="1187589"/>
          </a:xfrm>
          <a:solidFill>
            <a:srgbClr val="7030A0"/>
          </a:solidFill>
        </p:grpSpPr>
        <p:sp>
          <p:nvSpPr>
            <p:cNvPr id="18" name="Freeform 7"/>
            <p:cNvSpPr/>
            <p:nvPr>
              <p:custDataLst>
                <p:tags r:id="rId3"/>
              </p:custDataLst>
            </p:nvPr>
          </p:nvSpPr>
          <p:spPr bwMode="auto">
            <a:xfrm>
              <a:off x="4787920" y="3066474"/>
              <a:ext cx="154355" cy="228382"/>
            </a:xfrm>
            <a:custGeom>
              <a:avLst/>
              <a:gdLst>
                <a:gd name="T0" fmla="*/ 98 w 98"/>
                <a:gd name="T1" fmla="*/ 145 h 145"/>
                <a:gd name="T2" fmla="*/ 0 w 98"/>
                <a:gd name="T3" fmla="*/ 72 h 145"/>
                <a:gd name="T4" fmla="*/ 98 w 98"/>
                <a:gd name="T5" fmla="*/ 0 h 145"/>
                <a:gd name="T6" fmla="*/ 98 w 98"/>
                <a:gd name="T7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45">
                  <a:moveTo>
                    <a:pt x="98" y="145"/>
                  </a:moveTo>
                  <a:lnTo>
                    <a:pt x="0" y="72"/>
                  </a:lnTo>
                  <a:lnTo>
                    <a:pt x="98" y="0"/>
                  </a:lnTo>
                  <a:lnTo>
                    <a:pt x="98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9" name="Oval 11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4921799" y="2586084"/>
              <a:ext cx="1192313" cy="118758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0" name="Oval 12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5008426" y="2671137"/>
              <a:ext cx="1019058" cy="101748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1" name="Freeform 13"/>
            <p:cNvSpPr/>
            <p:nvPr>
              <p:custDataLst>
                <p:tags r:id="rId6"/>
              </p:custDataLst>
            </p:nvPr>
          </p:nvSpPr>
          <p:spPr bwMode="auto">
            <a:xfrm>
              <a:off x="5561270" y="2674287"/>
              <a:ext cx="466215" cy="1012758"/>
            </a:xfrm>
            <a:custGeom>
              <a:avLst/>
              <a:gdLst>
                <a:gd name="T0" fmla="*/ 546 w 546"/>
                <a:gd name="T1" fmla="*/ 592 h 1185"/>
                <a:gd name="T2" fmla="*/ 0 w 546"/>
                <a:gd name="T3" fmla="*/ 0 h 1185"/>
                <a:gd name="T4" fmla="*/ 0 w 546"/>
                <a:gd name="T5" fmla="*/ 1185 h 1185"/>
                <a:gd name="T6" fmla="*/ 546 w 546"/>
                <a:gd name="T7" fmla="*/ 592 h 1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6" h="1185">
                  <a:moveTo>
                    <a:pt x="546" y="592"/>
                  </a:moveTo>
                  <a:cubicBezTo>
                    <a:pt x="546" y="281"/>
                    <a:pt x="306" y="25"/>
                    <a:pt x="0" y="0"/>
                  </a:cubicBezTo>
                  <a:cubicBezTo>
                    <a:pt x="0" y="1185"/>
                    <a:pt x="0" y="1185"/>
                    <a:pt x="0" y="1185"/>
                  </a:cubicBezTo>
                  <a:cubicBezTo>
                    <a:pt x="306" y="1160"/>
                    <a:pt x="546" y="904"/>
                    <a:pt x="546" y="59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2" name="Freeform 17"/>
            <p:cNvSpPr>
              <a:spLocks noEditPoints="1"/>
            </p:cNvSpPr>
            <p:nvPr/>
          </p:nvSpPr>
          <p:spPr bwMode="auto">
            <a:xfrm>
              <a:off x="4921799" y="2586084"/>
              <a:ext cx="1192313" cy="1187589"/>
            </a:xfrm>
            <a:custGeom>
              <a:avLst/>
              <a:gdLst>
                <a:gd name="T0" fmla="*/ 697 w 1393"/>
                <a:gd name="T1" fmla="*/ 0 h 1391"/>
                <a:gd name="T2" fmla="*/ 0 w 1393"/>
                <a:gd name="T3" fmla="*/ 695 h 1391"/>
                <a:gd name="T4" fmla="*/ 697 w 1393"/>
                <a:gd name="T5" fmla="*/ 1391 h 1391"/>
                <a:gd name="T6" fmla="*/ 1393 w 1393"/>
                <a:gd name="T7" fmla="*/ 695 h 1391"/>
                <a:gd name="T8" fmla="*/ 697 w 1393"/>
                <a:gd name="T9" fmla="*/ 0 h 1391"/>
                <a:gd name="T10" fmla="*/ 697 w 1393"/>
                <a:gd name="T11" fmla="*/ 1291 h 1391"/>
                <a:gd name="T12" fmla="*/ 101 w 1393"/>
                <a:gd name="T13" fmla="*/ 695 h 1391"/>
                <a:gd name="T14" fmla="*/ 697 w 1393"/>
                <a:gd name="T15" fmla="*/ 100 h 1391"/>
                <a:gd name="T16" fmla="*/ 1293 w 1393"/>
                <a:gd name="T17" fmla="*/ 695 h 1391"/>
                <a:gd name="T18" fmla="*/ 697 w 1393"/>
                <a:gd name="T19" fmla="*/ 1291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93" h="1391">
                  <a:moveTo>
                    <a:pt x="697" y="0"/>
                  </a:moveTo>
                  <a:cubicBezTo>
                    <a:pt x="312" y="0"/>
                    <a:pt x="0" y="311"/>
                    <a:pt x="0" y="695"/>
                  </a:cubicBezTo>
                  <a:cubicBezTo>
                    <a:pt x="0" y="1079"/>
                    <a:pt x="312" y="1391"/>
                    <a:pt x="697" y="1391"/>
                  </a:cubicBezTo>
                  <a:cubicBezTo>
                    <a:pt x="1082" y="1391"/>
                    <a:pt x="1393" y="1079"/>
                    <a:pt x="1393" y="695"/>
                  </a:cubicBezTo>
                  <a:cubicBezTo>
                    <a:pt x="1393" y="311"/>
                    <a:pt x="1082" y="0"/>
                    <a:pt x="697" y="0"/>
                  </a:cubicBezTo>
                  <a:close/>
                  <a:moveTo>
                    <a:pt x="697" y="1291"/>
                  </a:moveTo>
                  <a:cubicBezTo>
                    <a:pt x="368" y="1291"/>
                    <a:pt x="101" y="1024"/>
                    <a:pt x="101" y="695"/>
                  </a:cubicBezTo>
                  <a:cubicBezTo>
                    <a:pt x="101" y="367"/>
                    <a:pt x="368" y="100"/>
                    <a:pt x="697" y="100"/>
                  </a:cubicBezTo>
                  <a:cubicBezTo>
                    <a:pt x="1026" y="100"/>
                    <a:pt x="1293" y="367"/>
                    <a:pt x="1293" y="695"/>
                  </a:cubicBezTo>
                  <a:cubicBezTo>
                    <a:pt x="1293" y="1024"/>
                    <a:pt x="1026" y="1291"/>
                    <a:pt x="697" y="12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3" name="Shape 2368"/>
            <p:cNvSpPr/>
            <p:nvPr>
              <p:custDataLst>
                <p:tags r:id="rId7"/>
              </p:custDataLst>
            </p:nvPr>
          </p:nvSpPr>
          <p:spPr>
            <a:xfrm>
              <a:off x="5375704" y="3037637"/>
              <a:ext cx="284502" cy="284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291" y="17673"/>
                  </a:moveTo>
                  <a:cubicBezTo>
                    <a:pt x="11562" y="17673"/>
                    <a:pt x="11782" y="17453"/>
                    <a:pt x="11782" y="17182"/>
                  </a:cubicBezTo>
                  <a:cubicBezTo>
                    <a:pt x="11782" y="16911"/>
                    <a:pt x="11562" y="16691"/>
                    <a:pt x="11291" y="16691"/>
                  </a:cubicBezTo>
                  <a:cubicBezTo>
                    <a:pt x="11020" y="16691"/>
                    <a:pt x="10800" y="16911"/>
                    <a:pt x="10800" y="17182"/>
                  </a:cubicBezTo>
                  <a:cubicBezTo>
                    <a:pt x="10800" y="17453"/>
                    <a:pt x="11020" y="17673"/>
                    <a:pt x="11291" y="17673"/>
                  </a:cubicBezTo>
                  <a:moveTo>
                    <a:pt x="17673" y="18655"/>
                  </a:moveTo>
                  <a:lnTo>
                    <a:pt x="13745" y="18655"/>
                  </a:lnTo>
                  <a:lnTo>
                    <a:pt x="13745" y="12273"/>
                  </a:lnTo>
                  <a:cubicBezTo>
                    <a:pt x="13745" y="12002"/>
                    <a:pt x="13525" y="11782"/>
                    <a:pt x="13255" y="11782"/>
                  </a:cubicBezTo>
                  <a:lnTo>
                    <a:pt x="8345" y="11782"/>
                  </a:lnTo>
                  <a:cubicBezTo>
                    <a:pt x="8075" y="11782"/>
                    <a:pt x="7855" y="12002"/>
                    <a:pt x="7855" y="12273"/>
                  </a:cubicBezTo>
                  <a:lnTo>
                    <a:pt x="7855" y="18655"/>
                  </a:lnTo>
                  <a:lnTo>
                    <a:pt x="3927" y="18655"/>
                  </a:lnTo>
                  <a:lnTo>
                    <a:pt x="3927" y="8058"/>
                  </a:lnTo>
                  <a:lnTo>
                    <a:pt x="10800" y="1185"/>
                  </a:lnTo>
                  <a:lnTo>
                    <a:pt x="17673" y="8058"/>
                  </a:lnTo>
                  <a:cubicBezTo>
                    <a:pt x="17673" y="8058"/>
                    <a:pt x="17673" y="18655"/>
                    <a:pt x="17673" y="18655"/>
                  </a:cubicBezTo>
                  <a:close/>
                  <a:moveTo>
                    <a:pt x="17673" y="20618"/>
                  </a:moveTo>
                  <a:lnTo>
                    <a:pt x="13745" y="20618"/>
                  </a:lnTo>
                  <a:lnTo>
                    <a:pt x="13745" y="19636"/>
                  </a:lnTo>
                  <a:lnTo>
                    <a:pt x="17673" y="19636"/>
                  </a:lnTo>
                  <a:cubicBezTo>
                    <a:pt x="17673" y="19636"/>
                    <a:pt x="17673" y="20618"/>
                    <a:pt x="17673" y="20618"/>
                  </a:cubicBezTo>
                  <a:close/>
                  <a:moveTo>
                    <a:pt x="12764" y="20618"/>
                  </a:moveTo>
                  <a:lnTo>
                    <a:pt x="8836" y="20618"/>
                  </a:lnTo>
                  <a:lnTo>
                    <a:pt x="8836" y="12764"/>
                  </a:lnTo>
                  <a:lnTo>
                    <a:pt x="12764" y="12764"/>
                  </a:lnTo>
                  <a:cubicBezTo>
                    <a:pt x="12764" y="12764"/>
                    <a:pt x="12764" y="20618"/>
                    <a:pt x="12764" y="20618"/>
                  </a:cubicBezTo>
                  <a:close/>
                  <a:moveTo>
                    <a:pt x="7855" y="20618"/>
                  </a:moveTo>
                  <a:lnTo>
                    <a:pt x="3927" y="20618"/>
                  </a:lnTo>
                  <a:lnTo>
                    <a:pt x="3927" y="19636"/>
                  </a:lnTo>
                  <a:lnTo>
                    <a:pt x="7855" y="19636"/>
                  </a:lnTo>
                  <a:cubicBezTo>
                    <a:pt x="7855" y="19636"/>
                    <a:pt x="7855" y="20618"/>
                    <a:pt x="7855" y="20618"/>
                  </a:cubicBezTo>
                  <a:close/>
                  <a:moveTo>
                    <a:pt x="14727" y="1964"/>
                  </a:moveTo>
                  <a:lnTo>
                    <a:pt x="16691" y="1964"/>
                  </a:lnTo>
                  <a:lnTo>
                    <a:pt x="16691" y="5688"/>
                  </a:lnTo>
                  <a:lnTo>
                    <a:pt x="14727" y="3724"/>
                  </a:lnTo>
                  <a:cubicBezTo>
                    <a:pt x="14727" y="3724"/>
                    <a:pt x="14727" y="1964"/>
                    <a:pt x="14727" y="1964"/>
                  </a:cubicBezTo>
                  <a:close/>
                  <a:moveTo>
                    <a:pt x="21456" y="10453"/>
                  </a:moveTo>
                  <a:lnTo>
                    <a:pt x="17673" y="6670"/>
                  </a:lnTo>
                  <a:lnTo>
                    <a:pt x="17673" y="1473"/>
                  </a:lnTo>
                  <a:cubicBezTo>
                    <a:pt x="17673" y="1202"/>
                    <a:pt x="17453" y="982"/>
                    <a:pt x="17182" y="982"/>
                  </a:cubicBezTo>
                  <a:lnTo>
                    <a:pt x="14236" y="982"/>
                  </a:lnTo>
                  <a:cubicBezTo>
                    <a:pt x="13966" y="982"/>
                    <a:pt x="13745" y="1202"/>
                    <a:pt x="13745" y="1473"/>
                  </a:cubicBezTo>
                  <a:lnTo>
                    <a:pt x="13745" y="2742"/>
                  </a:lnTo>
                  <a:lnTo>
                    <a:pt x="11147" y="144"/>
                  </a:lnTo>
                  <a:cubicBezTo>
                    <a:pt x="11058" y="55"/>
                    <a:pt x="10935" y="0"/>
                    <a:pt x="10800" y="0"/>
                  </a:cubicBezTo>
                  <a:cubicBezTo>
                    <a:pt x="10665" y="0"/>
                    <a:pt x="10542" y="55"/>
                    <a:pt x="10453" y="144"/>
                  </a:cubicBezTo>
                  <a:lnTo>
                    <a:pt x="144" y="10453"/>
                  </a:lnTo>
                  <a:cubicBezTo>
                    <a:pt x="55" y="10542"/>
                    <a:pt x="0" y="10665"/>
                    <a:pt x="0" y="10800"/>
                  </a:cubicBezTo>
                  <a:cubicBezTo>
                    <a:pt x="0" y="11072"/>
                    <a:pt x="220" y="11291"/>
                    <a:pt x="491" y="11291"/>
                  </a:cubicBezTo>
                  <a:cubicBezTo>
                    <a:pt x="626" y="11291"/>
                    <a:pt x="749" y="11236"/>
                    <a:pt x="838" y="11147"/>
                  </a:cubicBezTo>
                  <a:lnTo>
                    <a:pt x="2945" y="9040"/>
                  </a:lnTo>
                  <a:lnTo>
                    <a:pt x="2945" y="21109"/>
                  </a:lnTo>
                  <a:cubicBezTo>
                    <a:pt x="2945" y="21381"/>
                    <a:pt x="3166" y="21600"/>
                    <a:pt x="3436" y="21600"/>
                  </a:cubicBezTo>
                  <a:lnTo>
                    <a:pt x="18164" y="21600"/>
                  </a:lnTo>
                  <a:cubicBezTo>
                    <a:pt x="18434" y="21600"/>
                    <a:pt x="18655" y="21381"/>
                    <a:pt x="18655" y="21109"/>
                  </a:cubicBezTo>
                  <a:lnTo>
                    <a:pt x="18655" y="9040"/>
                  </a:lnTo>
                  <a:lnTo>
                    <a:pt x="20762" y="11147"/>
                  </a:lnTo>
                  <a:cubicBezTo>
                    <a:pt x="20851" y="11236"/>
                    <a:pt x="20974" y="11291"/>
                    <a:pt x="21109" y="11291"/>
                  </a:cubicBezTo>
                  <a:cubicBezTo>
                    <a:pt x="21380" y="11291"/>
                    <a:pt x="21600" y="11072"/>
                    <a:pt x="21600" y="10800"/>
                  </a:cubicBezTo>
                  <a:cubicBezTo>
                    <a:pt x="21600" y="10665"/>
                    <a:pt x="21545" y="10542"/>
                    <a:pt x="21456" y="10453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9" tIns="19049" rIns="19049" bIns="19049" anchor="ctr"/>
            <a:lstStyle/>
            <a:p>
              <a:pPr marL="0" marR="0" lvl="0" indent="0" algn="ctr" defTabSz="2286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6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ea typeface="Arial" panose="020B0604020202020204"/>
                <a:cs typeface="Arial" panose="020B0604020202020204"/>
                <a:sym typeface="Gill Sans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0800000">
            <a:off x="6015355" y="3643630"/>
            <a:ext cx="994410" cy="644525"/>
            <a:chOff x="4787920" y="2586084"/>
            <a:chExt cx="1326192" cy="1187589"/>
          </a:xfrm>
          <a:solidFill>
            <a:schemeClr val="bg2">
              <a:lumMod val="50000"/>
            </a:schemeClr>
          </a:solidFill>
        </p:grpSpPr>
        <p:sp>
          <p:nvSpPr>
            <p:cNvPr id="9" name="Freeform 7"/>
            <p:cNvSpPr/>
            <p:nvPr>
              <p:custDataLst>
                <p:tags r:id="rId8"/>
              </p:custDataLst>
            </p:nvPr>
          </p:nvSpPr>
          <p:spPr bwMode="auto">
            <a:xfrm>
              <a:off x="4787920" y="3066474"/>
              <a:ext cx="154355" cy="228382"/>
            </a:xfrm>
            <a:custGeom>
              <a:avLst/>
              <a:gdLst>
                <a:gd name="T0" fmla="*/ 98 w 98"/>
                <a:gd name="T1" fmla="*/ 145 h 145"/>
                <a:gd name="T2" fmla="*/ 0 w 98"/>
                <a:gd name="T3" fmla="*/ 72 h 145"/>
                <a:gd name="T4" fmla="*/ 98 w 98"/>
                <a:gd name="T5" fmla="*/ 0 h 145"/>
                <a:gd name="T6" fmla="*/ 98 w 98"/>
                <a:gd name="T7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45">
                  <a:moveTo>
                    <a:pt x="98" y="145"/>
                  </a:moveTo>
                  <a:lnTo>
                    <a:pt x="0" y="72"/>
                  </a:lnTo>
                  <a:lnTo>
                    <a:pt x="98" y="0"/>
                  </a:lnTo>
                  <a:lnTo>
                    <a:pt x="98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" name="Oval 11"/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4921799" y="2586084"/>
              <a:ext cx="1192313" cy="118758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" name="Oval 12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5008426" y="2671137"/>
              <a:ext cx="1019058" cy="101748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" name="Freeform 13"/>
            <p:cNvSpPr/>
            <p:nvPr>
              <p:custDataLst>
                <p:tags r:id="rId11"/>
              </p:custDataLst>
            </p:nvPr>
          </p:nvSpPr>
          <p:spPr bwMode="auto">
            <a:xfrm>
              <a:off x="5561270" y="2674287"/>
              <a:ext cx="466215" cy="1012758"/>
            </a:xfrm>
            <a:custGeom>
              <a:avLst/>
              <a:gdLst>
                <a:gd name="T0" fmla="*/ 546 w 546"/>
                <a:gd name="T1" fmla="*/ 592 h 1185"/>
                <a:gd name="T2" fmla="*/ 0 w 546"/>
                <a:gd name="T3" fmla="*/ 0 h 1185"/>
                <a:gd name="T4" fmla="*/ 0 w 546"/>
                <a:gd name="T5" fmla="*/ 1185 h 1185"/>
                <a:gd name="T6" fmla="*/ 546 w 546"/>
                <a:gd name="T7" fmla="*/ 592 h 1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6" h="1185">
                  <a:moveTo>
                    <a:pt x="546" y="592"/>
                  </a:moveTo>
                  <a:cubicBezTo>
                    <a:pt x="546" y="281"/>
                    <a:pt x="306" y="25"/>
                    <a:pt x="0" y="0"/>
                  </a:cubicBezTo>
                  <a:cubicBezTo>
                    <a:pt x="0" y="1185"/>
                    <a:pt x="0" y="1185"/>
                    <a:pt x="0" y="1185"/>
                  </a:cubicBezTo>
                  <a:cubicBezTo>
                    <a:pt x="306" y="1160"/>
                    <a:pt x="546" y="904"/>
                    <a:pt x="546" y="59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Freeform 17"/>
            <p:cNvSpPr>
              <a:spLocks noEditPoints="1"/>
            </p:cNvSpPr>
            <p:nvPr/>
          </p:nvSpPr>
          <p:spPr bwMode="auto">
            <a:xfrm>
              <a:off x="4921799" y="2586084"/>
              <a:ext cx="1192313" cy="1187589"/>
            </a:xfrm>
            <a:custGeom>
              <a:avLst/>
              <a:gdLst>
                <a:gd name="T0" fmla="*/ 697 w 1393"/>
                <a:gd name="T1" fmla="*/ 0 h 1391"/>
                <a:gd name="T2" fmla="*/ 0 w 1393"/>
                <a:gd name="T3" fmla="*/ 695 h 1391"/>
                <a:gd name="T4" fmla="*/ 697 w 1393"/>
                <a:gd name="T5" fmla="*/ 1391 h 1391"/>
                <a:gd name="T6" fmla="*/ 1393 w 1393"/>
                <a:gd name="T7" fmla="*/ 695 h 1391"/>
                <a:gd name="T8" fmla="*/ 697 w 1393"/>
                <a:gd name="T9" fmla="*/ 0 h 1391"/>
                <a:gd name="T10" fmla="*/ 697 w 1393"/>
                <a:gd name="T11" fmla="*/ 1291 h 1391"/>
                <a:gd name="T12" fmla="*/ 101 w 1393"/>
                <a:gd name="T13" fmla="*/ 695 h 1391"/>
                <a:gd name="T14" fmla="*/ 697 w 1393"/>
                <a:gd name="T15" fmla="*/ 100 h 1391"/>
                <a:gd name="T16" fmla="*/ 1293 w 1393"/>
                <a:gd name="T17" fmla="*/ 695 h 1391"/>
                <a:gd name="T18" fmla="*/ 697 w 1393"/>
                <a:gd name="T19" fmla="*/ 1291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93" h="1391">
                  <a:moveTo>
                    <a:pt x="697" y="0"/>
                  </a:moveTo>
                  <a:cubicBezTo>
                    <a:pt x="312" y="0"/>
                    <a:pt x="0" y="311"/>
                    <a:pt x="0" y="695"/>
                  </a:cubicBezTo>
                  <a:cubicBezTo>
                    <a:pt x="0" y="1079"/>
                    <a:pt x="312" y="1391"/>
                    <a:pt x="697" y="1391"/>
                  </a:cubicBezTo>
                  <a:cubicBezTo>
                    <a:pt x="1082" y="1391"/>
                    <a:pt x="1393" y="1079"/>
                    <a:pt x="1393" y="695"/>
                  </a:cubicBezTo>
                  <a:cubicBezTo>
                    <a:pt x="1393" y="311"/>
                    <a:pt x="1082" y="0"/>
                    <a:pt x="697" y="0"/>
                  </a:cubicBezTo>
                  <a:close/>
                  <a:moveTo>
                    <a:pt x="697" y="1291"/>
                  </a:moveTo>
                  <a:cubicBezTo>
                    <a:pt x="368" y="1291"/>
                    <a:pt x="101" y="1024"/>
                    <a:pt x="101" y="695"/>
                  </a:cubicBezTo>
                  <a:cubicBezTo>
                    <a:pt x="101" y="367"/>
                    <a:pt x="368" y="100"/>
                    <a:pt x="697" y="100"/>
                  </a:cubicBezTo>
                  <a:cubicBezTo>
                    <a:pt x="1026" y="100"/>
                    <a:pt x="1293" y="367"/>
                    <a:pt x="1293" y="695"/>
                  </a:cubicBezTo>
                  <a:cubicBezTo>
                    <a:pt x="1293" y="1024"/>
                    <a:pt x="1026" y="1291"/>
                    <a:pt x="697" y="12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4" name="Shape 2368"/>
            <p:cNvSpPr/>
            <p:nvPr>
              <p:custDataLst>
                <p:tags r:id="rId12"/>
              </p:custDataLst>
            </p:nvPr>
          </p:nvSpPr>
          <p:spPr>
            <a:xfrm>
              <a:off x="5375704" y="3037637"/>
              <a:ext cx="284502" cy="284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291" y="17673"/>
                  </a:moveTo>
                  <a:cubicBezTo>
                    <a:pt x="11562" y="17673"/>
                    <a:pt x="11782" y="17453"/>
                    <a:pt x="11782" y="17182"/>
                  </a:cubicBezTo>
                  <a:cubicBezTo>
                    <a:pt x="11782" y="16911"/>
                    <a:pt x="11562" y="16691"/>
                    <a:pt x="11291" y="16691"/>
                  </a:cubicBezTo>
                  <a:cubicBezTo>
                    <a:pt x="11020" y="16691"/>
                    <a:pt x="10800" y="16911"/>
                    <a:pt x="10800" y="17182"/>
                  </a:cubicBezTo>
                  <a:cubicBezTo>
                    <a:pt x="10800" y="17453"/>
                    <a:pt x="11020" y="17673"/>
                    <a:pt x="11291" y="17673"/>
                  </a:cubicBezTo>
                  <a:moveTo>
                    <a:pt x="17673" y="18655"/>
                  </a:moveTo>
                  <a:lnTo>
                    <a:pt x="13745" y="18655"/>
                  </a:lnTo>
                  <a:lnTo>
                    <a:pt x="13745" y="12273"/>
                  </a:lnTo>
                  <a:cubicBezTo>
                    <a:pt x="13745" y="12002"/>
                    <a:pt x="13525" y="11782"/>
                    <a:pt x="13255" y="11782"/>
                  </a:cubicBezTo>
                  <a:lnTo>
                    <a:pt x="8345" y="11782"/>
                  </a:lnTo>
                  <a:cubicBezTo>
                    <a:pt x="8075" y="11782"/>
                    <a:pt x="7855" y="12002"/>
                    <a:pt x="7855" y="12273"/>
                  </a:cubicBezTo>
                  <a:lnTo>
                    <a:pt x="7855" y="18655"/>
                  </a:lnTo>
                  <a:lnTo>
                    <a:pt x="3927" y="18655"/>
                  </a:lnTo>
                  <a:lnTo>
                    <a:pt x="3927" y="8058"/>
                  </a:lnTo>
                  <a:lnTo>
                    <a:pt x="10800" y="1185"/>
                  </a:lnTo>
                  <a:lnTo>
                    <a:pt x="17673" y="8058"/>
                  </a:lnTo>
                  <a:cubicBezTo>
                    <a:pt x="17673" y="8058"/>
                    <a:pt x="17673" y="18655"/>
                    <a:pt x="17673" y="18655"/>
                  </a:cubicBezTo>
                  <a:close/>
                  <a:moveTo>
                    <a:pt x="17673" y="20618"/>
                  </a:moveTo>
                  <a:lnTo>
                    <a:pt x="13745" y="20618"/>
                  </a:lnTo>
                  <a:lnTo>
                    <a:pt x="13745" y="19636"/>
                  </a:lnTo>
                  <a:lnTo>
                    <a:pt x="17673" y="19636"/>
                  </a:lnTo>
                  <a:cubicBezTo>
                    <a:pt x="17673" y="19636"/>
                    <a:pt x="17673" y="20618"/>
                    <a:pt x="17673" y="20618"/>
                  </a:cubicBezTo>
                  <a:close/>
                  <a:moveTo>
                    <a:pt x="12764" y="20618"/>
                  </a:moveTo>
                  <a:lnTo>
                    <a:pt x="8836" y="20618"/>
                  </a:lnTo>
                  <a:lnTo>
                    <a:pt x="8836" y="12764"/>
                  </a:lnTo>
                  <a:lnTo>
                    <a:pt x="12764" y="12764"/>
                  </a:lnTo>
                  <a:cubicBezTo>
                    <a:pt x="12764" y="12764"/>
                    <a:pt x="12764" y="20618"/>
                    <a:pt x="12764" y="20618"/>
                  </a:cubicBezTo>
                  <a:close/>
                  <a:moveTo>
                    <a:pt x="7855" y="20618"/>
                  </a:moveTo>
                  <a:lnTo>
                    <a:pt x="3927" y="20618"/>
                  </a:lnTo>
                  <a:lnTo>
                    <a:pt x="3927" y="19636"/>
                  </a:lnTo>
                  <a:lnTo>
                    <a:pt x="7855" y="19636"/>
                  </a:lnTo>
                  <a:cubicBezTo>
                    <a:pt x="7855" y="19636"/>
                    <a:pt x="7855" y="20618"/>
                    <a:pt x="7855" y="20618"/>
                  </a:cubicBezTo>
                  <a:close/>
                  <a:moveTo>
                    <a:pt x="14727" y="1964"/>
                  </a:moveTo>
                  <a:lnTo>
                    <a:pt x="16691" y="1964"/>
                  </a:lnTo>
                  <a:lnTo>
                    <a:pt x="16691" y="5688"/>
                  </a:lnTo>
                  <a:lnTo>
                    <a:pt x="14727" y="3724"/>
                  </a:lnTo>
                  <a:cubicBezTo>
                    <a:pt x="14727" y="3724"/>
                    <a:pt x="14727" y="1964"/>
                    <a:pt x="14727" y="1964"/>
                  </a:cubicBezTo>
                  <a:close/>
                  <a:moveTo>
                    <a:pt x="21456" y="10453"/>
                  </a:moveTo>
                  <a:lnTo>
                    <a:pt x="17673" y="6670"/>
                  </a:lnTo>
                  <a:lnTo>
                    <a:pt x="17673" y="1473"/>
                  </a:lnTo>
                  <a:cubicBezTo>
                    <a:pt x="17673" y="1202"/>
                    <a:pt x="17453" y="982"/>
                    <a:pt x="17182" y="982"/>
                  </a:cubicBezTo>
                  <a:lnTo>
                    <a:pt x="14236" y="982"/>
                  </a:lnTo>
                  <a:cubicBezTo>
                    <a:pt x="13966" y="982"/>
                    <a:pt x="13745" y="1202"/>
                    <a:pt x="13745" y="1473"/>
                  </a:cubicBezTo>
                  <a:lnTo>
                    <a:pt x="13745" y="2742"/>
                  </a:lnTo>
                  <a:lnTo>
                    <a:pt x="11147" y="144"/>
                  </a:lnTo>
                  <a:cubicBezTo>
                    <a:pt x="11058" y="55"/>
                    <a:pt x="10935" y="0"/>
                    <a:pt x="10800" y="0"/>
                  </a:cubicBezTo>
                  <a:cubicBezTo>
                    <a:pt x="10665" y="0"/>
                    <a:pt x="10542" y="55"/>
                    <a:pt x="10453" y="144"/>
                  </a:cubicBezTo>
                  <a:lnTo>
                    <a:pt x="144" y="10453"/>
                  </a:lnTo>
                  <a:cubicBezTo>
                    <a:pt x="55" y="10542"/>
                    <a:pt x="0" y="10665"/>
                    <a:pt x="0" y="10800"/>
                  </a:cubicBezTo>
                  <a:cubicBezTo>
                    <a:pt x="0" y="11072"/>
                    <a:pt x="220" y="11291"/>
                    <a:pt x="491" y="11291"/>
                  </a:cubicBezTo>
                  <a:cubicBezTo>
                    <a:pt x="626" y="11291"/>
                    <a:pt x="749" y="11236"/>
                    <a:pt x="838" y="11147"/>
                  </a:cubicBezTo>
                  <a:lnTo>
                    <a:pt x="2945" y="9040"/>
                  </a:lnTo>
                  <a:lnTo>
                    <a:pt x="2945" y="21109"/>
                  </a:lnTo>
                  <a:cubicBezTo>
                    <a:pt x="2945" y="21381"/>
                    <a:pt x="3166" y="21600"/>
                    <a:pt x="3436" y="21600"/>
                  </a:cubicBezTo>
                  <a:lnTo>
                    <a:pt x="18164" y="21600"/>
                  </a:lnTo>
                  <a:cubicBezTo>
                    <a:pt x="18434" y="21600"/>
                    <a:pt x="18655" y="21381"/>
                    <a:pt x="18655" y="21109"/>
                  </a:cubicBezTo>
                  <a:lnTo>
                    <a:pt x="18655" y="9040"/>
                  </a:lnTo>
                  <a:lnTo>
                    <a:pt x="20762" y="11147"/>
                  </a:lnTo>
                  <a:cubicBezTo>
                    <a:pt x="20851" y="11236"/>
                    <a:pt x="20974" y="11291"/>
                    <a:pt x="21109" y="11291"/>
                  </a:cubicBezTo>
                  <a:cubicBezTo>
                    <a:pt x="21380" y="11291"/>
                    <a:pt x="21600" y="11072"/>
                    <a:pt x="21600" y="10800"/>
                  </a:cubicBezTo>
                  <a:cubicBezTo>
                    <a:pt x="21600" y="10665"/>
                    <a:pt x="21545" y="10542"/>
                    <a:pt x="21456" y="10453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9" tIns="19049" rIns="19049" bIns="19049" anchor="ctr"/>
            <a:lstStyle/>
            <a:p>
              <a:pPr marL="0" marR="0" lvl="0" indent="0" algn="ctr" defTabSz="2286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6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ea typeface="Arial" panose="020B0604020202020204"/>
                <a:cs typeface="Arial" panose="020B0604020202020204"/>
                <a:sym typeface="Gill Sans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499610" y="3212465"/>
            <a:ext cx="962025" cy="830580"/>
            <a:chOff x="4787920" y="2586084"/>
            <a:chExt cx="1326192" cy="1187589"/>
          </a:xfrm>
        </p:grpSpPr>
        <p:sp>
          <p:nvSpPr>
            <p:cNvPr id="16" name="Freeform 7"/>
            <p:cNvSpPr/>
            <p:nvPr>
              <p:custDataLst>
                <p:tags r:id="rId13"/>
              </p:custDataLst>
            </p:nvPr>
          </p:nvSpPr>
          <p:spPr bwMode="auto">
            <a:xfrm>
              <a:off x="4787920" y="3066474"/>
              <a:ext cx="154355" cy="228382"/>
            </a:xfrm>
            <a:custGeom>
              <a:avLst/>
              <a:gdLst>
                <a:gd name="T0" fmla="*/ 98 w 98"/>
                <a:gd name="T1" fmla="*/ 145 h 145"/>
                <a:gd name="T2" fmla="*/ 0 w 98"/>
                <a:gd name="T3" fmla="*/ 72 h 145"/>
                <a:gd name="T4" fmla="*/ 98 w 98"/>
                <a:gd name="T5" fmla="*/ 0 h 145"/>
                <a:gd name="T6" fmla="*/ 98 w 98"/>
                <a:gd name="T7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45">
                  <a:moveTo>
                    <a:pt x="98" y="145"/>
                  </a:moveTo>
                  <a:lnTo>
                    <a:pt x="0" y="72"/>
                  </a:lnTo>
                  <a:lnTo>
                    <a:pt x="98" y="0"/>
                  </a:lnTo>
                  <a:lnTo>
                    <a:pt x="98" y="1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4" name="Oval 11"/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4921799" y="2586084"/>
              <a:ext cx="1192313" cy="1187589"/>
            </a:xfrm>
            <a:prstGeom prst="ellipse">
              <a:avLst/>
            </a:prstGeom>
            <a:solidFill>
              <a:srgbClr val="F8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5" name="Oval 12"/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5008426" y="2671137"/>
              <a:ext cx="1019058" cy="10174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6" name="Freeform 13"/>
            <p:cNvSpPr/>
            <p:nvPr>
              <p:custDataLst>
                <p:tags r:id="rId16"/>
              </p:custDataLst>
            </p:nvPr>
          </p:nvSpPr>
          <p:spPr bwMode="auto">
            <a:xfrm>
              <a:off x="5561270" y="2674287"/>
              <a:ext cx="466215" cy="1012758"/>
            </a:xfrm>
            <a:custGeom>
              <a:avLst/>
              <a:gdLst>
                <a:gd name="T0" fmla="*/ 546 w 546"/>
                <a:gd name="T1" fmla="*/ 592 h 1185"/>
                <a:gd name="T2" fmla="*/ 0 w 546"/>
                <a:gd name="T3" fmla="*/ 0 h 1185"/>
                <a:gd name="T4" fmla="*/ 0 w 546"/>
                <a:gd name="T5" fmla="*/ 1185 h 1185"/>
                <a:gd name="T6" fmla="*/ 546 w 546"/>
                <a:gd name="T7" fmla="*/ 592 h 1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6" h="1185">
                  <a:moveTo>
                    <a:pt x="546" y="592"/>
                  </a:moveTo>
                  <a:cubicBezTo>
                    <a:pt x="546" y="281"/>
                    <a:pt x="306" y="25"/>
                    <a:pt x="0" y="0"/>
                  </a:cubicBezTo>
                  <a:cubicBezTo>
                    <a:pt x="0" y="1185"/>
                    <a:pt x="0" y="1185"/>
                    <a:pt x="0" y="1185"/>
                  </a:cubicBezTo>
                  <a:cubicBezTo>
                    <a:pt x="306" y="1160"/>
                    <a:pt x="546" y="904"/>
                    <a:pt x="546" y="592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7" name="Freeform 17"/>
            <p:cNvSpPr>
              <a:spLocks noEditPoints="1"/>
            </p:cNvSpPr>
            <p:nvPr/>
          </p:nvSpPr>
          <p:spPr bwMode="auto">
            <a:xfrm>
              <a:off x="4921799" y="2586084"/>
              <a:ext cx="1192313" cy="1187589"/>
            </a:xfrm>
            <a:custGeom>
              <a:avLst/>
              <a:gdLst>
                <a:gd name="T0" fmla="*/ 697 w 1393"/>
                <a:gd name="T1" fmla="*/ 0 h 1391"/>
                <a:gd name="T2" fmla="*/ 0 w 1393"/>
                <a:gd name="T3" fmla="*/ 695 h 1391"/>
                <a:gd name="T4" fmla="*/ 697 w 1393"/>
                <a:gd name="T5" fmla="*/ 1391 h 1391"/>
                <a:gd name="T6" fmla="*/ 1393 w 1393"/>
                <a:gd name="T7" fmla="*/ 695 h 1391"/>
                <a:gd name="T8" fmla="*/ 697 w 1393"/>
                <a:gd name="T9" fmla="*/ 0 h 1391"/>
                <a:gd name="T10" fmla="*/ 697 w 1393"/>
                <a:gd name="T11" fmla="*/ 1291 h 1391"/>
                <a:gd name="T12" fmla="*/ 101 w 1393"/>
                <a:gd name="T13" fmla="*/ 695 h 1391"/>
                <a:gd name="T14" fmla="*/ 697 w 1393"/>
                <a:gd name="T15" fmla="*/ 100 h 1391"/>
                <a:gd name="T16" fmla="*/ 1293 w 1393"/>
                <a:gd name="T17" fmla="*/ 695 h 1391"/>
                <a:gd name="T18" fmla="*/ 697 w 1393"/>
                <a:gd name="T19" fmla="*/ 1291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93" h="1391">
                  <a:moveTo>
                    <a:pt x="697" y="0"/>
                  </a:moveTo>
                  <a:cubicBezTo>
                    <a:pt x="312" y="0"/>
                    <a:pt x="0" y="311"/>
                    <a:pt x="0" y="695"/>
                  </a:cubicBezTo>
                  <a:cubicBezTo>
                    <a:pt x="0" y="1079"/>
                    <a:pt x="312" y="1391"/>
                    <a:pt x="697" y="1391"/>
                  </a:cubicBezTo>
                  <a:cubicBezTo>
                    <a:pt x="1082" y="1391"/>
                    <a:pt x="1393" y="1079"/>
                    <a:pt x="1393" y="695"/>
                  </a:cubicBezTo>
                  <a:cubicBezTo>
                    <a:pt x="1393" y="311"/>
                    <a:pt x="1082" y="0"/>
                    <a:pt x="697" y="0"/>
                  </a:cubicBezTo>
                  <a:close/>
                  <a:moveTo>
                    <a:pt x="697" y="1291"/>
                  </a:moveTo>
                  <a:cubicBezTo>
                    <a:pt x="368" y="1291"/>
                    <a:pt x="101" y="1024"/>
                    <a:pt x="101" y="695"/>
                  </a:cubicBezTo>
                  <a:cubicBezTo>
                    <a:pt x="101" y="367"/>
                    <a:pt x="368" y="100"/>
                    <a:pt x="697" y="100"/>
                  </a:cubicBezTo>
                  <a:cubicBezTo>
                    <a:pt x="1026" y="100"/>
                    <a:pt x="1293" y="367"/>
                    <a:pt x="1293" y="695"/>
                  </a:cubicBezTo>
                  <a:cubicBezTo>
                    <a:pt x="1293" y="1024"/>
                    <a:pt x="1026" y="1291"/>
                    <a:pt x="697" y="1291"/>
                  </a:cubicBezTo>
                  <a:close/>
                </a:path>
              </a:pathLst>
            </a:custGeom>
            <a:solidFill>
              <a:srgbClr val="EEF2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8" name="Shape 2368"/>
            <p:cNvSpPr/>
            <p:nvPr>
              <p:custDataLst>
                <p:tags r:id="rId17"/>
              </p:custDataLst>
            </p:nvPr>
          </p:nvSpPr>
          <p:spPr>
            <a:xfrm>
              <a:off x="5375296" y="3037460"/>
              <a:ext cx="284497" cy="284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291" y="17673"/>
                  </a:moveTo>
                  <a:cubicBezTo>
                    <a:pt x="11562" y="17673"/>
                    <a:pt x="11782" y="17453"/>
                    <a:pt x="11782" y="17182"/>
                  </a:cubicBezTo>
                  <a:cubicBezTo>
                    <a:pt x="11782" y="16911"/>
                    <a:pt x="11562" y="16691"/>
                    <a:pt x="11291" y="16691"/>
                  </a:cubicBezTo>
                  <a:cubicBezTo>
                    <a:pt x="11020" y="16691"/>
                    <a:pt x="10800" y="16911"/>
                    <a:pt x="10800" y="17182"/>
                  </a:cubicBezTo>
                  <a:cubicBezTo>
                    <a:pt x="10800" y="17453"/>
                    <a:pt x="11020" y="17673"/>
                    <a:pt x="11291" y="17673"/>
                  </a:cubicBezTo>
                  <a:moveTo>
                    <a:pt x="17673" y="18655"/>
                  </a:moveTo>
                  <a:lnTo>
                    <a:pt x="13745" y="18655"/>
                  </a:lnTo>
                  <a:lnTo>
                    <a:pt x="13745" y="12273"/>
                  </a:lnTo>
                  <a:cubicBezTo>
                    <a:pt x="13745" y="12002"/>
                    <a:pt x="13525" y="11782"/>
                    <a:pt x="13255" y="11782"/>
                  </a:cubicBezTo>
                  <a:lnTo>
                    <a:pt x="8345" y="11782"/>
                  </a:lnTo>
                  <a:cubicBezTo>
                    <a:pt x="8075" y="11782"/>
                    <a:pt x="7855" y="12002"/>
                    <a:pt x="7855" y="12273"/>
                  </a:cubicBezTo>
                  <a:lnTo>
                    <a:pt x="7855" y="18655"/>
                  </a:lnTo>
                  <a:lnTo>
                    <a:pt x="3927" y="18655"/>
                  </a:lnTo>
                  <a:lnTo>
                    <a:pt x="3927" y="8058"/>
                  </a:lnTo>
                  <a:lnTo>
                    <a:pt x="10800" y="1185"/>
                  </a:lnTo>
                  <a:lnTo>
                    <a:pt x="17673" y="8058"/>
                  </a:lnTo>
                  <a:cubicBezTo>
                    <a:pt x="17673" y="8058"/>
                    <a:pt x="17673" y="18655"/>
                    <a:pt x="17673" y="18655"/>
                  </a:cubicBezTo>
                  <a:close/>
                  <a:moveTo>
                    <a:pt x="17673" y="20618"/>
                  </a:moveTo>
                  <a:lnTo>
                    <a:pt x="13745" y="20618"/>
                  </a:lnTo>
                  <a:lnTo>
                    <a:pt x="13745" y="19636"/>
                  </a:lnTo>
                  <a:lnTo>
                    <a:pt x="17673" y="19636"/>
                  </a:lnTo>
                  <a:cubicBezTo>
                    <a:pt x="17673" y="19636"/>
                    <a:pt x="17673" y="20618"/>
                    <a:pt x="17673" y="20618"/>
                  </a:cubicBezTo>
                  <a:close/>
                  <a:moveTo>
                    <a:pt x="12764" y="20618"/>
                  </a:moveTo>
                  <a:lnTo>
                    <a:pt x="8836" y="20618"/>
                  </a:lnTo>
                  <a:lnTo>
                    <a:pt x="8836" y="12764"/>
                  </a:lnTo>
                  <a:lnTo>
                    <a:pt x="12764" y="12764"/>
                  </a:lnTo>
                  <a:cubicBezTo>
                    <a:pt x="12764" y="12764"/>
                    <a:pt x="12764" y="20618"/>
                    <a:pt x="12764" y="20618"/>
                  </a:cubicBezTo>
                  <a:close/>
                  <a:moveTo>
                    <a:pt x="7855" y="20618"/>
                  </a:moveTo>
                  <a:lnTo>
                    <a:pt x="3927" y="20618"/>
                  </a:lnTo>
                  <a:lnTo>
                    <a:pt x="3927" y="19636"/>
                  </a:lnTo>
                  <a:lnTo>
                    <a:pt x="7855" y="19636"/>
                  </a:lnTo>
                  <a:cubicBezTo>
                    <a:pt x="7855" y="19636"/>
                    <a:pt x="7855" y="20618"/>
                    <a:pt x="7855" y="20618"/>
                  </a:cubicBezTo>
                  <a:close/>
                  <a:moveTo>
                    <a:pt x="14727" y="1964"/>
                  </a:moveTo>
                  <a:lnTo>
                    <a:pt x="16691" y="1964"/>
                  </a:lnTo>
                  <a:lnTo>
                    <a:pt x="16691" y="5688"/>
                  </a:lnTo>
                  <a:lnTo>
                    <a:pt x="14727" y="3724"/>
                  </a:lnTo>
                  <a:cubicBezTo>
                    <a:pt x="14727" y="3724"/>
                    <a:pt x="14727" y="1964"/>
                    <a:pt x="14727" y="1964"/>
                  </a:cubicBezTo>
                  <a:close/>
                  <a:moveTo>
                    <a:pt x="21456" y="10453"/>
                  </a:moveTo>
                  <a:lnTo>
                    <a:pt x="17673" y="6670"/>
                  </a:lnTo>
                  <a:lnTo>
                    <a:pt x="17673" y="1473"/>
                  </a:lnTo>
                  <a:cubicBezTo>
                    <a:pt x="17673" y="1202"/>
                    <a:pt x="17453" y="982"/>
                    <a:pt x="17182" y="982"/>
                  </a:cubicBezTo>
                  <a:lnTo>
                    <a:pt x="14236" y="982"/>
                  </a:lnTo>
                  <a:cubicBezTo>
                    <a:pt x="13966" y="982"/>
                    <a:pt x="13745" y="1202"/>
                    <a:pt x="13745" y="1473"/>
                  </a:cubicBezTo>
                  <a:lnTo>
                    <a:pt x="13745" y="2742"/>
                  </a:lnTo>
                  <a:lnTo>
                    <a:pt x="11147" y="144"/>
                  </a:lnTo>
                  <a:cubicBezTo>
                    <a:pt x="11058" y="55"/>
                    <a:pt x="10935" y="0"/>
                    <a:pt x="10800" y="0"/>
                  </a:cubicBezTo>
                  <a:cubicBezTo>
                    <a:pt x="10665" y="0"/>
                    <a:pt x="10542" y="55"/>
                    <a:pt x="10453" y="144"/>
                  </a:cubicBezTo>
                  <a:lnTo>
                    <a:pt x="144" y="10453"/>
                  </a:lnTo>
                  <a:cubicBezTo>
                    <a:pt x="55" y="10542"/>
                    <a:pt x="0" y="10665"/>
                    <a:pt x="0" y="10800"/>
                  </a:cubicBezTo>
                  <a:cubicBezTo>
                    <a:pt x="0" y="11072"/>
                    <a:pt x="220" y="11291"/>
                    <a:pt x="491" y="11291"/>
                  </a:cubicBezTo>
                  <a:cubicBezTo>
                    <a:pt x="626" y="11291"/>
                    <a:pt x="749" y="11236"/>
                    <a:pt x="838" y="11147"/>
                  </a:cubicBezTo>
                  <a:lnTo>
                    <a:pt x="2945" y="9040"/>
                  </a:lnTo>
                  <a:lnTo>
                    <a:pt x="2945" y="21109"/>
                  </a:lnTo>
                  <a:cubicBezTo>
                    <a:pt x="2945" y="21381"/>
                    <a:pt x="3166" y="21600"/>
                    <a:pt x="3436" y="21600"/>
                  </a:cubicBezTo>
                  <a:lnTo>
                    <a:pt x="18164" y="21600"/>
                  </a:lnTo>
                  <a:cubicBezTo>
                    <a:pt x="18434" y="21600"/>
                    <a:pt x="18655" y="21381"/>
                    <a:pt x="18655" y="21109"/>
                  </a:cubicBezTo>
                  <a:lnTo>
                    <a:pt x="18655" y="9040"/>
                  </a:lnTo>
                  <a:lnTo>
                    <a:pt x="20762" y="11147"/>
                  </a:lnTo>
                  <a:cubicBezTo>
                    <a:pt x="20851" y="11236"/>
                    <a:pt x="20974" y="11291"/>
                    <a:pt x="21109" y="11291"/>
                  </a:cubicBezTo>
                  <a:cubicBezTo>
                    <a:pt x="21380" y="11291"/>
                    <a:pt x="21600" y="11072"/>
                    <a:pt x="21600" y="10800"/>
                  </a:cubicBezTo>
                  <a:cubicBezTo>
                    <a:pt x="21600" y="10665"/>
                    <a:pt x="21545" y="10542"/>
                    <a:pt x="21456" y="10453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9" tIns="19049" rIns="19049" bIns="19049" anchor="ctr"/>
            <a:lstStyle/>
            <a:p>
              <a:pPr marL="0" marR="0" lvl="0" indent="0" algn="ctr" defTabSz="2286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6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ea typeface="Arial" panose="020B0604020202020204"/>
                <a:cs typeface="Arial" panose="020B0604020202020204"/>
                <a:sym typeface="Gill Sans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 rot="10800000">
            <a:off x="6074410" y="2396490"/>
            <a:ext cx="975995" cy="600710"/>
            <a:chOff x="4787920" y="2586084"/>
            <a:chExt cx="1326192" cy="1187589"/>
          </a:xfrm>
          <a:solidFill>
            <a:schemeClr val="accent6">
              <a:lumMod val="75000"/>
            </a:schemeClr>
          </a:solidFill>
        </p:grpSpPr>
        <p:sp>
          <p:nvSpPr>
            <p:cNvPr id="30" name="Freeform 7"/>
            <p:cNvSpPr/>
            <p:nvPr>
              <p:custDataLst>
                <p:tags r:id="rId18"/>
              </p:custDataLst>
            </p:nvPr>
          </p:nvSpPr>
          <p:spPr bwMode="auto">
            <a:xfrm>
              <a:off x="4787920" y="3066474"/>
              <a:ext cx="154355" cy="228382"/>
            </a:xfrm>
            <a:custGeom>
              <a:avLst/>
              <a:gdLst>
                <a:gd name="T0" fmla="*/ 98 w 98"/>
                <a:gd name="T1" fmla="*/ 145 h 145"/>
                <a:gd name="T2" fmla="*/ 0 w 98"/>
                <a:gd name="T3" fmla="*/ 72 h 145"/>
                <a:gd name="T4" fmla="*/ 98 w 98"/>
                <a:gd name="T5" fmla="*/ 0 h 145"/>
                <a:gd name="T6" fmla="*/ 98 w 98"/>
                <a:gd name="T7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45">
                  <a:moveTo>
                    <a:pt x="98" y="145"/>
                  </a:moveTo>
                  <a:lnTo>
                    <a:pt x="0" y="72"/>
                  </a:lnTo>
                  <a:lnTo>
                    <a:pt x="98" y="0"/>
                  </a:lnTo>
                  <a:lnTo>
                    <a:pt x="98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1" name="Oval 11"/>
            <p:cNvSpPr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4921799" y="2586084"/>
              <a:ext cx="1192313" cy="118758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2" name="Oval 12"/>
            <p:cNvSpPr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5008426" y="2671137"/>
              <a:ext cx="1019058" cy="101748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3" name="Freeform 13"/>
            <p:cNvSpPr/>
            <p:nvPr>
              <p:custDataLst>
                <p:tags r:id="rId21"/>
              </p:custDataLst>
            </p:nvPr>
          </p:nvSpPr>
          <p:spPr bwMode="auto">
            <a:xfrm>
              <a:off x="5561270" y="2674287"/>
              <a:ext cx="466215" cy="1012758"/>
            </a:xfrm>
            <a:custGeom>
              <a:avLst/>
              <a:gdLst>
                <a:gd name="T0" fmla="*/ 546 w 546"/>
                <a:gd name="T1" fmla="*/ 592 h 1185"/>
                <a:gd name="T2" fmla="*/ 0 w 546"/>
                <a:gd name="T3" fmla="*/ 0 h 1185"/>
                <a:gd name="T4" fmla="*/ 0 w 546"/>
                <a:gd name="T5" fmla="*/ 1185 h 1185"/>
                <a:gd name="T6" fmla="*/ 546 w 546"/>
                <a:gd name="T7" fmla="*/ 592 h 1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6" h="1185">
                  <a:moveTo>
                    <a:pt x="546" y="592"/>
                  </a:moveTo>
                  <a:cubicBezTo>
                    <a:pt x="546" y="281"/>
                    <a:pt x="306" y="25"/>
                    <a:pt x="0" y="0"/>
                  </a:cubicBezTo>
                  <a:cubicBezTo>
                    <a:pt x="0" y="1185"/>
                    <a:pt x="0" y="1185"/>
                    <a:pt x="0" y="1185"/>
                  </a:cubicBezTo>
                  <a:cubicBezTo>
                    <a:pt x="306" y="1160"/>
                    <a:pt x="546" y="904"/>
                    <a:pt x="546" y="59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4" name="Freeform 17"/>
            <p:cNvSpPr>
              <a:spLocks noEditPoints="1"/>
            </p:cNvSpPr>
            <p:nvPr/>
          </p:nvSpPr>
          <p:spPr bwMode="auto">
            <a:xfrm>
              <a:off x="4921799" y="2586084"/>
              <a:ext cx="1192313" cy="1187589"/>
            </a:xfrm>
            <a:custGeom>
              <a:avLst/>
              <a:gdLst>
                <a:gd name="T0" fmla="*/ 697 w 1393"/>
                <a:gd name="T1" fmla="*/ 0 h 1391"/>
                <a:gd name="T2" fmla="*/ 0 w 1393"/>
                <a:gd name="T3" fmla="*/ 695 h 1391"/>
                <a:gd name="T4" fmla="*/ 697 w 1393"/>
                <a:gd name="T5" fmla="*/ 1391 h 1391"/>
                <a:gd name="T6" fmla="*/ 1393 w 1393"/>
                <a:gd name="T7" fmla="*/ 695 h 1391"/>
                <a:gd name="T8" fmla="*/ 697 w 1393"/>
                <a:gd name="T9" fmla="*/ 0 h 1391"/>
                <a:gd name="T10" fmla="*/ 697 w 1393"/>
                <a:gd name="T11" fmla="*/ 1291 h 1391"/>
                <a:gd name="T12" fmla="*/ 101 w 1393"/>
                <a:gd name="T13" fmla="*/ 695 h 1391"/>
                <a:gd name="T14" fmla="*/ 697 w 1393"/>
                <a:gd name="T15" fmla="*/ 100 h 1391"/>
                <a:gd name="T16" fmla="*/ 1293 w 1393"/>
                <a:gd name="T17" fmla="*/ 695 h 1391"/>
                <a:gd name="T18" fmla="*/ 697 w 1393"/>
                <a:gd name="T19" fmla="*/ 1291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93" h="1391">
                  <a:moveTo>
                    <a:pt x="697" y="0"/>
                  </a:moveTo>
                  <a:cubicBezTo>
                    <a:pt x="312" y="0"/>
                    <a:pt x="0" y="311"/>
                    <a:pt x="0" y="695"/>
                  </a:cubicBezTo>
                  <a:cubicBezTo>
                    <a:pt x="0" y="1079"/>
                    <a:pt x="312" y="1391"/>
                    <a:pt x="697" y="1391"/>
                  </a:cubicBezTo>
                  <a:cubicBezTo>
                    <a:pt x="1082" y="1391"/>
                    <a:pt x="1393" y="1079"/>
                    <a:pt x="1393" y="695"/>
                  </a:cubicBezTo>
                  <a:cubicBezTo>
                    <a:pt x="1393" y="311"/>
                    <a:pt x="1082" y="0"/>
                    <a:pt x="697" y="0"/>
                  </a:cubicBezTo>
                  <a:close/>
                  <a:moveTo>
                    <a:pt x="697" y="1291"/>
                  </a:moveTo>
                  <a:cubicBezTo>
                    <a:pt x="368" y="1291"/>
                    <a:pt x="101" y="1024"/>
                    <a:pt x="101" y="695"/>
                  </a:cubicBezTo>
                  <a:cubicBezTo>
                    <a:pt x="101" y="367"/>
                    <a:pt x="368" y="100"/>
                    <a:pt x="697" y="100"/>
                  </a:cubicBezTo>
                  <a:cubicBezTo>
                    <a:pt x="1026" y="100"/>
                    <a:pt x="1293" y="367"/>
                    <a:pt x="1293" y="695"/>
                  </a:cubicBezTo>
                  <a:cubicBezTo>
                    <a:pt x="1293" y="1024"/>
                    <a:pt x="1026" y="1291"/>
                    <a:pt x="697" y="12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5" name="Shape 2368"/>
            <p:cNvSpPr/>
            <p:nvPr>
              <p:custDataLst>
                <p:tags r:id="rId22"/>
              </p:custDataLst>
            </p:nvPr>
          </p:nvSpPr>
          <p:spPr>
            <a:xfrm>
              <a:off x="5375704" y="3037637"/>
              <a:ext cx="284502" cy="284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291" y="17673"/>
                  </a:moveTo>
                  <a:cubicBezTo>
                    <a:pt x="11562" y="17673"/>
                    <a:pt x="11782" y="17453"/>
                    <a:pt x="11782" y="17182"/>
                  </a:cubicBezTo>
                  <a:cubicBezTo>
                    <a:pt x="11782" y="16911"/>
                    <a:pt x="11562" y="16691"/>
                    <a:pt x="11291" y="16691"/>
                  </a:cubicBezTo>
                  <a:cubicBezTo>
                    <a:pt x="11020" y="16691"/>
                    <a:pt x="10800" y="16911"/>
                    <a:pt x="10800" y="17182"/>
                  </a:cubicBezTo>
                  <a:cubicBezTo>
                    <a:pt x="10800" y="17453"/>
                    <a:pt x="11020" y="17673"/>
                    <a:pt x="11291" y="17673"/>
                  </a:cubicBezTo>
                  <a:moveTo>
                    <a:pt x="17673" y="18655"/>
                  </a:moveTo>
                  <a:lnTo>
                    <a:pt x="13745" y="18655"/>
                  </a:lnTo>
                  <a:lnTo>
                    <a:pt x="13745" y="12273"/>
                  </a:lnTo>
                  <a:cubicBezTo>
                    <a:pt x="13745" y="12002"/>
                    <a:pt x="13525" y="11782"/>
                    <a:pt x="13255" y="11782"/>
                  </a:cubicBezTo>
                  <a:lnTo>
                    <a:pt x="8345" y="11782"/>
                  </a:lnTo>
                  <a:cubicBezTo>
                    <a:pt x="8075" y="11782"/>
                    <a:pt x="7855" y="12002"/>
                    <a:pt x="7855" y="12273"/>
                  </a:cubicBezTo>
                  <a:lnTo>
                    <a:pt x="7855" y="18655"/>
                  </a:lnTo>
                  <a:lnTo>
                    <a:pt x="3927" y="18655"/>
                  </a:lnTo>
                  <a:lnTo>
                    <a:pt x="3927" y="8058"/>
                  </a:lnTo>
                  <a:lnTo>
                    <a:pt x="10800" y="1185"/>
                  </a:lnTo>
                  <a:lnTo>
                    <a:pt x="17673" y="8058"/>
                  </a:lnTo>
                  <a:cubicBezTo>
                    <a:pt x="17673" y="8058"/>
                    <a:pt x="17673" y="18655"/>
                    <a:pt x="17673" y="18655"/>
                  </a:cubicBezTo>
                  <a:close/>
                  <a:moveTo>
                    <a:pt x="17673" y="20618"/>
                  </a:moveTo>
                  <a:lnTo>
                    <a:pt x="13745" y="20618"/>
                  </a:lnTo>
                  <a:lnTo>
                    <a:pt x="13745" y="19636"/>
                  </a:lnTo>
                  <a:lnTo>
                    <a:pt x="17673" y="19636"/>
                  </a:lnTo>
                  <a:cubicBezTo>
                    <a:pt x="17673" y="19636"/>
                    <a:pt x="17673" y="20618"/>
                    <a:pt x="17673" y="20618"/>
                  </a:cubicBezTo>
                  <a:close/>
                  <a:moveTo>
                    <a:pt x="12764" y="20618"/>
                  </a:moveTo>
                  <a:lnTo>
                    <a:pt x="8836" y="20618"/>
                  </a:lnTo>
                  <a:lnTo>
                    <a:pt x="8836" y="12764"/>
                  </a:lnTo>
                  <a:lnTo>
                    <a:pt x="12764" y="12764"/>
                  </a:lnTo>
                  <a:cubicBezTo>
                    <a:pt x="12764" y="12764"/>
                    <a:pt x="12764" y="20618"/>
                    <a:pt x="12764" y="20618"/>
                  </a:cubicBezTo>
                  <a:close/>
                  <a:moveTo>
                    <a:pt x="7855" y="20618"/>
                  </a:moveTo>
                  <a:lnTo>
                    <a:pt x="3927" y="20618"/>
                  </a:lnTo>
                  <a:lnTo>
                    <a:pt x="3927" y="19636"/>
                  </a:lnTo>
                  <a:lnTo>
                    <a:pt x="7855" y="19636"/>
                  </a:lnTo>
                  <a:cubicBezTo>
                    <a:pt x="7855" y="19636"/>
                    <a:pt x="7855" y="20618"/>
                    <a:pt x="7855" y="20618"/>
                  </a:cubicBezTo>
                  <a:close/>
                  <a:moveTo>
                    <a:pt x="14727" y="1964"/>
                  </a:moveTo>
                  <a:lnTo>
                    <a:pt x="16691" y="1964"/>
                  </a:lnTo>
                  <a:lnTo>
                    <a:pt x="16691" y="5688"/>
                  </a:lnTo>
                  <a:lnTo>
                    <a:pt x="14727" y="3724"/>
                  </a:lnTo>
                  <a:cubicBezTo>
                    <a:pt x="14727" y="3724"/>
                    <a:pt x="14727" y="1964"/>
                    <a:pt x="14727" y="1964"/>
                  </a:cubicBezTo>
                  <a:close/>
                  <a:moveTo>
                    <a:pt x="21456" y="10453"/>
                  </a:moveTo>
                  <a:lnTo>
                    <a:pt x="17673" y="6670"/>
                  </a:lnTo>
                  <a:lnTo>
                    <a:pt x="17673" y="1473"/>
                  </a:lnTo>
                  <a:cubicBezTo>
                    <a:pt x="17673" y="1202"/>
                    <a:pt x="17453" y="982"/>
                    <a:pt x="17182" y="982"/>
                  </a:cubicBezTo>
                  <a:lnTo>
                    <a:pt x="14236" y="982"/>
                  </a:lnTo>
                  <a:cubicBezTo>
                    <a:pt x="13966" y="982"/>
                    <a:pt x="13745" y="1202"/>
                    <a:pt x="13745" y="1473"/>
                  </a:cubicBezTo>
                  <a:lnTo>
                    <a:pt x="13745" y="2742"/>
                  </a:lnTo>
                  <a:lnTo>
                    <a:pt x="11147" y="144"/>
                  </a:lnTo>
                  <a:cubicBezTo>
                    <a:pt x="11058" y="55"/>
                    <a:pt x="10935" y="0"/>
                    <a:pt x="10800" y="0"/>
                  </a:cubicBezTo>
                  <a:cubicBezTo>
                    <a:pt x="10665" y="0"/>
                    <a:pt x="10542" y="55"/>
                    <a:pt x="10453" y="144"/>
                  </a:cubicBezTo>
                  <a:lnTo>
                    <a:pt x="144" y="10453"/>
                  </a:lnTo>
                  <a:cubicBezTo>
                    <a:pt x="55" y="10542"/>
                    <a:pt x="0" y="10665"/>
                    <a:pt x="0" y="10800"/>
                  </a:cubicBezTo>
                  <a:cubicBezTo>
                    <a:pt x="0" y="11072"/>
                    <a:pt x="220" y="11291"/>
                    <a:pt x="491" y="11291"/>
                  </a:cubicBezTo>
                  <a:cubicBezTo>
                    <a:pt x="626" y="11291"/>
                    <a:pt x="749" y="11236"/>
                    <a:pt x="838" y="11147"/>
                  </a:cubicBezTo>
                  <a:lnTo>
                    <a:pt x="2945" y="9040"/>
                  </a:lnTo>
                  <a:lnTo>
                    <a:pt x="2945" y="21109"/>
                  </a:lnTo>
                  <a:cubicBezTo>
                    <a:pt x="2945" y="21381"/>
                    <a:pt x="3166" y="21600"/>
                    <a:pt x="3436" y="21600"/>
                  </a:cubicBezTo>
                  <a:lnTo>
                    <a:pt x="18164" y="21600"/>
                  </a:lnTo>
                  <a:cubicBezTo>
                    <a:pt x="18434" y="21600"/>
                    <a:pt x="18655" y="21381"/>
                    <a:pt x="18655" y="21109"/>
                  </a:cubicBezTo>
                  <a:lnTo>
                    <a:pt x="18655" y="9040"/>
                  </a:lnTo>
                  <a:lnTo>
                    <a:pt x="20762" y="11147"/>
                  </a:lnTo>
                  <a:cubicBezTo>
                    <a:pt x="20851" y="11236"/>
                    <a:pt x="20974" y="11291"/>
                    <a:pt x="21109" y="11291"/>
                  </a:cubicBezTo>
                  <a:cubicBezTo>
                    <a:pt x="21380" y="11291"/>
                    <a:pt x="21600" y="11072"/>
                    <a:pt x="21600" y="10800"/>
                  </a:cubicBezTo>
                  <a:cubicBezTo>
                    <a:pt x="21600" y="10665"/>
                    <a:pt x="21545" y="10542"/>
                    <a:pt x="21456" y="10453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9" tIns="19049" rIns="19049" bIns="19049" anchor="ctr"/>
            <a:lstStyle/>
            <a:p>
              <a:pPr marL="0" marR="0" lvl="0" indent="0" algn="ctr" defTabSz="2286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6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ea typeface="Arial" panose="020B0604020202020204"/>
                <a:cs typeface="Arial" panose="020B0604020202020204"/>
                <a:sym typeface="Gill Sans"/>
              </a:endParaRPr>
            </a:p>
          </p:txBody>
        </p:sp>
      </p:grpSp>
      <p:sp>
        <p:nvSpPr>
          <p:cNvPr id="51" name="Freeform 48"/>
          <p:cNvSpPr>
            <a:spLocks noEditPoints="1"/>
          </p:cNvSpPr>
          <p:nvPr>
            <p:custDataLst>
              <p:tags r:id="rId23"/>
            </p:custDataLst>
          </p:nvPr>
        </p:nvSpPr>
        <p:spPr bwMode="auto">
          <a:xfrm>
            <a:off x="4912995" y="2417445"/>
            <a:ext cx="300990" cy="374650"/>
          </a:xfrm>
          <a:custGeom>
            <a:avLst/>
            <a:gdLst>
              <a:gd name="T0" fmla="*/ 1483 w 2617"/>
              <a:gd name="T1" fmla="*/ 1055 h 3444"/>
              <a:gd name="T2" fmla="*/ 1530 w 2617"/>
              <a:gd name="T3" fmla="*/ 1369 h 3444"/>
              <a:gd name="T4" fmla="*/ 1703 w 2617"/>
              <a:gd name="T5" fmla="*/ 1726 h 3444"/>
              <a:gd name="T6" fmla="*/ 1704 w 2617"/>
              <a:gd name="T7" fmla="*/ 1952 h 3444"/>
              <a:gd name="T8" fmla="*/ 2052 w 2617"/>
              <a:gd name="T9" fmla="*/ 1591 h 3444"/>
              <a:gd name="T10" fmla="*/ 2054 w 2617"/>
              <a:gd name="T11" fmla="*/ 1321 h 3444"/>
              <a:gd name="T12" fmla="*/ 1811 w 2617"/>
              <a:gd name="T13" fmla="*/ 1066 h 3444"/>
              <a:gd name="T14" fmla="*/ 1640 w 2617"/>
              <a:gd name="T15" fmla="*/ 1066 h 3444"/>
              <a:gd name="T16" fmla="*/ 1485 w 2617"/>
              <a:gd name="T17" fmla="*/ 950 h 3444"/>
              <a:gd name="T18" fmla="*/ 1467 w 2617"/>
              <a:gd name="T19" fmla="*/ 663 h 3444"/>
              <a:gd name="T20" fmla="*/ 1340 w 2617"/>
              <a:gd name="T21" fmla="*/ 702 h 3444"/>
              <a:gd name="T22" fmla="*/ 1469 w 2617"/>
              <a:gd name="T23" fmla="*/ 744 h 3444"/>
              <a:gd name="T24" fmla="*/ 2070 w 2617"/>
              <a:gd name="T25" fmla="*/ 334 h 3444"/>
              <a:gd name="T26" fmla="*/ 1660 w 2617"/>
              <a:gd name="T27" fmla="*/ 625 h 3444"/>
              <a:gd name="T28" fmla="*/ 1559 w 2617"/>
              <a:gd name="T29" fmla="*/ 790 h 3444"/>
              <a:gd name="T30" fmla="*/ 1620 w 2617"/>
              <a:gd name="T31" fmla="*/ 948 h 3444"/>
              <a:gd name="T32" fmla="*/ 1805 w 2617"/>
              <a:gd name="T33" fmla="*/ 936 h 3444"/>
              <a:gd name="T34" fmla="*/ 2045 w 2617"/>
              <a:gd name="T35" fmla="*/ 1106 h 3444"/>
              <a:gd name="T36" fmla="*/ 2222 w 2617"/>
              <a:gd name="T37" fmla="*/ 1348 h 3444"/>
              <a:gd name="T38" fmla="*/ 2155 w 2617"/>
              <a:gd name="T39" fmla="*/ 1642 h 3444"/>
              <a:gd name="T40" fmla="*/ 1885 w 2617"/>
              <a:gd name="T41" fmla="*/ 1960 h 3444"/>
              <a:gd name="T42" fmla="*/ 1510 w 2617"/>
              <a:gd name="T43" fmla="*/ 2076 h 3444"/>
              <a:gd name="T44" fmla="*/ 1584 w 2617"/>
              <a:gd name="T45" fmla="*/ 1745 h 3444"/>
              <a:gd name="T46" fmla="*/ 1473 w 2617"/>
              <a:gd name="T47" fmla="*/ 1523 h 3444"/>
              <a:gd name="T48" fmla="*/ 1428 w 2617"/>
              <a:gd name="T49" fmla="*/ 1165 h 3444"/>
              <a:gd name="T50" fmla="*/ 1349 w 2617"/>
              <a:gd name="T51" fmla="*/ 979 h 3444"/>
              <a:gd name="T52" fmla="*/ 1113 w 2617"/>
              <a:gd name="T53" fmla="*/ 919 h 3444"/>
              <a:gd name="T54" fmla="*/ 789 w 2617"/>
              <a:gd name="T55" fmla="*/ 495 h 3444"/>
              <a:gd name="T56" fmla="*/ 416 w 2617"/>
              <a:gd name="T57" fmla="*/ 807 h 3444"/>
              <a:gd name="T58" fmla="*/ 488 w 2617"/>
              <a:gd name="T59" fmla="*/ 1755 h 3444"/>
              <a:gd name="T60" fmla="*/ 1255 w 2617"/>
              <a:gd name="T61" fmla="*/ 2283 h 3444"/>
              <a:gd name="T62" fmla="*/ 2159 w 2617"/>
              <a:gd name="T63" fmla="*/ 2004 h 3444"/>
              <a:gd name="T64" fmla="*/ 2502 w 2617"/>
              <a:gd name="T65" fmla="*/ 1124 h 3444"/>
              <a:gd name="T66" fmla="*/ 2070 w 2617"/>
              <a:gd name="T67" fmla="*/ 334 h 3444"/>
              <a:gd name="T68" fmla="*/ 117 w 2617"/>
              <a:gd name="T69" fmla="*/ 1123 h 3444"/>
              <a:gd name="T70" fmla="*/ 438 w 2617"/>
              <a:gd name="T71" fmla="*/ 2075 h 3444"/>
              <a:gd name="T72" fmla="*/ 1314 w 2617"/>
              <a:gd name="T73" fmla="*/ 2520 h 3444"/>
              <a:gd name="T74" fmla="*/ 2242 w 2617"/>
              <a:gd name="T75" fmla="*/ 2235 h 3444"/>
              <a:gd name="T76" fmla="*/ 1506 w 2617"/>
              <a:gd name="T77" fmla="*/ 2408 h 3444"/>
              <a:gd name="T78" fmla="*/ 577 w 2617"/>
              <a:gd name="T79" fmla="*/ 2057 h 3444"/>
              <a:gd name="T80" fmla="*/ 230 w 2617"/>
              <a:gd name="T81" fmla="*/ 1121 h 3444"/>
              <a:gd name="T82" fmla="*/ 1423 w 2617"/>
              <a:gd name="T83" fmla="*/ 115 h 3444"/>
              <a:gd name="T84" fmla="*/ 1052 w 2617"/>
              <a:gd name="T85" fmla="*/ 182 h 3444"/>
              <a:gd name="T86" fmla="*/ 929 w 2617"/>
              <a:gd name="T87" fmla="*/ 527 h 3444"/>
              <a:gd name="T88" fmla="*/ 1252 w 2617"/>
              <a:gd name="T89" fmla="*/ 835 h 3444"/>
              <a:gd name="T90" fmla="*/ 1224 w 2617"/>
              <a:gd name="T91" fmla="*/ 688 h 3444"/>
              <a:gd name="T92" fmla="*/ 1374 w 2617"/>
              <a:gd name="T93" fmla="*/ 570 h 3444"/>
              <a:gd name="T94" fmla="*/ 1656 w 2617"/>
              <a:gd name="T95" fmla="*/ 455 h 3444"/>
              <a:gd name="T96" fmla="*/ 1798 w 2617"/>
              <a:gd name="T97" fmla="*/ 183 h 3444"/>
              <a:gd name="T98" fmla="*/ 1423 w 2617"/>
              <a:gd name="T99" fmla="*/ 0 h 3444"/>
              <a:gd name="T100" fmla="*/ 1999 w 2617"/>
              <a:gd name="T101" fmla="*/ 149 h 3444"/>
              <a:gd name="T102" fmla="*/ 2434 w 2617"/>
              <a:gd name="T103" fmla="*/ 566 h 3444"/>
              <a:gd name="T104" fmla="*/ 2573 w 2617"/>
              <a:gd name="T105" fmla="*/ 1532 h 3444"/>
              <a:gd name="T106" fmla="*/ 2223 w 2617"/>
              <a:gd name="T107" fmla="*/ 2392 h 3444"/>
              <a:gd name="T108" fmla="*/ 2049 w 2617"/>
              <a:gd name="T109" fmla="*/ 3444 h 3444"/>
              <a:gd name="T110" fmla="*/ 697 w 2617"/>
              <a:gd name="T111" fmla="*/ 2440 h 3444"/>
              <a:gd name="T112" fmla="*/ 64 w 2617"/>
              <a:gd name="T113" fmla="*/ 1634 h 3444"/>
              <a:gd name="T114" fmla="*/ 124 w 2617"/>
              <a:gd name="T115" fmla="*/ 616 h 3444"/>
              <a:gd name="T116" fmla="*/ 751 w 2617"/>
              <a:gd name="T117" fmla="*/ 208 h 3444"/>
              <a:gd name="T118" fmla="*/ 1282 w 2617"/>
              <a:gd name="T119" fmla="*/ 9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617" h="3444">
                <a:moveTo>
                  <a:pt x="911" y="3272"/>
                </a:moveTo>
                <a:lnTo>
                  <a:pt x="911" y="3329"/>
                </a:lnTo>
                <a:lnTo>
                  <a:pt x="1935" y="3329"/>
                </a:lnTo>
                <a:lnTo>
                  <a:pt x="1935" y="3272"/>
                </a:lnTo>
                <a:lnTo>
                  <a:pt x="911" y="3272"/>
                </a:lnTo>
                <a:close/>
                <a:moveTo>
                  <a:pt x="1454" y="933"/>
                </a:moveTo>
                <a:lnTo>
                  <a:pt x="1464" y="959"/>
                </a:lnTo>
                <a:lnTo>
                  <a:pt x="1472" y="984"/>
                </a:lnTo>
                <a:lnTo>
                  <a:pt x="1477" y="1009"/>
                </a:lnTo>
                <a:lnTo>
                  <a:pt x="1480" y="1032"/>
                </a:lnTo>
                <a:lnTo>
                  <a:pt x="1482" y="1044"/>
                </a:lnTo>
                <a:lnTo>
                  <a:pt x="1483" y="1055"/>
                </a:lnTo>
                <a:lnTo>
                  <a:pt x="1485" y="1066"/>
                </a:lnTo>
                <a:lnTo>
                  <a:pt x="1507" y="1081"/>
                </a:lnTo>
                <a:lnTo>
                  <a:pt x="1525" y="1100"/>
                </a:lnTo>
                <a:lnTo>
                  <a:pt x="1537" y="1121"/>
                </a:lnTo>
                <a:lnTo>
                  <a:pt x="1545" y="1144"/>
                </a:lnTo>
                <a:lnTo>
                  <a:pt x="1549" y="1168"/>
                </a:lnTo>
                <a:lnTo>
                  <a:pt x="1547" y="1193"/>
                </a:lnTo>
                <a:lnTo>
                  <a:pt x="1540" y="1217"/>
                </a:lnTo>
                <a:lnTo>
                  <a:pt x="1529" y="1254"/>
                </a:lnTo>
                <a:lnTo>
                  <a:pt x="1523" y="1292"/>
                </a:lnTo>
                <a:lnTo>
                  <a:pt x="1523" y="1331"/>
                </a:lnTo>
                <a:lnTo>
                  <a:pt x="1530" y="1369"/>
                </a:lnTo>
                <a:lnTo>
                  <a:pt x="1542" y="1408"/>
                </a:lnTo>
                <a:lnTo>
                  <a:pt x="1559" y="1444"/>
                </a:lnTo>
                <a:lnTo>
                  <a:pt x="1582" y="1480"/>
                </a:lnTo>
                <a:lnTo>
                  <a:pt x="1610" y="1513"/>
                </a:lnTo>
                <a:lnTo>
                  <a:pt x="1644" y="1545"/>
                </a:lnTo>
                <a:lnTo>
                  <a:pt x="1664" y="1565"/>
                </a:lnTo>
                <a:lnTo>
                  <a:pt x="1681" y="1588"/>
                </a:lnTo>
                <a:lnTo>
                  <a:pt x="1692" y="1613"/>
                </a:lnTo>
                <a:lnTo>
                  <a:pt x="1700" y="1640"/>
                </a:lnTo>
                <a:lnTo>
                  <a:pt x="1704" y="1668"/>
                </a:lnTo>
                <a:lnTo>
                  <a:pt x="1705" y="1697"/>
                </a:lnTo>
                <a:lnTo>
                  <a:pt x="1703" y="1726"/>
                </a:lnTo>
                <a:lnTo>
                  <a:pt x="1697" y="1757"/>
                </a:lnTo>
                <a:lnTo>
                  <a:pt x="1689" y="1788"/>
                </a:lnTo>
                <a:lnTo>
                  <a:pt x="1680" y="1819"/>
                </a:lnTo>
                <a:lnTo>
                  <a:pt x="1668" y="1850"/>
                </a:lnTo>
                <a:lnTo>
                  <a:pt x="1655" y="1882"/>
                </a:lnTo>
                <a:lnTo>
                  <a:pt x="1641" y="1912"/>
                </a:lnTo>
                <a:lnTo>
                  <a:pt x="1627" y="1942"/>
                </a:lnTo>
                <a:lnTo>
                  <a:pt x="1611" y="1971"/>
                </a:lnTo>
                <a:lnTo>
                  <a:pt x="1596" y="1999"/>
                </a:lnTo>
                <a:lnTo>
                  <a:pt x="1634" y="1986"/>
                </a:lnTo>
                <a:lnTo>
                  <a:pt x="1669" y="1970"/>
                </a:lnTo>
                <a:lnTo>
                  <a:pt x="1704" y="1952"/>
                </a:lnTo>
                <a:lnTo>
                  <a:pt x="1739" y="1930"/>
                </a:lnTo>
                <a:lnTo>
                  <a:pt x="1774" y="1904"/>
                </a:lnTo>
                <a:lnTo>
                  <a:pt x="1810" y="1873"/>
                </a:lnTo>
                <a:lnTo>
                  <a:pt x="1843" y="1841"/>
                </a:lnTo>
                <a:lnTo>
                  <a:pt x="1872" y="1809"/>
                </a:lnTo>
                <a:lnTo>
                  <a:pt x="1898" y="1775"/>
                </a:lnTo>
                <a:lnTo>
                  <a:pt x="1922" y="1740"/>
                </a:lnTo>
                <a:lnTo>
                  <a:pt x="1944" y="1709"/>
                </a:lnTo>
                <a:lnTo>
                  <a:pt x="1965" y="1679"/>
                </a:lnTo>
                <a:lnTo>
                  <a:pt x="1991" y="1649"/>
                </a:lnTo>
                <a:lnTo>
                  <a:pt x="2019" y="1619"/>
                </a:lnTo>
                <a:lnTo>
                  <a:pt x="2052" y="1591"/>
                </a:lnTo>
                <a:lnTo>
                  <a:pt x="2064" y="1558"/>
                </a:lnTo>
                <a:lnTo>
                  <a:pt x="2078" y="1520"/>
                </a:lnTo>
                <a:lnTo>
                  <a:pt x="2091" y="1484"/>
                </a:lnTo>
                <a:lnTo>
                  <a:pt x="2100" y="1454"/>
                </a:lnTo>
                <a:lnTo>
                  <a:pt x="2106" y="1427"/>
                </a:lnTo>
                <a:lnTo>
                  <a:pt x="2110" y="1405"/>
                </a:lnTo>
                <a:lnTo>
                  <a:pt x="2112" y="1386"/>
                </a:lnTo>
                <a:lnTo>
                  <a:pt x="2111" y="1371"/>
                </a:lnTo>
                <a:lnTo>
                  <a:pt x="2108" y="1362"/>
                </a:lnTo>
                <a:lnTo>
                  <a:pt x="2103" y="1356"/>
                </a:lnTo>
                <a:lnTo>
                  <a:pt x="2077" y="1340"/>
                </a:lnTo>
                <a:lnTo>
                  <a:pt x="2054" y="1321"/>
                </a:lnTo>
                <a:lnTo>
                  <a:pt x="2034" y="1299"/>
                </a:lnTo>
                <a:lnTo>
                  <a:pt x="2015" y="1275"/>
                </a:lnTo>
                <a:lnTo>
                  <a:pt x="1999" y="1250"/>
                </a:lnTo>
                <a:lnTo>
                  <a:pt x="1982" y="1224"/>
                </a:lnTo>
                <a:lnTo>
                  <a:pt x="1966" y="1198"/>
                </a:lnTo>
                <a:lnTo>
                  <a:pt x="1949" y="1168"/>
                </a:lnTo>
                <a:lnTo>
                  <a:pt x="1931" y="1139"/>
                </a:lnTo>
                <a:lnTo>
                  <a:pt x="1912" y="1111"/>
                </a:lnTo>
                <a:lnTo>
                  <a:pt x="1890" y="1085"/>
                </a:lnTo>
                <a:lnTo>
                  <a:pt x="1861" y="1080"/>
                </a:lnTo>
                <a:lnTo>
                  <a:pt x="1834" y="1074"/>
                </a:lnTo>
                <a:lnTo>
                  <a:pt x="1811" y="1066"/>
                </a:lnTo>
                <a:lnTo>
                  <a:pt x="1791" y="1056"/>
                </a:lnTo>
                <a:lnTo>
                  <a:pt x="1772" y="1047"/>
                </a:lnTo>
                <a:lnTo>
                  <a:pt x="1755" y="1039"/>
                </a:lnTo>
                <a:lnTo>
                  <a:pt x="1743" y="1034"/>
                </a:lnTo>
                <a:lnTo>
                  <a:pt x="1735" y="1031"/>
                </a:lnTo>
                <a:lnTo>
                  <a:pt x="1728" y="1030"/>
                </a:lnTo>
                <a:lnTo>
                  <a:pt x="1723" y="1031"/>
                </a:lnTo>
                <a:lnTo>
                  <a:pt x="1719" y="1033"/>
                </a:lnTo>
                <a:lnTo>
                  <a:pt x="1715" y="1036"/>
                </a:lnTo>
                <a:lnTo>
                  <a:pt x="1691" y="1051"/>
                </a:lnTo>
                <a:lnTo>
                  <a:pt x="1666" y="1061"/>
                </a:lnTo>
                <a:lnTo>
                  <a:pt x="1640" y="1066"/>
                </a:lnTo>
                <a:lnTo>
                  <a:pt x="1616" y="1066"/>
                </a:lnTo>
                <a:lnTo>
                  <a:pt x="1590" y="1060"/>
                </a:lnTo>
                <a:lnTo>
                  <a:pt x="1566" y="1049"/>
                </a:lnTo>
                <a:lnTo>
                  <a:pt x="1544" y="1032"/>
                </a:lnTo>
                <a:lnTo>
                  <a:pt x="1526" y="1012"/>
                </a:lnTo>
                <a:lnTo>
                  <a:pt x="1511" y="987"/>
                </a:lnTo>
                <a:lnTo>
                  <a:pt x="1501" y="960"/>
                </a:lnTo>
                <a:lnTo>
                  <a:pt x="1499" y="957"/>
                </a:lnTo>
                <a:lnTo>
                  <a:pt x="1498" y="955"/>
                </a:lnTo>
                <a:lnTo>
                  <a:pt x="1495" y="953"/>
                </a:lnTo>
                <a:lnTo>
                  <a:pt x="1490" y="951"/>
                </a:lnTo>
                <a:lnTo>
                  <a:pt x="1485" y="950"/>
                </a:lnTo>
                <a:lnTo>
                  <a:pt x="1469" y="942"/>
                </a:lnTo>
                <a:lnTo>
                  <a:pt x="1454" y="933"/>
                </a:lnTo>
                <a:close/>
                <a:moveTo>
                  <a:pt x="1412" y="854"/>
                </a:moveTo>
                <a:lnTo>
                  <a:pt x="1397" y="855"/>
                </a:lnTo>
                <a:lnTo>
                  <a:pt x="1381" y="857"/>
                </a:lnTo>
                <a:lnTo>
                  <a:pt x="1364" y="860"/>
                </a:lnTo>
                <a:lnTo>
                  <a:pt x="1395" y="874"/>
                </a:lnTo>
                <a:lnTo>
                  <a:pt x="1408" y="880"/>
                </a:lnTo>
                <a:lnTo>
                  <a:pt x="1420" y="889"/>
                </a:lnTo>
                <a:lnTo>
                  <a:pt x="1414" y="871"/>
                </a:lnTo>
                <a:lnTo>
                  <a:pt x="1412" y="854"/>
                </a:lnTo>
                <a:close/>
                <a:moveTo>
                  <a:pt x="1467" y="663"/>
                </a:moveTo>
                <a:lnTo>
                  <a:pt x="1461" y="663"/>
                </a:lnTo>
                <a:lnTo>
                  <a:pt x="1454" y="664"/>
                </a:lnTo>
                <a:lnTo>
                  <a:pt x="1444" y="666"/>
                </a:lnTo>
                <a:lnTo>
                  <a:pt x="1430" y="671"/>
                </a:lnTo>
                <a:lnTo>
                  <a:pt x="1414" y="678"/>
                </a:lnTo>
                <a:lnTo>
                  <a:pt x="1405" y="681"/>
                </a:lnTo>
                <a:lnTo>
                  <a:pt x="1379" y="685"/>
                </a:lnTo>
                <a:lnTo>
                  <a:pt x="1357" y="688"/>
                </a:lnTo>
                <a:lnTo>
                  <a:pt x="1338" y="690"/>
                </a:lnTo>
                <a:lnTo>
                  <a:pt x="1338" y="691"/>
                </a:lnTo>
                <a:lnTo>
                  <a:pt x="1338" y="693"/>
                </a:lnTo>
                <a:lnTo>
                  <a:pt x="1340" y="702"/>
                </a:lnTo>
                <a:lnTo>
                  <a:pt x="1346" y="711"/>
                </a:lnTo>
                <a:lnTo>
                  <a:pt x="1350" y="714"/>
                </a:lnTo>
                <a:lnTo>
                  <a:pt x="1352" y="715"/>
                </a:lnTo>
                <a:lnTo>
                  <a:pt x="1354" y="716"/>
                </a:lnTo>
                <a:lnTo>
                  <a:pt x="1356" y="716"/>
                </a:lnTo>
                <a:lnTo>
                  <a:pt x="1394" y="693"/>
                </a:lnTo>
                <a:lnTo>
                  <a:pt x="1428" y="725"/>
                </a:lnTo>
                <a:lnTo>
                  <a:pt x="1432" y="730"/>
                </a:lnTo>
                <a:lnTo>
                  <a:pt x="1436" y="734"/>
                </a:lnTo>
                <a:lnTo>
                  <a:pt x="1438" y="739"/>
                </a:lnTo>
                <a:lnTo>
                  <a:pt x="1455" y="741"/>
                </a:lnTo>
                <a:lnTo>
                  <a:pt x="1469" y="744"/>
                </a:lnTo>
                <a:lnTo>
                  <a:pt x="1481" y="747"/>
                </a:lnTo>
                <a:lnTo>
                  <a:pt x="1481" y="730"/>
                </a:lnTo>
                <a:lnTo>
                  <a:pt x="1481" y="709"/>
                </a:lnTo>
                <a:lnTo>
                  <a:pt x="1480" y="693"/>
                </a:lnTo>
                <a:lnTo>
                  <a:pt x="1478" y="680"/>
                </a:lnTo>
                <a:lnTo>
                  <a:pt x="1476" y="672"/>
                </a:lnTo>
                <a:lnTo>
                  <a:pt x="1473" y="667"/>
                </a:lnTo>
                <a:lnTo>
                  <a:pt x="1472" y="664"/>
                </a:lnTo>
                <a:lnTo>
                  <a:pt x="1471" y="663"/>
                </a:lnTo>
                <a:lnTo>
                  <a:pt x="1470" y="663"/>
                </a:lnTo>
                <a:lnTo>
                  <a:pt x="1467" y="663"/>
                </a:lnTo>
                <a:close/>
                <a:moveTo>
                  <a:pt x="2070" y="334"/>
                </a:moveTo>
                <a:lnTo>
                  <a:pt x="2058" y="345"/>
                </a:lnTo>
                <a:lnTo>
                  <a:pt x="2043" y="356"/>
                </a:lnTo>
                <a:lnTo>
                  <a:pt x="2026" y="363"/>
                </a:lnTo>
                <a:lnTo>
                  <a:pt x="1972" y="383"/>
                </a:lnTo>
                <a:lnTo>
                  <a:pt x="1923" y="404"/>
                </a:lnTo>
                <a:lnTo>
                  <a:pt x="1878" y="426"/>
                </a:lnTo>
                <a:lnTo>
                  <a:pt x="1838" y="450"/>
                </a:lnTo>
                <a:lnTo>
                  <a:pt x="1801" y="477"/>
                </a:lnTo>
                <a:lnTo>
                  <a:pt x="1765" y="507"/>
                </a:lnTo>
                <a:lnTo>
                  <a:pt x="1730" y="542"/>
                </a:lnTo>
                <a:lnTo>
                  <a:pt x="1695" y="580"/>
                </a:lnTo>
                <a:lnTo>
                  <a:pt x="1660" y="625"/>
                </a:lnTo>
                <a:lnTo>
                  <a:pt x="1659" y="627"/>
                </a:lnTo>
                <a:lnTo>
                  <a:pt x="1659" y="629"/>
                </a:lnTo>
                <a:lnTo>
                  <a:pt x="1659" y="630"/>
                </a:lnTo>
                <a:lnTo>
                  <a:pt x="1666" y="662"/>
                </a:lnTo>
                <a:lnTo>
                  <a:pt x="1668" y="689"/>
                </a:lnTo>
                <a:lnTo>
                  <a:pt x="1665" y="714"/>
                </a:lnTo>
                <a:lnTo>
                  <a:pt x="1657" y="737"/>
                </a:lnTo>
                <a:lnTo>
                  <a:pt x="1644" y="756"/>
                </a:lnTo>
                <a:lnTo>
                  <a:pt x="1627" y="771"/>
                </a:lnTo>
                <a:lnTo>
                  <a:pt x="1608" y="782"/>
                </a:lnTo>
                <a:lnTo>
                  <a:pt x="1585" y="788"/>
                </a:lnTo>
                <a:lnTo>
                  <a:pt x="1559" y="790"/>
                </a:lnTo>
                <a:lnTo>
                  <a:pt x="1530" y="788"/>
                </a:lnTo>
                <a:lnTo>
                  <a:pt x="1523" y="787"/>
                </a:lnTo>
                <a:lnTo>
                  <a:pt x="1529" y="805"/>
                </a:lnTo>
                <a:lnTo>
                  <a:pt x="1530" y="822"/>
                </a:lnTo>
                <a:lnTo>
                  <a:pt x="1526" y="841"/>
                </a:lnTo>
                <a:lnTo>
                  <a:pt x="1550" y="853"/>
                </a:lnTo>
                <a:lnTo>
                  <a:pt x="1571" y="866"/>
                </a:lnTo>
                <a:lnTo>
                  <a:pt x="1588" y="883"/>
                </a:lnTo>
                <a:lnTo>
                  <a:pt x="1600" y="904"/>
                </a:lnTo>
                <a:lnTo>
                  <a:pt x="1609" y="928"/>
                </a:lnTo>
                <a:lnTo>
                  <a:pt x="1615" y="940"/>
                </a:lnTo>
                <a:lnTo>
                  <a:pt x="1620" y="948"/>
                </a:lnTo>
                <a:lnTo>
                  <a:pt x="1626" y="951"/>
                </a:lnTo>
                <a:lnTo>
                  <a:pt x="1633" y="951"/>
                </a:lnTo>
                <a:lnTo>
                  <a:pt x="1640" y="948"/>
                </a:lnTo>
                <a:lnTo>
                  <a:pt x="1647" y="944"/>
                </a:lnTo>
                <a:lnTo>
                  <a:pt x="1668" y="930"/>
                </a:lnTo>
                <a:lnTo>
                  <a:pt x="1691" y="920"/>
                </a:lnTo>
                <a:lnTo>
                  <a:pt x="1712" y="916"/>
                </a:lnTo>
                <a:lnTo>
                  <a:pt x="1733" y="915"/>
                </a:lnTo>
                <a:lnTo>
                  <a:pt x="1752" y="918"/>
                </a:lnTo>
                <a:lnTo>
                  <a:pt x="1771" y="923"/>
                </a:lnTo>
                <a:lnTo>
                  <a:pt x="1788" y="929"/>
                </a:lnTo>
                <a:lnTo>
                  <a:pt x="1805" y="936"/>
                </a:lnTo>
                <a:lnTo>
                  <a:pt x="1821" y="943"/>
                </a:lnTo>
                <a:lnTo>
                  <a:pt x="1840" y="953"/>
                </a:lnTo>
                <a:lnTo>
                  <a:pt x="1859" y="961"/>
                </a:lnTo>
                <a:lnTo>
                  <a:pt x="1880" y="967"/>
                </a:lnTo>
                <a:lnTo>
                  <a:pt x="1902" y="973"/>
                </a:lnTo>
                <a:lnTo>
                  <a:pt x="1922" y="977"/>
                </a:lnTo>
                <a:lnTo>
                  <a:pt x="1941" y="984"/>
                </a:lnTo>
                <a:lnTo>
                  <a:pt x="1958" y="994"/>
                </a:lnTo>
                <a:lnTo>
                  <a:pt x="1973" y="1006"/>
                </a:lnTo>
                <a:lnTo>
                  <a:pt x="2000" y="1038"/>
                </a:lnTo>
                <a:lnTo>
                  <a:pt x="2024" y="1073"/>
                </a:lnTo>
                <a:lnTo>
                  <a:pt x="2045" y="1106"/>
                </a:lnTo>
                <a:lnTo>
                  <a:pt x="2065" y="1140"/>
                </a:lnTo>
                <a:lnTo>
                  <a:pt x="2079" y="1165"/>
                </a:lnTo>
                <a:lnTo>
                  <a:pt x="2094" y="1189"/>
                </a:lnTo>
                <a:lnTo>
                  <a:pt x="2108" y="1210"/>
                </a:lnTo>
                <a:lnTo>
                  <a:pt x="2124" y="1228"/>
                </a:lnTo>
                <a:lnTo>
                  <a:pt x="2139" y="1243"/>
                </a:lnTo>
                <a:lnTo>
                  <a:pt x="2155" y="1254"/>
                </a:lnTo>
                <a:lnTo>
                  <a:pt x="2178" y="1268"/>
                </a:lnTo>
                <a:lnTo>
                  <a:pt x="2194" y="1285"/>
                </a:lnTo>
                <a:lnTo>
                  <a:pt x="2208" y="1305"/>
                </a:lnTo>
                <a:lnTo>
                  <a:pt x="2217" y="1325"/>
                </a:lnTo>
                <a:lnTo>
                  <a:pt x="2222" y="1348"/>
                </a:lnTo>
                <a:lnTo>
                  <a:pt x="2225" y="1372"/>
                </a:lnTo>
                <a:lnTo>
                  <a:pt x="2224" y="1398"/>
                </a:lnTo>
                <a:lnTo>
                  <a:pt x="2222" y="1425"/>
                </a:lnTo>
                <a:lnTo>
                  <a:pt x="2218" y="1451"/>
                </a:lnTo>
                <a:lnTo>
                  <a:pt x="2212" y="1477"/>
                </a:lnTo>
                <a:lnTo>
                  <a:pt x="2205" y="1504"/>
                </a:lnTo>
                <a:lnTo>
                  <a:pt x="2196" y="1529"/>
                </a:lnTo>
                <a:lnTo>
                  <a:pt x="2188" y="1554"/>
                </a:lnTo>
                <a:lnTo>
                  <a:pt x="2179" y="1577"/>
                </a:lnTo>
                <a:lnTo>
                  <a:pt x="2170" y="1599"/>
                </a:lnTo>
                <a:lnTo>
                  <a:pt x="2162" y="1622"/>
                </a:lnTo>
                <a:lnTo>
                  <a:pt x="2155" y="1642"/>
                </a:lnTo>
                <a:lnTo>
                  <a:pt x="2150" y="1658"/>
                </a:lnTo>
                <a:lnTo>
                  <a:pt x="2133" y="1672"/>
                </a:lnTo>
                <a:lnTo>
                  <a:pt x="2104" y="1696"/>
                </a:lnTo>
                <a:lnTo>
                  <a:pt x="2079" y="1721"/>
                </a:lnTo>
                <a:lnTo>
                  <a:pt x="2057" y="1748"/>
                </a:lnTo>
                <a:lnTo>
                  <a:pt x="2036" y="1776"/>
                </a:lnTo>
                <a:lnTo>
                  <a:pt x="2015" y="1807"/>
                </a:lnTo>
                <a:lnTo>
                  <a:pt x="1994" y="1836"/>
                </a:lnTo>
                <a:lnTo>
                  <a:pt x="1972" y="1866"/>
                </a:lnTo>
                <a:lnTo>
                  <a:pt x="1947" y="1897"/>
                </a:lnTo>
                <a:lnTo>
                  <a:pt x="1918" y="1929"/>
                </a:lnTo>
                <a:lnTo>
                  <a:pt x="1885" y="1960"/>
                </a:lnTo>
                <a:lnTo>
                  <a:pt x="1842" y="1995"/>
                </a:lnTo>
                <a:lnTo>
                  <a:pt x="1802" y="2026"/>
                </a:lnTo>
                <a:lnTo>
                  <a:pt x="1762" y="2052"/>
                </a:lnTo>
                <a:lnTo>
                  <a:pt x="1722" y="2075"/>
                </a:lnTo>
                <a:lnTo>
                  <a:pt x="1681" y="2094"/>
                </a:lnTo>
                <a:lnTo>
                  <a:pt x="1638" y="2110"/>
                </a:lnTo>
                <a:lnTo>
                  <a:pt x="1619" y="2116"/>
                </a:lnTo>
                <a:lnTo>
                  <a:pt x="1599" y="2118"/>
                </a:lnTo>
                <a:lnTo>
                  <a:pt x="1574" y="2115"/>
                </a:lnTo>
                <a:lnTo>
                  <a:pt x="1550" y="2107"/>
                </a:lnTo>
                <a:lnTo>
                  <a:pt x="1529" y="2094"/>
                </a:lnTo>
                <a:lnTo>
                  <a:pt x="1510" y="2076"/>
                </a:lnTo>
                <a:lnTo>
                  <a:pt x="1497" y="2056"/>
                </a:lnTo>
                <a:lnTo>
                  <a:pt x="1487" y="2034"/>
                </a:lnTo>
                <a:lnTo>
                  <a:pt x="1483" y="2011"/>
                </a:lnTo>
                <a:lnTo>
                  <a:pt x="1483" y="1988"/>
                </a:lnTo>
                <a:lnTo>
                  <a:pt x="1487" y="1965"/>
                </a:lnTo>
                <a:lnTo>
                  <a:pt x="1498" y="1943"/>
                </a:lnTo>
                <a:lnTo>
                  <a:pt x="1519" y="1900"/>
                </a:lnTo>
                <a:lnTo>
                  <a:pt x="1539" y="1863"/>
                </a:lnTo>
                <a:lnTo>
                  <a:pt x="1555" y="1828"/>
                </a:lnTo>
                <a:lnTo>
                  <a:pt x="1567" y="1797"/>
                </a:lnTo>
                <a:lnTo>
                  <a:pt x="1576" y="1769"/>
                </a:lnTo>
                <a:lnTo>
                  <a:pt x="1584" y="1745"/>
                </a:lnTo>
                <a:lnTo>
                  <a:pt x="1588" y="1723"/>
                </a:lnTo>
                <a:lnTo>
                  <a:pt x="1590" y="1704"/>
                </a:lnTo>
                <a:lnTo>
                  <a:pt x="1591" y="1688"/>
                </a:lnTo>
                <a:lnTo>
                  <a:pt x="1590" y="1674"/>
                </a:lnTo>
                <a:lnTo>
                  <a:pt x="1588" y="1663"/>
                </a:lnTo>
                <a:lnTo>
                  <a:pt x="1585" y="1652"/>
                </a:lnTo>
                <a:lnTo>
                  <a:pt x="1580" y="1645"/>
                </a:lnTo>
                <a:lnTo>
                  <a:pt x="1575" y="1639"/>
                </a:lnTo>
                <a:lnTo>
                  <a:pt x="1570" y="1633"/>
                </a:lnTo>
                <a:lnTo>
                  <a:pt x="1533" y="1599"/>
                </a:lnTo>
                <a:lnTo>
                  <a:pt x="1501" y="1561"/>
                </a:lnTo>
                <a:lnTo>
                  <a:pt x="1473" y="1523"/>
                </a:lnTo>
                <a:lnTo>
                  <a:pt x="1449" y="1481"/>
                </a:lnTo>
                <a:lnTo>
                  <a:pt x="1431" y="1438"/>
                </a:lnTo>
                <a:lnTo>
                  <a:pt x="1418" y="1395"/>
                </a:lnTo>
                <a:lnTo>
                  <a:pt x="1411" y="1350"/>
                </a:lnTo>
                <a:lnTo>
                  <a:pt x="1409" y="1306"/>
                </a:lnTo>
                <a:lnTo>
                  <a:pt x="1412" y="1262"/>
                </a:lnTo>
                <a:lnTo>
                  <a:pt x="1420" y="1217"/>
                </a:lnTo>
                <a:lnTo>
                  <a:pt x="1434" y="1174"/>
                </a:lnTo>
                <a:lnTo>
                  <a:pt x="1434" y="1172"/>
                </a:lnTo>
                <a:lnTo>
                  <a:pt x="1433" y="1170"/>
                </a:lnTo>
                <a:lnTo>
                  <a:pt x="1431" y="1167"/>
                </a:lnTo>
                <a:lnTo>
                  <a:pt x="1428" y="1165"/>
                </a:lnTo>
                <a:lnTo>
                  <a:pt x="1425" y="1163"/>
                </a:lnTo>
                <a:lnTo>
                  <a:pt x="1408" y="1150"/>
                </a:lnTo>
                <a:lnTo>
                  <a:pt x="1394" y="1135"/>
                </a:lnTo>
                <a:lnTo>
                  <a:pt x="1385" y="1120"/>
                </a:lnTo>
                <a:lnTo>
                  <a:pt x="1378" y="1102"/>
                </a:lnTo>
                <a:lnTo>
                  <a:pt x="1373" y="1083"/>
                </a:lnTo>
                <a:lnTo>
                  <a:pt x="1369" y="1066"/>
                </a:lnTo>
                <a:lnTo>
                  <a:pt x="1367" y="1048"/>
                </a:lnTo>
                <a:lnTo>
                  <a:pt x="1364" y="1028"/>
                </a:lnTo>
                <a:lnTo>
                  <a:pt x="1361" y="1010"/>
                </a:lnTo>
                <a:lnTo>
                  <a:pt x="1356" y="994"/>
                </a:lnTo>
                <a:lnTo>
                  <a:pt x="1349" y="979"/>
                </a:lnTo>
                <a:lnTo>
                  <a:pt x="1349" y="979"/>
                </a:lnTo>
                <a:lnTo>
                  <a:pt x="1348" y="978"/>
                </a:lnTo>
                <a:lnTo>
                  <a:pt x="1345" y="977"/>
                </a:lnTo>
                <a:lnTo>
                  <a:pt x="1344" y="976"/>
                </a:lnTo>
                <a:lnTo>
                  <a:pt x="1320" y="965"/>
                </a:lnTo>
                <a:lnTo>
                  <a:pt x="1293" y="958"/>
                </a:lnTo>
                <a:lnTo>
                  <a:pt x="1265" y="953"/>
                </a:lnTo>
                <a:lnTo>
                  <a:pt x="1236" y="949"/>
                </a:lnTo>
                <a:lnTo>
                  <a:pt x="1207" y="944"/>
                </a:lnTo>
                <a:lnTo>
                  <a:pt x="1177" y="938"/>
                </a:lnTo>
                <a:lnTo>
                  <a:pt x="1146" y="931"/>
                </a:lnTo>
                <a:lnTo>
                  <a:pt x="1113" y="919"/>
                </a:lnTo>
                <a:lnTo>
                  <a:pt x="1075" y="903"/>
                </a:lnTo>
                <a:lnTo>
                  <a:pt x="1040" y="880"/>
                </a:lnTo>
                <a:lnTo>
                  <a:pt x="1008" y="853"/>
                </a:lnTo>
                <a:lnTo>
                  <a:pt x="977" y="821"/>
                </a:lnTo>
                <a:lnTo>
                  <a:pt x="948" y="787"/>
                </a:lnTo>
                <a:lnTo>
                  <a:pt x="921" y="749"/>
                </a:lnTo>
                <a:lnTo>
                  <a:pt x="896" y="709"/>
                </a:lnTo>
                <a:lnTo>
                  <a:pt x="872" y="668"/>
                </a:lnTo>
                <a:lnTo>
                  <a:pt x="850" y="625"/>
                </a:lnTo>
                <a:lnTo>
                  <a:pt x="828" y="581"/>
                </a:lnTo>
                <a:lnTo>
                  <a:pt x="808" y="537"/>
                </a:lnTo>
                <a:lnTo>
                  <a:pt x="789" y="495"/>
                </a:lnTo>
                <a:lnTo>
                  <a:pt x="771" y="452"/>
                </a:lnTo>
                <a:lnTo>
                  <a:pt x="752" y="411"/>
                </a:lnTo>
                <a:lnTo>
                  <a:pt x="735" y="373"/>
                </a:lnTo>
                <a:lnTo>
                  <a:pt x="734" y="369"/>
                </a:lnTo>
                <a:lnTo>
                  <a:pt x="734" y="365"/>
                </a:lnTo>
                <a:lnTo>
                  <a:pt x="676" y="417"/>
                </a:lnTo>
                <a:lnTo>
                  <a:pt x="621" y="474"/>
                </a:lnTo>
                <a:lnTo>
                  <a:pt x="571" y="534"/>
                </a:lnTo>
                <a:lnTo>
                  <a:pt x="525" y="597"/>
                </a:lnTo>
                <a:lnTo>
                  <a:pt x="483" y="664"/>
                </a:lnTo>
                <a:lnTo>
                  <a:pt x="447" y="734"/>
                </a:lnTo>
                <a:lnTo>
                  <a:pt x="416" y="807"/>
                </a:lnTo>
                <a:lnTo>
                  <a:pt x="389" y="882"/>
                </a:lnTo>
                <a:lnTo>
                  <a:pt x="368" y="960"/>
                </a:lnTo>
                <a:lnTo>
                  <a:pt x="353" y="1041"/>
                </a:lnTo>
                <a:lnTo>
                  <a:pt x="344" y="1122"/>
                </a:lnTo>
                <a:lnTo>
                  <a:pt x="340" y="1205"/>
                </a:lnTo>
                <a:lnTo>
                  <a:pt x="345" y="1291"/>
                </a:lnTo>
                <a:lnTo>
                  <a:pt x="354" y="1373"/>
                </a:lnTo>
                <a:lnTo>
                  <a:pt x="369" y="1455"/>
                </a:lnTo>
                <a:lnTo>
                  <a:pt x="391" y="1534"/>
                </a:lnTo>
                <a:lnTo>
                  <a:pt x="418" y="1610"/>
                </a:lnTo>
                <a:lnTo>
                  <a:pt x="451" y="1684"/>
                </a:lnTo>
                <a:lnTo>
                  <a:pt x="488" y="1755"/>
                </a:lnTo>
                <a:lnTo>
                  <a:pt x="532" y="1823"/>
                </a:lnTo>
                <a:lnTo>
                  <a:pt x="579" y="1887"/>
                </a:lnTo>
                <a:lnTo>
                  <a:pt x="630" y="1947"/>
                </a:lnTo>
                <a:lnTo>
                  <a:pt x="686" y="2004"/>
                </a:lnTo>
                <a:lnTo>
                  <a:pt x="746" y="2056"/>
                </a:lnTo>
                <a:lnTo>
                  <a:pt x="810" y="2104"/>
                </a:lnTo>
                <a:lnTo>
                  <a:pt x="877" y="2147"/>
                </a:lnTo>
                <a:lnTo>
                  <a:pt x="947" y="2185"/>
                </a:lnTo>
                <a:lnTo>
                  <a:pt x="1020" y="2218"/>
                </a:lnTo>
                <a:lnTo>
                  <a:pt x="1096" y="2245"/>
                </a:lnTo>
                <a:lnTo>
                  <a:pt x="1175" y="2267"/>
                </a:lnTo>
                <a:lnTo>
                  <a:pt x="1255" y="2283"/>
                </a:lnTo>
                <a:lnTo>
                  <a:pt x="1338" y="2293"/>
                </a:lnTo>
                <a:lnTo>
                  <a:pt x="1422" y="2296"/>
                </a:lnTo>
                <a:lnTo>
                  <a:pt x="1507" y="2293"/>
                </a:lnTo>
                <a:lnTo>
                  <a:pt x="1590" y="2283"/>
                </a:lnTo>
                <a:lnTo>
                  <a:pt x="1670" y="2267"/>
                </a:lnTo>
                <a:lnTo>
                  <a:pt x="1748" y="2245"/>
                </a:lnTo>
                <a:lnTo>
                  <a:pt x="1825" y="2218"/>
                </a:lnTo>
                <a:lnTo>
                  <a:pt x="1898" y="2185"/>
                </a:lnTo>
                <a:lnTo>
                  <a:pt x="1967" y="2147"/>
                </a:lnTo>
                <a:lnTo>
                  <a:pt x="2035" y="2104"/>
                </a:lnTo>
                <a:lnTo>
                  <a:pt x="2099" y="2056"/>
                </a:lnTo>
                <a:lnTo>
                  <a:pt x="2159" y="2004"/>
                </a:lnTo>
                <a:lnTo>
                  <a:pt x="2215" y="1947"/>
                </a:lnTo>
                <a:lnTo>
                  <a:pt x="2267" y="1887"/>
                </a:lnTo>
                <a:lnTo>
                  <a:pt x="2313" y="1823"/>
                </a:lnTo>
                <a:lnTo>
                  <a:pt x="2357" y="1755"/>
                </a:lnTo>
                <a:lnTo>
                  <a:pt x="2394" y="1684"/>
                </a:lnTo>
                <a:lnTo>
                  <a:pt x="2427" y="1610"/>
                </a:lnTo>
                <a:lnTo>
                  <a:pt x="2454" y="1534"/>
                </a:lnTo>
                <a:lnTo>
                  <a:pt x="2476" y="1455"/>
                </a:lnTo>
                <a:lnTo>
                  <a:pt x="2491" y="1373"/>
                </a:lnTo>
                <a:lnTo>
                  <a:pt x="2501" y="1291"/>
                </a:lnTo>
                <a:lnTo>
                  <a:pt x="2505" y="1205"/>
                </a:lnTo>
                <a:lnTo>
                  <a:pt x="2502" y="1124"/>
                </a:lnTo>
                <a:lnTo>
                  <a:pt x="2492" y="1045"/>
                </a:lnTo>
                <a:lnTo>
                  <a:pt x="2478" y="966"/>
                </a:lnTo>
                <a:lnTo>
                  <a:pt x="2458" y="890"/>
                </a:lnTo>
                <a:lnTo>
                  <a:pt x="2432" y="817"/>
                </a:lnTo>
                <a:lnTo>
                  <a:pt x="2402" y="745"/>
                </a:lnTo>
                <a:lnTo>
                  <a:pt x="2368" y="677"/>
                </a:lnTo>
                <a:lnTo>
                  <a:pt x="2329" y="612"/>
                </a:lnTo>
                <a:lnTo>
                  <a:pt x="2284" y="549"/>
                </a:lnTo>
                <a:lnTo>
                  <a:pt x="2237" y="489"/>
                </a:lnTo>
                <a:lnTo>
                  <a:pt x="2185" y="434"/>
                </a:lnTo>
                <a:lnTo>
                  <a:pt x="2129" y="382"/>
                </a:lnTo>
                <a:lnTo>
                  <a:pt x="2070" y="334"/>
                </a:lnTo>
                <a:close/>
                <a:moveTo>
                  <a:pt x="457" y="313"/>
                </a:moveTo>
                <a:lnTo>
                  <a:pt x="404" y="376"/>
                </a:lnTo>
                <a:lnTo>
                  <a:pt x="355" y="440"/>
                </a:lnTo>
                <a:lnTo>
                  <a:pt x="310" y="508"/>
                </a:lnTo>
                <a:lnTo>
                  <a:pt x="270" y="579"/>
                </a:lnTo>
                <a:lnTo>
                  <a:pt x="234" y="651"/>
                </a:lnTo>
                <a:lnTo>
                  <a:pt x="203" y="725"/>
                </a:lnTo>
                <a:lnTo>
                  <a:pt x="176" y="802"/>
                </a:lnTo>
                <a:lnTo>
                  <a:pt x="154" y="880"/>
                </a:lnTo>
                <a:lnTo>
                  <a:pt x="137" y="959"/>
                </a:lnTo>
                <a:lnTo>
                  <a:pt x="124" y="1041"/>
                </a:lnTo>
                <a:lnTo>
                  <a:pt x="117" y="1123"/>
                </a:lnTo>
                <a:lnTo>
                  <a:pt x="114" y="1205"/>
                </a:lnTo>
                <a:lnTo>
                  <a:pt x="117" y="1293"/>
                </a:lnTo>
                <a:lnTo>
                  <a:pt x="125" y="1380"/>
                </a:lnTo>
                <a:lnTo>
                  <a:pt x="140" y="1465"/>
                </a:lnTo>
                <a:lnTo>
                  <a:pt x="158" y="1549"/>
                </a:lnTo>
                <a:lnTo>
                  <a:pt x="183" y="1631"/>
                </a:lnTo>
                <a:lnTo>
                  <a:pt x="213" y="1712"/>
                </a:lnTo>
                <a:lnTo>
                  <a:pt x="248" y="1789"/>
                </a:lnTo>
                <a:lnTo>
                  <a:pt x="288" y="1865"/>
                </a:lnTo>
                <a:lnTo>
                  <a:pt x="333" y="1938"/>
                </a:lnTo>
                <a:lnTo>
                  <a:pt x="383" y="2008"/>
                </a:lnTo>
                <a:lnTo>
                  <a:pt x="438" y="2075"/>
                </a:lnTo>
                <a:lnTo>
                  <a:pt x="497" y="2139"/>
                </a:lnTo>
                <a:lnTo>
                  <a:pt x="561" y="2199"/>
                </a:lnTo>
                <a:lnTo>
                  <a:pt x="627" y="2254"/>
                </a:lnTo>
                <a:lnTo>
                  <a:pt x="697" y="2304"/>
                </a:lnTo>
                <a:lnTo>
                  <a:pt x="768" y="2349"/>
                </a:lnTo>
                <a:lnTo>
                  <a:pt x="841" y="2389"/>
                </a:lnTo>
                <a:lnTo>
                  <a:pt x="917" y="2423"/>
                </a:lnTo>
                <a:lnTo>
                  <a:pt x="995" y="2453"/>
                </a:lnTo>
                <a:lnTo>
                  <a:pt x="1073" y="2478"/>
                </a:lnTo>
                <a:lnTo>
                  <a:pt x="1153" y="2496"/>
                </a:lnTo>
                <a:lnTo>
                  <a:pt x="1234" y="2511"/>
                </a:lnTo>
                <a:lnTo>
                  <a:pt x="1314" y="2520"/>
                </a:lnTo>
                <a:lnTo>
                  <a:pt x="1396" y="2525"/>
                </a:lnTo>
                <a:lnTo>
                  <a:pt x="1478" y="2524"/>
                </a:lnTo>
                <a:lnTo>
                  <a:pt x="1559" y="2518"/>
                </a:lnTo>
                <a:lnTo>
                  <a:pt x="1639" y="2507"/>
                </a:lnTo>
                <a:lnTo>
                  <a:pt x="1720" y="2490"/>
                </a:lnTo>
                <a:lnTo>
                  <a:pt x="1800" y="2469"/>
                </a:lnTo>
                <a:lnTo>
                  <a:pt x="1877" y="2443"/>
                </a:lnTo>
                <a:lnTo>
                  <a:pt x="1954" y="2412"/>
                </a:lnTo>
                <a:lnTo>
                  <a:pt x="2030" y="2375"/>
                </a:lnTo>
                <a:lnTo>
                  <a:pt x="2102" y="2334"/>
                </a:lnTo>
                <a:lnTo>
                  <a:pt x="2173" y="2287"/>
                </a:lnTo>
                <a:lnTo>
                  <a:pt x="2242" y="2235"/>
                </a:lnTo>
                <a:lnTo>
                  <a:pt x="2307" y="2178"/>
                </a:lnTo>
                <a:lnTo>
                  <a:pt x="2225" y="2096"/>
                </a:lnTo>
                <a:lnTo>
                  <a:pt x="2165" y="2147"/>
                </a:lnTo>
                <a:lnTo>
                  <a:pt x="2103" y="2195"/>
                </a:lnTo>
                <a:lnTo>
                  <a:pt x="2037" y="2238"/>
                </a:lnTo>
                <a:lnTo>
                  <a:pt x="1969" y="2277"/>
                </a:lnTo>
                <a:lnTo>
                  <a:pt x="1897" y="2312"/>
                </a:lnTo>
                <a:lnTo>
                  <a:pt x="1823" y="2341"/>
                </a:lnTo>
                <a:lnTo>
                  <a:pt x="1747" y="2366"/>
                </a:lnTo>
                <a:lnTo>
                  <a:pt x="1668" y="2385"/>
                </a:lnTo>
                <a:lnTo>
                  <a:pt x="1589" y="2399"/>
                </a:lnTo>
                <a:lnTo>
                  <a:pt x="1506" y="2408"/>
                </a:lnTo>
                <a:lnTo>
                  <a:pt x="1423" y="2411"/>
                </a:lnTo>
                <a:lnTo>
                  <a:pt x="1333" y="2408"/>
                </a:lnTo>
                <a:lnTo>
                  <a:pt x="1246" y="2398"/>
                </a:lnTo>
                <a:lnTo>
                  <a:pt x="1161" y="2382"/>
                </a:lnTo>
                <a:lnTo>
                  <a:pt x="1077" y="2360"/>
                </a:lnTo>
                <a:lnTo>
                  <a:pt x="997" y="2333"/>
                </a:lnTo>
                <a:lnTo>
                  <a:pt x="919" y="2299"/>
                </a:lnTo>
                <a:lnTo>
                  <a:pt x="845" y="2261"/>
                </a:lnTo>
                <a:lnTo>
                  <a:pt x="772" y="2217"/>
                </a:lnTo>
                <a:lnTo>
                  <a:pt x="704" y="2168"/>
                </a:lnTo>
                <a:lnTo>
                  <a:pt x="639" y="2114"/>
                </a:lnTo>
                <a:lnTo>
                  <a:pt x="577" y="2057"/>
                </a:lnTo>
                <a:lnTo>
                  <a:pt x="521" y="1995"/>
                </a:lnTo>
                <a:lnTo>
                  <a:pt x="468" y="1931"/>
                </a:lnTo>
                <a:lnTo>
                  <a:pt x="420" y="1861"/>
                </a:lnTo>
                <a:lnTo>
                  <a:pt x="377" y="1789"/>
                </a:lnTo>
                <a:lnTo>
                  <a:pt x="338" y="1713"/>
                </a:lnTo>
                <a:lnTo>
                  <a:pt x="305" y="1634"/>
                </a:lnTo>
                <a:lnTo>
                  <a:pt x="277" y="1553"/>
                </a:lnTo>
                <a:lnTo>
                  <a:pt x="256" y="1469"/>
                </a:lnTo>
                <a:lnTo>
                  <a:pt x="240" y="1383"/>
                </a:lnTo>
                <a:lnTo>
                  <a:pt x="231" y="1295"/>
                </a:lnTo>
                <a:lnTo>
                  <a:pt x="228" y="1205"/>
                </a:lnTo>
                <a:lnTo>
                  <a:pt x="230" y="1121"/>
                </a:lnTo>
                <a:lnTo>
                  <a:pt x="239" y="1038"/>
                </a:lnTo>
                <a:lnTo>
                  <a:pt x="253" y="958"/>
                </a:lnTo>
                <a:lnTo>
                  <a:pt x="272" y="879"/>
                </a:lnTo>
                <a:lnTo>
                  <a:pt x="297" y="802"/>
                </a:lnTo>
                <a:lnTo>
                  <a:pt x="326" y="727"/>
                </a:lnTo>
                <a:lnTo>
                  <a:pt x="360" y="655"/>
                </a:lnTo>
                <a:lnTo>
                  <a:pt x="398" y="585"/>
                </a:lnTo>
                <a:lnTo>
                  <a:pt x="442" y="520"/>
                </a:lnTo>
                <a:lnTo>
                  <a:pt x="488" y="456"/>
                </a:lnTo>
                <a:lnTo>
                  <a:pt x="539" y="396"/>
                </a:lnTo>
                <a:lnTo>
                  <a:pt x="457" y="313"/>
                </a:lnTo>
                <a:close/>
                <a:moveTo>
                  <a:pt x="1423" y="115"/>
                </a:moveTo>
                <a:lnTo>
                  <a:pt x="1373" y="116"/>
                </a:lnTo>
                <a:lnTo>
                  <a:pt x="1324" y="120"/>
                </a:lnTo>
                <a:lnTo>
                  <a:pt x="1298" y="123"/>
                </a:lnTo>
                <a:lnTo>
                  <a:pt x="1256" y="128"/>
                </a:lnTo>
                <a:lnTo>
                  <a:pt x="1216" y="136"/>
                </a:lnTo>
                <a:lnTo>
                  <a:pt x="1209" y="137"/>
                </a:lnTo>
                <a:lnTo>
                  <a:pt x="1201" y="138"/>
                </a:lnTo>
                <a:lnTo>
                  <a:pt x="1153" y="149"/>
                </a:lnTo>
                <a:lnTo>
                  <a:pt x="1106" y="163"/>
                </a:lnTo>
                <a:lnTo>
                  <a:pt x="1098" y="165"/>
                </a:lnTo>
                <a:lnTo>
                  <a:pt x="1091" y="168"/>
                </a:lnTo>
                <a:lnTo>
                  <a:pt x="1052" y="182"/>
                </a:lnTo>
                <a:lnTo>
                  <a:pt x="1011" y="197"/>
                </a:lnTo>
                <a:lnTo>
                  <a:pt x="1004" y="200"/>
                </a:lnTo>
                <a:lnTo>
                  <a:pt x="996" y="204"/>
                </a:lnTo>
                <a:lnTo>
                  <a:pt x="942" y="230"/>
                </a:lnTo>
                <a:lnTo>
                  <a:pt x="890" y="258"/>
                </a:lnTo>
                <a:lnTo>
                  <a:pt x="839" y="288"/>
                </a:lnTo>
                <a:lnTo>
                  <a:pt x="838" y="320"/>
                </a:lnTo>
                <a:lnTo>
                  <a:pt x="856" y="363"/>
                </a:lnTo>
                <a:lnTo>
                  <a:pt x="875" y="406"/>
                </a:lnTo>
                <a:lnTo>
                  <a:pt x="892" y="445"/>
                </a:lnTo>
                <a:lnTo>
                  <a:pt x="910" y="485"/>
                </a:lnTo>
                <a:lnTo>
                  <a:pt x="929" y="527"/>
                </a:lnTo>
                <a:lnTo>
                  <a:pt x="949" y="569"/>
                </a:lnTo>
                <a:lnTo>
                  <a:pt x="971" y="609"/>
                </a:lnTo>
                <a:lnTo>
                  <a:pt x="994" y="648"/>
                </a:lnTo>
                <a:lnTo>
                  <a:pt x="1016" y="686"/>
                </a:lnTo>
                <a:lnTo>
                  <a:pt x="1041" y="720"/>
                </a:lnTo>
                <a:lnTo>
                  <a:pt x="1068" y="750"/>
                </a:lnTo>
                <a:lnTo>
                  <a:pt x="1095" y="776"/>
                </a:lnTo>
                <a:lnTo>
                  <a:pt x="1124" y="797"/>
                </a:lnTo>
                <a:lnTo>
                  <a:pt x="1154" y="813"/>
                </a:lnTo>
                <a:lnTo>
                  <a:pt x="1186" y="822"/>
                </a:lnTo>
                <a:lnTo>
                  <a:pt x="1218" y="830"/>
                </a:lnTo>
                <a:lnTo>
                  <a:pt x="1252" y="835"/>
                </a:lnTo>
                <a:lnTo>
                  <a:pt x="1293" y="841"/>
                </a:lnTo>
                <a:lnTo>
                  <a:pt x="1335" y="851"/>
                </a:lnTo>
                <a:lnTo>
                  <a:pt x="1322" y="832"/>
                </a:lnTo>
                <a:lnTo>
                  <a:pt x="1320" y="829"/>
                </a:lnTo>
                <a:lnTo>
                  <a:pt x="1319" y="826"/>
                </a:lnTo>
                <a:lnTo>
                  <a:pt x="1293" y="813"/>
                </a:lnTo>
                <a:lnTo>
                  <a:pt x="1272" y="798"/>
                </a:lnTo>
                <a:lnTo>
                  <a:pt x="1255" y="780"/>
                </a:lnTo>
                <a:lnTo>
                  <a:pt x="1242" y="759"/>
                </a:lnTo>
                <a:lnTo>
                  <a:pt x="1232" y="737"/>
                </a:lnTo>
                <a:lnTo>
                  <a:pt x="1226" y="713"/>
                </a:lnTo>
                <a:lnTo>
                  <a:pt x="1224" y="688"/>
                </a:lnTo>
                <a:lnTo>
                  <a:pt x="1227" y="662"/>
                </a:lnTo>
                <a:lnTo>
                  <a:pt x="1233" y="641"/>
                </a:lnTo>
                <a:lnTo>
                  <a:pt x="1240" y="624"/>
                </a:lnTo>
                <a:lnTo>
                  <a:pt x="1249" y="609"/>
                </a:lnTo>
                <a:lnTo>
                  <a:pt x="1261" y="599"/>
                </a:lnTo>
                <a:lnTo>
                  <a:pt x="1274" y="591"/>
                </a:lnTo>
                <a:lnTo>
                  <a:pt x="1290" y="584"/>
                </a:lnTo>
                <a:lnTo>
                  <a:pt x="1307" y="579"/>
                </a:lnTo>
                <a:lnTo>
                  <a:pt x="1325" y="576"/>
                </a:lnTo>
                <a:lnTo>
                  <a:pt x="1344" y="573"/>
                </a:lnTo>
                <a:lnTo>
                  <a:pt x="1366" y="571"/>
                </a:lnTo>
                <a:lnTo>
                  <a:pt x="1374" y="570"/>
                </a:lnTo>
                <a:lnTo>
                  <a:pt x="1405" y="557"/>
                </a:lnTo>
                <a:lnTo>
                  <a:pt x="1436" y="550"/>
                </a:lnTo>
                <a:lnTo>
                  <a:pt x="1463" y="548"/>
                </a:lnTo>
                <a:lnTo>
                  <a:pt x="1488" y="550"/>
                </a:lnTo>
                <a:lnTo>
                  <a:pt x="1512" y="556"/>
                </a:lnTo>
                <a:lnTo>
                  <a:pt x="1533" y="568"/>
                </a:lnTo>
                <a:lnTo>
                  <a:pt x="1544" y="575"/>
                </a:lnTo>
                <a:lnTo>
                  <a:pt x="1553" y="584"/>
                </a:lnTo>
                <a:lnTo>
                  <a:pt x="1561" y="569"/>
                </a:lnTo>
                <a:lnTo>
                  <a:pt x="1570" y="555"/>
                </a:lnTo>
                <a:lnTo>
                  <a:pt x="1614" y="502"/>
                </a:lnTo>
                <a:lnTo>
                  <a:pt x="1656" y="455"/>
                </a:lnTo>
                <a:lnTo>
                  <a:pt x="1699" y="413"/>
                </a:lnTo>
                <a:lnTo>
                  <a:pt x="1744" y="377"/>
                </a:lnTo>
                <a:lnTo>
                  <a:pt x="1793" y="344"/>
                </a:lnTo>
                <a:lnTo>
                  <a:pt x="1844" y="315"/>
                </a:lnTo>
                <a:lnTo>
                  <a:pt x="1901" y="288"/>
                </a:lnTo>
                <a:lnTo>
                  <a:pt x="1964" y="263"/>
                </a:lnTo>
                <a:lnTo>
                  <a:pt x="1957" y="259"/>
                </a:lnTo>
                <a:lnTo>
                  <a:pt x="1951" y="255"/>
                </a:lnTo>
                <a:lnTo>
                  <a:pt x="1922" y="239"/>
                </a:lnTo>
                <a:lnTo>
                  <a:pt x="1859" y="209"/>
                </a:lnTo>
                <a:lnTo>
                  <a:pt x="1838" y="199"/>
                </a:lnTo>
                <a:lnTo>
                  <a:pt x="1798" y="183"/>
                </a:lnTo>
                <a:lnTo>
                  <a:pt x="1756" y="169"/>
                </a:lnTo>
                <a:lnTo>
                  <a:pt x="1727" y="160"/>
                </a:lnTo>
                <a:lnTo>
                  <a:pt x="1690" y="149"/>
                </a:lnTo>
                <a:lnTo>
                  <a:pt x="1653" y="141"/>
                </a:lnTo>
                <a:lnTo>
                  <a:pt x="1645" y="139"/>
                </a:lnTo>
                <a:lnTo>
                  <a:pt x="1636" y="137"/>
                </a:lnTo>
                <a:lnTo>
                  <a:pt x="1591" y="128"/>
                </a:lnTo>
                <a:lnTo>
                  <a:pt x="1544" y="122"/>
                </a:lnTo>
                <a:lnTo>
                  <a:pt x="1520" y="120"/>
                </a:lnTo>
                <a:lnTo>
                  <a:pt x="1472" y="116"/>
                </a:lnTo>
                <a:lnTo>
                  <a:pt x="1423" y="115"/>
                </a:lnTo>
                <a:close/>
                <a:moveTo>
                  <a:pt x="1423" y="0"/>
                </a:moveTo>
                <a:lnTo>
                  <a:pt x="1477" y="1"/>
                </a:lnTo>
                <a:lnTo>
                  <a:pt x="1531" y="5"/>
                </a:lnTo>
                <a:lnTo>
                  <a:pt x="1563" y="9"/>
                </a:lnTo>
                <a:lnTo>
                  <a:pt x="1643" y="21"/>
                </a:lnTo>
                <a:lnTo>
                  <a:pt x="1671" y="27"/>
                </a:lnTo>
                <a:lnTo>
                  <a:pt x="1721" y="39"/>
                </a:lnTo>
                <a:lnTo>
                  <a:pt x="1770" y="52"/>
                </a:lnTo>
                <a:lnTo>
                  <a:pt x="1800" y="63"/>
                </a:lnTo>
                <a:lnTo>
                  <a:pt x="1868" y="88"/>
                </a:lnTo>
                <a:lnTo>
                  <a:pt x="1905" y="103"/>
                </a:lnTo>
                <a:lnTo>
                  <a:pt x="1970" y="135"/>
                </a:lnTo>
                <a:lnTo>
                  <a:pt x="1999" y="149"/>
                </a:lnTo>
                <a:lnTo>
                  <a:pt x="2038" y="172"/>
                </a:lnTo>
                <a:lnTo>
                  <a:pt x="2077" y="197"/>
                </a:lnTo>
                <a:lnTo>
                  <a:pt x="2090" y="206"/>
                </a:lnTo>
                <a:lnTo>
                  <a:pt x="2091" y="207"/>
                </a:lnTo>
                <a:lnTo>
                  <a:pt x="2099" y="212"/>
                </a:lnTo>
                <a:lnTo>
                  <a:pt x="2099" y="213"/>
                </a:lnTo>
                <a:lnTo>
                  <a:pt x="2164" y="262"/>
                </a:lnTo>
                <a:lnTo>
                  <a:pt x="2226" y="314"/>
                </a:lnTo>
                <a:lnTo>
                  <a:pt x="2284" y="372"/>
                </a:lnTo>
                <a:lnTo>
                  <a:pt x="2339" y="433"/>
                </a:lnTo>
                <a:lnTo>
                  <a:pt x="2389" y="497"/>
                </a:lnTo>
                <a:lnTo>
                  <a:pt x="2434" y="566"/>
                </a:lnTo>
                <a:lnTo>
                  <a:pt x="2476" y="637"/>
                </a:lnTo>
                <a:lnTo>
                  <a:pt x="2512" y="711"/>
                </a:lnTo>
                <a:lnTo>
                  <a:pt x="2544" y="787"/>
                </a:lnTo>
                <a:lnTo>
                  <a:pt x="2570" y="867"/>
                </a:lnTo>
                <a:lnTo>
                  <a:pt x="2591" y="949"/>
                </a:lnTo>
                <a:lnTo>
                  <a:pt x="2605" y="1032"/>
                </a:lnTo>
                <a:lnTo>
                  <a:pt x="2614" y="1118"/>
                </a:lnTo>
                <a:lnTo>
                  <a:pt x="2617" y="1205"/>
                </a:lnTo>
                <a:lnTo>
                  <a:pt x="2615" y="1290"/>
                </a:lnTo>
                <a:lnTo>
                  <a:pt x="2606" y="1372"/>
                </a:lnTo>
                <a:lnTo>
                  <a:pt x="2593" y="1454"/>
                </a:lnTo>
                <a:lnTo>
                  <a:pt x="2573" y="1532"/>
                </a:lnTo>
                <a:lnTo>
                  <a:pt x="2548" y="1609"/>
                </a:lnTo>
                <a:lnTo>
                  <a:pt x="2519" y="1683"/>
                </a:lnTo>
                <a:lnTo>
                  <a:pt x="2485" y="1755"/>
                </a:lnTo>
                <a:lnTo>
                  <a:pt x="2447" y="1825"/>
                </a:lnTo>
                <a:lnTo>
                  <a:pt x="2403" y="1891"/>
                </a:lnTo>
                <a:lnTo>
                  <a:pt x="2357" y="1955"/>
                </a:lnTo>
                <a:lnTo>
                  <a:pt x="2306" y="2015"/>
                </a:lnTo>
                <a:lnTo>
                  <a:pt x="2469" y="2179"/>
                </a:lnTo>
                <a:lnTo>
                  <a:pt x="2429" y="2220"/>
                </a:lnTo>
                <a:lnTo>
                  <a:pt x="2364" y="2282"/>
                </a:lnTo>
                <a:lnTo>
                  <a:pt x="2295" y="2339"/>
                </a:lnTo>
                <a:lnTo>
                  <a:pt x="2223" y="2392"/>
                </a:lnTo>
                <a:lnTo>
                  <a:pt x="2150" y="2440"/>
                </a:lnTo>
                <a:lnTo>
                  <a:pt x="2073" y="2483"/>
                </a:lnTo>
                <a:lnTo>
                  <a:pt x="1993" y="2520"/>
                </a:lnTo>
                <a:lnTo>
                  <a:pt x="1913" y="2553"/>
                </a:lnTo>
                <a:lnTo>
                  <a:pt x="1829" y="2581"/>
                </a:lnTo>
                <a:lnTo>
                  <a:pt x="1744" y="2603"/>
                </a:lnTo>
                <a:lnTo>
                  <a:pt x="1657" y="2621"/>
                </a:lnTo>
                <a:lnTo>
                  <a:pt x="1569" y="2632"/>
                </a:lnTo>
                <a:lnTo>
                  <a:pt x="1480" y="2638"/>
                </a:lnTo>
                <a:lnTo>
                  <a:pt x="1480" y="3157"/>
                </a:lnTo>
                <a:lnTo>
                  <a:pt x="2049" y="3157"/>
                </a:lnTo>
                <a:lnTo>
                  <a:pt x="2049" y="3444"/>
                </a:lnTo>
                <a:lnTo>
                  <a:pt x="797" y="3444"/>
                </a:lnTo>
                <a:lnTo>
                  <a:pt x="797" y="3157"/>
                </a:lnTo>
                <a:lnTo>
                  <a:pt x="1366" y="3157"/>
                </a:lnTo>
                <a:lnTo>
                  <a:pt x="1366" y="2638"/>
                </a:lnTo>
                <a:lnTo>
                  <a:pt x="1277" y="2632"/>
                </a:lnTo>
                <a:lnTo>
                  <a:pt x="1189" y="2621"/>
                </a:lnTo>
                <a:lnTo>
                  <a:pt x="1102" y="2604"/>
                </a:lnTo>
                <a:lnTo>
                  <a:pt x="1017" y="2581"/>
                </a:lnTo>
                <a:lnTo>
                  <a:pt x="934" y="2554"/>
                </a:lnTo>
                <a:lnTo>
                  <a:pt x="852" y="2520"/>
                </a:lnTo>
                <a:lnTo>
                  <a:pt x="773" y="2483"/>
                </a:lnTo>
                <a:lnTo>
                  <a:pt x="697" y="2440"/>
                </a:lnTo>
                <a:lnTo>
                  <a:pt x="622" y="2392"/>
                </a:lnTo>
                <a:lnTo>
                  <a:pt x="551" y="2340"/>
                </a:lnTo>
                <a:lnTo>
                  <a:pt x="481" y="2282"/>
                </a:lnTo>
                <a:lnTo>
                  <a:pt x="416" y="2220"/>
                </a:lnTo>
                <a:lnTo>
                  <a:pt x="356" y="2156"/>
                </a:lnTo>
                <a:lnTo>
                  <a:pt x="301" y="2089"/>
                </a:lnTo>
                <a:lnTo>
                  <a:pt x="250" y="2019"/>
                </a:lnTo>
                <a:lnTo>
                  <a:pt x="204" y="1946"/>
                </a:lnTo>
                <a:lnTo>
                  <a:pt x="161" y="1872"/>
                </a:lnTo>
                <a:lnTo>
                  <a:pt x="124" y="1795"/>
                </a:lnTo>
                <a:lnTo>
                  <a:pt x="92" y="1716"/>
                </a:lnTo>
                <a:lnTo>
                  <a:pt x="64" y="1634"/>
                </a:lnTo>
                <a:lnTo>
                  <a:pt x="41" y="1551"/>
                </a:lnTo>
                <a:lnTo>
                  <a:pt x="24" y="1466"/>
                </a:lnTo>
                <a:lnTo>
                  <a:pt x="10" y="1381"/>
                </a:lnTo>
                <a:lnTo>
                  <a:pt x="3" y="1293"/>
                </a:lnTo>
                <a:lnTo>
                  <a:pt x="0" y="1205"/>
                </a:lnTo>
                <a:lnTo>
                  <a:pt x="3" y="1118"/>
                </a:lnTo>
                <a:lnTo>
                  <a:pt x="10" y="1030"/>
                </a:lnTo>
                <a:lnTo>
                  <a:pt x="24" y="944"/>
                </a:lnTo>
                <a:lnTo>
                  <a:pt x="41" y="860"/>
                </a:lnTo>
                <a:lnTo>
                  <a:pt x="64" y="776"/>
                </a:lnTo>
                <a:lnTo>
                  <a:pt x="92" y="696"/>
                </a:lnTo>
                <a:lnTo>
                  <a:pt x="124" y="616"/>
                </a:lnTo>
                <a:lnTo>
                  <a:pt x="161" y="539"/>
                </a:lnTo>
                <a:lnTo>
                  <a:pt x="204" y="464"/>
                </a:lnTo>
                <a:lnTo>
                  <a:pt x="250" y="391"/>
                </a:lnTo>
                <a:lnTo>
                  <a:pt x="301" y="321"/>
                </a:lnTo>
                <a:lnTo>
                  <a:pt x="356" y="255"/>
                </a:lnTo>
                <a:lnTo>
                  <a:pt x="416" y="191"/>
                </a:lnTo>
                <a:lnTo>
                  <a:pt x="456" y="150"/>
                </a:lnTo>
                <a:lnTo>
                  <a:pt x="620" y="315"/>
                </a:lnTo>
                <a:lnTo>
                  <a:pt x="672" y="269"/>
                </a:lnTo>
                <a:lnTo>
                  <a:pt x="727" y="228"/>
                </a:lnTo>
                <a:lnTo>
                  <a:pt x="727" y="224"/>
                </a:lnTo>
                <a:lnTo>
                  <a:pt x="751" y="208"/>
                </a:lnTo>
                <a:lnTo>
                  <a:pt x="799" y="177"/>
                </a:lnTo>
                <a:lnTo>
                  <a:pt x="847" y="149"/>
                </a:lnTo>
                <a:lnTo>
                  <a:pt x="864" y="141"/>
                </a:lnTo>
                <a:lnTo>
                  <a:pt x="905" y="120"/>
                </a:lnTo>
                <a:lnTo>
                  <a:pt x="946" y="100"/>
                </a:lnTo>
                <a:lnTo>
                  <a:pt x="967" y="92"/>
                </a:lnTo>
                <a:lnTo>
                  <a:pt x="1034" y="66"/>
                </a:lnTo>
                <a:lnTo>
                  <a:pt x="1103" y="44"/>
                </a:lnTo>
                <a:lnTo>
                  <a:pt x="1173" y="27"/>
                </a:lnTo>
                <a:lnTo>
                  <a:pt x="1200" y="22"/>
                </a:lnTo>
                <a:lnTo>
                  <a:pt x="1241" y="15"/>
                </a:lnTo>
                <a:lnTo>
                  <a:pt x="1282" y="9"/>
                </a:lnTo>
                <a:lnTo>
                  <a:pt x="1312" y="5"/>
                </a:lnTo>
                <a:lnTo>
                  <a:pt x="1367" y="1"/>
                </a:lnTo>
                <a:lnTo>
                  <a:pt x="142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  <p:sp>
        <p:nvSpPr>
          <p:cNvPr id="37" name="Freeform 76"/>
          <p:cNvSpPr>
            <a:spLocks noEditPoints="1"/>
          </p:cNvSpPr>
          <p:nvPr>
            <p:custDataLst>
              <p:tags r:id="rId24"/>
            </p:custDataLst>
          </p:nvPr>
        </p:nvSpPr>
        <p:spPr bwMode="auto">
          <a:xfrm>
            <a:off x="6345744" y="2495219"/>
            <a:ext cx="371116" cy="363656"/>
          </a:xfrm>
          <a:custGeom>
            <a:avLst/>
            <a:gdLst>
              <a:gd name="T0" fmla="*/ 54 w 59"/>
              <a:gd name="T1" fmla="*/ 22 h 58"/>
              <a:gd name="T2" fmla="*/ 53 w 59"/>
              <a:gd name="T3" fmla="*/ 14 h 58"/>
              <a:gd name="T4" fmla="*/ 48 w 59"/>
              <a:gd name="T5" fmla="*/ 5 h 58"/>
              <a:gd name="T6" fmla="*/ 45 w 59"/>
              <a:gd name="T7" fmla="*/ 5 h 58"/>
              <a:gd name="T8" fmla="*/ 36 w 59"/>
              <a:gd name="T9" fmla="*/ 4 h 58"/>
              <a:gd name="T10" fmla="*/ 34 w 59"/>
              <a:gd name="T11" fmla="*/ 0 h 58"/>
              <a:gd name="T12" fmla="*/ 24 w 59"/>
              <a:gd name="T13" fmla="*/ 2 h 58"/>
              <a:gd name="T14" fmla="*/ 17 w 59"/>
              <a:gd name="T15" fmla="*/ 7 h 58"/>
              <a:gd name="T16" fmla="*/ 13 w 59"/>
              <a:gd name="T17" fmla="*/ 5 h 58"/>
              <a:gd name="T18" fmla="*/ 6 w 59"/>
              <a:gd name="T19" fmla="*/ 11 h 58"/>
              <a:gd name="T20" fmla="*/ 8 w 59"/>
              <a:gd name="T21" fmla="*/ 16 h 58"/>
              <a:gd name="T22" fmla="*/ 2 w 59"/>
              <a:gd name="T23" fmla="*/ 23 h 58"/>
              <a:gd name="T24" fmla="*/ 0 w 59"/>
              <a:gd name="T25" fmla="*/ 33 h 58"/>
              <a:gd name="T26" fmla="*/ 5 w 59"/>
              <a:gd name="T27" fmla="*/ 36 h 58"/>
              <a:gd name="T28" fmla="*/ 6 w 59"/>
              <a:gd name="T29" fmla="*/ 44 h 58"/>
              <a:gd name="T30" fmla="*/ 12 w 59"/>
              <a:gd name="T31" fmla="*/ 53 h 58"/>
              <a:gd name="T32" fmla="*/ 14 w 59"/>
              <a:gd name="T33" fmla="*/ 53 h 58"/>
              <a:gd name="T34" fmla="*/ 23 w 59"/>
              <a:gd name="T35" fmla="*/ 54 h 58"/>
              <a:gd name="T36" fmla="*/ 26 w 59"/>
              <a:gd name="T37" fmla="*/ 58 h 58"/>
              <a:gd name="T38" fmla="*/ 36 w 59"/>
              <a:gd name="T39" fmla="*/ 56 h 58"/>
              <a:gd name="T40" fmla="*/ 42 w 59"/>
              <a:gd name="T41" fmla="*/ 51 h 58"/>
              <a:gd name="T42" fmla="*/ 46 w 59"/>
              <a:gd name="T43" fmla="*/ 53 h 58"/>
              <a:gd name="T44" fmla="*/ 53 w 59"/>
              <a:gd name="T45" fmla="*/ 47 h 58"/>
              <a:gd name="T46" fmla="*/ 52 w 59"/>
              <a:gd name="T47" fmla="*/ 42 h 58"/>
              <a:gd name="T48" fmla="*/ 57 w 59"/>
              <a:gd name="T49" fmla="*/ 35 h 58"/>
              <a:gd name="T50" fmla="*/ 59 w 59"/>
              <a:gd name="T51" fmla="*/ 25 h 58"/>
              <a:gd name="T52" fmla="*/ 56 w 59"/>
              <a:gd name="T53" fmla="*/ 32 h 58"/>
              <a:gd name="T54" fmla="*/ 54 w 59"/>
              <a:gd name="T55" fmla="*/ 33 h 58"/>
              <a:gd name="T56" fmla="*/ 49 w 59"/>
              <a:gd name="T57" fmla="*/ 40 h 58"/>
              <a:gd name="T58" fmla="*/ 51 w 59"/>
              <a:gd name="T59" fmla="*/ 46 h 58"/>
              <a:gd name="T60" fmla="*/ 46 w 59"/>
              <a:gd name="T61" fmla="*/ 50 h 58"/>
              <a:gd name="T62" fmla="*/ 42 w 59"/>
              <a:gd name="T63" fmla="*/ 48 h 58"/>
              <a:gd name="T64" fmla="*/ 36 w 59"/>
              <a:gd name="T65" fmla="*/ 51 h 58"/>
              <a:gd name="T66" fmla="*/ 33 w 59"/>
              <a:gd name="T67" fmla="*/ 56 h 58"/>
              <a:gd name="T68" fmla="*/ 26 w 59"/>
              <a:gd name="T69" fmla="*/ 56 h 58"/>
              <a:gd name="T70" fmla="*/ 24 w 59"/>
              <a:gd name="T71" fmla="*/ 51 h 58"/>
              <a:gd name="T72" fmla="*/ 17 w 59"/>
              <a:gd name="T73" fmla="*/ 48 h 58"/>
              <a:gd name="T74" fmla="*/ 13 w 59"/>
              <a:gd name="T75" fmla="*/ 50 h 58"/>
              <a:gd name="T76" fmla="*/ 8 w 59"/>
              <a:gd name="T77" fmla="*/ 46 h 58"/>
              <a:gd name="T78" fmla="*/ 10 w 59"/>
              <a:gd name="T79" fmla="*/ 40 h 58"/>
              <a:gd name="T80" fmla="*/ 6 w 59"/>
              <a:gd name="T81" fmla="*/ 33 h 58"/>
              <a:gd name="T82" fmla="*/ 3 w 59"/>
              <a:gd name="T83" fmla="*/ 32 h 58"/>
              <a:gd name="T84" fmla="*/ 6 w 59"/>
              <a:gd name="T85" fmla="*/ 25 h 58"/>
              <a:gd name="T86" fmla="*/ 10 w 59"/>
              <a:gd name="T87" fmla="*/ 18 h 58"/>
              <a:gd name="T88" fmla="*/ 8 w 59"/>
              <a:gd name="T89" fmla="*/ 12 h 58"/>
              <a:gd name="T90" fmla="*/ 13 w 59"/>
              <a:gd name="T91" fmla="*/ 8 h 58"/>
              <a:gd name="T92" fmla="*/ 17 w 59"/>
              <a:gd name="T93" fmla="*/ 10 h 58"/>
              <a:gd name="T94" fmla="*/ 24 w 59"/>
              <a:gd name="T95" fmla="*/ 7 h 58"/>
              <a:gd name="T96" fmla="*/ 26 w 59"/>
              <a:gd name="T97" fmla="*/ 2 h 58"/>
              <a:gd name="T98" fmla="*/ 33 w 59"/>
              <a:gd name="T99" fmla="*/ 2 h 58"/>
              <a:gd name="T100" fmla="*/ 36 w 59"/>
              <a:gd name="T101" fmla="*/ 7 h 58"/>
              <a:gd name="T102" fmla="*/ 42 w 59"/>
              <a:gd name="T103" fmla="*/ 10 h 58"/>
              <a:gd name="T104" fmla="*/ 46 w 59"/>
              <a:gd name="T105" fmla="*/ 8 h 58"/>
              <a:gd name="T106" fmla="*/ 51 w 59"/>
              <a:gd name="T107" fmla="*/ 13 h 58"/>
              <a:gd name="T108" fmla="*/ 49 w 59"/>
              <a:gd name="T109" fmla="*/ 18 h 58"/>
              <a:gd name="T110" fmla="*/ 54 w 59"/>
              <a:gd name="T111" fmla="*/ 25 h 58"/>
              <a:gd name="T112" fmla="*/ 56 w 59"/>
              <a:gd name="T113" fmla="*/ 32 h 58"/>
              <a:gd name="T114" fmla="*/ 16 w 59"/>
              <a:gd name="T115" fmla="*/ 29 h 58"/>
              <a:gd name="T116" fmla="*/ 43 w 59"/>
              <a:gd name="T117" fmla="*/ 29 h 58"/>
              <a:gd name="T118" fmla="*/ 30 w 59"/>
              <a:gd name="T119" fmla="*/ 40 h 58"/>
              <a:gd name="T120" fmla="*/ 30 w 59"/>
              <a:gd name="T121" fmla="*/ 18 h 58"/>
              <a:gd name="T122" fmla="*/ 30 w 59"/>
              <a:gd name="T123" fmla="*/ 4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9" h="58">
                <a:moveTo>
                  <a:pt x="57" y="23"/>
                </a:moveTo>
                <a:cubicBezTo>
                  <a:pt x="54" y="22"/>
                  <a:pt x="54" y="22"/>
                  <a:pt x="54" y="22"/>
                </a:cubicBezTo>
                <a:cubicBezTo>
                  <a:pt x="54" y="20"/>
                  <a:pt x="53" y="18"/>
                  <a:pt x="52" y="16"/>
                </a:cubicBezTo>
                <a:cubicBezTo>
                  <a:pt x="53" y="14"/>
                  <a:pt x="53" y="14"/>
                  <a:pt x="53" y="14"/>
                </a:cubicBezTo>
                <a:cubicBezTo>
                  <a:pt x="54" y="13"/>
                  <a:pt x="54" y="12"/>
                  <a:pt x="53" y="11"/>
                </a:cubicBezTo>
                <a:cubicBezTo>
                  <a:pt x="48" y="5"/>
                  <a:pt x="48" y="5"/>
                  <a:pt x="48" y="5"/>
                </a:cubicBezTo>
                <a:cubicBezTo>
                  <a:pt x="47" y="5"/>
                  <a:pt x="47" y="5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2" y="7"/>
                  <a:pt x="42" y="7"/>
                  <a:pt x="42" y="7"/>
                </a:cubicBezTo>
                <a:cubicBezTo>
                  <a:pt x="40" y="6"/>
                  <a:pt x="38" y="5"/>
                  <a:pt x="36" y="4"/>
                </a:cubicBezTo>
                <a:cubicBezTo>
                  <a:pt x="36" y="2"/>
                  <a:pt x="36" y="2"/>
                  <a:pt x="36" y="2"/>
                </a:cubicBezTo>
                <a:cubicBezTo>
                  <a:pt x="35" y="1"/>
                  <a:pt x="35" y="0"/>
                  <a:pt x="34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5" y="0"/>
                  <a:pt x="24" y="1"/>
                  <a:pt x="24" y="2"/>
                </a:cubicBezTo>
                <a:cubicBezTo>
                  <a:pt x="23" y="4"/>
                  <a:pt x="23" y="4"/>
                  <a:pt x="23" y="4"/>
                </a:cubicBezTo>
                <a:cubicBezTo>
                  <a:pt x="21" y="5"/>
                  <a:pt x="19" y="6"/>
                  <a:pt x="17" y="7"/>
                </a:cubicBezTo>
                <a:cubicBezTo>
                  <a:pt x="14" y="5"/>
                  <a:pt x="14" y="5"/>
                  <a:pt x="14" y="5"/>
                </a:cubicBezTo>
                <a:cubicBezTo>
                  <a:pt x="14" y="5"/>
                  <a:pt x="13" y="5"/>
                  <a:pt x="13" y="5"/>
                </a:cubicBezTo>
                <a:cubicBezTo>
                  <a:pt x="12" y="5"/>
                  <a:pt x="12" y="5"/>
                  <a:pt x="12" y="5"/>
                </a:cubicBezTo>
                <a:cubicBezTo>
                  <a:pt x="6" y="11"/>
                  <a:pt x="6" y="11"/>
                  <a:pt x="6" y="11"/>
                </a:cubicBezTo>
                <a:cubicBezTo>
                  <a:pt x="5" y="12"/>
                  <a:pt x="6" y="13"/>
                  <a:pt x="6" y="14"/>
                </a:cubicBezTo>
                <a:cubicBezTo>
                  <a:pt x="8" y="16"/>
                  <a:pt x="8" y="16"/>
                  <a:pt x="8" y="16"/>
                </a:cubicBezTo>
                <a:cubicBezTo>
                  <a:pt x="7" y="18"/>
                  <a:pt x="6" y="20"/>
                  <a:pt x="5" y="22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3"/>
                  <a:pt x="0" y="24"/>
                  <a:pt x="0" y="25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4"/>
                  <a:pt x="1" y="35"/>
                  <a:pt x="2" y="35"/>
                </a:cubicBezTo>
                <a:cubicBezTo>
                  <a:pt x="5" y="36"/>
                  <a:pt x="5" y="36"/>
                  <a:pt x="5" y="36"/>
                </a:cubicBezTo>
                <a:cubicBezTo>
                  <a:pt x="6" y="38"/>
                  <a:pt x="7" y="40"/>
                  <a:pt x="8" y="42"/>
                </a:cubicBezTo>
                <a:cubicBezTo>
                  <a:pt x="6" y="44"/>
                  <a:pt x="6" y="44"/>
                  <a:pt x="6" y="44"/>
                </a:cubicBezTo>
                <a:cubicBezTo>
                  <a:pt x="6" y="45"/>
                  <a:pt x="5" y="46"/>
                  <a:pt x="6" y="47"/>
                </a:cubicBezTo>
                <a:cubicBezTo>
                  <a:pt x="12" y="53"/>
                  <a:pt x="12" y="53"/>
                  <a:pt x="12" y="53"/>
                </a:cubicBezTo>
                <a:cubicBezTo>
                  <a:pt x="12" y="53"/>
                  <a:pt x="12" y="53"/>
                  <a:pt x="13" y="53"/>
                </a:cubicBezTo>
                <a:cubicBezTo>
                  <a:pt x="13" y="53"/>
                  <a:pt x="14" y="53"/>
                  <a:pt x="14" y="53"/>
                </a:cubicBezTo>
                <a:cubicBezTo>
                  <a:pt x="17" y="51"/>
                  <a:pt x="17" y="51"/>
                  <a:pt x="17" y="51"/>
                </a:cubicBezTo>
                <a:cubicBezTo>
                  <a:pt x="19" y="52"/>
                  <a:pt x="21" y="53"/>
                  <a:pt x="23" y="54"/>
                </a:cubicBezTo>
                <a:cubicBezTo>
                  <a:pt x="24" y="56"/>
                  <a:pt x="24" y="56"/>
                  <a:pt x="24" y="56"/>
                </a:cubicBezTo>
                <a:cubicBezTo>
                  <a:pt x="24" y="57"/>
                  <a:pt x="25" y="58"/>
                  <a:pt x="26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5" y="58"/>
                  <a:pt x="35" y="57"/>
                  <a:pt x="36" y="56"/>
                </a:cubicBezTo>
                <a:cubicBezTo>
                  <a:pt x="36" y="54"/>
                  <a:pt x="36" y="54"/>
                  <a:pt x="36" y="54"/>
                </a:cubicBezTo>
                <a:cubicBezTo>
                  <a:pt x="38" y="53"/>
                  <a:pt x="40" y="52"/>
                  <a:pt x="42" y="51"/>
                </a:cubicBezTo>
                <a:cubicBezTo>
                  <a:pt x="45" y="53"/>
                  <a:pt x="45" y="53"/>
                  <a:pt x="45" y="53"/>
                </a:cubicBezTo>
                <a:cubicBezTo>
                  <a:pt x="45" y="53"/>
                  <a:pt x="46" y="53"/>
                  <a:pt x="46" y="53"/>
                </a:cubicBezTo>
                <a:cubicBezTo>
                  <a:pt x="47" y="53"/>
                  <a:pt x="47" y="53"/>
                  <a:pt x="48" y="53"/>
                </a:cubicBezTo>
                <a:cubicBezTo>
                  <a:pt x="53" y="47"/>
                  <a:pt x="53" y="47"/>
                  <a:pt x="53" y="47"/>
                </a:cubicBezTo>
                <a:cubicBezTo>
                  <a:pt x="54" y="46"/>
                  <a:pt x="54" y="45"/>
                  <a:pt x="53" y="44"/>
                </a:cubicBezTo>
                <a:cubicBezTo>
                  <a:pt x="52" y="42"/>
                  <a:pt x="52" y="42"/>
                  <a:pt x="52" y="42"/>
                </a:cubicBezTo>
                <a:cubicBezTo>
                  <a:pt x="53" y="40"/>
                  <a:pt x="54" y="38"/>
                  <a:pt x="54" y="36"/>
                </a:cubicBezTo>
                <a:cubicBezTo>
                  <a:pt x="57" y="35"/>
                  <a:pt x="57" y="35"/>
                  <a:pt x="57" y="35"/>
                </a:cubicBezTo>
                <a:cubicBezTo>
                  <a:pt x="58" y="35"/>
                  <a:pt x="59" y="34"/>
                  <a:pt x="59" y="33"/>
                </a:cubicBezTo>
                <a:cubicBezTo>
                  <a:pt x="59" y="25"/>
                  <a:pt x="59" y="25"/>
                  <a:pt x="59" y="25"/>
                </a:cubicBezTo>
                <a:cubicBezTo>
                  <a:pt x="59" y="24"/>
                  <a:pt x="58" y="23"/>
                  <a:pt x="57" y="23"/>
                </a:cubicBezTo>
                <a:close/>
                <a:moveTo>
                  <a:pt x="56" y="32"/>
                </a:moveTo>
                <a:cubicBezTo>
                  <a:pt x="56" y="32"/>
                  <a:pt x="56" y="32"/>
                  <a:pt x="56" y="32"/>
                </a:cubicBezTo>
                <a:cubicBezTo>
                  <a:pt x="54" y="33"/>
                  <a:pt x="54" y="33"/>
                  <a:pt x="54" y="33"/>
                </a:cubicBezTo>
                <a:cubicBezTo>
                  <a:pt x="53" y="33"/>
                  <a:pt x="52" y="34"/>
                  <a:pt x="52" y="35"/>
                </a:cubicBezTo>
                <a:cubicBezTo>
                  <a:pt x="51" y="37"/>
                  <a:pt x="50" y="39"/>
                  <a:pt x="49" y="40"/>
                </a:cubicBezTo>
                <a:cubicBezTo>
                  <a:pt x="49" y="41"/>
                  <a:pt x="49" y="42"/>
                  <a:pt x="49" y="43"/>
                </a:cubicBezTo>
                <a:cubicBezTo>
                  <a:pt x="51" y="46"/>
                  <a:pt x="51" y="46"/>
                  <a:pt x="51" y="46"/>
                </a:cubicBezTo>
                <a:cubicBezTo>
                  <a:pt x="46" y="50"/>
                  <a:pt x="46" y="50"/>
                  <a:pt x="46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4" y="49"/>
                  <a:pt x="44" y="49"/>
                  <a:pt x="44" y="49"/>
                </a:cubicBezTo>
                <a:cubicBezTo>
                  <a:pt x="43" y="48"/>
                  <a:pt x="43" y="48"/>
                  <a:pt x="42" y="48"/>
                </a:cubicBezTo>
                <a:cubicBezTo>
                  <a:pt x="42" y="48"/>
                  <a:pt x="41" y="48"/>
                  <a:pt x="41" y="49"/>
                </a:cubicBezTo>
                <a:cubicBezTo>
                  <a:pt x="39" y="50"/>
                  <a:pt x="37" y="50"/>
                  <a:pt x="36" y="51"/>
                </a:cubicBezTo>
                <a:cubicBezTo>
                  <a:pt x="35" y="51"/>
                  <a:pt x="34" y="52"/>
                  <a:pt x="34" y="53"/>
                </a:cubicBezTo>
                <a:cubicBezTo>
                  <a:pt x="33" y="56"/>
                  <a:pt x="33" y="56"/>
                  <a:pt x="33" y="56"/>
                </a:cubicBezTo>
                <a:cubicBezTo>
                  <a:pt x="33" y="56"/>
                  <a:pt x="33" y="56"/>
                  <a:pt x="33" y="56"/>
                </a:cubicBezTo>
                <a:cubicBezTo>
                  <a:pt x="26" y="56"/>
                  <a:pt x="26" y="56"/>
                  <a:pt x="26" y="56"/>
                </a:cubicBezTo>
                <a:cubicBezTo>
                  <a:pt x="26" y="53"/>
                  <a:pt x="26" y="53"/>
                  <a:pt x="26" y="53"/>
                </a:cubicBezTo>
                <a:cubicBezTo>
                  <a:pt x="25" y="52"/>
                  <a:pt x="25" y="51"/>
                  <a:pt x="24" y="51"/>
                </a:cubicBezTo>
                <a:cubicBezTo>
                  <a:pt x="22" y="50"/>
                  <a:pt x="20" y="50"/>
                  <a:pt x="18" y="49"/>
                </a:cubicBezTo>
                <a:cubicBezTo>
                  <a:pt x="18" y="48"/>
                  <a:pt x="17" y="48"/>
                  <a:pt x="17" y="48"/>
                </a:cubicBezTo>
                <a:cubicBezTo>
                  <a:pt x="16" y="48"/>
                  <a:pt x="16" y="48"/>
                  <a:pt x="16" y="49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8" y="46"/>
                  <a:pt x="8" y="46"/>
                  <a:pt x="8" y="46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42"/>
                  <a:pt x="10" y="41"/>
                  <a:pt x="10" y="40"/>
                </a:cubicBezTo>
                <a:cubicBezTo>
                  <a:pt x="9" y="39"/>
                  <a:pt x="8" y="37"/>
                  <a:pt x="8" y="35"/>
                </a:cubicBezTo>
                <a:cubicBezTo>
                  <a:pt x="7" y="34"/>
                  <a:pt x="7" y="33"/>
                  <a:pt x="6" y="33"/>
                </a:cubicBezTo>
                <a:cubicBezTo>
                  <a:pt x="3" y="32"/>
                  <a:pt x="3" y="32"/>
                  <a:pt x="3" y="32"/>
                </a:cubicBezTo>
                <a:cubicBezTo>
                  <a:pt x="3" y="32"/>
                  <a:pt x="3" y="32"/>
                  <a:pt x="3" y="32"/>
                </a:cubicBezTo>
                <a:cubicBezTo>
                  <a:pt x="3" y="26"/>
                  <a:pt x="3" y="26"/>
                  <a:pt x="3" y="26"/>
                </a:cubicBezTo>
                <a:cubicBezTo>
                  <a:pt x="6" y="25"/>
                  <a:pt x="6" y="25"/>
                  <a:pt x="6" y="25"/>
                </a:cubicBezTo>
                <a:cubicBezTo>
                  <a:pt x="7" y="25"/>
                  <a:pt x="7" y="24"/>
                  <a:pt x="8" y="23"/>
                </a:cubicBezTo>
                <a:cubicBezTo>
                  <a:pt x="8" y="21"/>
                  <a:pt x="9" y="19"/>
                  <a:pt x="10" y="18"/>
                </a:cubicBezTo>
                <a:cubicBezTo>
                  <a:pt x="10" y="17"/>
                  <a:pt x="10" y="16"/>
                  <a:pt x="10" y="15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13" y="8"/>
                  <a:pt x="13" y="8"/>
                  <a:pt x="13" y="8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10"/>
                  <a:pt x="16" y="10"/>
                  <a:pt x="17" y="10"/>
                </a:cubicBezTo>
                <a:cubicBezTo>
                  <a:pt x="17" y="10"/>
                  <a:pt x="18" y="10"/>
                  <a:pt x="18" y="9"/>
                </a:cubicBezTo>
                <a:cubicBezTo>
                  <a:pt x="20" y="8"/>
                  <a:pt x="22" y="8"/>
                  <a:pt x="24" y="7"/>
                </a:cubicBezTo>
                <a:cubicBezTo>
                  <a:pt x="25" y="7"/>
                  <a:pt x="25" y="6"/>
                  <a:pt x="26" y="5"/>
                </a:cubicBezTo>
                <a:cubicBezTo>
                  <a:pt x="26" y="2"/>
                  <a:pt x="26" y="2"/>
                  <a:pt x="26" y="2"/>
                </a:cubicBezTo>
                <a:cubicBezTo>
                  <a:pt x="33" y="2"/>
                  <a:pt x="33" y="2"/>
                  <a:pt x="33" y="2"/>
                </a:cubicBezTo>
                <a:cubicBezTo>
                  <a:pt x="33" y="2"/>
                  <a:pt x="33" y="2"/>
                  <a:pt x="33" y="2"/>
                </a:cubicBezTo>
                <a:cubicBezTo>
                  <a:pt x="34" y="5"/>
                  <a:pt x="34" y="5"/>
                  <a:pt x="34" y="5"/>
                </a:cubicBezTo>
                <a:cubicBezTo>
                  <a:pt x="34" y="6"/>
                  <a:pt x="35" y="7"/>
                  <a:pt x="36" y="7"/>
                </a:cubicBezTo>
                <a:cubicBezTo>
                  <a:pt x="37" y="8"/>
                  <a:pt x="39" y="8"/>
                  <a:pt x="41" y="9"/>
                </a:cubicBezTo>
                <a:cubicBezTo>
                  <a:pt x="41" y="10"/>
                  <a:pt x="42" y="10"/>
                  <a:pt x="42" y="10"/>
                </a:cubicBezTo>
                <a:cubicBezTo>
                  <a:pt x="43" y="10"/>
                  <a:pt x="43" y="10"/>
                  <a:pt x="44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51" y="12"/>
                  <a:pt x="51" y="12"/>
                  <a:pt x="51" y="12"/>
                </a:cubicBezTo>
                <a:cubicBezTo>
                  <a:pt x="51" y="12"/>
                  <a:pt x="51" y="12"/>
                  <a:pt x="51" y="13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6"/>
                  <a:pt x="49" y="17"/>
                  <a:pt x="49" y="18"/>
                </a:cubicBezTo>
                <a:cubicBezTo>
                  <a:pt x="50" y="19"/>
                  <a:pt x="51" y="21"/>
                  <a:pt x="52" y="23"/>
                </a:cubicBezTo>
                <a:cubicBezTo>
                  <a:pt x="52" y="24"/>
                  <a:pt x="53" y="25"/>
                  <a:pt x="54" y="25"/>
                </a:cubicBezTo>
                <a:cubicBezTo>
                  <a:pt x="56" y="26"/>
                  <a:pt x="56" y="26"/>
                  <a:pt x="56" y="26"/>
                </a:cubicBezTo>
                <a:lnTo>
                  <a:pt x="56" y="32"/>
                </a:lnTo>
                <a:close/>
                <a:moveTo>
                  <a:pt x="30" y="16"/>
                </a:moveTo>
                <a:cubicBezTo>
                  <a:pt x="22" y="16"/>
                  <a:pt x="16" y="22"/>
                  <a:pt x="16" y="29"/>
                </a:cubicBezTo>
                <a:cubicBezTo>
                  <a:pt x="16" y="36"/>
                  <a:pt x="22" y="42"/>
                  <a:pt x="30" y="42"/>
                </a:cubicBezTo>
                <a:cubicBezTo>
                  <a:pt x="37" y="42"/>
                  <a:pt x="43" y="36"/>
                  <a:pt x="43" y="29"/>
                </a:cubicBezTo>
                <a:cubicBezTo>
                  <a:pt x="43" y="22"/>
                  <a:pt x="37" y="16"/>
                  <a:pt x="30" y="16"/>
                </a:cubicBezTo>
                <a:close/>
                <a:moveTo>
                  <a:pt x="30" y="40"/>
                </a:moveTo>
                <a:cubicBezTo>
                  <a:pt x="24" y="40"/>
                  <a:pt x="19" y="35"/>
                  <a:pt x="19" y="29"/>
                </a:cubicBezTo>
                <a:cubicBezTo>
                  <a:pt x="19" y="23"/>
                  <a:pt x="24" y="18"/>
                  <a:pt x="30" y="18"/>
                </a:cubicBezTo>
                <a:cubicBezTo>
                  <a:pt x="36" y="18"/>
                  <a:pt x="40" y="23"/>
                  <a:pt x="40" y="29"/>
                </a:cubicBezTo>
                <a:cubicBezTo>
                  <a:pt x="40" y="35"/>
                  <a:pt x="36" y="40"/>
                  <a:pt x="30" y="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th-TH" sz="1400">
              <a:solidFill>
                <a:schemeClr val="tx1">
                  <a:lumMod val="75000"/>
                  <a:lumOff val="25000"/>
                </a:schemeClr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8" name="Shape 2464"/>
          <p:cNvSpPr/>
          <p:nvPr>
            <p:custDataLst>
              <p:tags r:id="rId25"/>
            </p:custDataLst>
          </p:nvPr>
        </p:nvSpPr>
        <p:spPr>
          <a:xfrm>
            <a:off x="6219190" y="3885565"/>
            <a:ext cx="395605" cy="197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057"/>
                </a:moveTo>
                <a:cubicBezTo>
                  <a:pt x="5378" y="20057"/>
                  <a:pt x="982" y="13445"/>
                  <a:pt x="982" y="10800"/>
                </a:cubicBezTo>
                <a:cubicBezTo>
                  <a:pt x="982" y="8155"/>
                  <a:pt x="5378" y="1543"/>
                  <a:pt x="10800" y="1543"/>
                </a:cubicBezTo>
                <a:cubicBezTo>
                  <a:pt x="16223" y="1543"/>
                  <a:pt x="20618" y="8155"/>
                  <a:pt x="20618" y="10800"/>
                </a:cubicBezTo>
                <a:cubicBezTo>
                  <a:pt x="20618" y="13445"/>
                  <a:pt x="16223" y="20057"/>
                  <a:pt x="10800" y="20057"/>
                </a:cubicBezTo>
                <a:moveTo>
                  <a:pt x="10800" y="0"/>
                </a:moveTo>
                <a:cubicBezTo>
                  <a:pt x="4835" y="0"/>
                  <a:pt x="0" y="7714"/>
                  <a:pt x="0" y="10800"/>
                </a:cubicBezTo>
                <a:cubicBezTo>
                  <a:pt x="0" y="13886"/>
                  <a:pt x="4835" y="21600"/>
                  <a:pt x="10800" y="21600"/>
                </a:cubicBezTo>
                <a:cubicBezTo>
                  <a:pt x="16765" y="21600"/>
                  <a:pt x="21600" y="13886"/>
                  <a:pt x="21600" y="10800"/>
                </a:cubicBezTo>
                <a:cubicBezTo>
                  <a:pt x="21600" y="7714"/>
                  <a:pt x="16765" y="0"/>
                  <a:pt x="10800" y="0"/>
                </a:cubicBezTo>
                <a:moveTo>
                  <a:pt x="10800" y="16971"/>
                </a:moveTo>
                <a:cubicBezTo>
                  <a:pt x="8631" y="16971"/>
                  <a:pt x="6873" y="14209"/>
                  <a:pt x="6873" y="10800"/>
                </a:cubicBezTo>
                <a:cubicBezTo>
                  <a:pt x="6873" y="7392"/>
                  <a:pt x="8631" y="4629"/>
                  <a:pt x="10800" y="4629"/>
                </a:cubicBezTo>
                <a:cubicBezTo>
                  <a:pt x="12969" y="4629"/>
                  <a:pt x="14727" y="7392"/>
                  <a:pt x="14727" y="10800"/>
                </a:cubicBezTo>
                <a:cubicBezTo>
                  <a:pt x="14727" y="14209"/>
                  <a:pt x="12969" y="16971"/>
                  <a:pt x="10800" y="16971"/>
                </a:cubicBezTo>
                <a:moveTo>
                  <a:pt x="10800" y="3087"/>
                </a:moveTo>
                <a:cubicBezTo>
                  <a:pt x="8088" y="3087"/>
                  <a:pt x="5891" y="6540"/>
                  <a:pt x="5891" y="10800"/>
                </a:cubicBezTo>
                <a:cubicBezTo>
                  <a:pt x="5891" y="15061"/>
                  <a:pt x="8088" y="18514"/>
                  <a:pt x="10800" y="18514"/>
                </a:cubicBezTo>
                <a:cubicBezTo>
                  <a:pt x="13512" y="18514"/>
                  <a:pt x="15709" y="15061"/>
                  <a:pt x="15709" y="10800"/>
                </a:cubicBezTo>
                <a:cubicBezTo>
                  <a:pt x="15709" y="6540"/>
                  <a:pt x="13512" y="3087"/>
                  <a:pt x="10800" y="3087"/>
                </a:cubicBezTo>
                <a:moveTo>
                  <a:pt x="10800" y="8486"/>
                </a:moveTo>
                <a:cubicBezTo>
                  <a:pt x="9987" y="8486"/>
                  <a:pt x="9327" y="9523"/>
                  <a:pt x="9327" y="10800"/>
                </a:cubicBezTo>
                <a:cubicBezTo>
                  <a:pt x="9327" y="12078"/>
                  <a:pt x="9987" y="13114"/>
                  <a:pt x="10800" y="13114"/>
                </a:cubicBezTo>
                <a:cubicBezTo>
                  <a:pt x="11613" y="13114"/>
                  <a:pt x="12273" y="12078"/>
                  <a:pt x="12273" y="10800"/>
                </a:cubicBezTo>
                <a:cubicBezTo>
                  <a:pt x="12273" y="9523"/>
                  <a:pt x="11613" y="8486"/>
                  <a:pt x="10800" y="8486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9" tIns="19049" rIns="19049" bIns="19049" anchor="ctr"/>
          <a:lstStyle/>
          <a:p>
            <a:pPr marL="0" marR="0" lvl="0" indent="0" algn="ctr" defTabSz="2286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ea typeface="Lato" panose="020F0502020204030203" pitchFamily="34" charset="0"/>
              <a:cs typeface="Lato" panose="020F0502020204030203" pitchFamily="34" charset="0"/>
              <a:sym typeface="Gill Sans"/>
            </a:endParaRPr>
          </a:p>
        </p:txBody>
      </p:sp>
      <p:sp>
        <p:nvSpPr>
          <p:cNvPr id="39" name="Text Box 38"/>
          <p:cNvSpPr txBox="1"/>
          <p:nvPr>
            <p:custDataLst>
              <p:tags r:id="rId26"/>
            </p:custDataLst>
          </p:nvPr>
        </p:nvSpPr>
        <p:spPr>
          <a:xfrm>
            <a:off x="419100" y="1782445"/>
            <a:ext cx="3370580" cy="342265"/>
          </a:xfrm>
          <a:prstGeom prst="rect">
            <a:avLst/>
          </a:prstGeom>
        </p:spPr>
        <p:txBody>
          <a:bodyPr wrap="square">
            <a:noAutofit/>
          </a:bodyPr>
          <a:p>
            <a:pPr indent="0" algn="just" defTabSz="266700">
              <a:lnSpc>
                <a:spcPct val="150000"/>
              </a:lnSpc>
              <a:buClr>
                <a:srgbClr val="000000"/>
              </a:buClr>
              <a:buFont typeface="Times New Roman" panose="02020603050405020304"/>
              <a:buNone/>
            </a:pPr>
            <a:r>
              <a:rPr lang="en-US" altLang="ru-RU" sz="1400" b="1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Tabaqalanmagan umumiy ta'lim (Allgemeine Menschenbildung):</a:t>
            </a:r>
            <a:r>
              <a:rPr lang="en-US" altLang="ru-RU" sz="14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Maktab yoshidagi bolalarga ertaga qanday kasb egasi bo</a:t>
            </a:r>
            <a:r>
              <a:rPr lang="en-US" altLang="en-US" sz="14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ʻ</a:t>
            </a:r>
            <a:r>
              <a:rPr lang="en-US" altLang="ru-RU" sz="14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lishidan qat'i nazar (hunarmand, dehqon, shifokor yoki davlat arbobi), bir xil poydevor — har tomonlama umumiy ta'lim berilishi shart. Hunar o</a:t>
            </a:r>
            <a:r>
              <a:rPr lang="en-US" altLang="en-US" sz="14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ʻ</a:t>
            </a:r>
            <a:r>
              <a:rPr lang="en-US" altLang="ru-RU" sz="1400" b="0" i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rgatish esa umumta'lim bosqichidan keyin boshlanishi kerak</a:t>
            </a:r>
            <a:r>
              <a:rPr lang="en-US" altLang="ru-RU" sz="1400" b="0" i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1400" b="0" i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1" name="Text Box 40"/>
          <p:cNvSpPr txBox="1"/>
          <p:nvPr>
            <p:custDataLst>
              <p:tags r:id="rId27"/>
            </p:custDataLst>
          </p:nvPr>
        </p:nvSpPr>
        <p:spPr>
          <a:xfrm>
            <a:off x="2398395" y="1180465"/>
            <a:ext cx="7268845" cy="681355"/>
          </a:xfrm>
          <a:prstGeom prst="rect">
            <a:avLst/>
          </a:prstGeom>
        </p:spPr>
        <p:txBody>
          <a:bodyPr wrap="square">
            <a:normAutofit fontScale="90000"/>
          </a:bodyPr>
          <a:p>
            <a:pPr indent="0" algn="just" defTabSz="266700">
              <a:lnSpc>
                <a:spcPct val="150000"/>
              </a:lnSpc>
              <a:buClr>
                <a:srgbClr val="000000"/>
              </a:buClr>
              <a:buFont typeface="Times New Roman" panose="02020603050405020304"/>
              <a:buNone/>
            </a:pPr>
            <a:r>
              <a:rPr sz="1600" b="0" i="0">
                <a:solidFill>
                  <a:schemeClr val="tx1">
                    <a:lumMod val="95000"/>
                    <a:lumOff val="5000"/>
                  </a:schemeClr>
                </a:solidFill>
              </a:rPr>
              <a:t>Strategik maqsad va ustuvor yo‘nalishlar missiya va vizyonga moslashtiriladi. </a:t>
            </a:r>
            <a:endParaRPr sz="1600" b="0" i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44" name="Group 43"/>
          <p:cNvGrpSpPr/>
          <p:nvPr/>
        </p:nvGrpSpPr>
        <p:grpSpPr>
          <a:xfrm rot="0">
            <a:off x="4438650" y="4493260"/>
            <a:ext cx="902335" cy="739775"/>
            <a:chOff x="4787920" y="2586084"/>
            <a:chExt cx="1326192" cy="1187589"/>
          </a:xfrm>
          <a:solidFill>
            <a:schemeClr val="accent6">
              <a:lumMod val="75000"/>
            </a:schemeClr>
          </a:solidFill>
        </p:grpSpPr>
        <p:sp>
          <p:nvSpPr>
            <p:cNvPr id="45" name="Freeform 7"/>
            <p:cNvSpPr/>
            <p:nvPr>
              <p:custDataLst>
                <p:tags r:id="rId28"/>
              </p:custDataLst>
            </p:nvPr>
          </p:nvSpPr>
          <p:spPr bwMode="auto">
            <a:xfrm>
              <a:off x="4787920" y="3066474"/>
              <a:ext cx="154355" cy="228382"/>
            </a:xfrm>
            <a:custGeom>
              <a:avLst/>
              <a:gdLst>
                <a:gd name="T0" fmla="*/ 98 w 98"/>
                <a:gd name="T1" fmla="*/ 145 h 145"/>
                <a:gd name="T2" fmla="*/ 0 w 98"/>
                <a:gd name="T3" fmla="*/ 72 h 145"/>
                <a:gd name="T4" fmla="*/ 98 w 98"/>
                <a:gd name="T5" fmla="*/ 0 h 145"/>
                <a:gd name="T6" fmla="*/ 98 w 98"/>
                <a:gd name="T7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45">
                  <a:moveTo>
                    <a:pt x="98" y="145"/>
                  </a:moveTo>
                  <a:lnTo>
                    <a:pt x="0" y="72"/>
                  </a:lnTo>
                  <a:lnTo>
                    <a:pt x="98" y="0"/>
                  </a:lnTo>
                  <a:lnTo>
                    <a:pt x="98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6" name="Oval 11"/>
            <p:cNvSpPr>
              <a:spLocks noChangeArrowheads="1"/>
            </p:cNvSpPr>
            <p:nvPr>
              <p:custDataLst>
                <p:tags r:id="rId29"/>
              </p:custDataLst>
            </p:nvPr>
          </p:nvSpPr>
          <p:spPr bwMode="auto">
            <a:xfrm>
              <a:off x="4921799" y="2586084"/>
              <a:ext cx="1192313" cy="118758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7" name="Oval 12"/>
            <p:cNvSpPr>
              <a:spLocks noChangeArrowheads="1"/>
            </p:cNvSpPr>
            <p:nvPr>
              <p:custDataLst>
                <p:tags r:id="rId30"/>
              </p:custDataLst>
            </p:nvPr>
          </p:nvSpPr>
          <p:spPr bwMode="auto">
            <a:xfrm>
              <a:off x="5008426" y="2671137"/>
              <a:ext cx="1019058" cy="101748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8" name="Freeform 13"/>
            <p:cNvSpPr/>
            <p:nvPr>
              <p:custDataLst>
                <p:tags r:id="rId31"/>
              </p:custDataLst>
            </p:nvPr>
          </p:nvSpPr>
          <p:spPr bwMode="auto">
            <a:xfrm>
              <a:off x="5561270" y="2674287"/>
              <a:ext cx="466215" cy="1012758"/>
            </a:xfrm>
            <a:custGeom>
              <a:avLst/>
              <a:gdLst>
                <a:gd name="T0" fmla="*/ 546 w 546"/>
                <a:gd name="T1" fmla="*/ 592 h 1185"/>
                <a:gd name="T2" fmla="*/ 0 w 546"/>
                <a:gd name="T3" fmla="*/ 0 h 1185"/>
                <a:gd name="T4" fmla="*/ 0 w 546"/>
                <a:gd name="T5" fmla="*/ 1185 h 1185"/>
                <a:gd name="T6" fmla="*/ 546 w 546"/>
                <a:gd name="T7" fmla="*/ 592 h 1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6" h="1185">
                  <a:moveTo>
                    <a:pt x="546" y="592"/>
                  </a:moveTo>
                  <a:cubicBezTo>
                    <a:pt x="546" y="281"/>
                    <a:pt x="306" y="25"/>
                    <a:pt x="0" y="0"/>
                  </a:cubicBezTo>
                  <a:cubicBezTo>
                    <a:pt x="0" y="1185"/>
                    <a:pt x="0" y="1185"/>
                    <a:pt x="0" y="1185"/>
                  </a:cubicBezTo>
                  <a:cubicBezTo>
                    <a:pt x="306" y="1160"/>
                    <a:pt x="546" y="904"/>
                    <a:pt x="546" y="59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9" name="Freeform 17"/>
            <p:cNvSpPr>
              <a:spLocks noEditPoints="1"/>
            </p:cNvSpPr>
            <p:nvPr/>
          </p:nvSpPr>
          <p:spPr bwMode="auto">
            <a:xfrm>
              <a:off x="4921799" y="2586084"/>
              <a:ext cx="1192313" cy="1187589"/>
            </a:xfrm>
            <a:custGeom>
              <a:avLst/>
              <a:gdLst>
                <a:gd name="T0" fmla="*/ 697 w 1393"/>
                <a:gd name="T1" fmla="*/ 0 h 1391"/>
                <a:gd name="T2" fmla="*/ 0 w 1393"/>
                <a:gd name="T3" fmla="*/ 695 h 1391"/>
                <a:gd name="T4" fmla="*/ 697 w 1393"/>
                <a:gd name="T5" fmla="*/ 1391 h 1391"/>
                <a:gd name="T6" fmla="*/ 1393 w 1393"/>
                <a:gd name="T7" fmla="*/ 695 h 1391"/>
                <a:gd name="T8" fmla="*/ 697 w 1393"/>
                <a:gd name="T9" fmla="*/ 0 h 1391"/>
                <a:gd name="T10" fmla="*/ 697 w 1393"/>
                <a:gd name="T11" fmla="*/ 1291 h 1391"/>
                <a:gd name="T12" fmla="*/ 101 w 1393"/>
                <a:gd name="T13" fmla="*/ 695 h 1391"/>
                <a:gd name="T14" fmla="*/ 697 w 1393"/>
                <a:gd name="T15" fmla="*/ 100 h 1391"/>
                <a:gd name="T16" fmla="*/ 1293 w 1393"/>
                <a:gd name="T17" fmla="*/ 695 h 1391"/>
                <a:gd name="T18" fmla="*/ 697 w 1393"/>
                <a:gd name="T19" fmla="*/ 1291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93" h="1391">
                  <a:moveTo>
                    <a:pt x="697" y="0"/>
                  </a:moveTo>
                  <a:cubicBezTo>
                    <a:pt x="312" y="0"/>
                    <a:pt x="0" y="311"/>
                    <a:pt x="0" y="695"/>
                  </a:cubicBezTo>
                  <a:cubicBezTo>
                    <a:pt x="0" y="1079"/>
                    <a:pt x="312" y="1391"/>
                    <a:pt x="697" y="1391"/>
                  </a:cubicBezTo>
                  <a:cubicBezTo>
                    <a:pt x="1082" y="1391"/>
                    <a:pt x="1393" y="1079"/>
                    <a:pt x="1393" y="695"/>
                  </a:cubicBezTo>
                  <a:cubicBezTo>
                    <a:pt x="1393" y="311"/>
                    <a:pt x="1082" y="0"/>
                    <a:pt x="697" y="0"/>
                  </a:cubicBezTo>
                  <a:close/>
                  <a:moveTo>
                    <a:pt x="697" y="1291"/>
                  </a:moveTo>
                  <a:cubicBezTo>
                    <a:pt x="368" y="1291"/>
                    <a:pt x="101" y="1024"/>
                    <a:pt x="101" y="695"/>
                  </a:cubicBezTo>
                  <a:cubicBezTo>
                    <a:pt x="101" y="367"/>
                    <a:pt x="368" y="100"/>
                    <a:pt x="697" y="100"/>
                  </a:cubicBezTo>
                  <a:cubicBezTo>
                    <a:pt x="1026" y="100"/>
                    <a:pt x="1293" y="367"/>
                    <a:pt x="1293" y="695"/>
                  </a:cubicBezTo>
                  <a:cubicBezTo>
                    <a:pt x="1293" y="1024"/>
                    <a:pt x="1026" y="1291"/>
                    <a:pt x="697" y="12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0" name="Shape 2368"/>
            <p:cNvSpPr/>
            <p:nvPr>
              <p:custDataLst>
                <p:tags r:id="rId32"/>
              </p:custDataLst>
            </p:nvPr>
          </p:nvSpPr>
          <p:spPr>
            <a:xfrm>
              <a:off x="5375704" y="3037637"/>
              <a:ext cx="284502" cy="284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291" y="17673"/>
                  </a:moveTo>
                  <a:cubicBezTo>
                    <a:pt x="11562" y="17673"/>
                    <a:pt x="11782" y="17453"/>
                    <a:pt x="11782" y="17182"/>
                  </a:cubicBezTo>
                  <a:cubicBezTo>
                    <a:pt x="11782" y="16911"/>
                    <a:pt x="11562" y="16691"/>
                    <a:pt x="11291" y="16691"/>
                  </a:cubicBezTo>
                  <a:cubicBezTo>
                    <a:pt x="11020" y="16691"/>
                    <a:pt x="10800" y="16911"/>
                    <a:pt x="10800" y="17182"/>
                  </a:cubicBezTo>
                  <a:cubicBezTo>
                    <a:pt x="10800" y="17453"/>
                    <a:pt x="11020" y="17673"/>
                    <a:pt x="11291" y="17673"/>
                  </a:cubicBezTo>
                  <a:moveTo>
                    <a:pt x="17673" y="18655"/>
                  </a:moveTo>
                  <a:lnTo>
                    <a:pt x="13745" y="18655"/>
                  </a:lnTo>
                  <a:lnTo>
                    <a:pt x="13745" y="12273"/>
                  </a:lnTo>
                  <a:cubicBezTo>
                    <a:pt x="13745" y="12002"/>
                    <a:pt x="13525" y="11782"/>
                    <a:pt x="13255" y="11782"/>
                  </a:cubicBezTo>
                  <a:lnTo>
                    <a:pt x="8345" y="11782"/>
                  </a:lnTo>
                  <a:cubicBezTo>
                    <a:pt x="8075" y="11782"/>
                    <a:pt x="7855" y="12002"/>
                    <a:pt x="7855" y="12273"/>
                  </a:cubicBezTo>
                  <a:lnTo>
                    <a:pt x="7855" y="18655"/>
                  </a:lnTo>
                  <a:lnTo>
                    <a:pt x="3927" y="18655"/>
                  </a:lnTo>
                  <a:lnTo>
                    <a:pt x="3927" y="8058"/>
                  </a:lnTo>
                  <a:lnTo>
                    <a:pt x="10800" y="1185"/>
                  </a:lnTo>
                  <a:lnTo>
                    <a:pt x="17673" y="8058"/>
                  </a:lnTo>
                  <a:cubicBezTo>
                    <a:pt x="17673" y="8058"/>
                    <a:pt x="17673" y="18655"/>
                    <a:pt x="17673" y="18655"/>
                  </a:cubicBezTo>
                  <a:close/>
                  <a:moveTo>
                    <a:pt x="17673" y="20618"/>
                  </a:moveTo>
                  <a:lnTo>
                    <a:pt x="13745" y="20618"/>
                  </a:lnTo>
                  <a:lnTo>
                    <a:pt x="13745" y="19636"/>
                  </a:lnTo>
                  <a:lnTo>
                    <a:pt x="17673" y="19636"/>
                  </a:lnTo>
                  <a:cubicBezTo>
                    <a:pt x="17673" y="19636"/>
                    <a:pt x="17673" y="20618"/>
                    <a:pt x="17673" y="20618"/>
                  </a:cubicBezTo>
                  <a:close/>
                  <a:moveTo>
                    <a:pt x="12764" y="20618"/>
                  </a:moveTo>
                  <a:lnTo>
                    <a:pt x="8836" y="20618"/>
                  </a:lnTo>
                  <a:lnTo>
                    <a:pt x="8836" y="12764"/>
                  </a:lnTo>
                  <a:lnTo>
                    <a:pt x="12764" y="12764"/>
                  </a:lnTo>
                  <a:cubicBezTo>
                    <a:pt x="12764" y="12764"/>
                    <a:pt x="12764" y="20618"/>
                    <a:pt x="12764" y="20618"/>
                  </a:cubicBezTo>
                  <a:close/>
                  <a:moveTo>
                    <a:pt x="7855" y="20618"/>
                  </a:moveTo>
                  <a:lnTo>
                    <a:pt x="3927" y="20618"/>
                  </a:lnTo>
                  <a:lnTo>
                    <a:pt x="3927" y="19636"/>
                  </a:lnTo>
                  <a:lnTo>
                    <a:pt x="7855" y="19636"/>
                  </a:lnTo>
                  <a:cubicBezTo>
                    <a:pt x="7855" y="19636"/>
                    <a:pt x="7855" y="20618"/>
                    <a:pt x="7855" y="20618"/>
                  </a:cubicBezTo>
                  <a:close/>
                  <a:moveTo>
                    <a:pt x="14727" y="1964"/>
                  </a:moveTo>
                  <a:lnTo>
                    <a:pt x="16691" y="1964"/>
                  </a:lnTo>
                  <a:lnTo>
                    <a:pt x="16691" y="5688"/>
                  </a:lnTo>
                  <a:lnTo>
                    <a:pt x="14727" y="3724"/>
                  </a:lnTo>
                  <a:cubicBezTo>
                    <a:pt x="14727" y="3724"/>
                    <a:pt x="14727" y="1964"/>
                    <a:pt x="14727" y="1964"/>
                  </a:cubicBezTo>
                  <a:close/>
                  <a:moveTo>
                    <a:pt x="21456" y="10453"/>
                  </a:moveTo>
                  <a:lnTo>
                    <a:pt x="17673" y="6670"/>
                  </a:lnTo>
                  <a:lnTo>
                    <a:pt x="17673" y="1473"/>
                  </a:lnTo>
                  <a:cubicBezTo>
                    <a:pt x="17673" y="1202"/>
                    <a:pt x="17453" y="982"/>
                    <a:pt x="17182" y="982"/>
                  </a:cubicBezTo>
                  <a:lnTo>
                    <a:pt x="14236" y="982"/>
                  </a:lnTo>
                  <a:cubicBezTo>
                    <a:pt x="13966" y="982"/>
                    <a:pt x="13745" y="1202"/>
                    <a:pt x="13745" y="1473"/>
                  </a:cubicBezTo>
                  <a:lnTo>
                    <a:pt x="13745" y="2742"/>
                  </a:lnTo>
                  <a:lnTo>
                    <a:pt x="11147" y="144"/>
                  </a:lnTo>
                  <a:cubicBezTo>
                    <a:pt x="11058" y="55"/>
                    <a:pt x="10935" y="0"/>
                    <a:pt x="10800" y="0"/>
                  </a:cubicBezTo>
                  <a:cubicBezTo>
                    <a:pt x="10665" y="0"/>
                    <a:pt x="10542" y="55"/>
                    <a:pt x="10453" y="144"/>
                  </a:cubicBezTo>
                  <a:lnTo>
                    <a:pt x="144" y="10453"/>
                  </a:lnTo>
                  <a:cubicBezTo>
                    <a:pt x="55" y="10542"/>
                    <a:pt x="0" y="10665"/>
                    <a:pt x="0" y="10800"/>
                  </a:cubicBezTo>
                  <a:cubicBezTo>
                    <a:pt x="0" y="11072"/>
                    <a:pt x="220" y="11291"/>
                    <a:pt x="491" y="11291"/>
                  </a:cubicBezTo>
                  <a:cubicBezTo>
                    <a:pt x="626" y="11291"/>
                    <a:pt x="749" y="11236"/>
                    <a:pt x="838" y="11147"/>
                  </a:cubicBezTo>
                  <a:lnTo>
                    <a:pt x="2945" y="9040"/>
                  </a:lnTo>
                  <a:lnTo>
                    <a:pt x="2945" y="21109"/>
                  </a:lnTo>
                  <a:cubicBezTo>
                    <a:pt x="2945" y="21381"/>
                    <a:pt x="3166" y="21600"/>
                    <a:pt x="3436" y="21600"/>
                  </a:cubicBezTo>
                  <a:lnTo>
                    <a:pt x="18164" y="21600"/>
                  </a:lnTo>
                  <a:cubicBezTo>
                    <a:pt x="18434" y="21600"/>
                    <a:pt x="18655" y="21381"/>
                    <a:pt x="18655" y="21109"/>
                  </a:cubicBezTo>
                  <a:lnTo>
                    <a:pt x="18655" y="9040"/>
                  </a:lnTo>
                  <a:lnTo>
                    <a:pt x="20762" y="11147"/>
                  </a:lnTo>
                  <a:cubicBezTo>
                    <a:pt x="20851" y="11236"/>
                    <a:pt x="20974" y="11291"/>
                    <a:pt x="21109" y="11291"/>
                  </a:cubicBezTo>
                  <a:cubicBezTo>
                    <a:pt x="21380" y="11291"/>
                    <a:pt x="21600" y="11072"/>
                    <a:pt x="21600" y="10800"/>
                  </a:cubicBezTo>
                  <a:cubicBezTo>
                    <a:pt x="21600" y="10665"/>
                    <a:pt x="21545" y="10542"/>
                    <a:pt x="21456" y="10453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9" tIns="19049" rIns="19049" bIns="19049" anchor="ctr"/>
            <a:lstStyle/>
            <a:p>
              <a:pPr marL="0" marR="0" lvl="0" indent="0" algn="ctr" defTabSz="2286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6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ea typeface="Arial" panose="020B0604020202020204"/>
                <a:cs typeface="Arial" panose="020B0604020202020204"/>
                <a:sym typeface="Gill Sans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 rot="10800000">
            <a:off x="6041390" y="5058410"/>
            <a:ext cx="960120" cy="683260"/>
            <a:chOff x="4787920" y="2586084"/>
            <a:chExt cx="1326192" cy="1187589"/>
          </a:xfrm>
          <a:solidFill>
            <a:srgbClr val="C00000"/>
          </a:solidFill>
        </p:grpSpPr>
        <p:sp>
          <p:nvSpPr>
            <p:cNvPr id="53" name="Freeform 7"/>
            <p:cNvSpPr/>
            <p:nvPr>
              <p:custDataLst>
                <p:tags r:id="rId33"/>
              </p:custDataLst>
            </p:nvPr>
          </p:nvSpPr>
          <p:spPr bwMode="auto">
            <a:xfrm>
              <a:off x="4787920" y="3066474"/>
              <a:ext cx="154355" cy="228382"/>
            </a:xfrm>
            <a:custGeom>
              <a:avLst/>
              <a:gdLst>
                <a:gd name="T0" fmla="*/ 98 w 98"/>
                <a:gd name="T1" fmla="*/ 145 h 145"/>
                <a:gd name="T2" fmla="*/ 0 w 98"/>
                <a:gd name="T3" fmla="*/ 72 h 145"/>
                <a:gd name="T4" fmla="*/ 98 w 98"/>
                <a:gd name="T5" fmla="*/ 0 h 145"/>
                <a:gd name="T6" fmla="*/ 98 w 98"/>
                <a:gd name="T7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45">
                  <a:moveTo>
                    <a:pt x="98" y="145"/>
                  </a:moveTo>
                  <a:lnTo>
                    <a:pt x="0" y="72"/>
                  </a:lnTo>
                  <a:lnTo>
                    <a:pt x="98" y="0"/>
                  </a:lnTo>
                  <a:lnTo>
                    <a:pt x="98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4" name="Oval 11"/>
            <p:cNvSpPr>
              <a:spLocks noChangeArrowheads="1"/>
            </p:cNvSpPr>
            <p:nvPr>
              <p:custDataLst>
                <p:tags r:id="rId34"/>
              </p:custDataLst>
            </p:nvPr>
          </p:nvSpPr>
          <p:spPr bwMode="auto">
            <a:xfrm>
              <a:off x="4921799" y="2586084"/>
              <a:ext cx="1192313" cy="118758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5" name="Oval 12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5008426" y="2671137"/>
              <a:ext cx="1019058" cy="101748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6" name="Freeform 13"/>
            <p:cNvSpPr/>
            <p:nvPr>
              <p:custDataLst>
                <p:tags r:id="rId36"/>
              </p:custDataLst>
            </p:nvPr>
          </p:nvSpPr>
          <p:spPr bwMode="auto">
            <a:xfrm>
              <a:off x="5561270" y="2674287"/>
              <a:ext cx="466215" cy="1012758"/>
            </a:xfrm>
            <a:custGeom>
              <a:avLst/>
              <a:gdLst>
                <a:gd name="T0" fmla="*/ 546 w 546"/>
                <a:gd name="T1" fmla="*/ 592 h 1185"/>
                <a:gd name="T2" fmla="*/ 0 w 546"/>
                <a:gd name="T3" fmla="*/ 0 h 1185"/>
                <a:gd name="T4" fmla="*/ 0 w 546"/>
                <a:gd name="T5" fmla="*/ 1185 h 1185"/>
                <a:gd name="T6" fmla="*/ 546 w 546"/>
                <a:gd name="T7" fmla="*/ 592 h 1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6" h="1185">
                  <a:moveTo>
                    <a:pt x="546" y="592"/>
                  </a:moveTo>
                  <a:cubicBezTo>
                    <a:pt x="546" y="281"/>
                    <a:pt x="306" y="25"/>
                    <a:pt x="0" y="0"/>
                  </a:cubicBezTo>
                  <a:cubicBezTo>
                    <a:pt x="0" y="1185"/>
                    <a:pt x="0" y="1185"/>
                    <a:pt x="0" y="1185"/>
                  </a:cubicBezTo>
                  <a:cubicBezTo>
                    <a:pt x="306" y="1160"/>
                    <a:pt x="546" y="904"/>
                    <a:pt x="546" y="59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7" name="Freeform 17"/>
            <p:cNvSpPr>
              <a:spLocks noEditPoints="1"/>
            </p:cNvSpPr>
            <p:nvPr/>
          </p:nvSpPr>
          <p:spPr bwMode="auto">
            <a:xfrm>
              <a:off x="4921799" y="2586084"/>
              <a:ext cx="1192313" cy="1187589"/>
            </a:xfrm>
            <a:custGeom>
              <a:avLst/>
              <a:gdLst>
                <a:gd name="T0" fmla="*/ 697 w 1393"/>
                <a:gd name="T1" fmla="*/ 0 h 1391"/>
                <a:gd name="T2" fmla="*/ 0 w 1393"/>
                <a:gd name="T3" fmla="*/ 695 h 1391"/>
                <a:gd name="T4" fmla="*/ 697 w 1393"/>
                <a:gd name="T5" fmla="*/ 1391 h 1391"/>
                <a:gd name="T6" fmla="*/ 1393 w 1393"/>
                <a:gd name="T7" fmla="*/ 695 h 1391"/>
                <a:gd name="T8" fmla="*/ 697 w 1393"/>
                <a:gd name="T9" fmla="*/ 0 h 1391"/>
                <a:gd name="T10" fmla="*/ 697 w 1393"/>
                <a:gd name="T11" fmla="*/ 1291 h 1391"/>
                <a:gd name="T12" fmla="*/ 101 w 1393"/>
                <a:gd name="T13" fmla="*/ 695 h 1391"/>
                <a:gd name="T14" fmla="*/ 697 w 1393"/>
                <a:gd name="T15" fmla="*/ 100 h 1391"/>
                <a:gd name="T16" fmla="*/ 1293 w 1393"/>
                <a:gd name="T17" fmla="*/ 695 h 1391"/>
                <a:gd name="T18" fmla="*/ 697 w 1393"/>
                <a:gd name="T19" fmla="*/ 1291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93" h="1391">
                  <a:moveTo>
                    <a:pt x="697" y="0"/>
                  </a:moveTo>
                  <a:cubicBezTo>
                    <a:pt x="312" y="0"/>
                    <a:pt x="0" y="311"/>
                    <a:pt x="0" y="695"/>
                  </a:cubicBezTo>
                  <a:cubicBezTo>
                    <a:pt x="0" y="1079"/>
                    <a:pt x="312" y="1391"/>
                    <a:pt x="697" y="1391"/>
                  </a:cubicBezTo>
                  <a:cubicBezTo>
                    <a:pt x="1082" y="1391"/>
                    <a:pt x="1393" y="1079"/>
                    <a:pt x="1393" y="695"/>
                  </a:cubicBezTo>
                  <a:cubicBezTo>
                    <a:pt x="1393" y="311"/>
                    <a:pt x="1082" y="0"/>
                    <a:pt x="697" y="0"/>
                  </a:cubicBezTo>
                  <a:close/>
                  <a:moveTo>
                    <a:pt x="697" y="1291"/>
                  </a:moveTo>
                  <a:cubicBezTo>
                    <a:pt x="368" y="1291"/>
                    <a:pt x="101" y="1024"/>
                    <a:pt x="101" y="695"/>
                  </a:cubicBezTo>
                  <a:cubicBezTo>
                    <a:pt x="101" y="367"/>
                    <a:pt x="368" y="100"/>
                    <a:pt x="697" y="100"/>
                  </a:cubicBezTo>
                  <a:cubicBezTo>
                    <a:pt x="1026" y="100"/>
                    <a:pt x="1293" y="367"/>
                    <a:pt x="1293" y="695"/>
                  </a:cubicBezTo>
                  <a:cubicBezTo>
                    <a:pt x="1293" y="1024"/>
                    <a:pt x="1026" y="1291"/>
                    <a:pt x="697" y="12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8" name="Shape 2368"/>
            <p:cNvSpPr/>
            <p:nvPr>
              <p:custDataLst>
                <p:tags r:id="rId37"/>
              </p:custDataLst>
            </p:nvPr>
          </p:nvSpPr>
          <p:spPr>
            <a:xfrm>
              <a:off x="5375704" y="3037637"/>
              <a:ext cx="284502" cy="284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291" y="17673"/>
                  </a:moveTo>
                  <a:cubicBezTo>
                    <a:pt x="11562" y="17673"/>
                    <a:pt x="11782" y="17453"/>
                    <a:pt x="11782" y="17182"/>
                  </a:cubicBezTo>
                  <a:cubicBezTo>
                    <a:pt x="11782" y="16911"/>
                    <a:pt x="11562" y="16691"/>
                    <a:pt x="11291" y="16691"/>
                  </a:cubicBezTo>
                  <a:cubicBezTo>
                    <a:pt x="11020" y="16691"/>
                    <a:pt x="10800" y="16911"/>
                    <a:pt x="10800" y="17182"/>
                  </a:cubicBezTo>
                  <a:cubicBezTo>
                    <a:pt x="10800" y="17453"/>
                    <a:pt x="11020" y="17673"/>
                    <a:pt x="11291" y="17673"/>
                  </a:cubicBezTo>
                  <a:moveTo>
                    <a:pt x="17673" y="18655"/>
                  </a:moveTo>
                  <a:lnTo>
                    <a:pt x="13745" y="18655"/>
                  </a:lnTo>
                  <a:lnTo>
                    <a:pt x="13745" y="12273"/>
                  </a:lnTo>
                  <a:cubicBezTo>
                    <a:pt x="13745" y="12002"/>
                    <a:pt x="13525" y="11782"/>
                    <a:pt x="13255" y="11782"/>
                  </a:cubicBezTo>
                  <a:lnTo>
                    <a:pt x="8345" y="11782"/>
                  </a:lnTo>
                  <a:cubicBezTo>
                    <a:pt x="8075" y="11782"/>
                    <a:pt x="7855" y="12002"/>
                    <a:pt x="7855" y="12273"/>
                  </a:cubicBezTo>
                  <a:lnTo>
                    <a:pt x="7855" y="18655"/>
                  </a:lnTo>
                  <a:lnTo>
                    <a:pt x="3927" y="18655"/>
                  </a:lnTo>
                  <a:lnTo>
                    <a:pt x="3927" y="8058"/>
                  </a:lnTo>
                  <a:lnTo>
                    <a:pt x="10800" y="1185"/>
                  </a:lnTo>
                  <a:lnTo>
                    <a:pt x="17673" y="8058"/>
                  </a:lnTo>
                  <a:cubicBezTo>
                    <a:pt x="17673" y="8058"/>
                    <a:pt x="17673" y="18655"/>
                    <a:pt x="17673" y="18655"/>
                  </a:cubicBezTo>
                  <a:close/>
                  <a:moveTo>
                    <a:pt x="17673" y="20618"/>
                  </a:moveTo>
                  <a:lnTo>
                    <a:pt x="13745" y="20618"/>
                  </a:lnTo>
                  <a:lnTo>
                    <a:pt x="13745" y="19636"/>
                  </a:lnTo>
                  <a:lnTo>
                    <a:pt x="17673" y="19636"/>
                  </a:lnTo>
                  <a:cubicBezTo>
                    <a:pt x="17673" y="19636"/>
                    <a:pt x="17673" y="20618"/>
                    <a:pt x="17673" y="20618"/>
                  </a:cubicBezTo>
                  <a:close/>
                  <a:moveTo>
                    <a:pt x="12764" y="20618"/>
                  </a:moveTo>
                  <a:lnTo>
                    <a:pt x="8836" y="20618"/>
                  </a:lnTo>
                  <a:lnTo>
                    <a:pt x="8836" y="12764"/>
                  </a:lnTo>
                  <a:lnTo>
                    <a:pt x="12764" y="12764"/>
                  </a:lnTo>
                  <a:cubicBezTo>
                    <a:pt x="12764" y="12764"/>
                    <a:pt x="12764" y="20618"/>
                    <a:pt x="12764" y="20618"/>
                  </a:cubicBezTo>
                  <a:close/>
                  <a:moveTo>
                    <a:pt x="7855" y="20618"/>
                  </a:moveTo>
                  <a:lnTo>
                    <a:pt x="3927" y="20618"/>
                  </a:lnTo>
                  <a:lnTo>
                    <a:pt x="3927" y="19636"/>
                  </a:lnTo>
                  <a:lnTo>
                    <a:pt x="7855" y="19636"/>
                  </a:lnTo>
                  <a:cubicBezTo>
                    <a:pt x="7855" y="19636"/>
                    <a:pt x="7855" y="20618"/>
                    <a:pt x="7855" y="20618"/>
                  </a:cubicBezTo>
                  <a:close/>
                  <a:moveTo>
                    <a:pt x="14727" y="1964"/>
                  </a:moveTo>
                  <a:lnTo>
                    <a:pt x="16691" y="1964"/>
                  </a:lnTo>
                  <a:lnTo>
                    <a:pt x="16691" y="5688"/>
                  </a:lnTo>
                  <a:lnTo>
                    <a:pt x="14727" y="3724"/>
                  </a:lnTo>
                  <a:cubicBezTo>
                    <a:pt x="14727" y="3724"/>
                    <a:pt x="14727" y="1964"/>
                    <a:pt x="14727" y="1964"/>
                  </a:cubicBezTo>
                  <a:close/>
                  <a:moveTo>
                    <a:pt x="21456" y="10453"/>
                  </a:moveTo>
                  <a:lnTo>
                    <a:pt x="17673" y="6670"/>
                  </a:lnTo>
                  <a:lnTo>
                    <a:pt x="17673" y="1473"/>
                  </a:lnTo>
                  <a:cubicBezTo>
                    <a:pt x="17673" y="1202"/>
                    <a:pt x="17453" y="982"/>
                    <a:pt x="17182" y="982"/>
                  </a:cubicBezTo>
                  <a:lnTo>
                    <a:pt x="14236" y="982"/>
                  </a:lnTo>
                  <a:cubicBezTo>
                    <a:pt x="13966" y="982"/>
                    <a:pt x="13745" y="1202"/>
                    <a:pt x="13745" y="1473"/>
                  </a:cubicBezTo>
                  <a:lnTo>
                    <a:pt x="13745" y="2742"/>
                  </a:lnTo>
                  <a:lnTo>
                    <a:pt x="11147" y="144"/>
                  </a:lnTo>
                  <a:cubicBezTo>
                    <a:pt x="11058" y="55"/>
                    <a:pt x="10935" y="0"/>
                    <a:pt x="10800" y="0"/>
                  </a:cubicBezTo>
                  <a:cubicBezTo>
                    <a:pt x="10665" y="0"/>
                    <a:pt x="10542" y="55"/>
                    <a:pt x="10453" y="144"/>
                  </a:cubicBezTo>
                  <a:lnTo>
                    <a:pt x="144" y="10453"/>
                  </a:lnTo>
                  <a:cubicBezTo>
                    <a:pt x="55" y="10542"/>
                    <a:pt x="0" y="10665"/>
                    <a:pt x="0" y="10800"/>
                  </a:cubicBezTo>
                  <a:cubicBezTo>
                    <a:pt x="0" y="11072"/>
                    <a:pt x="220" y="11291"/>
                    <a:pt x="491" y="11291"/>
                  </a:cubicBezTo>
                  <a:cubicBezTo>
                    <a:pt x="626" y="11291"/>
                    <a:pt x="749" y="11236"/>
                    <a:pt x="838" y="11147"/>
                  </a:cubicBezTo>
                  <a:lnTo>
                    <a:pt x="2945" y="9040"/>
                  </a:lnTo>
                  <a:lnTo>
                    <a:pt x="2945" y="21109"/>
                  </a:lnTo>
                  <a:cubicBezTo>
                    <a:pt x="2945" y="21381"/>
                    <a:pt x="3166" y="21600"/>
                    <a:pt x="3436" y="21600"/>
                  </a:cubicBezTo>
                  <a:lnTo>
                    <a:pt x="18164" y="21600"/>
                  </a:lnTo>
                  <a:cubicBezTo>
                    <a:pt x="18434" y="21600"/>
                    <a:pt x="18655" y="21381"/>
                    <a:pt x="18655" y="21109"/>
                  </a:cubicBezTo>
                  <a:lnTo>
                    <a:pt x="18655" y="9040"/>
                  </a:lnTo>
                  <a:lnTo>
                    <a:pt x="20762" y="11147"/>
                  </a:lnTo>
                  <a:cubicBezTo>
                    <a:pt x="20851" y="11236"/>
                    <a:pt x="20974" y="11291"/>
                    <a:pt x="21109" y="11291"/>
                  </a:cubicBezTo>
                  <a:cubicBezTo>
                    <a:pt x="21380" y="11291"/>
                    <a:pt x="21600" y="11072"/>
                    <a:pt x="21600" y="10800"/>
                  </a:cubicBezTo>
                  <a:cubicBezTo>
                    <a:pt x="21600" y="10665"/>
                    <a:pt x="21545" y="10542"/>
                    <a:pt x="21456" y="10453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9" tIns="19049" rIns="19049" bIns="19049" anchor="ctr"/>
            <a:lstStyle/>
            <a:p>
              <a:pPr marL="0" marR="0" lvl="0" indent="0" algn="ctr" defTabSz="2286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6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ea typeface="Arial" panose="020B0604020202020204"/>
                <a:cs typeface="Arial" panose="020B0604020202020204"/>
                <a:sym typeface="Gill Sans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 rot="0">
            <a:off x="4526915" y="5741670"/>
            <a:ext cx="871220" cy="566420"/>
            <a:chOff x="4787920" y="2586084"/>
            <a:chExt cx="1326192" cy="1187589"/>
          </a:xfrm>
          <a:solidFill>
            <a:srgbClr val="FFC000"/>
          </a:solidFill>
        </p:grpSpPr>
        <p:sp>
          <p:nvSpPr>
            <p:cNvPr id="60" name="Freeform 7"/>
            <p:cNvSpPr/>
            <p:nvPr>
              <p:custDataLst>
                <p:tags r:id="rId38"/>
              </p:custDataLst>
            </p:nvPr>
          </p:nvSpPr>
          <p:spPr bwMode="auto">
            <a:xfrm>
              <a:off x="4787920" y="3066474"/>
              <a:ext cx="154355" cy="228382"/>
            </a:xfrm>
            <a:custGeom>
              <a:avLst/>
              <a:gdLst>
                <a:gd name="T0" fmla="*/ 98 w 98"/>
                <a:gd name="T1" fmla="*/ 145 h 145"/>
                <a:gd name="T2" fmla="*/ 0 w 98"/>
                <a:gd name="T3" fmla="*/ 72 h 145"/>
                <a:gd name="T4" fmla="*/ 98 w 98"/>
                <a:gd name="T5" fmla="*/ 0 h 145"/>
                <a:gd name="T6" fmla="*/ 98 w 98"/>
                <a:gd name="T7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45">
                  <a:moveTo>
                    <a:pt x="98" y="145"/>
                  </a:moveTo>
                  <a:lnTo>
                    <a:pt x="0" y="72"/>
                  </a:lnTo>
                  <a:lnTo>
                    <a:pt x="98" y="0"/>
                  </a:lnTo>
                  <a:lnTo>
                    <a:pt x="98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1" name="Oval 11"/>
            <p:cNvSpPr>
              <a:spLocks noChangeArrowheads="1"/>
            </p:cNvSpPr>
            <p:nvPr>
              <p:custDataLst>
                <p:tags r:id="rId39"/>
              </p:custDataLst>
            </p:nvPr>
          </p:nvSpPr>
          <p:spPr bwMode="auto">
            <a:xfrm>
              <a:off x="4921799" y="2586084"/>
              <a:ext cx="1192313" cy="118758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2" name="Oval 12"/>
            <p:cNvSpPr>
              <a:spLocks noChangeArrowheads="1"/>
            </p:cNvSpPr>
            <p:nvPr>
              <p:custDataLst>
                <p:tags r:id="rId40"/>
              </p:custDataLst>
            </p:nvPr>
          </p:nvSpPr>
          <p:spPr bwMode="auto">
            <a:xfrm>
              <a:off x="5008426" y="2671137"/>
              <a:ext cx="1019058" cy="101748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3" name="Freeform 13"/>
            <p:cNvSpPr/>
            <p:nvPr>
              <p:custDataLst>
                <p:tags r:id="rId41"/>
              </p:custDataLst>
            </p:nvPr>
          </p:nvSpPr>
          <p:spPr bwMode="auto">
            <a:xfrm>
              <a:off x="5561270" y="2674287"/>
              <a:ext cx="466215" cy="1012758"/>
            </a:xfrm>
            <a:custGeom>
              <a:avLst/>
              <a:gdLst>
                <a:gd name="T0" fmla="*/ 546 w 546"/>
                <a:gd name="T1" fmla="*/ 592 h 1185"/>
                <a:gd name="T2" fmla="*/ 0 w 546"/>
                <a:gd name="T3" fmla="*/ 0 h 1185"/>
                <a:gd name="T4" fmla="*/ 0 w 546"/>
                <a:gd name="T5" fmla="*/ 1185 h 1185"/>
                <a:gd name="T6" fmla="*/ 546 w 546"/>
                <a:gd name="T7" fmla="*/ 592 h 1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6" h="1185">
                  <a:moveTo>
                    <a:pt x="546" y="592"/>
                  </a:moveTo>
                  <a:cubicBezTo>
                    <a:pt x="546" y="281"/>
                    <a:pt x="306" y="25"/>
                    <a:pt x="0" y="0"/>
                  </a:cubicBezTo>
                  <a:cubicBezTo>
                    <a:pt x="0" y="1185"/>
                    <a:pt x="0" y="1185"/>
                    <a:pt x="0" y="1185"/>
                  </a:cubicBezTo>
                  <a:cubicBezTo>
                    <a:pt x="306" y="1160"/>
                    <a:pt x="546" y="904"/>
                    <a:pt x="546" y="59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" name="Freeform 17"/>
            <p:cNvSpPr>
              <a:spLocks noEditPoints="1"/>
            </p:cNvSpPr>
            <p:nvPr/>
          </p:nvSpPr>
          <p:spPr bwMode="auto">
            <a:xfrm>
              <a:off x="4921799" y="2586084"/>
              <a:ext cx="1192313" cy="1187589"/>
            </a:xfrm>
            <a:custGeom>
              <a:avLst/>
              <a:gdLst>
                <a:gd name="T0" fmla="*/ 697 w 1393"/>
                <a:gd name="T1" fmla="*/ 0 h 1391"/>
                <a:gd name="T2" fmla="*/ 0 w 1393"/>
                <a:gd name="T3" fmla="*/ 695 h 1391"/>
                <a:gd name="T4" fmla="*/ 697 w 1393"/>
                <a:gd name="T5" fmla="*/ 1391 h 1391"/>
                <a:gd name="T6" fmla="*/ 1393 w 1393"/>
                <a:gd name="T7" fmla="*/ 695 h 1391"/>
                <a:gd name="T8" fmla="*/ 697 w 1393"/>
                <a:gd name="T9" fmla="*/ 0 h 1391"/>
                <a:gd name="T10" fmla="*/ 697 w 1393"/>
                <a:gd name="T11" fmla="*/ 1291 h 1391"/>
                <a:gd name="T12" fmla="*/ 101 w 1393"/>
                <a:gd name="T13" fmla="*/ 695 h 1391"/>
                <a:gd name="T14" fmla="*/ 697 w 1393"/>
                <a:gd name="T15" fmla="*/ 100 h 1391"/>
                <a:gd name="T16" fmla="*/ 1293 w 1393"/>
                <a:gd name="T17" fmla="*/ 695 h 1391"/>
                <a:gd name="T18" fmla="*/ 697 w 1393"/>
                <a:gd name="T19" fmla="*/ 1291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93" h="1391">
                  <a:moveTo>
                    <a:pt x="697" y="0"/>
                  </a:moveTo>
                  <a:cubicBezTo>
                    <a:pt x="312" y="0"/>
                    <a:pt x="0" y="311"/>
                    <a:pt x="0" y="695"/>
                  </a:cubicBezTo>
                  <a:cubicBezTo>
                    <a:pt x="0" y="1079"/>
                    <a:pt x="312" y="1391"/>
                    <a:pt x="697" y="1391"/>
                  </a:cubicBezTo>
                  <a:cubicBezTo>
                    <a:pt x="1082" y="1391"/>
                    <a:pt x="1393" y="1079"/>
                    <a:pt x="1393" y="695"/>
                  </a:cubicBezTo>
                  <a:cubicBezTo>
                    <a:pt x="1393" y="311"/>
                    <a:pt x="1082" y="0"/>
                    <a:pt x="697" y="0"/>
                  </a:cubicBezTo>
                  <a:close/>
                  <a:moveTo>
                    <a:pt x="697" y="1291"/>
                  </a:moveTo>
                  <a:cubicBezTo>
                    <a:pt x="368" y="1291"/>
                    <a:pt x="101" y="1024"/>
                    <a:pt x="101" y="695"/>
                  </a:cubicBezTo>
                  <a:cubicBezTo>
                    <a:pt x="101" y="367"/>
                    <a:pt x="368" y="100"/>
                    <a:pt x="697" y="100"/>
                  </a:cubicBezTo>
                  <a:cubicBezTo>
                    <a:pt x="1026" y="100"/>
                    <a:pt x="1293" y="367"/>
                    <a:pt x="1293" y="695"/>
                  </a:cubicBezTo>
                  <a:cubicBezTo>
                    <a:pt x="1293" y="1024"/>
                    <a:pt x="1026" y="1291"/>
                    <a:pt x="697" y="12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" name="Shape 2368"/>
            <p:cNvSpPr/>
            <p:nvPr>
              <p:custDataLst>
                <p:tags r:id="rId42"/>
              </p:custDataLst>
            </p:nvPr>
          </p:nvSpPr>
          <p:spPr>
            <a:xfrm>
              <a:off x="5375704" y="3037637"/>
              <a:ext cx="284502" cy="284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291" y="17673"/>
                  </a:moveTo>
                  <a:cubicBezTo>
                    <a:pt x="11562" y="17673"/>
                    <a:pt x="11782" y="17453"/>
                    <a:pt x="11782" y="17182"/>
                  </a:cubicBezTo>
                  <a:cubicBezTo>
                    <a:pt x="11782" y="16911"/>
                    <a:pt x="11562" y="16691"/>
                    <a:pt x="11291" y="16691"/>
                  </a:cubicBezTo>
                  <a:cubicBezTo>
                    <a:pt x="11020" y="16691"/>
                    <a:pt x="10800" y="16911"/>
                    <a:pt x="10800" y="17182"/>
                  </a:cubicBezTo>
                  <a:cubicBezTo>
                    <a:pt x="10800" y="17453"/>
                    <a:pt x="11020" y="17673"/>
                    <a:pt x="11291" y="17673"/>
                  </a:cubicBezTo>
                  <a:moveTo>
                    <a:pt x="17673" y="18655"/>
                  </a:moveTo>
                  <a:lnTo>
                    <a:pt x="13745" y="18655"/>
                  </a:lnTo>
                  <a:lnTo>
                    <a:pt x="13745" y="12273"/>
                  </a:lnTo>
                  <a:cubicBezTo>
                    <a:pt x="13745" y="12002"/>
                    <a:pt x="13525" y="11782"/>
                    <a:pt x="13255" y="11782"/>
                  </a:cubicBezTo>
                  <a:lnTo>
                    <a:pt x="8345" y="11782"/>
                  </a:lnTo>
                  <a:cubicBezTo>
                    <a:pt x="8075" y="11782"/>
                    <a:pt x="7855" y="12002"/>
                    <a:pt x="7855" y="12273"/>
                  </a:cubicBezTo>
                  <a:lnTo>
                    <a:pt x="7855" y="18655"/>
                  </a:lnTo>
                  <a:lnTo>
                    <a:pt x="3927" y="18655"/>
                  </a:lnTo>
                  <a:lnTo>
                    <a:pt x="3927" y="8058"/>
                  </a:lnTo>
                  <a:lnTo>
                    <a:pt x="10800" y="1185"/>
                  </a:lnTo>
                  <a:lnTo>
                    <a:pt x="17673" y="8058"/>
                  </a:lnTo>
                  <a:cubicBezTo>
                    <a:pt x="17673" y="8058"/>
                    <a:pt x="17673" y="18655"/>
                    <a:pt x="17673" y="18655"/>
                  </a:cubicBezTo>
                  <a:close/>
                  <a:moveTo>
                    <a:pt x="17673" y="20618"/>
                  </a:moveTo>
                  <a:lnTo>
                    <a:pt x="13745" y="20618"/>
                  </a:lnTo>
                  <a:lnTo>
                    <a:pt x="13745" y="19636"/>
                  </a:lnTo>
                  <a:lnTo>
                    <a:pt x="17673" y="19636"/>
                  </a:lnTo>
                  <a:cubicBezTo>
                    <a:pt x="17673" y="19636"/>
                    <a:pt x="17673" y="20618"/>
                    <a:pt x="17673" y="20618"/>
                  </a:cubicBezTo>
                  <a:close/>
                  <a:moveTo>
                    <a:pt x="12764" y="20618"/>
                  </a:moveTo>
                  <a:lnTo>
                    <a:pt x="8836" y="20618"/>
                  </a:lnTo>
                  <a:lnTo>
                    <a:pt x="8836" y="12764"/>
                  </a:lnTo>
                  <a:lnTo>
                    <a:pt x="12764" y="12764"/>
                  </a:lnTo>
                  <a:cubicBezTo>
                    <a:pt x="12764" y="12764"/>
                    <a:pt x="12764" y="20618"/>
                    <a:pt x="12764" y="20618"/>
                  </a:cubicBezTo>
                  <a:close/>
                  <a:moveTo>
                    <a:pt x="7855" y="20618"/>
                  </a:moveTo>
                  <a:lnTo>
                    <a:pt x="3927" y="20618"/>
                  </a:lnTo>
                  <a:lnTo>
                    <a:pt x="3927" y="19636"/>
                  </a:lnTo>
                  <a:lnTo>
                    <a:pt x="7855" y="19636"/>
                  </a:lnTo>
                  <a:cubicBezTo>
                    <a:pt x="7855" y="19636"/>
                    <a:pt x="7855" y="20618"/>
                    <a:pt x="7855" y="20618"/>
                  </a:cubicBezTo>
                  <a:close/>
                  <a:moveTo>
                    <a:pt x="14727" y="1964"/>
                  </a:moveTo>
                  <a:lnTo>
                    <a:pt x="16691" y="1964"/>
                  </a:lnTo>
                  <a:lnTo>
                    <a:pt x="16691" y="5688"/>
                  </a:lnTo>
                  <a:lnTo>
                    <a:pt x="14727" y="3724"/>
                  </a:lnTo>
                  <a:cubicBezTo>
                    <a:pt x="14727" y="3724"/>
                    <a:pt x="14727" y="1964"/>
                    <a:pt x="14727" y="1964"/>
                  </a:cubicBezTo>
                  <a:close/>
                  <a:moveTo>
                    <a:pt x="21456" y="10453"/>
                  </a:moveTo>
                  <a:lnTo>
                    <a:pt x="17673" y="6670"/>
                  </a:lnTo>
                  <a:lnTo>
                    <a:pt x="17673" y="1473"/>
                  </a:lnTo>
                  <a:cubicBezTo>
                    <a:pt x="17673" y="1202"/>
                    <a:pt x="17453" y="982"/>
                    <a:pt x="17182" y="982"/>
                  </a:cubicBezTo>
                  <a:lnTo>
                    <a:pt x="14236" y="982"/>
                  </a:lnTo>
                  <a:cubicBezTo>
                    <a:pt x="13966" y="982"/>
                    <a:pt x="13745" y="1202"/>
                    <a:pt x="13745" y="1473"/>
                  </a:cubicBezTo>
                  <a:lnTo>
                    <a:pt x="13745" y="2742"/>
                  </a:lnTo>
                  <a:lnTo>
                    <a:pt x="11147" y="144"/>
                  </a:lnTo>
                  <a:cubicBezTo>
                    <a:pt x="11058" y="55"/>
                    <a:pt x="10935" y="0"/>
                    <a:pt x="10800" y="0"/>
                  </a:cubicBezTo>
                  <a:cubicBezTo>
                    <a:pt x="10665" y="0"/>
                    <a:pt x="10542" y="55"/>
                    <a:pt x="10453" y="144"/>
                  </a:cubicBezTo>
                  <a:lnTo>
                    <a:pt x="144" y="10453"/>
                  </a:lnTo>
                  <a:cubicBezTo>
                    <a:pt x="55" y="10542"/>
                    <a:pt x="0" y="10665"/>
                    <a:pt x="0" y="10800"/>
                  </a:cubicBezTo>
                  <a:cubicBezTo>
                    <a:pt x="0" y="11072"/>
                    <a:pt x="220" y="11291"/>
                    <a:pt x="491" y="11291"/>
                  </a:cubicBezTo>
                  <a:cubicBezTo>
                    <a:pt x="626" y="11291"/>
                    <a:pt x="749" y="11236"/>
                    <a:pt x="838" y="11147"/>
                  </a:cubicBezTo>
                  <a:lnTo>
                    <a:pt x="2945" y="9040"/>
                  </a:lnTo>
                  <a:lnTo>
                    <a:pt x="2945" y="21109"/>
                  </a:lnTo>
                  <a:cubicBezTo>
                    <a:pt x="2945" y="21381"/>
                    <a:pt x="3166" y="21600"/>
                    <a:pt x="3436" y="21600"/>
                  </a:cubicBezTo>
                  <a:lnTo>
                    <a:pt x="18164" y="21600"/>
                  </a:lnTo>
                  <a:cubicBezTo>
                    <a:pt x="18434" y="21600"/>
                    <a:pt x="18655" y="21381"/>
                    <a:pt x="18655" y="21109"/>
                  </a:cubicBezTo>
                  <a:lnTo>
                    <a:pt x="18655" y="9040"/>
                  </a:lnTo>
                  <a:lnTo>
                    <a:pt x="20762" y="11147"/>
                  </a:lnTo>
                  <a:cubicBezTo>
                    <a:pt x="20851" y="11236"/>
                    <a:pt x="20974" y="11291"/>
                    <a:pt x="21109" y="11291"/>
                  </a:cubicBezTo>
                  <a:cubicBezTo>
                    <a:pt x="21380" y="11291"/>
                    <a:pt x="21600" y="11072"/>
                    <a:pt x="21600" y="10800"/>
                  </a:cubicBezTo>
                  <a:cubicBezTo>
                    <a:pt x="21600" y="10665"/>
                    <a:pt x="21545" y="10542"/>
                    <a:pt x="21456" y="10453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9" tIns="19049" rIns="19049" bIns="19049" anchor="ctr"/>
            <a:lstStyle/>
            <a:p>
              <a:pPr marL="0" marR="0" lvl="0" indent="0" algn="ctr" defTabSz="2286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6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ea typeface="Arial" panose="020B0604020202020204"/>
                <a:cs typeface="Arial" panose="020B0604020202020204"/>
                <a:sym typeface="Gill Sans"/>
              </a:endParaRPr>
            </a:p>
          </p:txBody>
        </p:sp>
      </p:grpSp>
      <p:sp>
        <p:nvSpPr>
          <p:cNvPr id="2" name="Freeform 76"/>
          <p:cNvSpPr>
            <a:spLocks noEditPoints="1"/>
          </p:cNvSpPr>
          <p:nvPr>
            <p:custDataLst>
              <p:tags r:id="rId43"/>
            </p:custDataLst>
          </p:nvPr>
        </p:nvSpPr>
        <p:spPr bwMode="auto">
          <a:xfrm>
            <a:off x="4766945" y="4655820"/>
            <a:ext cx="293370" cy="363855"/>
          </a:xfrm>
          <a:custGeom>
            <a:avLst/>
            <a:gdLst>
              <a:gd name="T0" fmla="*/ 54 w 59"/>
              <a:gd name="T1" fmla="*/ 22 h 58"/>
              <a:gd name="T2" fmla="*/ 53 w 59"/>
              <a:gd name="T3" fmla="*/ 14 h 58"/>
              <a:gd name="T4" fmla="*/ 48 w 59"/>
              <a:gd name="T5" fmla="*/ 5 h 58"/>
              <a:gd name="T6" fmla="*/ 45 w 59"/>
              <a:gd name="T7" fmla="*/ 5 h 58"/>
              <a:gd name="T8" fmla="*/ 36 w 59"/>
              <a:gd name="T9" fmla="*/ 4 h 58"/>
              <a:gd name="T10" fmla="*/ 34 w 59"/>
              <a:gd name="T11" fmla="*/ 0 h 58"/>
              <a:gd name="T12" fmla="*/ 24 w 59"/>
              <a:gd name="T13" fmla="*/ 2 h 58"/>
              <a:gd name="T14" fmla="*/ 17 w 59"/>
              <a:gd name="T15" fmla="*/ 7 h 58"/>
              <a:gd name="T16" fmla="*/ 13 w 59"/>
              <a:gd name="T17" fmla="*/ 5 h 58"/>
              <a:gd name="T18" fmla="*/ 6 w 59"/>
              <a:gd name="T19" fmla="*/ 11 h 58"/>
              <a:gd name="T20" fmla="*/ 8 w 59"/>
              <a:gd name="T21" fmla="*/ 16 h 58"/>
              <a:gd name="T22" fmla="*/ 2 w 59"/>
              <a:gd name="T23" fmla="*/ 23 h 58"/>
              <a:gd name="T24" fmla="*/ 0 w 59"/>
              <a:gd name="T25" fmla="*/ 33 h 58"/>
              <a:gd name="T26" fmla="*/ 5 w 59"/>
              <a:gd name="T27" fmla="*/ 36 h 58"/>
              <a:gd name="T28" fmla="*/ 6 w 59"/>
              <a:gd name="T29" fmla="*/ 44 h 58"/>
              <a:gd name="T30" fmla="*/ 12 w 59"/>
              <a:gd name="T31" fmla="*/ 53 h 58"/>
              <a:gd name="T32" fmla="*/ 14 w 59"/>
              <a:gd name="T33" fmla="*/ 53 h 58"/>
              <a:gd name="T34" fmla="*/ 23 w 59"/>
              <a:gd name="T35" fmla="*/ 54 h 58"/>
              <a:gd name="T36" fmla="*/ 26 w 59"/>
              <a:gd name="T37" fmla="*/ 58 h 58"/>
              <a:gd name="T38" fmla="*/ 36 w 59"/>
              <a:gd name="T39" fmla="*/ 56 h 58"/>
              <a:gd name="T40" fmla="*/ 42 w 59"/>
              <a:gd name="T41" fmla="*/ 51 h 58"/>
              <a:gd name="T42" fmla="*/ 46 w 59"/>
              <a:gd name="T43" fmla="*/ 53 h 58"/>
              <a:gd name="T44" fmla="*/ 53 w 59"/>
              <a:gd name="T45" fmla="*/ 47 h 58"/>
              <a:gd name="T46" fmla="*/ 52 w 59"/>
              <a:gd name="T47" fmla="*/ 42 h 58"/>
              <a:gd name="T48" fmla="*/ 57 w 59"/>
              <a:gd name="T49" fmla="*/ 35 h 58"/>
              <a:gd name="T50" fmla="*/ 59 w 59"/>
              <a:gd name="T51" fmla="*/ 25 h 58"/>
              <a:gd name="T52" fmla="*/ 56 w 59"/>
              <a:gd name="T53" fmla="*/ 32 h 58"/>
              <a:gd name="T54" fmla="*/ 54 w 59"/>
              <a:gd name="T55" fmla="*/ 33 h 58"/>
              <a:gd name="T56" fmla="*/ 49 w 59"/>
              <a:gd name="T57" fmla="*/ 40 h 58"/>
              <a:gd name="T58" fmla="*/ 51 w 59"/>
              <a:gd name="T59" fmla="*/ 46 h 58"/>
              <a:gd name="T60" fmla="*/ 46 w 59"/>
              <a:gd name="T61" fmla="*/ 50 h 58"/>
              <a:gd name="T62" fmla="*/ 42 w 59"/>
              <a:gd name="T63" fmla="*/ 48 h 58"/>
              <a:gd name="T64" fmla="*/ 36 w 59"/>
              <a:gd name="T65" fmla="*/ 51 h 58"/>
              <a:gd name="T66" fmla="*/ 33 w 59"/>
              <a:gd name="T67" fmla="*/ 56 h 58"/>
              <a:gd name="T68" fmla="*/ 26 w 59"/>
              <a:gd name="T69" fmla="*/ 56 h 58"/>
              <a:gd name="T70" fmla="*/ 24 w 59"/>
              <a:gd name="T71" fmla="*/ 51 h 58"/>
              <a:gd name="T72" fmla="*/ 17 w 59"/>
              <a:gd name="T73" fmla="*/ 48 h 58"/>
              <a:gd name="T74" fmla="*/ 13 w 59"/>
              <a:gd name="T75" fmla="*/ 50 h 58"/>
              <a:gd name="T76" fmla="*/ 8 w 59"/>
              <a:gd name="T77" fmla="*/ 46 h 58"/>
              <a:gd name="T78" fmla="*/ 10 w 59"/>
              <a:gd name="T79" fmla="*/ 40 h 58"/>
              <a:gd name="T80" fmla="*/ 6 w 59"/>
              <a:gd name="T81" fmla="*/ 33 h 58"/>
              <a:gd name="T82" fmla="*/ 3 w 59"/>
              <a:gd name="T83" fmla="*/ 32 h 58"/>
              <a:gd name="T84" fmla="*/ 6 w 59"/>
              <a:gd name="T85" fmla="*/ 25 h 58"/>
              <a:gd name="T86" fmla="*/ 10 w 59"/>
              <a:gd name="T87" fmla="*/ 18 h 58"/>
              <a:gd name="T88" fmla="*/ 8 w 59"/>
              <a:gd name="T89" fmla="*/ 12 h 58"/>
              <a:gd name="T90" fmla="*/ 13 w 59"/>
              <a:gd name="T91" fmla="*/ 8 h 58"/>
              <a:gd name="T92" fmla="*/ 17 w 59"/>
              <a:gd name="T93" fmla="*/ 10 h 58"/>
              <a:gd name="T94" fmla="*/ 24 w 59"/>
              <a:gd name="T95" fmla="*/ 7 h 58"/>
              <a:gd name="T96" fmla="*/ 26 w 59"/>
              <a:gd name="T97" fmla="*/ 2 h 58"/>
              <a:gd name="T98" fmla="*/ 33 w 59"/>
              <a:gd name="T99" fmla="*/ 2 h 58"/>
              <a:gd name="T100" fmla="*/ 36 w 59"/>
              <a:gd name="T101" fmla="*/ 7 h 58"/>
              <a:gd name="T102" fmla="*/ 42 w 59"/>
              <a:gd name="T103" fmla="*/ 10 h 58"/>
              <a:gd name="T104" fmla="*/ 46 w 59"/>
              <a:gd name="T105" fmla="*/ 8 h 58"/>
              <a:gd name="T106" fmla="*/ 51 w 59"/>
              <a:gd name="T107" fmla="*/ 13 h 58"/>
              <a:gd name="T108" fmla="*/ 49 w 59"/>
              <a:gd name="T109" fmla="*/ 18 h 58"/>
              <a:gd name="T110" fmla="*/ 54 w 59"/>
              <a:gd name="T111" fmla="*/ 25 h 58"/>
              <a:gd name="T112" fmla="*/ 56 w 59"/>
              <a:gd name="T113" fmla="*/ 32 h 58"/>
              <a:gd name="T114" fmla="*/ 16 w 59"/>
              <a:gd name="T115" fmla="*/ 29 h 58"/>
              <a:gd name="T116" fmla="*/ 43 w 59"/>
              <a:gd name="T117" fmla="*/ 29 h 58"/>
              <a:gd name="T118" fmla="*/ 30 w 59"/>
              <a:gd name="T119" fmla="*/ 40 h 58"/>
              <a:gd name="T120" fmla="*/ 30 w 59"/>
              <a:gd name="T121" fmla="*/ 18 h 58"/>
              <a:gd name="T122" fmla="*/ 30 w 59"/>
              <a:gd name="T123" fmla="*/ 4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9" h="58">
                <a:moveTo>
                  <a:pt x="57" y="23"/>
                </a:moveTo>
                <a:cubicBezTo>
                  <a:pt x="54" y="22"/>
                  <a:pt x="54" y="22"/>
                  <a:pt x="54" y="22"/>
                </a:cubicBezTo>
                <a:cubicBezTo>
                  <a:pt x="54" y="20"/>
                  <a:pt x="53" y="18"/>
                  <a:pt x="52" y="16"/>
                </a:cubicBezTo>
                <a:cubicBezTo>
                  <a:pt x="53" y="14"/>
                  <a:pt x="53" y="14"/>
                  <a:pt x="53" y="14"/>
                </a:cubicBezTo>
                <a:cubicBezTo>
                  <a:pt x="54" y="13"/>
                  <a:pt x="54" y="12"/>
                  <a:pt x="53" y="11"/>
                </a:cubicBezTo>
                <a:cubicBezTo>
                  <a:pt x="48" y="5"/>
                  <a:pt x="48" y="5"/>
                  <a:pt x="48" y="5"/>
                </a:cubicBezTo>
                <a:cubicBezTo>
                  <a:pt x="47" y="5"/>
                  <a:pt x="47" y="5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2" y="7"/>
                  <a:pt x="42" y="7"/>
                  <a:pt x="42" y="7"/>
                </a:cubicBezTo>
                <a:cubicBezTo>
                  <a:pt x="40" y="6"/>
                  <a:pt x="38" y="5"/>
                  <a:pt x="36" y="4"/>
                </a:cubicBezTo>
                <a:cubicBezTo>
                  <a:pt x="36" y="2"/>
                  <a:pt x="36" y="2"/>
                  <a:pt x="36" y="2"/>
                </a:cubicBezTo>
                <a:cubicBezTo>
                  <a:pt x="35" y="1"/>
                  <a:pt x="35" y="0"/>
                  <a:pt x="34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5" y="0"/>
                  <a:pt x="24" y="1"/>
                  <a:pt x="24" y="2"/>
                </a:cubicBezTo>
                <a:cubicBezTo>
                  <a:pt x="23" y="4"/>
                  <a:pt x="23" y="4"/>
                  <a:pt x="23" y="4"/>
                </a:cubicBezTo>
                <a:cubicBezTo>
                  <a:pt x="21" y="5"/>
                  <a:pt x="19" y="6"/>
                  <a:pt x="17" y="7"/>
                </a:cubicBezTo>
                <a:cubicBezTo>
                  <a:pt x="14" y="5"/>
                  <a:pt x="14" y="5"/>
                  <a:pt x="14" y="5"/>
                </a:cubicBezTo>
                <a:cubicBezTo>
                  <a:pt x="14" y="5"/>
                  <a:pt x="13" y="5"/>
                  <a:pt x="13" y="5"/>
                </a:cubicBezTo>
                <a:cubicBezTo>
                  <a:pt x="12" y="5"/>
                  <a:pt x="12" y="5"/>
                  <a:pt x="12" y="5"/>
                </a:cubicBezTo>
                <a:cubicBezTo>
                  <a:pt x="6" y="11"/>
                  <a:pt x="6" y="11"/>
                  <a:pt x="6" y="11"/>
                </a:cubicBezTo>
                <a:cubicBezTo>
                  <a:pt x="5" y="12"/>
                  <a:pt x="6" y="13"/>
                  <a:pt x="6" y="14"/>
                </a:cubicBezTo>
                <a:cubicBezTo>
                  <a:pt x="8" y="16"/>
                  <a:pt x="8" y="16"/>
                  <a:pt x="8" y="16"/>
                </a:cubicBezTo>
                <a:cubicBezTo>
                  <a:pt x="7" y="18"/>
                  <a:pt x="6" y="20"/>
                  <a:pt x="5" y="22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3"/>
                  <a:pt x="0" y="24"/>
                  <a:pt x="0" y="25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4"/>
                  <a:pt x="1" y="35"/>
                  <a:pt x="2" y="35"/>
                </a:cubicBezTo>
                <a:cubicBezTo>
                  <a:pt x="5" y="36"/>
                  <a:pt x="5" y="36"/>
                  <a:pt x="5" y="36"/>
                </a:cubicBezTo>
                <a:cubicBezTo>
                  <a:pt x="6" y="38"/>
                  <a:pt x="7" y="40"/>
                  <a:pt x="8" y="42"/>
                </a:cubicBezTo>
                <a:cubicBezTo>
                  <a:pt x="6" y="44"/>
                  <a:pt x="6" y="44"/>
                  <a:pt x="6" y="44"/>
                </a:cubicBezTo>
                <a:cubicBezTo>
                  <a:pt x="6" y="45"/>
                  <a:pt x="5" y="46"/>
                  <a:pt x="6" y="47"/>
                </a:cubicBezTo>
                <a:cubicBezTo>
                  <a:pt x="12" y="53"/>
                  <a:pt x="12" y="53"/>
                  <a:pt x="12" y="53"/>
                </a:cubicBezTo>
                <a:cubicBezTo>
                  <a:pt x="12" y="53"/>
                  <a:pt x="12" y="53"/>
                  <a:pt x="13" y="53"/>
                </a:cubicBezTo>
                <a:cubicBezTo>
                  <a:pt x="13" y="53"/>
                  <a:pt x="14" y="53"/>
                  <a:pt x="14" y="53"/>
                </a:cubicBezTo>
                <a:cubicBezTo>
                  <a:pt x="17" y="51"/>
                  <a:pt x="17" y="51"/>
                  <a:pt x="17" y="51"/>
                </a:cubicBezTo>
                <a:cubicBezTo>
                  <a:pt x="19" y="52"/>
                  <a:pt x="21" y="53"/>
                  <a:pt x="23" y="54"/>
                </a:cubicBezTo>
                <a:cubicBezTo>
                  <a:pt x="24" y="56"/>
                  <a:pt x="24" y="56"/>
                  <a:pt x="24" y="56"/>
                </a:cubicBezTo>
                <a:cubicBezTo>
                  <a:pt x="24" y="57"/>
                  <a:pt x="25" y="58"/>
                  <a:pt x="26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5" y="58"/>
                  <a:pt x="35" y="57"/>
                  <a:pt x="36" y="56"/>
                </a:cubicBezTo>
                <a:cubicBezTo>
                  <a:pt x="36" y="54"/>
                  <a:pt x="36" y="54"/>
                  <a:pt x="36" y="54"/>
                </a:cubicBezTo>
                <a:cubicBezTo>
                  <a:pt x="38" y="53"/>
                  <a:pt x="40" y="52"/>
                  <a:pt x="42" y="51"/>
                </a:cubicBezTo>
                <a:cubicBezTo>
                  <a:pt x="45" y="53"/>
                  <a:pt x="45" y="53"/>
                  <a:pt x="45" y="53"/>
                </a:cubicBezTo>
                <a:cubicBezTo>
                  <a:pt x="45" y="53"/>
                  <a:pt x="46" y="53"/>
                  <a:pt x="46" y="53"/>
                </a:cubicBezTo>
                <a:cubicBezTo>
                  <a:pt x="47" y="53"/>
                  <a:pt x="47" y="53"/>
                  <a:pt x="48" y="53"/>
                </a:cubicBezTo>
                <a:cubicBezTo>
                  <a:pt x="53" y="47"/>
                  <a:pt x="53" y="47"/>
                  <a:pt x="53" y="47"/>
                </a:cubicBezTo>
                <a:cubicBezTo>
                  <a:pt x="54" y="46"/>
                  <a:pt x="54" y="45"/>
                  <a:pt x="53" y="44"/>
                </a:cubicBezTo>
                <a:cubicBezTo>
                  <a:pt x="52" y="42"/>
                  <a:pt x="52" y="42"/>
                  <a:pt x="52" y="42"/>
                </a:cubicBezTo>
                <a:cubicBezTo>
                  <a:pt x="53" y="40"/>
                  <a:pt x="54" y="38"/>
                  <a:pt x="54" y="36"/>
                </a:cubicBezTo>
                <a:cubicBezTo>
                  <a:pt x="57" y="35"/>
                  <a:pt x="57" y="35"/>
                  <a:pt x="57" y="35"/>
                </a:cubicBezTo>
                <a:cubicBezTo>
                  <a:pt x="58" y="35"/>
                  <a:pt x="59" y="34"/>
                  <a:pt x="59" y="33"/>
                </a:cubicBezTo>
                <a:cubicBezTo>
                  <a:pt x="59" y="25"/>
                  <a:pt x="59" y="25"/>
                  <a:pt x="59" y="25"/>
                </a:cubicBezTo>
                <a:cubicBezTo>
                  <a:pt x="59" y="24"/>
                  <a:pt x="58" y="23"/>
                  <a:pt x="57" y="23"/>
                </a:cubicBezTo>
                <a:close/>
                <a:moveTo>
                  <a:pt x="56" y="32"/>
                </a:moveTo>
                <a:cubicBezTo>
                  <a:pt x="56" y="32"/>
                  <a:pt x="56" y="32"/>
                  <a:pt x="56" y="32"/>
                </a:cubicBezTo>
                <a:cubicBezTo>
                  <a:pt x="54" y="33"/>
                  <a:pt x="54" y="33"/>
                  <a:pt x="54" y="33"/>
                </a:cubicBezTo>
                <a:cubicBezTo>
                  <a:pt x="53" y="33"/>
                  <a:pt x="52" y="34"/>
                  <a:pt x="52" y="35"/>
                </a:cubicBezTo>
                <a:cubicBezTo>
                  <a:pt x="51" y="37"/>
                  <a:pt x="50" y="39"/>
                  <a:pt x="49" y="40"/>
                </a:cubicBezTo>
                <a:cubicBezTo>
                  <a:pt x="49" y="41"/>
                  <a:pt x="49" y="42"/>
                  <a:pt x="49" y="43"/>
                </a:cubicBezTo>
                <a:cubicBezTo>
                  <a:pt x="51" y="46"/>
                  <a:pt x="51" y="46"/>
                  <a:pt x="51" y="46"/>
                </a:cubicBezTo>
                <a:cubicBezTo>
                  <a:pt x="46" y="50"/>
                  <a:pt x="46" y="50"/>
                  <a:pt x="46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4" y="49"/>
                  <a:pt x="44" y="49"/>
                  <a:pt x="44" y="49"/>
                </a:cubicBezTo>
                <a:cubicBezTo>
                  <a:pt x="43" y="48"/>
                  <a:pt x="43" y="48"/>
                  <a:pt x="42" y="48"/>
                </a:cubicBezTo>
                <a:cubicBezTo>
                  <a:pt x="42" y="48"/>
                  <a:pt x="41" y="48"/>
                  <a:pt x="41" y="49"/>
                </a:cubicBezTo>
                <a:cubicBezTo>
                  <a:pt x="39" y="50"/>
                  <a:pt x="37" y="50"/>
                  <a:pt x="36" y="51"/>
                </a:cubicBezTo>
                <a:cubicBezTo>
                  <a:pt x="35" y="51"/>
                  <a:pt x="34" y="52"/>
                  <a:pt x="34" y="53"/>
                </a:cubicBezTo>
                <a:cubicBezTo>
                  <a:pt x="33" y="56"/>
                  <a:pt x="33" y="56"/>
                  <a:pt x="33" y="56"/>
                </a:cubicBezTo>
                <a:cubicBezTo>
                  <a:pt x="33" y="56"/>
                  <a:pt x="33" y="56"/>
                  <a:pt x="33" y="56"/>
                </a:cubicBezTo>
                <a:cubicBezTo>
                  <a:pt x="26" y="56"/>
                  <a:pt x="26" y="56"/>
                  <a:pt x="26" y="56"/>
                </a:cubicBezTo>
                <a:cubicBezTo>
                  <a:pt x="26" y="53"/>
                  <a:pt x="26" y="53"/>
                  <a:pt x="26" y="53"/>
                </a:cubicBezTo>
                <a:cubicBezTo>
                  <a:pt x="25" y="52"/>
                  <a:pt x="25" y="51"/>
                  <a:pt x="24" y="51"/>
                </a:cubicBezTo>
                <a:cubicBezTo>
                  <a:pt x="22" y="50"/>
                  <a:pt x="20" y="50"/>
                  <a:pt x="18" y="49"/>
                </a:cubicBezTo>
                <a:cubicBezTo>
                  <a:pt x="18" y="48"/>
                  <a:pt x="17" y="48"/>
                  <a:pt x="17" y="48"/>
                </a:cubicBezTo>
                <a:cubicBezTo>
                  <a:pt x="16" y="48"/>
                  <a:pt x="16" y="48"/>
                  <a:pt x="16" y="49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8" y="46"/>
                  <a:pt x="8" y="46"/>
                  <a:pt x="8" y="46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42"/>
                  <a:pt x="10" y="41"/>
                  <a:pt x="10" y="40"/>
                </a:cubicBezTo>
                <a:cubicBezTo>
                  <a:pt x="9" y="39"/>
                  <a:pt x="8" y="37"/>
                  <a:pt x="8" y="35"/>
                </a:cubicBezTo>
                <a:cubicBezTo>
                  <a:pt x="7" y="34"/>
                  <a:pt x="7" y="33"/>
                  <a:pt x="6" y="33"/>
                </a:cubicBezTo>
                <a:cubicBezTo>
                  <a:pt x="3" y="32"/>
                  <a:pt x="3" y="32"/>
                  <a:pt x="3" y="32"/>
                </a:cubicBezTo>
                <a:cubicBezTo>
                  <a:pt x="3" y="32"/>
                  <a:pt x="3" y="32"/>
                  <a:pt x="3" y="32"/>
                </a:cubicBezTo>
                <a:cubicBezTo>
                  <a:pt x="3" y="26"/>
                  <a:pt x="3" y="26"/>
                  <a:pt x="3" y="26"/>
                </a:cubicBezTo>
                <a:cubicBezTo>
                  <a:pt x="6" y="25"/>
                  <a:pt x="6" y="25"/>
                  <a:pt x="6" y="25"/>
                </a:cubicBezTo>
                <a:cubicBezTo>
                  <a:pt x="7" y="25"/>
                  <a:pt x="7" y="24"/>
                  <a:pt x="8" y="23"/>
                </a:cubicBezTo>
                <a:cubicBezTo>
                  <a:pt x="8" y="21"/>
                  <a:pt x="9" y="19"/>
                  <a:pt x="10" y="18"/>
                </a:cubicBezTo>
                <a:cubicBezTo>
                  <a:pt x="10" y="17"/>
                  <a:pt x="10" y="16"/>
                  <a:pt x="10" y="15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13" y="8"/>
                  <a:pt x="13" y="8"/>
                  <a:pt x="13" y="8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10"/>
                  <a:pt x="16" y="10"/>
                  <a:pt x="17" y="10"/>
                </a:cubicBezTo>
                <a:cubicBezTo>
                  <a:pt x="17" y="10"/>
                  <a:pt x="18" y="10"/>
                  <a:pt x="18" y="9"/>
                </a:cubicBezTo>
                <a:cubicBezTo>
                  <a:pt x="20" y="8"/>
                  <a:pt x="22" y="8"/>
                  <a:pt x="24" y="7"/>
                </a:cubicBezTo>
                <a:cubicBezTo>
                  <a:pt x="25" y="7"/>
                  <a:pt x="25" y="6"/>
                  <a:pt x="26" y="5"/>
                </a:cubicBezTo>
                <a:cubicBezTo>
                  <a:pt x="26" y="2"/>
                  <a:pt x="26" y="2"/>
                  <a:pt x="26" y="2"/>
                </a:cubicBezTo>
                <a:cubicBezTo>
                  <a:pt x="33" y="2"/>
                  <a:pt x="33" y="2"/>
                  <a:pt x="33" y="2"/>
                </a:cubicBezTo>
                <a:cubicBezTo>
                  <a:pt x="33" y="2"/>
                  <a:pt x="33" y="2"/>
                  <a:pt x="33" y="2"/>
                </a:cubicBezTo>
                <a:cubicBezTo>
                  <a:pt x="34" y="5"/>
                  <a:pt x="34" y="5"/>
                  <a:pt x="34" y="5"/>
                </a:cubicBezTo>
                <a:cubicBezTo>
                  <a:pt x="34" y="6"/>
                  <a:pt x="35" y="7"/>
                  <a:pt x="36" y="7"/>
                </a:cubicBezTo>
                <a:cubicBezTo>
                  <a:pt x="37" y="8"/>
                  <a:pt x="39" y="8"/>
                  <a:pt x="41" y="9"/>
                </a:cubicBezTo>
                <a:cubicBezTo>
                  <a:pt x="41" y="10"/>
                  <a:pt x="42" y="10"/>
                  <a:pt x="42" y="10"/>
                </a:cubicBezTo>
                <a:cubicBezTo>
                  <a:pt x="43" y="10"/>
                  <a:pt x="43" y="10"/>
                  <a:pt x="44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51" y="12"/>
                  <a:pt x="51" y="12"/>
                  <a:pt x="51" y="12"/>
                </a:cubicBezTo>
                <a:cubicBezTo>
                  <a:pt x="51" y="12"/>
                  <a:pt x="51" y="12"/>
                  <a:pt x="51" y="13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6"/>
                  <a:pt x="49" y="17"/>
                  <a:pt x="49" y="18"/>
                </a:cubicBezTo>
                <a:cubicBezTo>
                  <a:pt x="50" y="19"/>
                  <a:pt x="51" y="21"/>
                  <a:pt x="52" y="23"/>
                </a:cubicBezTo>
                <a:cubicBezTo>
                  <a:pt x="52" y="24"/>
                  <a:pt x="53" y="25"/>
                  <a:pt x="54" y="25"/>
                </a:cubicBezTo>
                <a:cubicBezTo>
                  <a:pt x="56" y="26"/>
                  <a:pt x="56" y="26"/>
                  <a:pt x="56" y="26"/>
                </a:cubicBezTo>
                <a:lnTo>
                  <a:pt x="56" y="32"/>
                </a:lnTo>
                <a:close/>
                <a:moveTo>
                  <a:pt x="30" y="16"/>
                </a:moveTo>
                <a:cubicBezTo>
                  <a:pt x="22" y="16"/>
                  <a:pt x="16" y="22"/>
                  <a:pt x="16" y="29"/>
                </a:cubicBezTo>
                <a:cubicBezTo>
                  <a:pt x="16" y="36"/>
                  <a:pt x="22" y="42"/>
                  <a:pt x="30" y="42"/>
                </a:cubicBezTo>
                <a:cubicBezTo>
                  <a:pt x="37" y="42"/>
                  <a:pt x="43" y="36"/>
                  <a:pt x="43" y="29"/>
                </a:cubicBezTo>
                <a:cubicBezTo>
                  <a:pt x="43" y="22"/>
                  <a:pt x="37" y="16"/>
                  <a:pt x="30" y="16"/>
                </a:cubicBezTo>
                <a:close/>
                <a:moveTo>
                  <a:pt x="30" y="40"/>
                </a:moveTo>
                <a:cubicBezTo>
                  <a:pt x="24" y="40"/>
                  <a:pt x="19" y="35"/>
                  <a:pt x="19" y="29"/>
                </a:cubicBezTo>
                <a:cubicBezTo>
                  <a:pt x="19" y="23"/>
                  <a:pt x="24" y="18"/>
                  <a:pt x="30" y="18"/>
                </a:cubicBezTo>
                <a:cubicBezTo>
                  <a:pt x="36" y="18"/>
                  <a:pt x="40" y="23"/>
                  <a:pt x="40" y="29"/>
                </a:cubicBezTo>
                <a:cubicBezTo>
                  <a:pt x="40" y="35"/>
                  <a:pt x="36" y="40"/>
                  <a:pt x="30" y="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th-TH" sz="1400">
              <a:solidFill>
                <a:schemeClr val="tx1">
                  <a:lumMod val="75000"/>
                  <a:lumOff val="25000"/>
                </a:schemeClr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Freeform 76"/>
          <p:cNvSpPr>
            <a:spLocks noEditPoints="1"/>
          </p:cNvSpPr>
          <p:nvPr>
            <p:custDataLst>
              <p:tags r:id="rId44"/>
            </p:custDataLst>
          </p:nvPr>
        </p:nvSpPr>
        <p:spPr bwMode="auto">
          <a:xfrm flipV="1">
            <a:off x="6300470" y="5286375"/>
            <a:ext cx="317500" cy="195580"/>
          </a:xfrm>
          <a:custGeom>
            <a:avLst/>
            <a:gdLst>
              <a:gd name="T0" fmla="*/ 54 w 59"/>
              <a:gd name="T1" fmla="*/ 22 h 58"/>
              <a:gd name="T2" fmla="*/ 53 w 59"/>
              <a:gd name="T3" fmla="*/ 14 h 58"/>
              <a:gd name="T4" fmla="*/ 48 w 59"/>
              <a:gd name="T5" fmla="*/ 5 h 58"/>
              <a:gd name="T6" fmla="*/ 45 w 59"/>
              <a:gd name="T7" fmla="*/ 5 h 58"/>
              <a:gd name="T8" fmla="*/ 36 w 59"/>
              <a:gd name="T9" fmla="*/ 4 h 58"/>
              <a:gd name="T10" fmla="*/ 34 w 59"/>
              <a:gd name="T11" fmla="*/ 0 h 58"/>
              <a:gd name="T12" fmla="*/ 24 w 59"/>
              <a:gd name="T13" fmla="*/ 2 h 58"/>
              <a:gd name="T14" fmla="*/ 17 w 59"/>
              <a:gd name="T15" fmla="*/ 7 h 58"/>
              <a:gd name="T16" fmla="*/ 13 w 59"/>
              <a:gd name="T17" fmla="*/ 5 h 58"/>
              <a:gd name="T18" fmla="*/ 6 w 59"/>
              <a:gd name="T19" fmla="*/ 11 h 58"/>
              <a:gd name="T20" fmla="*/ 8 w 59"/>
              <a:gd name="T21" fmla="*/ 16 h 58"/>
              <a:gd name="T22" fmla="*/ 2 w 59"/>
              <a:gd name="T23" fmla="*/ 23 h 58"/>
              <a:gd name="T24" fmla="*/ 0 w 59"/>
              <a:gd name="T25" fmla="*/ 33 h 58"/>
              <a:gd name="T26" fmla="*/ 5 w 59"/>
              <a:gd name="T27" fmla="*/ 36 h 58"/>
              <a:gd name="T28" fmla="*/ 6 w 59"/>
              <a:gd name="T29" fmla="*/ 44 h 58"/>
              <a:gd name="T30" fmla="*/ 12 w 59"/>
              <a:gd name="T31" fmla="*/ 53 h 58"/>
              <a:gd name="T32" fmla="*/ 14 w 59"/>
              <a:gd name="T33" fmla="*/ 53 h 58"/>
              <a:gd name="T34" fmla="*/ 23 w 59"/>
              <a:gd name="T35" fmla="*/ 54 h 58"/>
              <a:gd name="T36" fmla="*/ 26 w 59"/>
              <a:gd name="T37" fmla="*/ 58 h 58"/>
              <a:gd name="T38" fmla="*/ 36 w 59"/>
              <a:gd name="T39" fmla="*/ 56 h 58"/>
              <a:gd name="T40" fmla="*/ 42 w 59"/>
              <a:gd name="T41" fmla="*/ 51 h 58"/>
              <a:gd name="T42" fmla="*/ 46 w 59"/>
              <a:gd name="T43" fmla="*/ 53 h 58"/>
              <a:gd name="T44" fmla="*/ 53 w 59"/>
              <a:gd name="T45" fmla="*/ 47 h 58"/>
              <a:gd name="T46" fmla="*/ 52 w 59"/>
              <a:gd name="T47" fmla="*/ 42 h 58"/>
              <a:gd name="T48" fmla="*/ 57 w 59"/>
              <a:gd name="T49" fmla="*/ 35 h 58"/>
              <a:gd name="T50" fmla="*/ 59 w 59"/>
              <a:gd name="T51" fmla="*/ 25 h 58"/>
              <a:gd name="T52" fmla="*/ 56 w 59"/>
              <a:gd name="T53" fmla="*/ 32 h 58"/>
              <a:gd name="T54" fmla="*/ 54 w 59"/>
              <a:gd name="T55" fmla="*/ 33 h 58"/>
              <a:gd name="T56" fmla="*/ 49 w 59"/>
              <a:gd name="T57" fmla="*/ 40 h 58"/>
              <a:gd name="T58" fmla="*/ 51 w 59"/>
              <a:gd name="T59" fmla="*/ 46 h 58"/>
              <a:gd name="T60" fmla="*/ 46 w 59"/>
              <a:gd name="T61" fmla="*/ 50 h 58"/>
              <a:gd name="T62" fmla="*/ 42 w 59"/>
              <a:gd name="T63" fmla="*/ 48 h 58"/>
              <a:gd name="T64" fmla="*/ 36 w 59"/>
              <a:gd name="T65" fmla="*/ 51 h 58"/>
              <a:gd name="T66" fmla="*/ 33 w 59"/>
              <a:gd name="T67" fmla="*/ 56 h 58"/>
              <a:gd name="T68" fmla="*/ 26 w 59"/>
              <a:gd name="T69" fmla="*/ 56 h 58"/>
              <a:gd name="T70" fmla="*/ 24 w 59"/>
              <a:gd name="T71" fmla="*/ 51 h 58"/>
              <a:gd name="T72" fmla="*/ 17 w 59"/>
              <a:gd name="T73" fmla="*/ 48 h 58"/>
              <a:gd name="T74" fmla="*/ 13 w 59"/>
              <a:gd name="T75" fmla="*/ 50 h 58"/>
              <a:gd name="T76" fmla="*/ 8 w 59"/>
              <a:gd name="T77" fmla="*/ 46 h 58"/>
              <a:gd name="T78" fmla="*/ 10 w 59"/>
              <a:gd name="T79" fmla="*/ 40 h 58"/>
              <a:gd name="T80" fmla="*/ 6 w 59"/>
              <a:gd name="T81" fmla="*/ 33 h 58"/>
              <a:gd name="T82" fmla="*/ 3 w 59"/>
              <a:gd name="T83" fmla="*/ 32 h 58"/>
              <a:gd name="T84" fmla="*/ 6 w 59"/>
              <a:gd name="T85" fmla="*/ 25 h 58"/>
              <a:gd name="T86" fmla="*/ 10 w 59"/>
              <a:gd name="T87" fmla="*/ 18 h 58"/>
              <a:gd name="T88" fmla="*/ 8 w 59"/>
              <a:gd name="T89" fmla="*/ 12 h 58"/>
              <a:gd name="T90" fmla="*/ 13 w 59"/>
              <a:gd name="T91" fmla="*/ 8 h 58"/>
              <a:gd name="T92" fmla="*/ 17 w 59"/>
              <a:gd name="T93" fmla="*/ 10 h 58"/>
              <a:gd name="T94" fmla="*/ 24 w 59"/>
              <a:gd name="T95" fmla="*/ 7 h 58"/>
              <a:gd name="T96" fmla="*/ 26 w 59"/>
              <a:gd name="T97" fmla="*/ 2 h 58"/>
              <a:gd name="T98" fmla="*/ 33 w 59"/>
              <a:gd name="T99" fmla="*/ 2 h 58"/>
              <a:gd name="T100" fmla="*/ 36 w 59"/>
              <a:gd name="T101" fmla="*/ 7 h 58"/>
              <a:gd name="T102" fmla="*/ 42 w 59"/>
              <a:gd name="T103" fmla="*/ 10 h 58"/>
              <a:gd name="T104" fmla="*/ 46 w 59"/>
              <a:gd name="T105" fmla="*/ 8 h 58"/>
              <a:gd name="T106" fmla="*/ 51 w 59"/>
              <a:gd name="T107" fmla="*/ 13 h 58"/>
              <a:gd name="T108" fmla="*/ 49 w 59"/>
              <a:gd name="T109" fmla="*/ 18 h 58"/>
              <a:gd name="T110" fmla="*/ 54 w 59"/>
              <a:gd name="T111" fmla="*/ 25 h 58"/>
              <a:gd name="T112" fmla="*/ 56 w 59"/>
              <a:gd name="T113" fmla="*/ 32 h 58"/>
              <a:gd name="T114" fmla="*/ 16 w 59"/>
              <a:gd name="T115" fmla="*/ 29 h 58"/>
              <a:gd name="T116" fmla="*/ 43 w 59"/>
              <a:gd name="T117" fmla="*/ 29 h 58"/>
              <a:gd name="T118" fmla="*/ 30 w 59"/>
              <a:gd name="T119" fmla="*/ 40 h 58"/>
              <a:gd name="T120" fmla="*/ 30 w 59"/>
              <a:gd name="T121" fmla="*/ 18 h 58"/>
              <a:gd name="T122" fmla="*/ 30 w 59"/>
              <a:gd name="T123" fmla="*/ 4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9" h="58">
                <a:moveTo>
                  <a:pt x="57" y="23"/>
                </a:moveTo>
                <a:cubicBezTo>
                  <a:pt x="54" y="22"/>
                  <a:pt x="54" y="22"/>
                  <a:pt x="54" y="22"/>
                </a:cubicBezTo>
                <a:cubicBezTo>
                  <a:pt x="54" y="20"/>
                  <a:pt x="53" y="18"/>
                  <a:pt x="52" y="16"/>
                </a:cubicBezTo>
                <a:cubicBezTo>
                  <a:pt x="53" y="14"/>
                  <a:pt x="53" y="14"/>
                  <a:pt x="53" y="14"/>
                </a:cubicBezTo>
                <a:cubicBezTo>
                  <a:pt x="54" y="13"/>
                  <a:pt x="54" y="12"/>
                  <a:pt x="53" y="11"/>
                </a:cubicBezTo>
                <a:cubicBezTo>
                  <a:pt x="48" y="5"/>
                  <a:pt x="48" y="5"/>
                  <a:pt x="48" y="5"/>
                </a:cubicBezTo>
                <a:cubicBezTo>
                  <a:pt x="47" y="5"/>
                  <a:pt x="47" y="5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2" y="7"/>
                  <a:pt x="42" y="7"/>
                  <a:pt x="42" y="7"/>
                </a:cubicBezTo>
                <a:cubicBezTo>
                  <a:pt x="40" y="6"/>
                  <a:pt x="38" y="5"/>
                  <a:pt x="36" y="4"/>
                </a:cubicBezTo>
                <a:cubicBezTo>
                  <a:pt x="36" y="2"/>
                  <a:pt x="36" y="2"/>
                  <a:pt x="36" y="2"/>
                </a:cubicBezTo>
                <a:cubicBezTo>
                  <a:pt x="35" y="1"/>
                  <a:pt x="35" y="0"/>
                  <a:pt x="34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5" y="0"/>
                  <a:pt x="24" y="1"/>
                  <a:pt x="24" y="2"/>
                </a:cubicBezTo>
                <a:cubicBezTo>
                  <a:pt x="23" y="4"/>
                  <a:pt x="23" y="4"/>
                  <a:pt x="23" y="4"/>
                </a:cubicBezTo>
                <a:cubicBezTo>
                  <a:pt x="21" y="5"/>
                  <a:pt x="19" y="6"/>
                  <a:pt x="17" y="7"/>
                </a:cubicBezTo>
                <a:cubicBezTo>
                  <a:pt x="14" y="5"/>
                  <a:pt x="14" y="5"/>
                  <a:pt x="14" y="5"/>
                </a:cubicBezTo>
                <a:cubicBezTo>
                  <a:pt x="14" y="5"/>
                  <a:pt x="13" y="5"/>
                  <a:pt x="13" y="5"/>
                </a:cubicBezTo>
                <a:cubicBezTo>
                  <a:pt x="12" y="5"/>
                  <a:pt x="12" y="5"/>
                  <a:pt x="12" y="5"/>
                </a:cubicBezTo>
                <a:cubicBezTo>
                  <a:pt x="6" y="11"/>
                  <a:pt x="6" y="11"/>
                  <a:pt x="6" y="11"/>
                </a:cubicBezTo>
                <a:cubicBezTo>
                  <a:pt x="5" y="12"/>
                  <a:pt x="6" y="13"/>
                  <a:pt x="6" y="14"/>
                </a:cubicBezTo>
                <a:cubicBezTo>
                  <a:pt x="8" y="16"/>
                  <a:pt x="8" y="16"/>
                  <a:pt x="8" y="16"/>
                </a:cubicBezTo>
                <a:cubicBezTo>
                  <a:pt x="7" y="18"/>
                  <a:pt x="6" y="20"/>
                  <a:pt x="5" y="22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3"/>
                  <a:pt x="0" y="24"/>
                  <a:pt x="0" y="25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4"/>
                  <a:pt x="1" y="35"/>
                  <a:pt x="2" y="35"/>
                </a:cubicBezTo>
                <a:cubicBezTo>
                  <a:pt x="5" y="36"/>
                  <a:pt x="5" y="36"/>
                  <a:pt x="5" y="36"/>
                </a:cubicBezTo>
                <a:cubicBezTo>
                  <a:pt x="6" y="38"/>
                  <a:pt x="7" y="40"/>
                  <a:pt x="8" y="42"/>
                </a:cubicBezTo>
                <a:cubicBezTo>
                  <a:pt x="6" y="44"/>
                  <a:pt x="6" y="44"/>
                  <a:pt x="6" y="44"/>
                </a:cubicBezTo>
                <a:cubicBezTo>
                  <a:pt x="6" y="45"/>
                  <a:pt x="5" y="46"/>
                  <a:pt x="6" y="47"/>
                </a:cubicBezTo>
                <a:cubicBezTo>
                  <a:pt x="12" y="53"/>
                  <a:pt x="12" y="53"/>
                  <a:pt x="12" y="53"/>
                </a:cubicBezTo>
                <a:cubicBezTo>
                  <a:pt x="12" y="53"/>
                  <a:pt x="12" y="53"/>
                  <a:pt x="13" y="53"/>
                </a:cubicBezTo>
                <a:cubicBezTo>
                  <a:pt x="13" y="53"/>
                  <a:pt x="14" y="53"/>
                  <a:pt x="14" y="53"/>
                </a:cubicBezTo>
                <a:cubicBezTo>
                  <a:pt x="17" y="51"/>
                  <a:pt x="17" y="51"/>
                  <a:pt x="17" y="51"/>
                </a:cubicBezTo>
                <a:cubicBezTo>
                  <a:pt x="19" y="52"/>
                  <a:pt x="21" y="53"/>
                  <a:pt x="23" y="54"/>
                </a:cubicBezTo>
                <a:cubicBezTo>
                  <a:pt x="24" y="56"/>
                  <a:pt x="24" y="56"/>
                  <a:pt x="24" y="56"/>
                </a:cubicBezTo>
                <a:cubicBezTo>
                  <a:pt x="24" y="57"/>
                  <a:pt x="25" y="58"/>
                  <a:pt x="26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5" y="58"/>
                  <a:pt x="35" y="57"/>
                  <a:pt x="36" y="56"/>
                </a:cubicBezTo>
                <a:cubicBezTo>
                  <a:pt x="36" y="54"/>
                  <a:pt x="36" y="54"/>
                  <a:pt x="36" y="54"/>
                </a:cubicBezTo>
                <a:cubicBezTo>
                  <a:pt x="38" y="53"/>
                  <a:pt x="40" y="52"/>
                  <a:pt x="42" y="51"/>
                </a:cubicBezTo>
                <a:cubicBezTo>
                  <a:pt x="45" y="53"/>
                  <a:pt x="45" y="53"/>
                  <a:pt x="45" y="53"/>
                </a:cubicBezTo>
                <a:cubicBezTo>
                  <a:pt x="45" y="53"/>
                  <a:pt x="46" y="53"/>
                  <a:pt x="46" y="53"/>
                </a:cubicBezTo>
                <a:cubicBezTo>
                  <a:pt x="47" y="53"/>
                  <a:pt x="47" y="53"/>
                  <a:pt x="48" y="53"/>
                </a:cubicBezTo>
                <a:cubicBezTo>
                  <a:pt x="53" y="47"/>
                  <a:pt x="53" y="47"/>
                  <a:pt x="53" y="47"/>
                </a:cubicBezTo>
                <a:cubicBezTo>
                  <a:pt x="54" y="46"/>
                  <a:pt x="54" y="45"/>
                  <a:pt x="53" y="44"/>
                </a:cubicBezTo>
                <a:cubicBezTo>
                  <a:pt x="52" y="42"/>
                  <a:pt x="52" y="42"/>
                  <a:pt x="52" y="42"/>
                </a:cubicBezTo>
                <a:cubicBezTo>
                  <a:pt x="53" y="40"/>
                  <a:pt x="54" y="38"/>
                  <a:pt x="54" y="36"/>
                </a:cubicBezTo>
                <a:cubicBezTo>
                  <a:pt x="57" y="35"/>
                  <a:pt x="57" y="35"/>
                  <a:pt x="57" y="35"/>
                </a:cubicBezTo>
                <a:cubicBezTo>
                  <a:pt x="58" y="35"/>
                  <a:pt x="59" y="34"/>
                  <a:pt x="59" y="33"/>
                </a:cubicBezTo>
                <a:cubicBezTo>
                  <a:pt x="59" y="25"/>
                  <a:pt x="59" y="25"/>
                  <a:pt x="59" y="25"/>
                </a:cubicBezTo>
                <a:cubicBezTo>
                  <a:pt x="59" y="24"/>
                  <a:pt x="58" y="23"/>
                  <a:pt x="57" y="23"/>
                </a:cubicBezTo>
                <a:close/>
                <a:moveTo>
                  <a:pt x="56" y="32"/>
                </a:moveTo>
                <a:cubicBezTo>
                  <a:pt x="56" y="32"/>
                  <a:pt x="56" y="32"/>
                  <a:pt x="56" y="32"/>
                </a:cubicBezTo>
                <a:cubicBezTo>
                  <a:pt x="54" y="33"/>
                  <a:pt x="54" y="33"/>
                  <a:pt x="54" y="33"/>
                </a:cubicBezTo>
                <a:cubicBezTo>
                  <a:pt x="53" y="33"/>
                  <a:pt x="52" y="34"/>
                  <a:pt x="52" y="35"/>
                </a:cubicBezTo>
                <a:cubicBezTo>
                  <a:pt x="51" y="37"/>
                  <a:pt x="50" y="39"/>
                  <a:pt x="49" y="40"/>
                </a:cubicBezTo>
                <a:cubicBezTo>
                  <a:pt x="49" y="41"/>
                  <a:pt x="49" y="42"/>
                  <a:pt x="49" y="43"/>
                </a:cubicBezTo>
                <a:cubicBezTo>
                  <a:pt x="51" y="46"/>
                  <a:pt x="51" y="46"/>
                  <a:pt x="51" y="46"/>
                </a:cubicBezTo>
                <a:cubicBezTo>
                  <a:pt x="46" y="50"/>
                  <a:pt x="46" y="50"/>
                  <a:pt x="46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4" y="49"/>
                  <a:pt x="44" y="49"/>
                  <a:pt x="44" y="49"/>
                </a:cubicBezTo>
                <a:cubicBezTo>
                  <a:pt x="43" y="48"/>
                  <a:pt x="43" y="48"/>
                  <a:pt x="42" y="48"/>
                </a:cubicBezTo>
                <a:cubicBezTo>
                  <a:pt x="42" y="48"/>
                  <a:pt x="41" y="48"/>
                  <a:pt x="41" y="49"/>
                </a:cubicBezTo>
                <a:cubicBezTo>
                  <a:pt x="39" y="50"/>
                  <a:pt x="37" y="50"/>
                  <a:pt x="36" y="51"/>
                </a:cubicBezTo>
                <a:cubicBezTo>
                  <a:pt x="35" y="51"/>
                  <a:pt x="34" y="52"/>
                  <a:pt x="34" y="53"/>
                </a:cubicBezTo>
                <a:cubicBezTo>
                  <a:pt x="33" y="56"/>
                  <a:pt x="33" y="56"/>
                  <a:pt x="33" y="56"/>
                </a:cubicBezTo>
                <a:cubicBezTo>
                  <a:pt x="33" y="56"/>
                  <a:pt x="33" y="56"/>
                  <a:pt x="33" y="56"/>
                </a:cubicBezTo>
                <a:cubicBezTo>
                  <a:pt x="26" y="56"/>
                  <a:pt x="26" y="56"/>
                  <a:pt x="26" y="56"/>
                </a:cubicBezTo>
                <a:cubicBezTo>
                  <a:pt x="26" y="53"/>
                  <a:pt x="26" y="53"/>
                  <a:pt x="26" y="53"/>
                </a:cubicBezTo>
                <a:cubicBezTo>
                  <a:pt x="25" y="52"/>
                  <a:pt x="25" y="51"/>
                  <a:pt x="24" y="51"/>
                </a:cubicBezTo>
                <a:cubicBezTo>
                  <a:pt x="22" y="50"/>
                  <a:pt x="20" y="50"/>
                  <a:pt x="18" y="49"/>
                </a:cubicBezTo>
                <a:cubicBezTo>
                  <a:pt x="18" y="48"/>
                  <a:pt x="17" y="48"/>
                  <a:pt x="17" y="48"/>
                </a:cubicBezTo>
                <a:cubicBezTo>
                  <a:pt x="16" y="48"/>
                  <a:pt x="16" y="48"/>
                  <a:pt x="16" y="49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8" y="46"/>
                  <a:pt x="8" y="46"/>
                  <a:pt x="8" y="46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42"/>
                  <a:pt x="10" y="41"/>
                  <a:pt x="10" y="40"/>
                </a:cubicBezTo>
                <a:cubicBezTo>
                  <a:pt x="9" y="39"/>
                  <a:pt x="8" y="37"/>
                  <a:pt x="8" y="35"/>
                </a:cubicBezTo>
                <a:cubicBezTo>
                  <a:pt x="7" y="34"/>
                  <a:pt x="7" y="33"/>
                  <a:pt x="6" y="33"/>
                </a:cubicBezTo>
                <a:cubicBezTo>
                  <a:pt x="3" y="32"/>
                  <a:pt x="3" y="32"/>
                  <a:pt x="3" y="32"/>
                </a:cubicBezTo>
                <a:cubicBezTo>
                  <a:pt x="3" y="32"/>
                  <a:pt x="3" y="32"/>
                  <a:pt x="3" y="32"/>
                </a:cubicBezTo>
                <a:cubicBezTo>
                  <a:pt x="3" y="26"/>
                  <a:pt x="3" y="26"/>
                  <a:pt x="3" y="26"/>
                </a:cubicBezTo>
                <a:cubicBezTo>
                  <a:pt x="6" y="25"/>
                  <a:pt x="6" y="25"/>
                  <a:pt x="6" y="25"/>
                </a:cubicBezTo>
                <a:cubicBezTo>
                  <a:pt x="7" y="25"/>
                  <a:pt x="7" y="24"/>
                  <a:pt x="8" y="23"/>
                </a:cubicBezTo>
                <a:cubicBezTo>
                  <a:pt x="8" y="21"/>
                  <a:pt x="9" y="19"/>
                  <a:pt x="10" y="18"/>
                </a:cubicBezTo>
                <a:cubicBezTo>
                  <a:pt x="10" y="17"/>
                  <a:pt x="10" y="16"/>
                  <a:pt x="10" y="15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13" y="8"/>
                  <a:pt x="13" y="8"/>
                  <a:pt x="13" y="8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10"/>
                  <a:pt x="16" y="10"/>
                  <a:pt x="17" y="10"/>
                </a:cubicBezTo>
                <a:cubicBezTo>
                  <a:pt x="17" y="10"/>
                  <a:pt x="18" y="10"/>
                  <a:pt x="18" y="9"/>
                </a:cubicBezTo>
                <a:cubicBezTo>
                  <a:pt x="20" y="8"/>
                  <a:pt x="22" y="8"/>
                  <a:pt x="24" y="7"/>
                </a:cubicBezTo>
                <a:cubicBezTo>
                  <a:pt x="25" y="7"/>
                  <a:pt x="25" y="6"/>
                  <a:pt x="26" y="5"/>
                </a:cubicBezTo>
                <a:cubicBezTo>
                  <a:pt x="26" y="2"/>
                  <a:pt x="26" y="2"/>
                  <a:pt x="26" y="2"/>
                </a:cubicBezTo>
                <a:cubicBezTo>
                  <a:pt x="33" y="2"/>
                  <a:pt x="33" y="2"/>
                  <a:pt x="33" y="2"/>
                </a:cubicBezTo>
                <a:cubicBezTo>
                  <a:pt x="33" y="2"/>
                  <a:pt x="33" y="2"/>
                  <a:pt x="33" y="2"/>
                </a:cubicBezTo>
                <a:cubicBezTo>
                  <a:pt x="34" y="5"/>
                  <a:pt x="34" y="5"/>
                  <a:pt x="34" y="5"/>
                </a:cubicBezTo>
                <a:cubicBezTo>
                  <a:pt x="34" y="6"/>
                  <a:pt x="35" y="7"/>
                  <a:pt x="36" y="7"/>
                </a:cubicBezTo>
                <a:cubicBezTo>
                  <a:pt x="37" y="8"/>
                  <a:pt x="39" y="8"/>
                  <a:pt x="41" y="9"/>
                </a:cubicBezTo>
                <a:cubicBezTo>
                  <a:pt x="41" y="10"/>
                  <a:pt x="42" y="10"/>
                  <a:pt x="42" y="10"/>
                </a:cubicBezTo>
                <a:cubicBezTo>
                  <a:pt x="43" y="10"/>
                  <a:pt x="43" y="10"/>
                  <a:pt x="44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51" y="12"/>
                  <a:pt x="51" y="12"/>
                  <a:pt x="51" y="12"/>
                </a:cubicBezTo>
                <a:cubicBezTo>
                  <a:pt x="51" y="12"/>
                  <a:pt x="51" y="12"/>
                  <a:pt x="51" y="13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6"/>
                  <a:pt x="49" y="17"/>
                  <a:pt x="49" y="18"/>
                </a:cubicBezTo>
                <a:cubicBezTo>
                  <a:pt x="50" y="19"/>
                  <a:pt x="51" y="21"/>
                  <a:pt x="52" y="23"/>
                </a:cubicBezTo>
                <a:cubicBezTo>
                  <a:pt x="52" y="24"/>
                  <a:pt x="53" y="25"/>
                  <a:pt x="54" y="25"/>
                </a:cubicBezTo>
                <a:cubicBezTo>
                  <a:pt x="56" y="26"/>
                  <a:pt x="56" y="26"/>
                  <a:pt x="56" y="26"/>
                </a:cubicBezTo>
                <a:lnTo>
                  <a:pt x="56" y="32"/>
                </a:lnTo>
                <a:close/>
                <a:moveTo>
                  <a:pt x="30" y="16"/>
                </a:moveTo>
                <a:cubicBezTo>
                  <a:pt x="22" y="16"/>
                  <a:pt x="16" y="22"/>
                  <a:pt x="16" y="29"/>
                </a:cubicBezTo>
                <a:cubicBezTo>
                  <a:pt x="16" y="36"/>
                  <a:pt x="22" y="42"/>
                  <a:pt x="30" y="42"/>
                </a:cubicBezTo>
                <a:cubicBezTo>
                  <a:pt x="37" y="42"/>
                  <a:pt x="43" y="36"/>
                  <a:pt x="43" y="29"/>
                </a:cubicBezTo>
                <a:cubicBezTo>
                  <a:pt x="43" y="22"/>
                  <a:pt x="37" y="16"/>
                  <a:pt x="30" y="16"/>
                </a:cubicBezTo>
                <a:close/>
                <a:moveTo>
                  <a:pt x="30" y="40"/>
                </a:moveTo>
                <a:cubicBezTo>
                  <a:pt x="24" y="40"/>
                  <a:pt x="19" y="35"/>
                  <a:pt x="19" y="29"/>
                </a:cubicBezTo>
                <a:cubicBezTo>
                  <a:pt x="19" y="23"/>
                  <a:pt x="24" y="18"/>
                  <a:pt x="30" y="18"/>
                </a:cubicBezTo>
                <a:cubicBezTo>
                  <a:pt x="36" y="18"/>
                  <a:pt x="40" y="23"/>
                  <a:pt x="40" y="29"/>
                </a:cubicBezTo>
                <a:cubicBezTo>
                  <a:pt x="40" y="35"/>
                  <a:pt x="36" y="40"/>
                  <a:pt x="30" y="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th-TH" sz="1400">
              <a:solidFill>
                <a:schemeClr val="tx1">
                  <a:lumMod val="75000"/>
                  <a:lumOff val="25000"/>
                </a:schemeClr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" name="Shape 2464"/>
          <p:cNvSpPr/>
          <p:nvPr>
            <p:custDataLst>
              <p:tags r:id="rId45"/>
            </p:custDataLst>
          </p:nvPr>
        </p:nvSpPr>
        <p:spPr>
          <a:xfrm>
            <a:off x="4857750" y="5869305"/>
            <a:ext cx="433070" cy="2578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057"/>
                </a:moveTo>
                <a:cubicBezTo>
                  <a:pt x="5378" y="20057"/>
                  <a:pt x="982" y="13445"/>
                  <a:pt x="982" y="10800"/>
                </a:cubicBezTo>
                <a:cubicBezTo>
                  <a:pt x="982" y="8155"/>
                  <a:pt x="5378" y="1543"/>
                  <a:pt x="10800" y="1543"/>
                </a:cubicBezTo>
                <a:cubicBezTo>
                  <a:pt x="16223" y="1543"/>
                  <a:pt x="20618" y="8155"/>
                  <a:pt x="20618" y="10800"/>
                </a:cubicBezTo>
                <a:cubicBezTo>
                  <a:pt x="20618" y="13445"/>
                  <a:pt x="16223" y="20057"/>
                  <a:pt x="10800" y="20057"/>
                </a:cubicBezTo>
                <a:moveTo>
                  <a:pt x="10800" y="0"/>
                </a:moveTo>
                <a:cubicBezTo>
                  <a:pt x="4835" y="0"/>
                  <a:pt x="0" y="7714"/>
                  <a:pt x="0" y="10800"/>
                </a:cubicBezTo>
                <a:cubicBezTo>
                  <a:pt x="0" y="13886"/>
                  <a:pt x="4835" y="21600"/>
                  <a:pt x="10800" y="21600"/>
                </a:cubicBezTo>
                <a:cubicBezTo>
                  <a:pt x="16765" y="21600"/>
                  <a:pt x="21600" y="13886"/>
                  <a:pt x="21600" y="10800"/>
                </a:cubicBezTo>
                <a:cubicBezTo>
                  <a:pt x="21600" y="7714"/>
                  <a:pt x="16765" y="0"/>
                  <a:pt x="10800" y="0"/>
                </a:cubicBezTo>
                <a:moveTo>
                  <a:pt x="10800" y="16971"/>
                </a:moveTo>
                <a:cubicBezTo>
                  <a:pt x="8631" y="16971"/>
                  <a:pt x="6873" y="14209"/>
                  <a:pt x="6873" y="10800"/>
                </a:cubicBezTo>
                <a:cubicBezTo>
                  <a:pt x="6873" y="7392"/>
                  <a:pt x="8631" y="4629"/>
                  <a:pt x="10800" y="4629"/>
                </a:cubicBezTo>
                <a:cubicBezTo>
                  <a:pt x="12969" y="4629"/>
                  <a:pt x="14727" y="7392"/>
                  <a:pt x="14727" y="10800"/>
                </a:cubicBezTo>
                <a:cubicBezTo>
                  <a:pt x="14727" y="14209"/>
                  <a:pt x="12969" y="16971"/>
                  <a:pt x="10800" y="16971"/>
                </a:cubicBezTo>
                <a:moveTo>
                  <a:pt x="10800" y="3087"/>
                </a:moveTo>
                <a:cubicBezTo>
                  <a:pt x="8088" y="3087"/>
                  <a:pt x="5891" y="6540"/>
                  <a:pt x="5891" y="10800"/>
                </a:cubicBezTo>
                <a:cubicBezTo>
                  <a:pt x="5891" y="15061"/>
                  <a:pt x="8088" y="18514"/>
                  <a:pt x="10800" y="18514"/>
                </a:cubicBezTo>
                <a:cubicBezTo>
                  <a:pt x="13512" y="18514"/>
                  <a:pt x="15709" y="15061"/>
                  <a:pt x="15709" y="10800"/>
                </a:cubicBezTo>
                <a:cubicBezTo>
                  <a:pt x="15709" y="6540"/>
                  <a:pt x="13512" y="3087"/>
                  <a:pt x="10800" y="3087"/>
                </a:cubicBezTo>
                <a:moveTo>
                  <a:pt x="10800" y="8486"/>
                </a:moveTo>
                <a:cubicBezTo>
                  <a:pt x="9987" y="8486"/>
                  <a:pt x="9327" y="9523"/>
                  <a:pt x="9327" y="10800"/>
                </a:cubicBezTo>
                <a:cubicBezTo>
                  <a:pt x="9327" y="12078"/>
                  <a:pt x="9987" y="13114"/>
                  <a:pt x="10800" y="13114"/>
                </a:cubicBezTo>
                <a:cubicBezTo>
                  <a:pt x="11613" y="13114"/>
                  <a:pt x="12273" y="12078"/>
                  <a:pt x="12273" y="10800"/>
                </a:cubicBezTo>
                <a:cubicBezTo>
                  <a:pt x="12273" y="9523"/>
                  <a:pt x="11613" y="8486"/>
                  <a:pt x="10800" y="8486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9" tIns="19049" rIns="19049" bIns="19049" anchor="ctr"/>
          <a:lstStyle/>
          <a:p>
            <a:pPr marL="0" marR="0" lvl="0" indent="0" algn="ctr" defTabSz="2286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ea typeface="Lato" panose="020F0502020204030203" pitchFamily="34" charset="0"/>
              <a:cs typeface="Lato" panose="020F0502020204030203" pitchFamily="34" charset="0"/>
              <a:sym typeface="Gill Sans"/>
            </a:endParaRPr>
          </a:p>
        </p:txBody>
      </p:sp>
      <p:sp>
        <p:nvSpPr>
          <p:cNvPr id="5" name="Текстовое поле 4"/>
          <p:cNvSpPr txBox="1"/>
          <p:nvPr>
            <p:custDataLst>
              <p:tags r:id="rId46"/>
            </p:custDataLst>
          </p:nvPr>
        </p:nvSpPr>
        <p:spPr>
          <a:xfrm>
            <a:off x="6909435" y="1782445"/>
            <a:ext cx="4872990" cy="1076325"/>
          </a:xfrm>
          <a:prstGeom prst="rect">
            <a:avLst/>
          </a:prstGeom>
        </p:spPr>
        <p:txBody>
          <a:bodyPr wrap="square">
            <a:normAutofit/>
          </a:bodyPr>
          <a:p>
            <a:r>
              <a:rPr sz="1600" b="1">
                <a:latin typeface="Times New Roman" panose="02020603050405020304" charset="0"/>
                <a:cs typeface="Times New Roman" panose="02020603050405020304" charset="0"/>
              </a:rPr>
              <a:t>Insoniy salohiyatni rivojlantirish:</a:t>
            </a:r>
            <a:r>
              <a:rPr sz="1600">
                <a:latin typeface="Times New Roman" panose="02020603050405020304" charset="0"/>
                <a:cs typeface="Times New Roman" panose="02020603050405020304" charset="0"/>
              </a:rPr>
              <a:t> Ta'limning bosh maqsadi oʻquvchini ma'lum bir soha uchun "ishchi kuchi" qilib tayyorlash emas, balki uning shaxsiy va intellektual qobiliyatlarini maksimal darajada ochishdir.</a:t>
            </a:r>
            <a:endParaRPr sz="16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9" name="Текстовое поле 68"/>
          <p:cNvSpPr txBox="1"/>
          <p:nvPr>
            <p:custDataLst>
              <p:tags r:id="rId47"/>
            </p:custDataLst>
          </p:nvPr>
        </p:nvSpPr>
        <p:spPr>
          <a:xfrm>
            <a:off x="7050405" y="3272155"/>
            <a:ext cx="4287520" cy="2306955"/>
          </a:xfrm>
          <a:prstGeom prst="rect">
            <a:avLst/>
          </a:prstGeom>
        </p:spPr>
        <p:txBody>
          <a:bodyPr wrap="square"/>
          <a:p>
            <a:r>
              <a:rPr sz="1600" b="1"/>
              <a:t>U</a:t>
            </a:r>
            <a:r>
              <a:rPr sz="1600" b="1">
                <a:latin typeface="Times New Roman" panose="02020603050405020304" charset="0"/>
                <a:cs typeface="Times New Roman" panose="02020603050405020304" charset="0"/>
              </a:rPr>
              <a:t>ch bosqichli ta'lim tizimi:</a:t>
            </a:r>
            <a:r>
              <a:rPr sz="1600">
                <a:latin typeface="Times New Roman" panose="02020603050405020304" charset="0"/>
                <a:cs typeface="Times New Roman" panose="02020603050405020304" charset="0"/>
              </a:rPr>
              <a:t> Gumboldt umumiy ta'limni uchta aniq bosqichga boʻlishni taklif etgan:</a:t>
            </a:r>
            <a:endParaRPr sz="16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/>
              <a:buChar char="•"/>
            </a:pPr>
            <a:r>
              <a:rPr sz="16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Boshlangʻich ta'lim (</a:t>
            </a:r>
            <a:r>
              <a:rPr sz="1600" i="1">
                <a:latin typeface="Times New Roman" panose="02020603050405020304" charset="0"/>
                <a:cs typeface="Times New Roman" panose="02020603050405020304" charset="0"/>
              </a:rPr>
              <a:t>Elementarunterricht):</a:t>
            </a:r>
            <a:r>
              <a:rPr sz="1600">
                <a:latin typeface="Times New Roman" panose="02020603050405020304" charset="0"/>
                <a:cs typeface="Times New Roman" panose="02020603050405020304" charset="0"/>
              </a:rPr>
              <a:t> Asosiy savodxonlik, mantiqiy fikrlash va atrof-muhitni anglash.</a:t>
            </a:r>
            <a:endParaRPr sz="16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/>
              <a:buChar char="•"/>
            </a:pPr>
            <a:r>
              <a:rPr sz="16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Oʻrta ta'lim (Gimnaziya)</a:t>
            </a:r>
            <a:r>
              <a:rPr sz="1600" i="1"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sz="1600">
                <a:latin typeface="Times New Roman" panose="02020603050405020304" charset="0"/>
                <a:cs typeface="Times New Roman" panose="02020603050405020304" charset="0"/>
              </a:rPr>
              <a:t> Til, gumanitar va aniq fanlar orqali fikrlash madaniyatini hamda mustaqil oʻrganish koʻnikmasini shakllantirish.</a:t>
            </a:r>
            <a:endParaRPr sz="16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/>
              <a:buChar char="•"/>
            </a:pPr>
            <a:r>
              <a:rPr sz="16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Oliy ta'lim (Universitet)</a:t>
            </a:r>
            <a:r>
              <a:rPr sz="1600" i="1"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sz="1600">
                <a:latin typeface="Times New Roman" panose="02020603050405020304" charset="0"/>
                <a:cs typeface="Times New Roman" panose="02020603050405020304" charset="0"/>
              </a:rPr>
              <a:t> Mustaqil ilmiy tadqiqot va kashfiyotlar bosqichi.</a:t>
            </a:r>
            <a:endParaRPr sz="16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0" name="Текстовое поле 69"/>
          <p:cNvSpPr txBox="1"/>
          <p:nvPr>
            <p:custDataLst>
              <p:tags r:id="rId48"/>
            </p:custDataLst>
          </p:nvPr>
        </p:nvSpPr>
        <p:spPr>
          <a:xfrm>
            <a:off x="309880" y="5179060"/>
            <a:ext cx="3895725" cy="1568450"/>
          </a:xfrm>
          <a:prstGeom prst="rect">
            <a:avLst/>
          </a:prstGeom>
        </p:spPr>
        <p:txBody>
          <a:bodyPr wrap="square">
            <a:normAutofit/>
          </a:bodyPr>
          <a:p>
            <a:r>
              <a:rPr sz="1600" b="1">
                <a:latin typeface="Times New Roman" panose="02020603050405020304" charset="0"/>
                <a:cs typeface="Times New Roman" panose="02020603050405020304" charset="0"/>
              </a:rPr>
              <a:t>Gumanitar va fundamental poydevor:</a:t>
            </a:r>
            <a:r>
              <a:rPr sz="1600">
                <a:latin typeface="Times New Roman" panose="02020603050405020304" charset="0"/>
                <a:cs typeface="Times New Roman" panose="02020603050405020304" charset="0"/>
              </a:rPr>
              <a:t> Umumta'limda tillar, tarix, matematika va filosofiyaga katta urgʻu beriladi. Bu fanlar oʻquvchida moslashuvchanlik va har qanday yangi sohani tez egallash yetukligini hosil qiladi.</a:t>
            </a:r>
            <a:endParaRPr sz="16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4" name="Заголовок 72"/>
          <p:cNvSpPr>
            <a:spLocks noGrp="1"/>
          </p:cNvSpPr>
          <p:nvPr>
            <p:custDataLst>
              <p:tags r:id="rId49"/>
            </p:custDataLst>
          </p:nvPr>
        </p:nvSpPr>
        <p:spPr>
          <a:xfrm>
            <a:off x="1970405" y="161925"/>
            <a:ext cx="8157845" cy="95313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sp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en-US" altLang="en-US" sz="2800" b="0" i="1" u="none" strike="noStrike" kern="1200" cap="none" spc="-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Montserrat" panose="00000500000000000000" pitchFamily="50" charset="0"/>
                <a:cs typeface="Times New Roman" panose="02020603050405020304" charset="0"/>
              </a:defRPr>
            </a:lvl1pPr>
          </a:lstStyle>
          <a:p>
            <a:r>
              <a:rPr altLang="en-US">
                <a:solidFill>
                  <a:schemeClr val="accent6"/>
                </a:solidFill>
                <a:latin typeface="Times New Roman" panose="02020603050405020304" charset="0"/>
                <a:ea typeface="+mj-ea"/>
              </a:rPr>
              <a:t>Strategik madqsad va bosqichlarni  amalga oshirishda Gumboldt modelini qo’llash</a:t>
            </a:r>
            <a:endParaRPr altLang="en-US">
              <a:solidFill>
                <a:schemeClr val="accent6"/>
              </a:solidFill>
              <a:latin typeface="Times New Roman" panose="02020603050405020304" charset="0"/>
              <a:ea typeface="+mj-ea"/>
            </a:endParaRPr>
          </a:p>
        </p:txBody>
      </p:sp>
    </p:spTree>
    <p:custDataLst>
      <p:tags r:id="rId50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>
            <p:custDataLst>
              <p:tags r:id="rId1"/>
            </p:custDataLst>
          </p:nvPr>
        </p:nvSpPr>
        <p:spPr>
          <a:xfrm rot="16200000">
            <a:off x="-888482" y="5110587"/>
            <a:ext cx="2281708" cy="260350"/>
          </a:xfrm>
          <a:prstGeom prst="rect">
            <a:avLst/>
          </a:prstGeom>
          <a:noFill/>
        </p:spPr>
        <p:txBody>
          <a:bodyPr wrap="square" rtlCol="0">
            <a:normAutofit fontScale="80000"/>
          </a:bodyPr>
          <a:lstStyle/>
          <a:p>
            <a:r>
              <a:rPr lang="id-ID" sz="1100" b="1" spc="300" dirty="0" smtClean="0">
                <a:solidFill>
                  <a:schemeClr val="accent2">
                    <a:lumMod val="50000"/>
                  </a:schemeClr>
                </a:solidFill>
                <a:cs typeface="Lato" panose="020F0502020204030203" pitchFamily="34" charset="0"/>
              </a:rPr>
              <a:t>Kultur - Templates</a:t>
            </a:r>
            <a:endParaRPr lang="id-ID" sz="1100" b="1" spc="300" dirty="0" smtClean="0">
              <a:solidFill>
                <a:schemeClr val="accent2">
                  <a:lumMod val="50000"/>
                </a:schemeClr>
              </a:solidFill>
              <a:cs typeface="Lato" panose="020F0502020204030203" pitchFamily="34" charset="0"/>
            </a:endParaRPr>
          </a:p>
        </p:txBody>
      </p:sp>
      <p:sp>
        <p:nvSpPr>
          <p:cNvPr id="3" name="Text Box 2"/>
          <p:cNvSpPr txBox="1"/>
          <p:nvPr>
            <p:custDataLst>
              <p:tags r:id="rId2"/>
            </p:custDataLst>
          </p:nvPr>
        </p:nvSpPr>
        <p:spPr>
          <a:xfrm>
            <a:off x="580390" y="678815"/>
            <a:ext cx="9963150" cy="378460"/>
          </a:xfrm>
          <a:prstGeom prst="rect">
            <a:avLst/>
          </a:prstGeom>
        </p:spPr>
        <p:txBody>
          <a:bodyPr wrap="square">
            <a:noAutofit/>
          </a:bodyPr>
          <a:p>
            <a:pPr algn="ctr" defTabSz="266700"/>
            <a:r>
              <a:rPr sz="2800" b="1" i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Loyiha boshqaruvi bilan strategik boshqaruvning o‘zaro bog‘liqligi</a:t>
            </a:r>
            <a:endParaRPr sz="2800" b="1" i="0">
              <a:solidFill>
                <a:schemeClr val="accent1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5" name="Table 4"/>
          <p:cNvGraphicFramePr/>
          <p:nvPr>
            <p:custDataLst>
              <p:tags r:id="rId3"/>
            </p:custDataLst>
          </p:nvPr>
        </p:nvGraphicFramePr>
        <p:xfrm>
          <a:off x="580390" y="1544320"/>
          <a:ext cx="10653395" cy="4603750"/>
        </p:xfrm>
        <a:graphic>
          <a:graphicData uri="http://schemas.openxmlformats.org/drawingml/2006/table">
            <a:tbl>
              <a:tblPr/>
              <a:tblGrid>
                <a:gridCol w="5527675"/>
                <a:gridCol w="5125720"/>
              </a:tblGrid>
              <a:tr h="575310">
                <a:tc>
                  <a:txBody>
                    <a:bodyPr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2400" b="0" i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LOYIHA BOSHQARUVI</a:t>
                      </a:r>
                      <a:endParaRPr sz="2400" b="0" i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0" anchor="b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2400" b="0" i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STRATEGIK BOSHQARUV</a:t>
                      </a:r>
                      <a:endParaRPr sz="2400" b="0" i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0" anchor="b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151255">
                <a:tc>
                  <a:txBody>
                    <a:bodyPr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800" b="0" i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Har bir loyiha aniq natija, muddat va mas’ul bilan boshqariladi</a:t>
                      </a:r>
                      <a:endParaRPr sz="1800" b="0" i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0" anchor="b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800" b="0" i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Maktabning vizyoni va missiyasiga xizmat qiladi</a:t>
                      </a:r>
                      <a:endParaRPr sz="1800" b="0" i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0" anchor="b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150620">
                <a:tc>
                  <a:txBody>
                    <a:bodyPr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800" b="0" i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Loyihaning muvaffaqiyati uchun resurslar taqsimlanadi</a:t>
                      </a:r>
                      <a:endParaRPr sz="1800" b="0" i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0" anchor="b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800" b="0" i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Strategik maqsadlar uchun resurslar umumiy boshqariladi</a:t>
                      </a:r>
                      <a:endParaRPr sz="1800" b="0" i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0" anchor="b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151255">
                <a:tc>
                  <a:txBody>
                    <a:bodyPr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800" b="0" i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Natijalar monitoring qilinadi va takomillashtiriladi</a:t>
                      </a:r>
                      <a:endParaRPr sz="1800" b="0" i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800" b="0" i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Strategik maqsadlar bo‘yicha umumiy natijalar baholanadi</a:t>
                      </a:r>
                      <a:endParaRPr sz="1800" b="0" i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75310">
                <a:tc>
                  <a:txBody>
                    <a:bodyPr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800" b="0" i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Pilot loyihalar orqali tajriba to‘planadi</a:t>
                      </a:r>
                      <a:endParaRPr sz="1800" b="0" i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800" b="0" i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Kelajakdagi strategik qarorlar uchun asos bo‘ladi</a:t>
                      </a:r>
                      <a:endParaRPr sz="1800" b="0" i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3319780" y="750888"/>
            <a:ext cx="5080000" cy="706755"/>
          </a:xfrm>
          <a:prstGeom prst="rect">
            <a:avLst/>
          </a:prstGeom>
        </p:spPr>
        <p:txBody>
          <a:bodyPr>
            <a:spAutoFit/>
          </a:bodyPr>
          <a:p>
            <a:r>
              <a:rPr sz="4000">
                <a:latin typeface="Times New Roman" panose="02020603050405020304" charset="0"/>
                <a:cs typeface="Times New Roman" panose="02020603050405020304" charset="0"/>
              </a:rPr>
              <a:t>"Metodik Lego"</a:t>
            </a:r>
            <a:endParaRPr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1116965" y="1842135"/>
            <a:ext cx="7726045" cy="2500630"/>
          </a:xfrm>
          <a:prstGeom prst="rect">
            <a:avLst/>
          </a:prstGeom>
        </p:spPr>
        <p:txBody>
          <a:bodyPr>
            <a:noAutofit/>
          </a:bodyPr>
          <a:p>
            <a:r>
              <a:rPr sz="2800">
                <a:latin typeface="Times New Roman" panose="02020603050405020304" charset="0"/>
                <a:cs typeface="Times New Roman" panose="02020603050405020304" charset="0"/>
              </a:rPr>
              <a:t>Guruhlarga bir-biriga umuman aloqador boʻlmagan </a:t>
            </a:r>
            <a:r>
              <a:rPr sz="28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3</a:t>
            </a:r>
            <a:r>
              <a:rPr sz="2800">
                <a:latin typeface="Times New Roman" panose="02020603050405020304" charset="0"/>
                <a:cs typeface="Times New Roman" panose="02020603050405020304" charset="0"/>
              </a:rPr>
              <a:t> ta buyum (masalan: </a:t>
            </a:r>
            <a:r>
              <a:rPr sz="2800" i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soat, xarita, gugurt</a:t>
            </a:r>
            <a:r>
              <a:rPr sz="28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)</a:t>
            </a:r>
            <a:r>
              <a:rPr sz="2800">
                <a:latin typeface="Times New Roman" panose="02020603050405020304" charset="0"/>
                <a:cs typeface="Times New Roman" panose="02020603050405020304" charset="0"/>
              </a:rPr>
              <a:t> va bitta murakkab mavzu beriladi. Ular 10 daqiqa ichida ushbu buyumlar yordamida interaktiv dars rejasini tuzib berishlari </a:t>
            </a:r>
            <a:r>
              <a:rPr lang="en-US" sz="2800">
                <a:latin typeface="Times New Roman" panose="02020603050405020304" charset="0"/>
                <a:cs typeface="Times New Roman" panose="02020603050405020304" charset="0"/>
              </a:rPr>
              <a:t>kerak</a:t>
            </a:r>
            <a:endParaRPr 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Текстовое поле 2"/>
          <p:cNvSpPr txBox="1"/>
          <p:nvPr/>
        </p:nvSpPr>
        <p:spPr>
          <a:xfrm>
            <a:off x="2724150" y="384810"/>
            <a:ext cx="60960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sz="40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Mavzuga</a:t>
            </a:r>
            <a:r>
              <a:rPr lang="en-US" sz="4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40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oid</a:t>
            </a:r>
            <a:r>
              <a:rPr lang="en-US" sz="4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40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savollar</a:t>
            </a:r>
            <a:r>
              <a:rPr lang="en-US" dirty="0" smtClean="0">
                <a:sym typeface="+mn-ea"/>
              </a:rPr>
              <a:t> </a:t>
            </a:r>
            <a:endParaRPr lang="en-US" altLang="en-US" dirty="0" smtClean="0">
              <a:sym typeface="+mn-ea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511810" y="1207135"/>
            <a:ext cx="4620895" cy="256730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l"/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1.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Savol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Strategik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boshqarishning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asosiy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vazifasi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nima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?</a:t>
            </a:r>
            <a:b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A)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Mahsulot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sifatini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oshirish</a:t>
            </a:r>
            <a:b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B)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Uzoq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muddatli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maqsadlarni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belgilash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va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amalga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oshirish</a:t>
            </a:r>
            <a:b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C)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Xodimlarni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rag'batlantirish</a:t>
            </a:r>
            <a:b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D)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Narx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siyosatini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belgilash</a:t>
            </a:r>
            <a:b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endParaRPr lang="ru-RU" altLang="en-US" dirty="0" smtClean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6096000" y="1207135"/>
            <a:ext cx="609600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Savol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Tashkilotning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tashqi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muhitini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tahlil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qilish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strategik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boshqarishning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qaysi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vazifasiga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kiradi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?</a:t>
            </a:r>
            <a:endParaRPr lang="ru-RU" sz="16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A)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Ichki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muhit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tahlili</a:t>
            </a:r>
            <a:endParaRPr lang="ru-RU" sz="16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B)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Raqobatchilar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tahlili</a:t>
            </a:r>
            <a:endParaRPr lang="ru-RU" sz="16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C)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Bozor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imkoniyatlarini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aniqlash</a:t>
            </a:r>
            <a:endParaRPr lang="ru-RU" sz="16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D)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Moliyaviy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hisobotlarni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tahlil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qilish</a:t>
            </a:r>
            <a:endParaRPr lang="ru-RU" sz="16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To'g'ri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javob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C)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Bozor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imkoniyatlarini</a:t>
            </a:r>
            <a:r>
              <a:rPr lang="en-US" sz="16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16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aniqlash</a:t>
            </a:r>
            <a:endParaRPr lang="en-US" altLang="en-US" sz="1600" dirty="0" err="1" smtClean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5804535" y="3936365"/>
            <a:ext cx="609600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4.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Savol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Strategik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rejalashtirish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jarayonida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tashkilotning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ichki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resurslarini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baholash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nima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uchun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zarur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?</a:t>
            </a:r>
            <a:b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A)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Raqobatchilarni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tahlil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qilish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uchun</a:t>
            </a:r>
            <a:b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B)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Mahsulot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reklamasini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yaratish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uchun</a:t>
            </a:r>
            <a:b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C)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Tashkilotning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kuchli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va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zaif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tomonlarini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aniqlash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uchun</a:t>
            </a:r>
            <a:b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D)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Moliyaviy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strategiyani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belgilash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uchun</a:t>
            </a:r>
            <a:endParaRPr lang="en-US" altLang="en-US" dirty="0" err="1" smtClean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21640" y="3890010"/>
            <a:ext cx="550164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3.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Savol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SWOT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tahlilini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o'tkazish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qanday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strategik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boshqarish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vazifasiga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kiradi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?</a:t>
            </a:r>
            <a:endParaRPr lang="ru-RU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A)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Tashqi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muhitni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tahlil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qilish</a:t>
            </a:r>
            <a:endParaRPr lang="ru-RU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B)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Ichki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muhitni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tahlil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qilish</a:t>
            </a:r>
            <a:endParaRPr lang="ru-RU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C)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Resurslarni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taqsimlash</a:t>
            </a:r>
            <a:endParaRPr lang="ru-RU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D)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Strategik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maqsadlarni</a:t>
            </a:r>
            <a:r>
              <a:rPr 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belgilash</a:t>
            </a:r>
            <a:endParaRPr lang="en-US" altLang="en-US" dirty="0" err="1" smtClean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Текстовое поле 2"/>
          <p:cNvSpPr txBox="1"/>
          <p:nvPr/>
        </p:nvSpPr>
        <p:spPr>
          <a:xfrm>
            <a:off x="550545" y="1288415"/>
            <a:ext cx="5681980" cy="5015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5.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Savol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Quyidagi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qaysi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biri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strategik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boshqarish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vazifalaridan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biri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hisoblanmaydi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?</a:t>
            </a:r>
            <a:endParaRPr lang="ru-RU" sz="32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A)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Bozorni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tahlil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qilish</a:t>
            </a:r>
            <a:endParaRPr lang="ru-RU" sz="32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B)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Korporativ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missiyani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belgilash</a:t>
            </a:r>
            <a:endParaRPr lang="ru-RU" sz="32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C)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Xodimlarning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kunlik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ishlarini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nazorat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qilish</a:t>
            </a:r>
            <a:endParaRPr lang="ru-RU" sz="32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D)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Uzoq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muddatli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strategiyalarni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ishlab</a:t>
            </a:r>
            <a:r>
              <a:rPr lang="en-US" sz="32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chiqish</a:t>
            </a:r>
            <a:endParaRPr lang="en-US" altLang="en-US" sz="3200" dirty="0" err="1" smtClean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6529070" y="1288415"/>
            <a:ext cx="5462270" cy="501586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l"/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6.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Savol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Strategik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boshqarishda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tashkilotning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raqobatbardoshligini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oshirish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uchun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qanday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vazifa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muhimdir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?</a:t>
            </a:r>
            <a:br>
              <a:rPr lang="ru-RU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A)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Mahsulot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ishlab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chiqarishni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ko'paytirish</a:t>
            </a:r>
            <a:br>
              <a:rPr lang="ru-RU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B)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Raqobatchilarning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strategiyalarini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o'rganish</a:t>
            </a:r>
            <a:br>
              <a:rPr lang="ru-RU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C)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Xodimlarni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malakasini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oshirish</a:t>
            </a:r>
            <a:br>
              <a:rPr lang="ru-RU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  - D)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Mahsulot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narxini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pasaytirish</a:t>
            </a:r>
            <a:br>
              <a:rPr lang="ru-RU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endParaRPr lang="ru-RU" altLang="en-US" sz="2800" dirty="0" smtClean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ru-RU"/>
              <a:t>javoblar </a:t>
            </a:r>
            <a:endParaRPr lang="en-US" altLang="ru-RU"/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76580" y="1264285"/>
            <a:ext cx="1091819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1.To'g'ri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javob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B)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Uzoq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muddatli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maqsadlarni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belgilash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va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amalga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oshirish</a:t>
            </a:r>
            <a:br>
              <a:rPr lang="ru-RU" sz="2400" dirty="0" smtClean="0">
                <a:sym typeface="+mn-ea"/>
              </a:rPr>
            </a:br>
            <a:endParaRPr lang="ru-RU" altLang="en-US" sz="2400" dirty="0" smtClean="0">
              <a:sym typeface="+mn-ea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576580" y="2094865"/>
            <a:ext cx="8567420" cy="72009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l"/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2.To'g'ri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javob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C)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Bozor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imkoniyatlarini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aniqlash</a:t>
            </a:r>
            <a:endParaRPr lang="en-US" altLang="en-US" sz="2400" dirty="0" err="1" smtClean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76580" y="2684145"/>
            <a:ext cx="10560050" cy="103632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just"/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3. To'g'ri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javob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A)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Tashqi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muhitni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tahlil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qilish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va B)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Ichki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muhitni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tahlil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qilish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	(SWOT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tahlili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har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ikkisini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ham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qamrab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oladi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)</a:t>
            </a:r>
            <a:endParaRPr lang="en-US" altLang="en-US" sz="2400" dirty="0" smtClean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58470" y="3668395"/>
            <a:ext cx="10918825" cy="40322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l"/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  4.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To'g'ri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javob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C)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Tashkilotning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kuchli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va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zaif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tomonlarini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aniqlash</a:t>
            </a:r>
            <a:r>
              <a:rPr lang="en-U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uchun</a:t>
            </a:r>
            <a:endParaRPr lang="en-US" altLang="en-US" sz="2400" dirty="0" err="1" smtClean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577215" y="4084320"/>
            <a:ext cx="10799445" cy="50990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l"/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5.To'g'ri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javob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C)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Xodimlarning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kunlik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ishlarini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nazorat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qilish</a:t>
            </a:r>
            <a:endParaRPr lang="en-US" altLang="en-US" sz="2800" dirty="0" err="1" smtClean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577215" y="4944745"/>
            <a:ext cx="10701020" cy="8915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6.To'g'ri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javob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B)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Raqobatchilarning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strategiyalarini</a:t>
            </a:r>
            <a:r>
              <a:rPr lang="en-US" sz="28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800" dirty="0" err="1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o'rganish</a:t>
            </a:r>
            <a:br>
              <a:rPr lang="ru-RU" sz="2400" dirty="0" smtClean="0">
                <a:sym typeface="+mn-ea"/>
              </a:rPr>
            </a:br>
            <a:endParaRPr lang="ru-RU" altLang="en-US" sz="2400" dirty="0" smtClean="0">
              <a:sym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4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2517140" y="2798445"/>
            <a:ext cx="7558405" cy="156845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sp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en-US" altLang="en-US" sz="2800" b="0" i="1" u="none" strike="noStrike" kern="1200" cap="none" spc="-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Montserrat" panose="00000500000000000000" pitchFamily="50" charset="0"/>
                <a:cs typeface="Times New Roman" panose="02020603050405020304" charset="0"/>
              </a:defRPr>
            </a:lvl1pPr>
          </a:lstStyle>
          <a:p>
            <a:r>
              <a:rPr altLang="en-US" sz="9600">
                <a:solidFill>
                  <a:schemeClr val="tx1">
                    <a:lumMod val="85000"/>
                    <a:lumOff val="15000"/>
                  </a:schemeClr>
                </a:solidFill>
                <a:ea typeface="+mj-ea"/>
              </a:rPr>
              <a:t>Thanks </a:t>
            </a:r>
            <a:r>
              <a:rPr altLang="en-US" sz="8800">
                <a:solidFill>
                  <a:schemeClr val="tx1">
                    <a:lumMod val="85000"/>
                    <a:lumOff val="15000"/>
                  </a:schemeClr>
                </a:solidFill>
                <a:ea typeface="+mj-ea"/>
              </a:rPr>
              <a:t>you !</a:t>
            </a:r>
            <a:endParaRPr altLang="en-US" sz="8800">
              <a:solidFill>
                <a:schemeClr val="tx1">
                  <a:lumMod val="85000"/>
                  <a:lumOff val="15000"/>
                </a:schemeClr>
              </a:solidFill>
              <a:ea typeface="+mj-ea"/>
            </a:endParaRPr>
          </a:p>
        </p:txBody>
      </p:sp>
      <p:sp>
        <p:nvSpPr>
          <p:cNvPr id="4" name="Right Triangle 3"/>
          <p:cNvSpPr/>
          <p:nvPr>
            <p:custDataLst>
              <p:tags r:id="rId2"/>
            </p:custDataLst>
          </p:nvPr>
        </p:nvSpPr>
        <p:spPr>
          <a:xfrm flipH="1">
            <a:off x="1332865" y="2967990"/>
            <a:ext cx="1097915" cy="1229995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3200">
              <a:solidFill>
                <a:schemeClr val="tx1"/>
              </a:solidFill>
            </a:endParaRPr>
          </a:p>
        </p:txBody>
      </p:sp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*i*1"/>
  <p:tag name="KSO_WM_UNIT_LAYERLEVEL" val="1"/>
  <p:tag name="KSO_WM_TAG_VERSION" val="3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*i*2"/>
  <p:tag name="KSO_WM_UNIT_LAYERLEVEL" val="1"/>
  <p:tag name="KSO_WM_TAG_VERSION" val="3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*i*3"/>
  <p:tag name="KSO_WM_UNIT_LAYERLEVEL" val="1"/>
  <p:tag name="KSO_WM_TAG_VERSION" val="3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*i*4"/>
  <p:tag name="KSO_WM_UNIT_LAYERLEVEL" val="1"/>
  <p:tag name="KSO_WM_TAG_VERSION" val="3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*i*5"/>
  <p:tag name="KSO_WM_UNIT_LAYERLEVEL" val="1"/>
  <p:tag name="KSO_WM_TAG_VERSION" val="3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*i*6"/>
  <p:tag name="KSO_WM_UNIT_LAYERLEVEL" val="1"/>
  <p:tag name="KSO_WM_TAG_VERSION" val="3.0"/>
  <p:tag name="KSO_WM_BEAUTIFY_FLAG" val="#wm#"/>
</p:tagLst>
</file>

<file path=ppt/tags/tag7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1*a*1"/>
  <p:tag name="KSO_WM_UNIT_LAYERLEVEL" val="1"/>
  <p:tag name="KSO_WM_TAG_VERSION" val="3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11.xml><?xml version="1.0" encoding="utf-8"?>
<p:tagLst xmlns:p="http://schemas.openxmlformats.org/presentationml/2006/main">
  <p:tag name="KSO_WM_UNIT_SUBTYPE" val="b"/>
  <p:tag name="KSO_WM_UNIT_PRESET_TEXT" val="署名占位符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4"/>
  <p:tag name="KSO_WM_UNIT_ID" val="_1*f*4"/>
  <p:tag name="KSO_WM_UNIT_LAYERLEVEL" val="1"/>
  <p:tag name="KSO_WM_TAG_VERSION" val="3.0"/>
  <p:tag name="KSO_WM_BEAUTIFY_FLAG" val="#wm#"/>
</p:tagLst>
</file>

<file path=ppt/tags/tag12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2*a*1"/>
  <p:tag name="KSO_WM_UNIT_LAYERLEVEL" val="1"/>
  <p:tag name="KSO_WM_TAG_VERSION" val="3.0"/>
  <p:tag name="KSO_WM_BEAUTIFY_FLAG" val="#wm#"/>
</p:tagLst>
</file>

<file path=ppt/tags/tag13.xml><?xml version="1.0" encoding="utf-8"?>
<p:tagLst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33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2*f*1"/>
  <p:tag name="KSO_WM_UNIT_LAYERLEVEL" val="1"/>
  <p:tag name="KSO_WM_TAG_VERSION" val="3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3*i*1"/>
  <p:tag name="KSO_WM_UNIT_LAYERLEVEL" val="1"/>
  <p:tag name="KSO_WM_TAG_VERSION" val="3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3*i*2"/>
  <p:tag name="KSO_WM_UNIT_LAYERLEVEL" val="1"/>
  <p:tag name="KSO_WM_TAG_VERSION" val="3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3*i*3"/>
  <p:tag name="KSO_WM_UNIT_LAYERLEVEL" val="1"/>
  <p:tag name="KSO_WM_TAG_VERSION" val="3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3*i*4"/>
  <p:tag name="KSO_WM_UNIT_LAYERLEVEL" val="1"/>
  <p:tag name="KSO_WM_TAG_VERSION" val="3.0"/>
  <p:tag name="KSO_WM_BEAUTIFY_FLAG" val="#wm#"/>
</p:tagLst>
</file>

<file path=ppt/tags/tag21.xml><?xml version="1.0" encoding="utf-8"?>
<p:tagLst xmlns:p="http://schemas.openxmlformats.org/presentationml/2006/main">
  <p:tag name="KSO_WM_UNIT_ISCONTENTSTITLE" val="1"/>
  <p:tag name="KSO_WM_UNIT_ISNUMDGMTITLE" val="0"/>
  <p:tag name="KSO_WM_UNIT_PRESET_TEXT" val="标题"/>
  <p:tag name="KSO_WM_UNIT_NOCLEAR" val="0"/>
  <p:tag name="KSO_WM_UNIT_VALUE" val="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3*a*1"/>
  <p:tag name="KSO_WM_UNIT_LAYERLEVEL" val="1"/>
  <p:tag name="KSO_WM_TAG_VERSION" val="3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4*i*1"/>
  <p:tag name="KSO_WM_UNIT_LAYERLEVEL" val="1"/>
  <p:tag name="KSO_WM_TAG_VERSION" val="3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4*i*2"/>
  <p:tag name="KSO_WM_UNIT_LAYERLEVEL" val="1"/>
  <p:tag name="KSO_WM_TAG_VERSION" val="3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4*i*3"/>
  <p:tag name="KSO_WM_UNIT_LAYERLEVEL" val="1"/>
  <p:tag name="KSO_WM_TAG_VERSION" val="3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4*i*4"/>
  <p:tag name="KSO_WM_UNIT_LAYERLEVEL" val="1"/>
  <p:tag name="KSO_WM_TAG_VERSION" val="3.0"/>
  <p:tag name="KSO_WM_BEAUTIFY_FLAG" val="#wm#"/>
</p:tagLst>
</file>

<file path=ppt/tags/tag29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4*a*1"/>
  <p:tag name="KSO_WM_UNIT_LAYERLEVEL" val="1"/>
  <p:tag name="KSO_WM_TAG_VERSION" val="3.0"/>
  <p:tag name="KSO_WM_BEAUTIFY_FLAG" val="#wm#"/>
</p:tagLst>
</file>

<file path=ppt/tags/tag30.xml><?xml version="1.0" encoding="utf-8"?>
<p:tagLst xmlns:p="http://schemas.openxmlformats.org/presentationml/2006/main">
  <p:tag name="KSO_WM_UNIT_PRESET_TEXT" val="节编号"/>
  <p:tag name="KSO_WM_UNIT_NOCLEAR" val="0"/>
  <p:tag name="KSO_WM_UNIT_VALUE" val="13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_4*e*1"/>
  <p:tag name="KSO_WM_UNIT_LAYERLEVEL" val="1"/>
  <p:tag name="KSO_WM_TAG_VERSION" val="3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3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3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3.0"/>
  <p:tag name="KSO_WM_BEAUTIFY_FLAG" val="#wm#"/>
</p:tagLst>
</file>

<file path=ppt/tags/tag3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5*a*1"/>
  <p:tag name="KSO_WM_UNIT_LAYERLEVEL" val="1"/>
  <p:tag name="KSO_WM_TAG_VERSION" val="3.0"/>
  <p:tag name="KSO_WM_BEAUTIFY_FLAG" val="#wm#"/>
</p:tagLst>
</file>

<file path=ppt/tags/tag35.xml><?xml version="1.0" encoding="utf-8"?>
<p:tagLst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17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5*f*1"/>
  <p:tag name="KSO_WM_UNIT_LAYERLEVEL" val="1"/>
  <p:tag name="KSO_WM_TAG_VERSION" val="3.0"/>
  <p:tag name="KSO_WM_BEAUTIFY_FLAG" val="#wm#"/>
</p:tagLst>
</file>

<file path=ppt/tags/tag36.xml><?xml version="1.0" encoding="utf-8"?>
<p:tagLst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1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2"/>
  <p:tag name="KSO_WM_UNIT_ID" val="_5*f*2"/>
  <p:tag name="KSO_WM_UNIT_LAYERLEVEL" val="1"/>
  <p:tag name="KSO_WM_TAG_VERSION" val="3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40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6*a*1"/>
  <p:tag name="KSO_WM_UNIT_LAYERLEVEL" val="1"/>
  <p:tag name="KSO_WM_TAG_VERSION" val="3.0"/>
  <p:tag name="KSO_WM_BEAUTIFY_FLAG" val="#wm#"/>
</p:tagLst>
</file>

<file path=ppt/tags/tag41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文本样式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1_1"/>
  <p:tag name="KSO_WM_UNIT_ID" val="_6*h_a*1_1"/>
  <p:tag name="KSO_WM_UNIT_LAYERLEVEL" val="1_1"/>
  <p:tag name="KSO_WM_TAG_VERSION" val="3.0"/>
  <p:tag name="KSO_WM_BEAUTIFY_FLAG" val="#wm#"/>
</p:tagLst>
</file>

<file path=ppt/tags/tag42.xml><?xml version="1.0" encoding="utf-8"?>
<p:tagLst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128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1_1"/>
  <p:tag name="KSO_WM_UNIT_ID" val="_6*h_f*1_1"/>
  <p:tag name="KSO_WM_UNIT_LAYERLEVEL" val="1_1"/>
  <p:tag name="KSO_WM_TAG_VERSION" val="3.0"/>
  <p:tag name="KSO_WM_BEAUTIFY_FLAG" val="#wm#"/>
</p:tagLst>
</file>

<file path=ppt/tags/tag43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文本样式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2_1"/>
  <p:tag name="KSO_WM_UNIT_ID" val="_6*h_a*2_1"/>
  <p:tag name="KSO_WM_UNIT_LAYERLEVEL" val="1_1"/>
  <p:tag name="KSO_WM_TAG_VERSION" val="3.0"/>
  <p:tag name="KSO_WM_BEAUTIFY_FLAG" val="#wm#"/>
</p:tagLst>
</file>

<file path=ppt/tags/tag44.xml><?xml version="1.0" encoding="utf-8"?>
<p:tagLst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128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2_1"/>
  <p:tag name="KSO_WM_UNIT_ID" val="_6*h_f*2_1"/>
  <p:tag name="KSO_WM_UNIT_LAYERLEVEL" val="1_1"/>
  <p:tag name="KSO_WM_TAG_VERSION" val="3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48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7*a*1"/>
  <p:tag name="KSO_WM_UNIT_LAYERLEVEL" val="1"/>
  <p:tag name="KSO_WM_TAG_VERSION" val="3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55.xml><?xml version="1.0" encoding="utf-8"?>
<p:tagLst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396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9*f*1"/>
  <p:tag name="KSO_WM_UNIT_LAYERLEVEL" val="1"/>
  <p:tag name="KSO_WM_TAG_VERSION" val="3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59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10*a*1"/>
  <p:tag name="KSO_WM_UNIT_LAYERLEVEL" val="1"/>
  <p:tag name="KSO_WM_TAG_VERSION" val="3.0"/>
  <p:tag name="KSO_WM_BEAUTIFY_FLAG" val="#wm#"/>
</p:tagLst>
</file>

<file path=ppt/tags/tag60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副标题样式"/>
  <p:tag name="KSO_WM_UNIT_NOCLEAR" val="0"/>
  <p:tag name="KSO_WM_UNIT_VALUE" val="4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_10*b*1"/>
  <p:tag name="KSO_WM_UNIT_LAYERLEVEL" val="1"/>
  <p:tag name="KSO_WM_TAG_VERSION" val="3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1*i*1"/>
  <p:tag name="KSO_WM_UNIT_LAYERLEVEL" val="1"/>
  <p:tag name="KSO_WM_TAG_VERSION" val="3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1*i*2"/>
  <p:tag name="KSO_WM_UNIT_LAYERLEVEL" val="1"/>
  <p:tag name="KSO_WM_TAG_VERSION" val="3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1*i*3"/>
  <p:tag name="KSO_WM_UNIT_LAYERLEVEL" val="1"/>
  <p:tag name="KSO_WM_TAG_VERSION" val="3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1*i*4"/>
  <p:tag name="KSO_WM_UNIT_LAYERLEVEL" val="1"/>
  <p:tag name="KSO_WM_TAG_VERSION" val="3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1*i*5"/>
  <p:tag name="KSO_WM_UNIT_LAYERLEVEL" val="1"/>
  <p:tag name="KSO_WM_TAG_VERSION" val="3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1*i*6"/>
  <p:tag name="KSO_WM_UNIT_LAYERLEVEL" val="1"/>
  <p:tag name="KSO_WM_TAG_VERSION" val="3.0"/>
  <p:tag name="KSO_WM_BEAUTIFY_FLAG" val="#wm#"/>
</p:tagLst>
</file>

<file path=ppt/tags/tag70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11*a*1"/>
  <p:tag name="KSO_WM_UNIT_LAYERLEVEL" val="1"/>
  <p:tag name="KSO_WM_TAG_VERSION" val="3.0"/>
  <p:tag name="KSO_WM_BEAUTIFY_FLAG" val="#wm#"/>
</p:tagLst>
</file>

<file path=ppt/tags/tag71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74.xml><?xml version="1.0" encoding="utf-8"?>
<p:tagLst xmlns:p="http://schemas.openxmlformats.org/presentationml/2006/main">
  <p:tag name="KSO_WM_UNIT_SUBTYPE" val="b"/>
  <p:tag name="KSO_WM_UNIT_PRESET_TEXT" val="署名占位符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5"/>
  <p:tag name="KSO_WM_UNIT_ID" val="_11*f*5"/>
  <p:tag name="KSO_WM_UNIT_LAYERLEVEL" val="1"/>
  <p:tag name="KSO_WM_TAG_VERSION" val="3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0*i*1"/>
  <p:tag name="KSO_WM_UNIT_LAYERLEVEL" val="1"/>
  <p:tag name="KSO_WM_TAG_VERSION" val="3.0"/>
  <p:tag name="KSO_WM_BEAUTIFY_FLAG" val="#wm#"/>
</p:tagLst>
</file>

<file path=ppt/tags/tag76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0*a*1"/>
  <p:tag name="KSO_WM_UNIT_LAYERLEVEL" val="1"/>
  <p:tag name="KSO_WM_TAG_VERSION" val="1.0"/>
  <p:tag name="KSO_WM_BEAUTIFY_FLAG" val="#wm#"/>
  <p:tag name="KSO_WM_TEMPLATE_CATEGORY" val="custom"/>
  <p:tag name="KSO_WM_TEMPLATE_INDEX" val="20233489"/>
</p:tagLst>
</file>

<file path=ppt/tags/tag77.xml><?xml version="1.0" encoding="utf-8"?>
<p:tagLst xmlns:p="http://schemas.openxmlformats.org/presentationml/2006/main">
  <p:tag name="KSO_WM_UNIT_SUBTYPE" val="a"/>
  <p:tag name="KSO_WM_UNIT_PRESET_TEXT" val="单击此处编辑母版文本样式&#10;第二级&#10;第三级&#10;第四级&#10;第五级"/>
  <p:tag name="KSO_WM_UNIT_NOCLEAR" val="0"/>
  <p:tag name="KSO_WM_UNIT_VALUE" val="34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0*f*1"/>
  <p:tag name="KSO_WM_UNIT_LAYERLEVEL" val="1"/>
  <p:tag name="KSO_WM_TAG_VERSION" val="1.0"/>
  <p:tag name="KSO_WM_BEAUTIFY_FLAG" val="#wm#"/>
  <p:tag name="KSO_WM_TEMPLATE_CATEGORY" val="custom"/>
  <p:tag name="KSO_WM_TEMPLATE_INDEX" val="20233489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81.xml><?xml version="1.0" encoding="utf-8"?>
<p:tagLst xmlns:p="http://schemas.openxmlformats.org/presentationml/2006/main">
  <p:tag name="KSO_WM_SPECIAL_SOURCE" val="bdnull"/>
  <p:tag name="KSO_WM_TEMPLATE_THUMBS_INDEX" val="1、9"/>
  <p:tag name="KSO_WM_TEMPLATE_SUBCATEGORY" val="29"/>
  <p:tag name="KSO_WM_TEMPLATE_MASTER_TYPE" val="0"/>
  <p:tag name="KSO_WM_TEMPLATE_COLOR_TYPE" val="0"/>
  <p:tag name="KSO_WM_TAG_VERSION" val="3.0"/>
  <p:tag name="KSO_WM_BEAUTIFY_FLAG" val="#wm#"/>
  <p:tag name="KSO_WM_TEMPLATE_CATEGORY" val="custom"/>
  <p:tag name="KSO_WM_TEMPLATE_INDEX" val="20233489"/>
</p:tagLst>
</file>

<file path=ppt/tags/tag82.xml><?xml version="1.0" encoding="utf-8"?>
<p:tagLst xmlns:p="http://schemas.openxmlformats.org/presentationml/2006/main">
  <p:tag name="KSO_WM_UNIT_INDEX" val="5"/>
  <p:tag name="KSO_WM_UNIT_TYPE" val="f"/>
  <p:tag name="KSO_WM_BEAUTIFY_FLAG" val="#wm#"/>
  <p:tag name="KSO_WM_UNIT_SUBTYPE" val="a"/>
</p:tagLst>
</file>

<file path=ppt/tags/tag83.xml><?xml version="1.0" encoding="utf-8"?>
<p:tagLst xmlns:p="http://schemas.openxmlformats.org/presentationml/2006/main">
  <p:tag name="KSO_WM_UNIT_INDEX" val="3"/>
  <p:tag name="KSO_WM_UNIT_TYPE" val="f"/>
  <p:tag name="KSO_WM_UNIT_SUBTYPE" val="a"/>
  <p:tag name="KSO_WM_BEAUTIFY_FLAG" val="#wm#"/>
</p:tagLst>
</file>

<file path=ppt/tags/tag84.xml><?xml version="1.0" encoding="utf-8"?>
<p:tagLst xmlns:p="http://schemas.openxmlformats.org/presentationml/2006/main">
  <p:tag name="KSO_WM_UNIT_INDEX" val="1"/>
  <p:tag name="KSO_WM_UNIT_TYPE" val="j"/>
  <p:tag name="KSO_WM_BEAUTIFY_FLAG" val="#wm#"/>
</p:tagLst>
</file>

<file path=ppt/tags/tag85.xml><?xml version="1.0" encoding="utf-8"?>
<p:tagLst xmlns:p="http://schemas.openxmlformats.org/presentationml/2006/main">
  <p:tag name="KSO_WM_SLIDE_TYPE" val="text"/>
  <p:tag name="KSO_WM_BEAUTIFY_FLAG" val="#wm#"/>
  <p:tag name="KSO_WM_SLIDE_THEME_ID" val="3325145"/>
  <p:tag name="KSO_WM_SLIDE_THEME_NAME" val="Blue Minimalist"/>
</p:tagLst>
</file>

<file path=ppt/tags/tag86.xml><?xml version="1.0" encoding="utf-8"?>
<p:tagLst xmlns:p="http://schemas.openxmlformats.org/presentationml/2006/main">
  <p:tag name="KSO_WM_UNIT_INDEX" val="1"/>
  <p:tag name="KSO_WM_UNIT_TYPE" val="f"/>
  <p:tag name="KSO_WM_UNIT_SUBTYPE" val="a"/>
  <p:tag name="KSO_WM_BEAUTIFY_FLAG" val="#wm#"/>
</p:tagLst>
</file>

<file path=ppt/tags/tag87.xml><?xml version="1.0" encoding="utf-8"?>
<p:tagLst xmlns:p="http://schemas.openxmlformats.org/presentationml/2006/main">
  <p:tag name="KSO_WM_UNIT_INDEX" val="1_2_1"/>
  <p:tag name="KSO_WM_UNIT_TYPE" val="l_h_f"/>
  <p:tag name="KSO_WM_UNIT_SUBTYPE" val="a"/>
  <p:tag name="KSO_WM_TEMPLATE_CATEGORY" val="diagram"/>
  <p:tag name="KSO_WM_TEMPLATE_INDEX" val="19882022"/>
  <p:tag name="KSO_WM_UNIT_ID" val="diagram19882022*l_h_f*1_2_1"/>
  <p:tag name="KSO_WM_DIAGRAM_GROUP_CODE" val="l1-1"/>
  <p:tag name="KSO_WM_TAG_VERSION" val="2.0"/>
  <p:tag name="KSO_WM_BEAUTIFY_FLAG" val="#wm#"/>
  <p:tag name="KSO_WM_DIAGRAM_VIRTUALLY_FRAME" val="{&quot;height&quot;:305.1,&quot;left&quot;:39.8,&quot;top&quot;:168.75,&quot;width&quot;:874}"/>
</p:tagLst>
</file>

<file path=ppt/tags/tag88.xml><?xml version="1.0" encoding="utf-8"?>
<p:tagLst xmlns:p="http://schemas.openxmlformats.org/presentationml/2006/main">
  <p:tag name="KSO_WM_UNIT_INDEX" val="1_3_1"/>
  <p:tag name="KSO_WM_UNIT_TYPE" val="l_h_f"/>
  <p:tag name="KSO_WM_UNIT_SUBTYPE" val="a"/>
  <p:tag name="KSO_WM_TEMPLATE_CATEGORY" val="diagram"/>
  <p:tag name="KSO_WM_TEMPLATE_INDEX" val="19882022"/>
  <p:tag name="KSO_WM_UNIT_ID" val="diagram19882022*l_h_f*1_3_1"/>
  <p:tag name="KSO_WM_DIAGRAM_GROUP_CODE" val="l1-1"/>
  <p:tag name="KSO_WM_TAG_VERSION" val="2.0"/>
  <p:tag name="KSO_WM_BEAUTIFY_FLAG" val="#wm#"/>
  <p:tag name="KSO_WM_DIAGRAM_VIRTUALLY_FRAME" val="{&quot;height&quot;:305.1,&quot;left&quot;:39.8,&quot;top&quot;:168.75,&quot;width&quot;:874}"/>
</p:tagLst>
</file>

<file path=ppt/tags/tag89.xml><?xml version="1.0" encoding="utf-8"?>
<p:tagLst xmlns:p="http://schemas.openxmlformats.org/presentationml/2006/main">
  <p:tag name="KSO_WM_UNIT_INDEX" val="1_4_1"/>
  <p:tag name="KSO_WM_UNIT_TYPE" val="l_h_f"/>
  <p:tag name="KSO_WM_UNIT_SUBTYPE" val="a"/>
  <p:tag name="KSO_WM_TEMPLATE_CATEGORY" val="diagram"/>
  <p:tag name="KSO_WM_TEMPLATE_INDEX" val="19882022"/>
  <p:tag name="KSO_WM_UNIT_ID" val="diagram19882022*l_h_f*1_4_1"/>
  <p:tag name="KSO_WM_DIAGRAM_GROUP_CODE" val="l1-1"/>
  <p:tag name="KSO_WM_TAG_VERSION" val="2.0"/>
  <p:tag name="KSO_WM_BEAUTIFY_FLAG" val="#wm#"/>
  <p:tag name="KSO_WM_DIAGRAM_VIRTUALLY_FRAME" val="{&quot;height&quot;:305.1,&quot;left&quot;:39.8,&quot;top&quot;:168.75,&quot;width&quot;:874}"/>
</p:tagLst>
</file>

<file path=ppt/tags/tag90.xml><?xml version="1.0" encoding="utf-8"?>
<p:tagLst xmlns:p="http://schemas.openxmlformats.org/presentationml/2006/main">
  <p:tag name="KSO_WM_UNIT_INDEX" val="1_1_1"/>
  <p:tag name="KSO_WM_UNIT_TYPE" val="l_h_f"/>
  <p:tag name="KSO_WM_UNIT_SUBTYPE" val="a"/>
  <p:tag name="KSO_WM_TEMPLATE_CATEGORY" val="diagram"/>
  <p:tag name="KSO_WM_TEMPLATE_INDEX" val="19882022"/>
  <p:tag name="KSO_WM_UNIT_ID" val="diagram19882022*l_h_f*1_1_1"/>
  <p:tag name="KSO_WM_DIAGRAM_GROUP_CODE" val="l1-1"/>
  <p:tag name="KSO_WM_TAG_VERSION" val="2.0"/>
  <p:tag name="KSO_WM_BEAUTIFY_FLAG" val="#wm#"/>
  <p:tag name="KSO_WM_DIAGRAM_VIRTUALLY_FRAME" val="{&quot;height&quot;:305.1,&quot;left&quot;:39.8,&quot;top&quot;:168.75,&quot;width&quot;:874}"/>
</p:tagLst>
</file>

<file path=ppt/tags/tag91.xml><?xml version="1.0" encoding="utf-8"?>
<p:tagLst xmlns:p="http://schemas.openxmlformats.org/presentationml/2006/main">
  <p:tag name="KSO_WM_UNIT_INDEX" val="1_2_2"/>
  <p:tag name="KSO_WM_UNIT_TYPE" val="l_h_f"/>
  <p:tag name="KSO_WM_UNIT_SUBTYPE" val="a"/>
  <p:tag name="KSO_WM_TEMPLATE_CATEGORY" val="diagram"/>
  <p:tag name="KSO_WM_TEMPLATE_INDEX" val="19882022"/>
  <p:tag name="KSO_WM_UNIT_ID" val="diagram19882022*l_h_f*1_2_2"/>
  <p:tag name="KSO_WM_DIAGRAM_GROUP_CODE" val="l1-1"/>
  <p:tag name="KSO_WM_TAG_VERSION" val="2.0"/>
  <p:tag name="KSO_WM_BEAUTIFY_FLAG" val="#wm#"/>
  <p:tag name="KSO_WM_DIAGRAM_VIRTUALLY_FRAME" val="{&quot;height&quot;:305.1,&quot;left&quot;:39.8,&quot;top&quot;:168.75,&quot;width&quot;:874}"/>
</p:tagLst>
</file>

<file path=ppt/tags/tag92.xml><?xml version="1.0" encoding="utf-8"?>
<p:tagLst xmlns:p="http://schemas.openxmlformats.org/presentationml/2006/main">
  <p:tag name="KSO_WM_UNIT_INDEX" val="1_3_2"/>
  <p:tag name="KSO_WM_UNIT_TYPE" val="l_h_f"/>
  <p:tag name="KSO_WM_UNIT_SUBTYPE" val="a"/>
  <p:tag name="KSO_WM_TEMPLATE_CATEGORY" val="diagram"/>
  <p:tag name="KSO_WM_TEMPLATE_INDEX" val="19882022"/>
  <p:tag name="KSO_WM_UNIT_ID" val="diagram19882022*l_h_f*1_3_2"/>
  <p:tag name="KSO_WM_DIAGRAM_GROUP_CODE" val="l1-1"/>
  <p:tag name="KSO_WM_TAG_VERSION" val="2.0"/>
  <p:tag name="KSO_WM_BEAUTIFY_FLAG" val="#wm#"/>
  <p:tag name="KSO_WM_DIAGRAM_VIRTUALLY_FRAME" val="{&quot;height&quot;:305.1,&quot;left&quot;:39.8,&quot;top&quot;:168.75,&quot;width&quot;:874}"/>
</p:tagLst>
</file>

<file path=ppt/tags/tag93.xml><?xml version="1.0" encoding="utf-8"?>
<p:tagLst xmlns:p="http://schemas.openxmlformats.org/presentationml/2006/main">
  <p:tag name="KSO_WM_UNIT_INDEX" val="1_4_2"/>
  <p:tag name="KSO_WM_UNIT_TYPE" val="l_h_f"/>
  <p:tag name="KSO_WM_UNIT_SUBTYPE" val="a"/>
  <p:tag name="KSO_WM_TEMPLATE_CATEGORY" val="diagram"/>
  <p:tag name="KSO_WM_TEMPLATE_INDEX" val="19882022"/>
  <p:tag name="KSO_WM_UNIT_ID" val="diagram19882022*l_h_f*1_4_2"/>
  <p:tag name="KSO_WM_DIAGRAM_GROUP_CODE" val="l1-1"/>
  <p:tag name="KSO_WM_TAG_VERSION" val="2.0"/>
  <p:tag name="KSO_WM_BEAUTIFY_FLAG" val="#wm#"/>
  <p:tag name="KSO_WM_DIAGRAM_VIRTUALLY_FRAME" val="{&quot;height&quot;:305.1,&quot;left&quot;:39.8,&quot;top&quot;:168.75,&quot;width&quot;:874}"/>
</p:tagLst>
</file>

<file path=ppt/tags/tag94.xml><?xml version="1.0" encoding="utf-8"?>
<p:tagLst xmlns:p="http://schemas.openxmlformats.org/presentationml/2006/main">
  <p:tag name="KSO_WM_SLIDE_TYPE" val="text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4_1"/>
  <p:tag name="KSO_WM_UNIT_ID" val="diagram20238424_1*l_h_i*1_4_1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gradient&quot;:[{&quot;brightness&quot;:0,&quot;colorType&quot;:1,&quot;foreColorIndex&quot;:5,&quot;pos&quot;:0,&quot;transparency&quot;:0},{&quot;brightness&quot;:0.30000001192092896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4_2"/>
  <p:tag name="KSO_WM_UNIT_ID" val="diagram20238424_1*l_h_i*1_4_2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gradient&quot;:[{&quot;brightness&quot;:0.30000001192092896,&quot;colorType&quot;:1,&quot;foreColorIndex&quot;:5,&quot;pos&quot;:0,&quot;transparency&quot;:0},{&quot;brightness&quot;:0.5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4_3"/>
  <p:tag name="KSO_WM_UNIT_ID" val="diagram20238424_1*l_h_i*1_4_3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gradient&quot;:[{&quot;brightness&quot;:-0.25,&quot;colorType&quot;:1,&quot;foreColorIndex&quot;:5,&quot;pos&quot;:0.38999998569488525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2_1"/>
  <p:tag name="KSO_WM_UNIT_ID" val="diagram20238424_1*l_h_i*1_2_1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gradient&quot;:[{&quot;brightness&quot;:0,&quot;colorType&quot;:1,&quot;foreColorIndex&quot;:5,&quot;pos&quot;:0,&quot;transparency&quot;:0},{&quot;brightness&quot;:0.30000001192092896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2_2"/>
  <p:tag name="KSO_WM_UNIT_ID" val="diagram20238424_1*l_h_i*1_2_2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gradient&quot;:[{&quot;brightness&quot;:0.30000001192092896,&quot;colorType&quot;:1,&quot;foreColorIndex&quot;:5,&quot;pos&quot;:0,&quot;transparency&quot;:0},{&quot;brightness&quot;:0.30000001192092896,&quot;colorType&quot;:1,&quot;foreColorIndex&quot;:5,&quot;pos&quot;:1,&quot;transparency&quot;:0},{&quot;brightness&quot;:0.5,&quot;colorType&quot;:1,&quot;foreColorIndex&quot;:5,&quot;pos&quot;:0.540000021457672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2_3"/>
  <p:tag name="KSO_WM_UNIT_ID" val="diagram20238424_1*l_h_i*1_2_3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gradient&quot;:[{&quot;brightness&quot;:-0.25,&quot;colorType&quot;:1,&quot;foreColorIndex&quot;:5,&quot;pos&quot;:0.38999998569488525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1_1"/>
  <p:tag name="KSO_WM_UNIT_ID" val="diagram20238424_1*l_h_i*1_1_1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gradient&quot;:[{&quot;brightness&quot;:0.699999988079071,&quot;colorType&quot;:1,&quot;foreColorIndex&quot;:5,&quot;pos&quot;:0,&quot;transparency&quot;:0},{&quot;brightness&quot;:0.699999988079071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1_2"/>
  <p:tag name="KSO_WM_UNIT_ID" val="diagram20238424_1*l_h_i*1_1_2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gradient&quot;:[{&quot;brightness&quot;:0.20000000298023224,&quot;colorType&quot;:1,&quot;foreColorIndex&quot;:5,&quot;pos&quot;:0,&quot;transparency&quot;:0},{&quot;brightness&quot;:0.20000000298023224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1_3"/>
  <p:tag name="KSO_WM_UNIT_ID" val="diagram20238424_1*l_h_i*1_1_3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gradient&quot;:[{&quot;brightness&quot;:-0.05000000074505806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3_1"/>
  <p:tag name="KSO_WM_UNIT_ID" val="diagram20238424_1*l_h_i*1_3_1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gradient&quot;:[{&quot;brightness&quot;:0.6000000238418579,&quot;colorType&quot;:1,&quot;foreColorIndex&quot;:5,&quot;pos&quot;:0,&quot;transparency&quot;:0},{&quot;brightness&quot;:0.6000000238418579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3_2"/>
  <p:tag name="KSO_WM_UNIT_ID" val="diagram20238424_1*l_h_i*1_3_2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gradient&quot;:[{&quot;brightness&quot;:-0.10000000149011612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3_3"/>
  <p:tag name="KSO_WM_UNIT_ID" val="diagram20238424_1*l_h_i*1_3_3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gradient&quot;:[{&quot;brightness&quot;:0.10000000149011612,&quot;colorType&quot;:1,&quot;foreColorIndex&quot;:5,&quot;pos&quot;:0,&quot;transparency&quot;:0},{&quot;brightness&quot;:0.10000000149011612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3_4"/>
  <p:tag name="KSO_WM_UNIT_ID" val="diagram20238424_1*l_h_i*1_3_4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  <p:tag name="KSO_WM_DIAGRAM_USE_COLOR_VALUE" val="{&quot;color_scheme&quot;:1,&quot;color_type&quot;:1,&quot;theme_color_indexes&quot;:[5,6,5,6,5,6]}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1_4"/>
  <p:tag name="KSO_WM_UNIT_ID" val="diagram20238424_1*l_h_i*1_1_4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  <p:tag name="KSO_WM_DIAGRAM_USE_COLOR_VALUE" val="{&quot;color_scheme&quot;:1,&quot;color_type&quot;:1,&quot;theme_color_indexes&quot;:[5,6,5,6,5,6]}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4_4"/>
  <p:tag name="KSO_WM_UNIT_ID" val="diagram20238424_1*l_h_i*1_4_4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  <p:tag name="KSO_WM_DIAGRAM_USE_COLOR_VALUE" val="{&quot;color_scheme&quot;:1,&quot;color_type&quot;:1,&quot;theme_color_indexes&quot;:[5,6,5,6,5,6]}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2_4"/>
  <p:tag name="KSO_WM_UNIT_ID" val="diagram20238424_1*l_h_i*1_2_4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  <p:tag name="KSO_WM_DIAGRAM_USE_COLOR_VALUE" val="{&quot;color_scheme&quot;:1,&quot;color_type&quot;:1,&quot;theme_color_indexes&quot;:[5,6,5,6,5,6]}"/>
</p:tagLst>
</file>

<file path=ppt/tags/tag111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8424_1*l_h_f*1_1_1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l1-1"/>
  <p:tag name="KSO_WM_UNIT_VALUE" val="51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 that can be used as demonstrations.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12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VALUE" val="123*12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1_1"/>
  <p:tag name="KSO_WM_UNIT_ID" val="diagram20238424_1*l_h_x*1_1_1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13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VALUE" val="124*12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2_1"/>
  <p:tag name="KSO_WM_UNIT_ID" val="diagram20238424_1*l_h_x*1_2_1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14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VALUE" val="115*12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3_1"/>
  <p:tag name="KSO_WM_UNIT_ID" val="diagram20238424_1*l_h_x*1_3_1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15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VALUE" val="124*11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4_1"/>
  <p:tag name="KSO_WM_UNIT_ID" val="diagram20238424_1*l_h_x*1_4_1"/>
  <p:tag name="KSO_WM_TEMPLATE_CATEGORY" val="diagram"/>
  <p:tag name="KSO_WM_TEMPLATE_INDEX" val="20238424"/>
  <p:tag name="KSO_WM_UNIT_LAYERLEVEL" val="1_1_1"/>
  <p:tag name="KSO_WM_TAG_VERSION" val="3.0"/>
  <p:tag name="KSO_WM_BEAUTIFY_FLAG" val="#wm#"/>
  <p:tag name="KSO_WM_DIAGRAM_MAX_ITEMCNT" val="4"/>
  <p:tag name="KSO_WM_DIAGRAM_MIN_ITEMCNT" val="4"/>
  <p:tag name="KSO_WM_DIAGRAM_VIRTUALLY_FRAME" val="{&quot;height&quot;:359.5250393700788,&quot;left&quot;:54.79998779296875,&quot;top&quot;:148.9,&quot;width&quot;:850.40002441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16.xml><?xml version="1.0" encoding="utf-8"?>
<p:tagLst xmlns:p="http://schemas.openxmlformats.org/presentationml/2006/main">
  <p:tag name="KSO_WM_UNIT_INDEX" val="3"/>
  <p:tag name="KSO_WM_UNIT_TYPE" val="f"/>
  <p:tag name="KSO_WM_UNIT_SUBTYPE" val="a"/>
  <p:tag name="KSO_WM_BEAUTIFY_FLAG" val="#wm#"/>
</p:tagLst>
</file>

<file path=ppt/tags/tag117.xml><?xml version="1.0" encoding="utf-8"?>
<p:tagLst xmlns:p="http://schemas.openxmlformats.org/presentationml/2006/main">
  <p:tag name="KSO_WM_UNIT_INDEX" val="1"/>
  <p:tag name="KSO_WM_UNIT_TYPE" val="j"/>
  <p:tag name="KSO_WM_BEAUTIFY_FLAG" val="#wm#"/>
</p:tagLst>
</file>

<file path=ppt/tags/tag118.xml><?xml version="1.0" encoding="utf-8"?>
<p:tagLst xmlns:p="http://schemas.openxmlformats.org/presentationml/2006/main">
  <p:tag name="KSO_WM_SLIDE_TYPE" val="text"/>
  <p:tag name="KSO_WM_BEAUTIFY_FLAG" val="#wm#"/>
</p:tagLst>
</file>

<file path=ppt/tags/tag119.xml><?xml version="1.0" encoding="utf-8"?>
<p:tagLst xmlns:p="http://schemas.openxmlformats.org/presentationml/2006/main">
  <p:tag name="KSO_WM_UNIT_INDEX" val="10"/>
  <p:tag name="KSO_WM_UNIT_TYPE" val="f"/>
  <p:tag name="KSO_WM_UNIT_SUBTYPE" val="a"/>
  <p:tag name="KSO_WM_BEAUTIFY_FLAG" val="#wm#"/>
</p:tagLst>
</file>

<file path=ppt/tags/tag120.xml><?xml version="1.0" encoding="utf-8"?>
<p:tagLst xmlns:p="http://schemas.openxmlformats.org/presentationml/2006/main">
  <p:tag name="KSO_WM_UNIT_INDEX" val="2"/>
  <p:tag name="KSO_WM_UNIT_TYPE" val="j"/>
  <p:tag name="KSO_WM_BEAUTIFY_FLAG" val="#wm#"/>
</p:tagLst>
</file>

<file path=ppt/tags/tag121.xml><?xml version="1.0" encoding="utf-8"?>
<p:tagLst xmlns:p="http://schemas.openxmlformats.org/presentationml/2006/main">
  <p:tag name="KSO_WM_SLIDE_TYPE" val="text"/>
  <p:tag name="KSO_WM_BEAUTIFY_FLAG" val="#wm#"/>
</p:tagLst>
</file>

<file path=ppt/tags/tag122.xml><?xml version="1.0" encoding="utf-8"?>
<p:tagLst xmlns:p="http://schemas.openxmlformats.org/presentationml/2006/main">
  <p:tag name="KSO_WM_UNIT_INDEX" val="2"/>
  <p:tag name="KSO_WM_UNIT_TYPE" val="f"/>
  <p:tag name="KSO_WM_UNIT_SUBTYPE" val="a"/>
  <p:tag name="KSO_WM_BEAUTIFY_FLAG" val="#wm#"/>
</p:tagLst>
</file>

<file path=ppt/tags/tag123.xml><?xml version="1.0" encoding="utf-8"?>
<p:tagLst xmlns:p="http://schemas.openxmlformats.org/presentationml/2006/main">
  <p:tag name="KSO_WM_UNIT_INDEX" val="6"/>
  <p:tag name="KSO_WM_UNIT_TYPE" val="f"/>
  <p:tag name="KSO_WM_UNIT_SUBTYPE" val="a"/>
  <p:tag name="KSO_WM_BEAUTIFY_FLAG" val="#wm#"/>
</p:tagLst>
</file>

<file path=ppt/tags/tag124.xml><?xml version="1.0" encoding="utf-8"?>
<p:tagLst xmlns:p="http://schemas.openxmlformats.org/presentationml/2006/main">
  <p:tag name="KSO_WM_UNIT_INDEX" val="3"/>
  <p:tag name="KSO_WM_UNIT_TYPE" val="j"/>
  <p:tag name="KSO_WM_BEAUTIFY_FLAG" val="#wm#"/>
</p:tagLst>
</file>

<file path=ppt/tags/tag125.xml><?xml version="1.0" encoding="utf-8"?>
<p:tagLst xmlns:p="http://schemas.openxmlformats.org/presentationml/2006/main">
  <p:tag name="KSO_WM_UNIT_INDEX" val="1"/>
  <p:tag name="KSO_WM_UNIT_TYPE" val="j"/>
  <p:tag name="KSO_WM_BEAUTIFY_FLAG" val="#wm#"/>
</p:tagLst>
</file>

<file path=ppt/tags/tag126.xml><?xml version="1.0" encoding="utf-8"?>
<p:tagLst xmlns:p="http://schemas.openxmlformats.org/presentationml/2006/main">
  <p:tag name="KSO_WM_SLIDE_TYPE" val="text"/>
  <p:tag name="KSO_WM_BEAUTIFY_FLAG" val="#wm#"/>
</p:tagLst>
</file>

<file path=ppt/tags/tag127.xml><?xml version="1.0" encoding="utf-8"?>
<p:tagLst xmlns:p="http://schemas.openxmlformats.org/presentationml/2006/main">
  <p:tag name="KSO_WM_UNIT_TEXT" val="Maktab boshqaruvida strategiyaning zaruratini quyidagi omillar bilan asoslash mumkin"/>
  <p:tag name="KSO_WM_UNIT_INDEX" val="1"/>
  <p:tag name="KSO_WM_UNIT_TYPE" val="a"/>
  <p:tag name="KSO_WM_BEAUTIFY_FLAG" val="#wm#"/>
</p:tagLst>
</file>

<file path=ppt/tags/tag128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n_h_h_f"/>
  <p:tag name="KSO_WM_UNIT_INDEX" val="1_2_5_1"/>
  <p:tag name="KSO_WM_UNIT_ID" val="diagram20238191_4*n_h_h_f*1_2_5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GROUP_CODE" val="n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29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n_h_h_f"/>
  <p:tag name="KSO_WM_UNIT_INDEX" val="1_2_4_1"/>
  <p:tag name="KSO_WM_UNIT_ID" val="diagram20238191_4*n_h_h_f*1_2_4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GROUP_CODE" val="n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30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n_h_h_f"/>
  <p:tag name="KSO_WM_UNIT_INDEX" val="1_2_3_1"/>
  <p:tag name="KSO_WM_UNIT_ID" val="diagram20238191_4*n_h_h_f*1_2_3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GROUP_CODE" val="n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31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n_h_h_f"/>
  <p:tag name="KSO_WM_UNIT_INDEX" val="1_2_2_1"/>
  <p:tag name="KSO_WM_UNIT_ID" val="diagram20238191_4*n_h_h_f*1_2_2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GROUP_CODE" val="n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91_4*n_h_i*1_2_1"/>
  <p:tag name="KSO_WM_TEMPLATE_CATEGORY" val="diagram"/>
  <p:tag name="KSO_WM_TEMPLATE_INDEX" val="20238191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2_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0.7300000190734863,&quot;transparency&quot;:0.75},{&quot;brightness&quot;:0,&quot;colorType&quot;:1,&quot;foreColorIndex&quot;:5,&quot;pos&quot;:1,&quot;transparency&quot;:0.6000000238418579},{&quot;brightness&quot;:0,&quot;colorType&quot;:1,&quot;foreColorIndex&quot;:5,&quot;pos&quot;:0.5699999928474426,&quot;transparency&quot;:0.800000011920929},{&quot;brightness&quot;:0,&quot;colorType&quot;:1,&quot;foreColorIndex&quot;:5,&quot;pos&quot;:0.4399999976158142,&quot;transparency&quot;:0.949999988079071}],&quot;type&quot;:2},&quot;shadow&quot;:{&quot;brightness&quot;:0,&quot;colorType&quot;:1,&quot;foreColorIndex&quot;:5,&quot;transparency&quot;:0.899999976158142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33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n_h_h_f"/>
  <p:tag name="KSO_WM_UNIT_INDEX" val="1_2_1_1"/>
  <p:tag name="KSO_WM_UNIT_ID" val="diagram20238191_4*n_h_h_f*1_2_1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GROUP_CODE" val="n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3_1"/>
  <p:tag name="KSO_WM_UNIT_ID" val="diagram20238191_4*n_h_h_i*1_2_3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gradient&quot;:[{&quot;brightness&quot;:0.10000000149011612,&quot;colorType&quot;:1,&quot;foreColorIndex&quot;:5,&quot;pos&quot;:0.009999999776482582,&quot;transparency&quot;:0},{&quot;brightness&quot;:0.699999988079071,&quot;colorType&quot;:1,&quot;foreColorIndex&quot;:5,&quot;pos&quot;:0.8600000143051147,&quot;transparency&quot;:0}],&quot;type&quot;:3},&quot;glow&quot;:{&quot;colorType&quot;:0},&quot;line&quot;:{&quot;type&quot;:0},&quot;shadow&quot;:{&quot;brightness&quot;:0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ID" val="diagram20238191_4*n_h_h_x*1_2_3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64*64"/>
  <p:tag name="KSO_WM_UNIT_TYPE" val="n_h_h_x"/>
  <p:tag name="KSO_WM_UNIT_INDEX" val="1_2_3_1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2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2_1"/>
  <p:tag name="KSO_WM_UNIT_ID" val="diagram20238191_4*n_h_h_i*1_2_2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gradient&quot;:[{&quot;brightness&quot;:0.10000000149011612,&quot;colorType&quot;:1,&quot;foreColorIndex&quot;:5,&quot;pos&quot;:0.009999999776482582,&quot;transparency&quot;:0},{&quot;brightness&quot;:0.699999988079071,&quot;colorType&quot;:1,&quot;foreColorIndex&quot;:5,&quot;pos&quot;:0.8600000143051147,&quot;transparency&quot;:0}],&quot;type&quot;:3},&quot;glow&quot;:{&quot;colorType&quot;:0},&quot;line&quot;:{&quot;type&quot;:0},&quot;shadow&quot;:{&quot;brightness&quot;:0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ID" val="diagram20238191_4*n_h_h_x*1_2_2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65*58"/>
  <p:tag name="KSO_WM_UNIT_TYPE" val="n_h_h_x"/>
  <p:tag name="KSO_WM_UNIT_INDEX" val="1_2_2_1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2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1_1"/>
  <p:tag name="KSO_WM_UNIT_ID" val="diagram20238191_4*n_h_h_i*1_2_1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gradient&quot;:[{&quot;brightness&quot;:0.10000000149011612,&quot;colorType&quot;:1,&quot;foreColorIndex&quot;:5,&quot;pos&quot;:0.009999999776482582,&quot;transparency&quot;:0},{&quot;brightness&quot;:0.699999988079071,&quot;colorType&quot;:1,&quot;foreColorIndex&quot;:5,&quot;pos&quot;:0.8600000143051147,&quot;transparency&quot;:0}],&quot;type&quot;:3},&quot;glow&quot;:{&quot;colorType&quot;:0},&quot;line&quot;:{&quot;type&quot;:0},&quot;shadow&quot;:{&quot;brightness&quot;:0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ID" val="diagram20238191_4*n_h_h_x*1_2_1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74*63"/>
  <p:tag name="KSO_WM_UNIT_TYPE" val="n_h_h_x"/>
  <p:tag name="KSO_WM_UNIT_INDEX" val="1_2_1_1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2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4_1"/>
  <p:tag name="KSO_WM_UNIT_ID" val="diagram20238191_4*n_h_h_i*1_2_4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gradient&quot;:[{&quot;brightness&quot;:0.10000000149011612,&quot;colorType&quot;:1,&quot;foreColorIndex&quot;:5,&quot;pos&quot;:0.009999999776482582,&quot;transparency&quot;:0},{&quot;brightness&quot;:0.699999988079071,&quot;colorType&quot;:1,&quot;foreColorIndex&quot;:5,&quot;pos&quot;:0.8600000143051147,&quot;transparency&quot;:0}],&quot;type&quot;:3},&quot;glow&quot;:{&quot;colorType&quot;:0},&quot;line&quot;:{&quot;type&quot;:0},&quot;shadow&quot;:{&quot;brightness&quot;:0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5_1"/>
  <p:tag name="KSO_WM_UNIT_ID" val="diagram20238191_4*n_h_h_i*1_2_5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gradient&quot;:[{&quot;brightness&quot;:0.10000000149011612,&quot;colorType&quot;:1,&quot;foreColorIndex&quot;:5,&quot;pos&quot;:0.009999999776482582,&quot;transparency&quot;:0},{&quot;brightness&quot;:0.699999988079071,&quot;colorType&quot;:1,&quot;foreColorIndex&quot;:5,&quot;pos&quot;:0.8600000143051147,&quot;transparency&quot;:0}],&quot;type&quot;:3},&quot;glow&quot;:{&quot;colorType&quot;:0},&quot;line&quot;:{&quot;type&quot;:0},&quot;shadow&quot;:{&quot;brightness&quot;:0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ID" val="diagram20238191_4*n_h_h_x*1_2_5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60*54"/>
  <p:tag name="KSO_WM_UNIT_TYPE" val="n_h_h_x"/>
  <p:tag name="KSO_WM_UNIT_INDEX" val="1_2_5_1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2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ID" val="diagram20238191_4*n_h_h_x*1_2_4_1"/>
  <p:tag name="KSO_WM_TEMPLATE_CATEGORY" val="diagram"/>
  <p:tag name="KSO_WM_TEMPLATE_INDEX" val="20238191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60*51"/>
  <p:tag name="KSO_WM_UNIT_TYPE" val="n_h_h_x"/>
  <p:tag name="KSO_WM_UNIT_INDEX" val="1_2_4_1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2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91_4*n_h_i*1_1_1"/>
  <p:tag name="KSO_WM_TEMPLATE_CATEGORY" val="diagram"/>
  <p:tag name="KSO_WM_TEMPLATE_INDEX" val="20238191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gradient&quot;:[{&quot;brightness&quot;:0.4000000059604645,&quot;colorType&quot;:1,&quot;foreColorIndex&quot;:5,&quot;pos&quot;:0.03999999910593033,&quot;transparency&quot;:0},{&quot;brightness&quot;:-0.019999999552965164,&quot;colorType&quot;:1,&quot;foreColorIndex&quot;:14,&quot;pos&quot;:0.44999998807907104,&quot;transparency&quot;:0.75},{&quot;brightness&quot;:0.4000000059604645,&quot;colorType&quot;:1,&quot;foreColorIndex&quot;:5,&quot;pos&quot;:1,&quot;transparency&quot;:0}],&quot;type&quot;:3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0.7300000190734863,&quot;transparency&quot;:0.5},{&quot;brightness&quot;:0,&quot;colorType&quot;:1,&quot;foreColorIndex&quot;:5,&quot;pos&quot;:1,&quot;transparency&quot;:0.6000000238418579},{&quot;brightness&quot;:0,&quot;colorType&quot;:1,&quot;foreColorIndex&quot;:5,&quot;pos&quot;:0.5699999928474426,&quot;transparency&quot;:0.800000011920929},{&quot;brightness&quot;:0,&quot;colorType&quot;:1,&quot;foreColorIndex&quot;:5,&quot;pos&quot;:0.4399999976158142,&quot;transparency&quot;:1}],&quot;type&quot;:2},&quot;shadow&quot;:{&quot;brightness&quot;:0,&quot;colorType&quot;:1,&quot;foreColorIndex&quot;:5,&quot;transparency&quot;:0.899999976158142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45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8191_4*n_h_i*1_1_7"/>
  <p:tag name="KSO_WM_TEMPLATE_CATEGORY" val="diagram"/>
  <p:tag name="KSO_WM_TEMPLATE_INDEX" val="20238191"/>
  <p:tag name="KSO_WM_UNIT_LAYERLEVEL" val="1_1_1"/>
  <p:tag name="KSO_WM_TAG_VERSION" val="3.0"/>
  <p:tag name="KSO_WM_DIAGRAM_GROUP_CODE" val="n1-1"/>
  <p:tag name="KSO_WM_UNIT_TYPE" val="n_h_i"/>
  <p:tag name="KSO_WM_UNIT_INDEX" val="1_1_7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type&quot;:0},&quot;glow&quot;:{&quot;colorType&quot;:0},&quot;line&quot;:{&quot;gradient&quot;:[{&quot;brightness&quot;:0.949999988079071,&quot;colorType&quot;:1,&quot;foreColorIndex&quot;:5,&quot;pos&quot;:1,&quot;transparency&quot;:0},{&quot;brightness&quot;:0.75,&quot;colorType&quot;:1,&quot;foreColorIndex&quot;:5,&quot;pos&quot;:0.2800000011920929,&quot;transparency&quot;:0},{&quot;brightness&quot;:0.75,&quot;colorType&quot;:1,&quot;foreColorIndex&quot;:5,&quot;pos&quot;:0.20000000298023224,&quot;transparency&quot;:0},{&quot;brightness&quot;:0.699999988079071,&quot;colorType&quot;:1,&quot;foreColorIndex&quot;:5,&quot;pos&quot;:0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91_4*n_h_i*1_1_11"/>
  <p:tag name="KSO_WM_TEMPLATE_CATEGORY" val="diagram"/>
  <p:tag name="KSO_WM_TEMPLATE_INDEX" val="20238191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solid&quot;:{&quot;brightness&quot;:0.800000011920929,&quot;colorType&quot;:1,&quot;foreColorIndex&quot;:5,&quot;transparency&quot;:0.5600000023841858},&quot;type&quot;:1},&quot;glow&quot;:{&quot;colorType&quot;:0},&quot;line&quot;:{&quot;type&quot;:0},&quot;shadow&quot;:{&quot;brightness&quot;:0,&quot;colorType&quot;:1,&quot;foreColorIndex&quot;:5,&quot;transparency&quot;:0.899999976158142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91_4*n_h_i*1_1_12"/>
  <p:tag name="KSO_WM_TEMPLATE_CATEGORY" val="diagram"/>
  <p:tag name="KSO_WM_TEMPLATE_INDEX" val="20238191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2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gradient&quot;:[{&quot;brightness&quot;:0.20000000298023224,&quot;colorType&quot;:1,&quot;foreColorIndex&quot;:5,&quot;pos&quot;:0,&quot;transparency&quot;:0.4000000059604645},{&quot;brightness&quot;:0.699999988079071,&quot;colorType&quot;:1,&quot;foreColorIndex&quot;:5,&quot;pos&quot;:0.7699999809265137,&quot;transparency&quot;:0.5},{&quot;brightness&quot;:0.3799999952316284,&quot;colorType&quot;:1,&quot;foreColorIndex&quot;:5,&quot;pos&quot;:1,&quot;transparency&quot;:0.5}],&quot;type&quot;:3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0.7300000190734863,&quot;transparency&quot;:0.75},{&quot;brightness&quot;:0,&quot;colorType&quot;:1,&quot;foreColorIndex&quot;:5,&quot;pos&quot;:1,&quot;transparency&quot;:0.6000000238418579},{&quot;brightness&quot;:0,&quot;colorType&quot;:1,&quot;foreColorIndex&quot;:5,&quot;pos&quot;:0.5699999928474426,&quot;transparency&quot;:0.800000011920929},{&quot;brightness&quot;:0,&quot;colorType&quot;:1,&quot;foreColorIndex&quot;:5,&quot;pos&quot;:0.4399999976158142,&quot;transparency&quot;:1}],&quot;type&quot;:2},&quot;shadow&quot;:{&quot;brightness&quot;:0,&quot;colorType&quot;:1,&quot;foreColorIndex&quot;:5,&quot;transparency&quot;:0.899999976158142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91_4*n_h_i*1_1_2"/>
  <p:tag name="KSO_WM_TEMPLATE_CATEGORY" val="diagram"/>
  <p:tag name="KSO_WM_TEMPLATE_INDEX" val="20238191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.949999988079071},{&quot;brightness&quot;:0,&quot;colorType&quot;:1,&quot;foreColorIndex&quot;:5,&quot;pos&quot;:0.6399999856948853,&quot;transparency&quot;:0.75},{&quot;brightness&quot;:0,&quot;colorType&quot;:1,&quot;foreColorIndex&quot;:5,&quot;pos&quot;:1,&quot;transparency&quot;:1},{&quot;brightness&quot;:0,&quot;colorType&quot;:1,&quot;foreColorIndex&quot;:5,&quot;pos&quot;:0.5699999928474426,&quot;transparency&quot;:0.800000011920929},{&quot;brightness&quot;:0,&quot;colorType&quot;:1,&quot;foreColorIndex&quot;:5,&quot;pos&quot;:0.4399999976158142,&quot;transparency&quot;:0.949999988079071}],&quot;type&quot;:2},&quot;shadow&quot;:{&quot;brightness&quot;:0,&quot;colorType&quot;:1,&quot;foreColorIndex&quot;:5,&quot;transparency&quot;:0.899999976158142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91_4*n_h_i*1_1_3"/>
  <p:tag name="KSO_WM_TEMPLATE_CATEGORY" val="diagram"/>
  <p:tag name="KSO_WM_TEMPLATE_INDEX" val="20238191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3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gradient&quot;:[{&quot;brightness&quot;:0.800000011920929,&quot;colorType&quot;:1,&quot;foreColorIndex&quot;:5,&quot;pos&quot;:0,&quot;transparency&quot;:0},{&quot;brightness&quot;:0,&quot;colorType&quot;:1,&quot;foreColorIndex&quot;:16,&quot;pos&quot;:0.3700000047683716,&quot;transparency&quot;:0.47999998927116394},{&quot;brightness&quot;:0,&quot;colorType&quot;:1,&quot;foreColorIndex&quot;:14,&quot;pos&quot;:0.8100000023841858,&quot;transparency&quot;:0.6100000143051147},{&quot;brightness&quot;:0.4000000059604645,&quot;colorType&quot;:1,&quot;foreColorIndex&quot;:5,&quot;pos&quot;:1,&quot;transparency&quot;:0}],&quot;type&quot;:3},&quot;glow&quot;:{&quot;colorType&quot;:0},&quot;line&quot;:{&quot;gradient&quot;:[{&quot;brightness&quot;:0,&quot;colorType&quot;:1,&quot;foreColorIndex&quot;:5,&quot;pos&quot;:0,&quot;transparency&quot;:0.800000011920929},{&quot;brightness&quot;:0,&quot;colorType&quot;:1,&quot;foreColorIndex&quot;:5,&quot;pos&quot;:0.7300000190734863,&quot;transparency&quot;:0.75},{&quot;brightness&quot;:0,&quot;colorType&quot;:1,&quot;foreColorIndex&quot;:5,&quot;pos&quot;:1,&quot;transparency&quot;:0.6000000238418579},{&quot;brightness&quot;:0,&quot;colorType&quot;:1,&quot;foreColorIndex&quot;:5,&quot;pos&quot;:0.5699999928474426,&quot;transparency&quot;:0.800000011920929},{&quot;brightness&quot;:0,&quot;colorType&quot;:1,&quot;foreColorIndex&quot;:5,&quot;pos&quot;:0.4399999976158142,&quot;transparency&quot;:0.949999988079071}],&quot;type&quot;:2},&quot;shadow&quot;:{&quot;brightness&quot;:0,&quot;colorType&quot;:1,&quot;foreColorIndex&quot;:5,&quot;transparency&quot;:0.899999976158142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50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8191_4*n_h_i*1_1_4"/>
  <p:tag name="KSO_WM_TEMPLATE_CATEGORY" val="diagram"/>
  <p:tag name="KSO_WM_TEMPLATE_INDEX" val="20238191"/>
  <p:tag name="KSO_WM_UNIT_LAYERLEVEL" val="1_1_1"/>
  <p:tag name="KSO_WM_TAG_VERSION" val="3.0"/>
  <p:tag name="KSO_WM_DIAGRAM_GROUP_CODE" val="n1-1"/>
  <p:tag name="KSO_WM_UNIT_TYPE" val="n_h_i"/>
  <p:tag name="KSO_WM_UNIT_INDEX" val="1_1_4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gradient&quot;:[{&quot;brightness&quot;:0,&quot;colorType&quot;:1,&quot;foreColorIndex&quot;:5,&quot;pos&quot;:0,&quot;transparency&quot;:0.4699999988079071},{&quot;brightness&quot;:0,&quot;colorType&quot;:1,&quot;foreColorIndex&quot;:14,&quot;pos&quot;:0.6600000262260437,&quot;transparency&quot;:0.8100000023841858},{&quot;brightness&quot;:0,&quot;colorType&quot;:1,&quot;foreColorIndex&quot;:5,&quot;pos&quot;:0.25,&quot;transparency&quot;:0.6899999976158142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91_4*n_h_i*1_1_8"/>
  <p:tag name="KSO_WM_TEMPLATE_CATEGORY" val="diagram"/>
  <p:tag name="KSO_WM_TEMPLATE_INDEX" val="20238191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8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type&quot;:0},&quot;glow&quot;:{&quot;colorType&quot;:0},&quot;line&quot;:{&quot;gradient&quot;:[{&quot;brightness&quot;:0.949999988079071,&quot;colorType&quot;:1,&quot;foreColorIndex&quot;:5,&quot;pos&quot;:1,&quot;transparency&quot;:0},{&quot;brightness&quot;:0.550000011920929,&quot;colorType&quot;:1,&quot;foreColorIndex&quot;:5,&quot;pos&quot;:0.2800000011920929,&quot;transparency&quot;:0},{&quot;brightness&quot;:0.550000011920929,&quot;colorType&quot;:1,&quot;foreColorIndex&quot;:5,&quot;pos&quot;:0.20000000298023224,&quot;transparency&quot;:0},{&quot;brightness&quot;:0.5,&quot;colorType&quot;:1,&quot;foreColorIndex&quot;:5,&quot;pos&quot;:0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91_4*n_h_i*1_1_5"/>
  <p:tag name="KSO_WM_TEMPLATE_CATEGORY" val="diagram"/>
  <p:tag name="KSO_WM_TEMPLATE_INDEX" val="20238191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5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gradient&quot;:[{&quot;brightness&quot;:0.6000000238418579,&quot;colorType&quot;:1,&quot;foreColorIndex&quot;:5,&quot;pos&quot;:0.009999999776482582,&quot;transparency&quot;:0},{&quot;brightness&quot;:0.8999999761581421,&quot;colorType&quot;:1,&quot;foreColorIndex&quot;:5,&quot;pos&quot;:0.8600000143051147,&quot;transparency&quot;:0.27000001072883606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91_4*n_h_i*1_1_9"/>
  <p:tag name="KSO_WM_TEMPLATE_CATEGORY" val="diagram"/>
  <p:tag name="KSO_WM_TEMPLATE_INDEX" val="20238191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9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gradient&quot;:[{&quot;brightness&quot;:0.4000000059604645,&quot;colorType&quot;:1,&quot;foreColorIndex&quot;:5,&quot;pos&quot;:0.009999999776482582,&quot;transparency&quot;:0},{&quot;brightness&quot;:0.699999988079071,&quot;colorType&quot;:1,&quot;foreColorIndex&quot;:5,&quot;pos&quot;:0.8600000143051147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91_4*n_h_i*1_1_10"/>
  <p:tag name="KSO_WM_TEMPLATE_CATEGORY" val="diagram"/>
  <p:tag name="KSO_WM_TEMPLATE_INDEX" val="20238191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0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gradient&quot;:[{&quot;brightness&quot;:0.4000000059604645,&quot;colorType&quot;:1,&quot;foreColorIndex&quot;:5,&quot;pos&quot;:0.009999999776482582,&quot;transparency&quot;:0},{&quot;brightness&quot;:0.699999988079071,&quot;colorType&quot;:1,&quot;foreColorIndex&quot;:5,&quot;pos&quot;:0.8600000143051147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91_4*n_h_i*1_1_6"/>
  <p:tag name="KSO_WM_TEMPLATE_CATEGORY" val="diagram"/>
  <p:tag name="KSO_WM_TEMPLATE_INDEX" val="20238191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6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gradient&quot;:[{&quot;brightness&quot;:0.6000000238418579,&quot;colorType&quot;:1,&quot;foreColorIndex&quot;:5,&quot;pos&quot;:0.009999999776482582,&quot;transparency&quot;:0},{&quot;brightness&quot;:0.8999999761581421,&quot;colorType&quot;:1,&quot;foreColorIndex&quot;:5,&quot;pos&quot;:0.8600000143051147,&quot;transparency&quot;:0.27000001072883606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56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8191_4*n_h_a*1_1_1"/>
  <p:tag name="KSO_WM_TEMPLATE_CATEGORY" val="diagram"/>
  <p:tag name="KSO_WM_TEMPLATE_INDEX" val="20238191"/>
  <p:tag name="KSO_WM_UNIT_LAYERLEVEL" val="1_1_1"/>
  <p:tag name="KSO_WM_TAG_VERSION" val="3.0"/>
  <p:tag name="KSO_WM_UNIT_ISCONTENTSTITLE" val="0"/>
  <p:tag name="KSO_WM_UNIT_ISNUMDGMTITLE" val="0"/>
  <p:tag name="KSO_WM_UNIT_NOCLEAR" val="0"/>
  <p:tag name="KSO_WM_UNIT_VALUE" val="24"/>
  <p:tag name="KSO_WM_DIAGRAM_GROUP_CODE" val="n1-1"/>
  <p:tag name="KSO_WM_UNIT_TYPE" val="n_h_a"/>
  <p:tag name="KSO_WM_UNIT_INDEX" val="1_1_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49.96283569335935,&quot;left&quot;:49.629180908203125,&quot;top&quot;:73,&quot;width&quot;:860.741638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Your title here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91_4*n_h_i*1_2_1"/>
  <p:tag name="KSO_WM_TEMPLATE_CATEGORY" val="diagram"/>
  <p:tag name="KSO_WM_TEMPLATE_INDEX" val="20238191"/>
  <p:tag name="KSO_WM_UNIT_LAYERLEVEL" val="1_1_1"/>
  <p:tag name="KSO_WM_TAG_VERSION" val="3.0"/>
  <p:tag name="KSO_WM_DIAGRAM_GROUP_CODE" val="n1-1"/>
  <p:tag name="KSO_WM_UNIT_TYPE" val="n_h_i"/>
  <p:tag name="KSO_WM_UNIT_INDEX" val="1_2_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88.62567138671875,&quot;left&quot;:49.629180908203125,&quot;top&quot;:134.33716430664063,&quot;width&quot;:860.7416381835938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0.7300000190734863,&quot;transparency&quot;:0.75},{&quot;brightness&quot;:0,&quot;colorType&quot;:1,&quot;foreColorIndex&quot;:5,&quot;pos&quot;:1,&quot;transparency&quot;:0.6000000238418579},{&quot;brightness&quot;:0,&quot;colorType&quot;:1,&quot;foreColorIndex&quot;:5,&quot;pos&quot;:0.5699999928474426,&quot;transparency&quot;:0.800000011920929},{&quot;brightness&quot;:0,&quot;colorType&quot;:1,&quot;foreColorIndex&quot;:5,&quot;pos&quot;:0.4399999976158142,&quot;transparency&quot;:0.949999988079071}],&quot;type&quot;:2},&quot;shadow&quot;:{&quot;brightness&quot;:0,&quot;colorType&quot;:1,&quot;foreColorIndex&quot;:5,&quot;transparency&quot;:0.899999976158142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58.xml><?xml version="1.0" encoding="utf-8"?>
<p:tagLst xmlns:p="http://schemas.openxmlformats.org/presentationml/2006/main">
  <p:tag name="KSO_WM_SLIDE_TYPE" val="text"/>
  <p:tag name="KSO_WM_BEAUTIFY_FLAG" val="#wm#"/>
  <p:tag name="resource_record_key" val="{&quot;65&quot;:[20233489],&quot;70&quot;:[3314374]}"/>
</p:tagLst>
</file>

<file path=ppt/tags/tag159.xml><?xml version="1.0" encoding="utf-8"?>
<p:tagLst xmlns:p="http://schemas.openxmlformats.org/presentationml/2006/main">
  <p:tag name="KSO_WM_UNIT_INDEX" val="1"/>
  <p:tag name="KSO_WM_UNIT_TYPE" val="f"/>
  <p:tag name="KSO_WM_UNIT_SUBTYPE" val="a"/>
  <p:tag name="KSO_WM_BEAUTIFY_FLAG" val="#wm#"/>
</p:tagLst>
</file>

<file path=ppt/tags/tag160.xml><?xml version="1.0" encoding="utf-8"?>
<p:tagLst xmlns:p="http://schemas.openxmlformats.org/presentationml/2006/main">
  <p:tag name="KSO_WM_UNIT_INDEX" val="6"/>
  <p:tag name="KSO_WM_UNIT_TYPE" val="f"/>
  <p:tag name="KSO_WM_UNIT_SUBTYPE" val="a"/>
  <p:tag name="KSO_WM_BEAUTIFY_FLAG" val="#wm#"/>
</p:tagLst>
</file>

<file path=ppt/tags/tag161.xml><?xml version="1.0" encoding="utf-8"?>
<p:tagLst xmlns:p="http://schemas.openxmlformats.org/presentationml/2006/main">
  <p:tag name="KSO_WM_UNIT_INDEX" val="2"/>
  <p:tag name="KSO_WM_UNIT_TYPE" val="j"/>
  <p:tag name="KSO_WM_BEAUTIFY_FLAG" val="#wm#"/>
</p:tagLst>
</file>

<file path=ppt/tags/tag162.xml><?xml version="1.0" encoding="utf-8"?>
<p:tagLst xmlns:p="http://schemas.openxmlformats.org/presentationml/2006/main">
  <p:tag name="KSO_WM_SLIDE_TYPE" val="text"/>
  <p:tag name="KSO_WM_BEAUTIFY_FLAG" val="#wm#"/>
</p:tagLst>
</file>

<file path=ppt/tags/tag163.xml><?xml version="1.0" encoding="utf-8"?>
<p:tagLst xmlns:p="http://schemas.openxmlformats.org/presentationml/2006/main">
  <p:tag name="KSO_WM_UNIT_INDEX" val="4"/>
  <p:tag name="KSO_WM_UNIT_TYPE" val="i"/>
  <p:tag name="KSO_WM_BEAUTIFY_FLAG" val="#wm#"/>
</p:tagLst>
</file>

<file path=ppt/tags/tag164.xml><?xml version="1.0" encoding="utf-8"?>
<p:tagLst xmlns:p="http://schemas.openxmlformats.org/presentationml/2006/main">
  <p:tag name="KSO_WM_UNIT_INDEX" val="2"/>
  <p:tag name="KSO_WM_UNIT_TYPE" val="f"/>
  <p:tag name="KSO_WM_UNIT_SUBTYPE" val="a"/>
  <p:tag name="KSO_WM_BEAUTIFY_FLAG" val="#wm#"/>
</p:tagLst>
</file>

<file path=ppt/tags/tag165.xml><?xml version="1.0" encoding="utf-8"?>
<p:tagLst xmlns:p="http://schemas.openxmlformats.org/presentationml/2006/main">
  <p:tag name="KSO_WM_UNIT_INDEX" val="17"/>
  <p:tag name="KSO_WM_UNIT_TYPE" val="i"/>
  <p:tag name="KSO_WM_BEAUTIFY_FLAG" val="#wm#"/>
</p:tagLst>
</file>

<file path=ppt/tags/tag166.xml><?xml version="1.0" encoding="utf-8"?>
<p:tagLst xmlns:p="http://schemas.openxmlformats.org/presentationml/2006/main">
  <p:tag name="KSO_WM_UNIT_INDEX" val="8"/>
  <p:tag name="KSO_WM_UNIT_TYPE" val="i"/>
  <p:tag name="KSO_WM_BEAUTIFY_FLAG" val="#wm#"/>
</p:tagLst>
</file>

<file path=ppt/tags/tag167.xml><?xml version="1.0" encoding="utf-8"?>
<p:tagLst xmlns:p="http://schemas.openxmlformats.org/presentationml/2006/main">
  <p:tag name="KSO_WM_UNIT_INDEX" val="9"/>
  <p:tag name="KSO_WM_UNIT_TYPE" val="i"/>
  <p:tag name="KSO_WM_BEAUTIFY_FLAG" val="#wm#"/>
</p:tagLst>
</file>

<file path=ppt/tags/tag168.xml><?xml version="1.0" encoding="utf-8"?>
<p:tagLst xmlns:p="http://schemas.openxmlformats.org/presentationml/2006/main">
  <p:tag name="KSO_WM_UNIT_INDEX" val="10"/>
  <p:tag name="KSO_WM_UNIT_TYPE" val="i"/>
  <p:tag name="KSO_WM_BEAUTIFY_FLAG" val="#wm#"/>
</p:tagLst>
</file>

<file path=ppt/tags/tag169.xml><?xml version="1.0" encoding="utf-8"?>
<p:tagLst xmlns:p="http://schemas.openxmlformats.org/presentationml/2006/main">
  <p:tag name="KSO_WM_UNIT_INDEX" val="14"/>
  <p:tag name="KSO_WM_UNIT_TYPE" val="i"/>
  <p:tag name="KSO_WM_BEAUTIFY_FLAG" val="#wm#"/>
</p:tagLst>
</file>

<file path=ppt/tags/tag170.xml><?xml version="1.0" encoding="utf-8"?>
<p:tagLst xmlns:p="http://schemas.openxmlformats.org/presentationml/2006/main">
  <p:tag name="KSO_WM_UNIT_INDEX" val="33"/>
  <p:tag name="KSO_WM_UNIT_TYPE" val="i"/>
  <p:tag name="KSO_WM_BEAUTIFY_FLAG" val="#wm#"/>
</p:tagLst>
</file>

<file path=ppt/tags/tag171.xml><?xml version="1.0" encoding="utf-8"?>
<p:tagLst xmlns:p="http://schemas.openxmlformats.org/presentationml/2006/main">
  <p:tag name="KSO_WM_UNIT_INDEX" val="28"/>
  <p:tag name="KSO_WM_UNIT_TYPE" val="i"/>
  <p:tag name="KSO_WM_BEAUTIFY_FLAG" val="#wm#"/>
</p:tagLst>
</file>

<file path=ppt/tags/tag172.xml><?xml version="1.0" encoding="utf-8"?>
<p:tagLst xmlns:p="http://schemas.openxmlformats.org/presentationml/2006/main">
  <p:tag name="KSO_WM_UNIT_INDEX" val="29"/>
  <p:tag name="KSO_WM_UNIT_TYPE" val="i"/>
  <p:tag name="KSO_WM_BEAUTIFY_FLAG" val="#wm#"/>
</p:tagLst>
</file>

<file path=ppt/tags/tag173.xml><?xml version="1.0" encoding="utf-8"?>
<p:tagLst xmlns:p="http://schemas.openxmlformats.org/presentationml/2006/main">
  <p:tag name="KSO_WM_UNIT_INDEX" val="30"/>
  <p:tag name="KSO_WM_UNIT_TYPE" val="i"/>
  <p:tag name="KSO_WM_BEAUTIFY_FLAG" val="#wm#"/>
</p:tagLst>
</file>

<file path=ppt/tags/tag174.xml><?xml version="1.0" encoding="utf-8"?>
<p:tagLst xmlns:p="http://schemas.openxmlformats.org/presentationml/2006/main">
  <p:tag name="KSO_WM_UNIT_INDEX" val="32"/>
  <p:tag name="KSO_WM_UNIT_TYPE" val="i"/>
  <p:tag name="KSO_WM_BEAUTIFY_FLAG" val="#wm#"/>
</p:tagLst>
</file>

<file path=ppt/tags/tag175.xml><?xml version="1.0" encoding="utf-8"?>
<p:tagLst xmlns:p="http://schemas.openxmlformats.org/presentationml/2006/main">
  <p:tag name="KSO_WM_UNIT_INDEX" val="26"/>
  <p:tag name="KSO_WM_UNIT_TYPE" val="i"/>
  <p:tag name="KSO_WM_BEAUTIFY_FLAG" val="#wm#"/>
</p:tagLst>
</file>

<file path=ppt/tags/tag176.xml><?xml version="1.0" encoding="utf-8"?>
<p:tagLst xmlns:p="http://schemas.openxmlformats.org/presentationml/2006/main">
  <p:tag name="KSO_WM_UNIT_INDEX" val="22"/>
  <p:tag name="KSO_WM_UNIT_TYPE" val="i"/>
  <p:tag name="KSO_WM_BEAUTIFY_FLAG" val="#wm#"/>
</p:tagLst>
</file>

<file path=ppt/tags/tag177.xml><?xml version="1.0" encoding="utf-8"?>
<p:tagLst xmlns:p="http://schemas.openxmlformats.org/presentationml/2006/main">
  <p:tag name="KSO_WM_UNIT_INDEX" val="23"/>
  <p:tag name="KSO_WM_UNIT_TYPE" val="i"/>
  <p:tag name="KSO_WM_BEAUTIFY_FLAG" val="#wm#"/>
</p:tagLst>
</file>

<file path=ppt/tags/tag178.xml><?xml version="1.0" encoding="utf-8"?>
<p:tagLst xmlns:p="http://schemas.openxmlformats.org/presentationml/2006/main">
  <p:tag name="KSO_WM_UNIT_INDEX" val="24"/>
  <p:tag name="KSO_WM_UNIT_TYPE" val="i"/>
  <p:tag name="KSO_WM_BEAUTIFY_FLAG" val="#wm#"/>
</p:tagLst>
</file>

<file path=ppt/tags/tag179.xml><?xml version="1.0" encoding="utf-8"?>
<p:tagLst xmlns:p="http://schemas.openxmlformats.org/presentationml/2006/main">
  <p:tag name="KSO_WM_UNIT_INDEX" val="25"/>
  <p:tag name="KSO_WM_UNIT_TYPE" val="i"/>
  <p:tag name="KSO_WM_BEAUTIFY_FLAG" val="#wm#"/>
</p:tagLst>
</file>

<file path=ppt/tags/tag180.xml><?xml version="1.0" encoding="utf-8"?>
<p:tagLst xmlns:p="http://schemas.openxmlformats.org/presentationml/2006/main">
  <p:tag name="KSO_WM_UNIT_INDEX" val="20"/>
  <p:tag name="KSO_WM_UNIT_TYPE" val="i"/>
  <p:tag name="KSO_WM_BEAUTIFY_FLAG" val="#wm#"/>
</p:tagLst>
</file>

<file path=ppt/tags/tag181.xml><?xml version="1.0" encoding="utf-8"?>
<p:tagLst xmlns:p="http://schemas.openxmlformats.org/presentationml/2006/main">
  <p:tag name="KSO_WM_UNIT_INDEX" val="12"/>
  <p:tag name="KSO_WM_UNIT_TYPE" val="i"/>
  <p:tag name="KSO_WM_BEAUTIFY_FLAG" val="#wm#"/>
</p:tagLst>
</file>

<file path=ppt/tags/tag182.xml><?xml version="1.0" encoding="utf-8"?>
<p:tagLst xmlns:p="http://schemas.openxmlformats.org/presentationml/2006/main">
  <p:tag name="KSO_WM_UNIT_INDEX" val="15"/>
  <p:tag name="KSO_WM_UNIT_TYPE" val="i"/>
  <p:tag name="KSO_WM_BEAUTIFY_FLAG" val="#wm#"/>
</p:tagLst>
</file>

<file path=ppt/tags/tag183.xml><?xml version="1.0" encoding="utf-8"?>
<p:tagLst xmlns:p="http://schemas.openxmlformats.org/presentationml/2006/main">
  <p:tag name="KSO_WM_UNIT_INDEX" val="16"/>
  <p:tag name="KSO_WM_UNIT_TYPE" val="i"/>
  <p:tag name="KSO_WM_BEAUTIFY_FLAG" val="#wm#"/>
</p:tagLst>
</file>

<file path=ppt/tags/tag184.xml><?xml version="1.0" encoding="utf-8"?>
<p:tagLst xmlns:p="http://schemas.openxmlformats.org/presentationml/2006/main">
  <p:tag name="KSO_WM_UNIT_INDEX" val="19"/>
  <p:tag name="KSO_WM_UNIT_TYPE" val="i"/>
  <p:tag name="KSO_WM_BEAUTIFY_FLAG" val="#wm#"/>
</p:tagLst>
</file>

<file path=ppt/tags/tag185.xml><?xml version="1.0" encoding="utf-8"?>
<p:tagLst xmlns:p="http://schemas.openxmlformats.org/presentationml/2006/main">
  <p:tag name="KSO_WM_UNIT_INDEX" val="13"/>
  <p:tag name="KSO_WM_UNIT_TYPE" val="i"/>
  <p:tag name="KSO_WM_BEAUTIFY_FLAG" val="#wm#"/>
</p:tagLst>
</file>

<file path=ppt/tags/tag186.xml><?xml version="1.0" encoding="utf-8"?>
<p:tagLst xmlns:p="http://schemas.openxmlformats.org/presentationml/2006/main">
  <p:tag name="KSO_WM_UNIT_INDEX" val="18"/>
  <p:tag name="KSO_WM_UNIT_TYPE" val="i"/>
  <p:tag name="KSO_WM_BEAUTIFY_FLAG" val="#wm#"/>
</p:tagLst>
</file>

<file path=ppt/tags/tag187.xml><?xml version="1.0" encoding="utf-8"?>
<p:tagLst xmlns:p="http://schemas.openxmlformats.org/presentationml/2006/main">
  <p:tag name="KSO_WM_UNIT_INDEX" val="31"/>
  <p:tag name="KSO_WM_UNIT_TYPE" val="i"/>
  <p:tag name="KSO_WM_BEAUTIFY_FLAG" val="#wm#"/>
</p:tagLst>
</file>

<file path=ppt/tags/tag188.xml><?xml version="1.0" encoding="utf-8"?>
<p:tagLst xmlns:p="http://schemas.openxmlformats.org/presentationml/2006/main">
  <p:tag name="KSO_WM_UNIT_INDEX" val="6"/>
  <p:tag name="KSO_WM_UNIT_TYPE" val="f"/>
  <p:tag name="KSO_WM_UNIT_SUBTYPE" val="a"/>
  <p:tag name="KSO_WM_BEAUTIFY_FLAG" val="#wm#"/>
</p:tagLst>
</file>

<file path=ppt/tags/tag189.xml><?xml version="1.0" encoding="utf-8"?>
<p:tagLst xmlns:p="http://schemas.openxmlformats.org/presentationml/2006/main">
  <p:tag name="KSO_WM_UNIT_INDEX" val="3"/>
  <p:tag name="KSO_WM_UNIT_TYPE" val="f"/>
  <p:tag name="KSO_WM_UNIT_SUBTYPE" val="a"/>
  <p:tag name="KSO_WM_BEAUTIFY_FLAG" val="#wm#"/>
</p:tagLst>
</file>

<file path=ppt/tags/tag190.xml><?xml version="1.0" encoding="utf-8"?>
<p:tagLst xmlns:p="http://schemas.openxmlformats.org/presentationml/2006/main">
  <p:tag name="KSO_WM_UNIT_INDEX" val="44"/>
  <p:tag name="KSO_WM_UNIT_TYPE" val="i"/>
  <p:tag name="KSO_WM_BEAUTIFY_FLAG" val="#wm#"/>
</p:tagLst>
</file>

<file path=ppt/tags/tag191.xml><?xml version="1.0" encoding="utf-8"?>
<p:tagLst xmlns:p="http://schemas.openxmlformats.org/presentationml/2006/main">
  <p:tag name="KSO_WM_UNIT_INDEX" val="39"/>
  <p:tag name="KSO_WM_UNIT_TYPE" val="i"/>
  <p:tag name="KSO_WM_BEAUTIFY_FLAG" val="#wm#"/>
</p:tagLst>
</file>

<file path=ppt/tags/tag192.xml><?xml version="1.0" encoding="utf-8"?>
<p:tagLst xmlns:p="http://schemas.openxmlformats.org/presentationml/2006/main">
  <p:tag name="KSO_WM_UNIT_INDEX" val="40"/>
  <p:tag name="KSO_WM_UNIT_TYPE" val="i"/>
  <p:tag name="KSO_WM_BEAUTIFY_FLAG" val="#wm#"/>
</p:tagLst>
</file>

<file path=ppt/tags/tag193.xml><?xml version="1.0" encoding="utf-8"?>
<p:tagLst xmlns:p="http://schemas.openxmlformats.org/presentationml/2006/main">
  <p:tag name="KSO_WM_UNIT_INDEX" val="41"/>
  <p:tag name="KSO_WM_UNIT_TYPE" val="i"/>
  <p:tag name="KSO_WM_BEAUTIFY_FLAG" val="#wm#"/>
</p:tagLst>
</file>

<file path=ppt/tags/tag194.xml><?xml version="1.0" encoding="utf-8"?>
<p:tagLst xmlns:p="http://schemas.openxmlformats.org/presentationml/2006/main">
  <p:tag name="KSO_WM_UNIT_INDEX" val="43"/>
  <p:tag name="KSO_WM_UNIT_TYPE" val="i"/>
  <p:tag name="KSO_WM_BEAUTIFY_FLAG" val="#wm#"/>
</p:tagLst>
</file>

<file path=ppt/tags/tag195.xml><?xml version="1.0" encoding="utf-8"?>
<p:tagLst xmlns:p="http://schemas.openxmlformats.org/presentationml/2006/main">
  <p:tag name="KSO_WM_UNIT_INDEX" val="52"/>
  <p:tag name="KSO_WM_UNIT_TYPE" val="i"/>
  <p:tag name="KSO_WM_BEAUTIFY_FLAG" val="#wm#"/>
</p:tagLst>
</file>

<file path=ppt/tags/tag196.xml><?xml version="1.0" encoding="utf-8"?>
<p:tagLst xmlns:p="http://schemas.openxmlformats.org/presentationml/2006/main">
  <p:tag name="KSO_WM_UNIT_INDEX" val="46"/>
  <p:tag name="KSO_WM_UNIT_TYPE" val="i"/>
  <p:tag name="KSO_WM_BEAUTIFY_FLAG" val="#wm#"/>
</p:tagLst>
</file>

<file path=ppt/tags/tag197.xml><?xml version="1.0" encoding="utf-8"?>
<p:tagLst xmlns:p="http://schemas.openxmlformats.org/presentationml/2006/main">
  <p:tag name="KSO_WM_UNIT_INDEX" val="47"/>
  <p:tag name="KSO_WM_UNIT_TYPE" val="i"/>
  <p:tag name="KSO_WM_BEAUTIFY_FLAG" val="#wm#"/>
</p:tagLst>
</file>

<file path=ppt/tags/tag198.xml><?xml version="1.0" encoding="utf-8"?>
<p:tagLst xmlns:p="http://schemas.openxmlformats.org/presentationml/2006/main">
  <p:tag name="KSO_WM_UNIT_INDEX" val="49"/>
  <p:tag name="KSO_WM_UNIT_TYPE" val="i"/>
  <p:tag name="KSO_WM_BEAUTIFY_FLAG" val="#wm#"/>
</p:tagLst>
</file>

<file path=ppt/tags/tag199.xml><?xml version="1.0" encoding="utf-8"?>
<p:tagLst xmlns:p="http://schemas.openxmlformats.org/presentationml/2006/main">
  <p:tag name="KSO_WM_UNIT_INDEX" val="51"/>
  <p:tag name="KSO_WM_UNIT_TYPE" val="i"/>
  <p:tag name="KSO_WM_BEAUTIFY_FLAG" val="#wm#"/>
</p:tagLst>
</file>

<file path=ppt/tags/tag200.xml><?xml version="1.0" encoding="utf-8"?>
<p:tagLst xmlns:p="http://schemas.openxmlformats.org/presentationml/2006/main">
  <p:tag name="KSO_WM_UNIT_INDEX" val="59"/>
  <p:tag name="KSO_WM_UNIT_TYPE" val="i"/>
  <p:tag name="KSO_WM_BEAUTIFY_FLAG" val="#wm#"/>
</p:tagLst>
</file>

<file path=ppt/tags/tag201.xml><?xml version="1.0" encoding="utf-8"?>
<p:tagLst xmlns:p="http://schemas.openxmlformats.org/presentationml/2006/main">
  <p:tag name="KSO_WM_UNIT_INDEX" val="54"/>
  <p:tag name="KSO_WM_UNIT_TYPE" val="i"/>
  <p:tag name="KSO_WM_BEAUTIFY_FLAG" val="#wm#"/>
</p:tagLst>
</file>

<file path=ppt/tags/tag202.xml><?xml version="1.0" encoding="utf-8"?>
<p:tagLst xmlns:p="http://schemas.openxmlformats.org/presentationml/2006/main">
  <p:tag name="KSO_WM_UNIT_INDEX" val="55"/>
  <p:tag name="KSO_WM_UNIT_TYPE" val="i"/>
  <p:tag name="KSO_WM_BEAUTIFY_FLAG" val="#wm#"/>
</p:tagLst>
</file>

<file path=ppt/tags/tag203.xml><?xml version="1.0" encoding="utf-8"?>
<p:tagLst xmlns:p="http://schemas.openxmlformats.org/presentationml/2006/main">
  <p:tag name="KSO_WM_UNIT_INDEX" val="56"/>
  <p:tag name="KSO_WM_UNIT_TYPE" val="i"/>
  <p:tag name="KSO_WM_BEAUTIFY_FLAG" val="#wm#"/>
</p:tagLst>
</file>

<file path=ppt/tags/tag204.xml><?xml version="1.0" encoding="utf-8"?>
<p:tagLst xmlns:p="http://schemas.openxmlformats.org/presentationml/2006/main">
  <p:tag name="KSO_WM_UNIT_INDEX" val="58"/>
  <p:tag name="KSO_WM_UNIT_TYPE" val="i"/>
  <p:tag name="KSO_WM_BEAUTIFY_FLAG" val="#wm#"/>
</p:tagLst>
</file>

<file path=ppt/tags/tag205.xml><?xml version="1.0" encoding="utf-8"?>
<p:tagLst xmlns:p="http://schemas.openxmlformats.org/presentationml/2006/main">
  <p:tag name="KSO_WM_UNIT_INDEX" val="42"/>
  <p:tag name="KSO_WM_UNIT_TYPE" val="i"/>
  <p:tag name="KSO_WM_BEAUTIFY_FLAG" val="#wm#"/>
</p:tagLst>
</file>

<file path=ppt/tags/tag206.xml><?xml version="1.0" encoding="utf-8"?>
<p:tagLst xmlns:p="http://schemas.openxmlformats.org/presentationml/2006/main">
  <p:tag name="KSO_WM_UNIT_INDEX" val="50"/>
  <p:tag name="KSO_WM_UNIT_TYPE" val="i"/>
  <p:tag name="KSO_WM_BEAUTIFY_FLAG" val="#wm#"/>
</p:tagLst>
</file>

<file path=ppt/tags/tag207.xml><?xml version="1.0" encoding="utf-8"?>
<p:tagLst xmlns:p="http://schemas.openxmlformats.org/presentationml/2006/main">
  <p:tag name="KSO_WM_UNIT_INDEX" val="57"/>
  <p:tag name="KSO_WM_UNIT_TYPE" val="i"/>
  <p:tag name="KSO_WM_BEAUTIFY_FLAG" val="#wm#"/>
</p:tagLst>
</file>

<file path=ppt/tags/tag208.xml><?xml version="1.0" encoding="utf-8"?>
<p:tagLst xmlns:p="http://schemas.openxmlformats.org/presentationml/2006/main">
  <p:tag name="KSO_WM_UNIT_INDEX" val="5"/>
  <p:tag name="KSO_WM_UNIT_TYPE" val="f"/>
  <p:tag name="KSO_WM_UNIT_SUBTYPE" val="a"/>
  <p:tag name="KSO_WM_BEAUTIFY_FLAG" val="#wm#"/>
</p:tagLst>
</file>

<file path=ppt/tags/tag209.xml><?xml version="1.0" encoding="utf-8"?>
<p:tagLst xmlns:p="http://schemas.openxmlformats.org/presentationml/2006/main">
  <p:tag name="KSO_WM_UNIT_INDEX" val="37"/>
  <p:tag name="KSO_WM_UNIT_TYPE" val="f"/>
  <p:tag name="KSO_WM_UNIT_SUBTYPE" val="a"/>
  <p:tag name="KSO_WM_BEAUTIFY_FLAG" val="#wm#"/>
</p:tagLst>
</file>

<file path=ppt/tags/tag210.xml><?xml version="1.0" encoding="utf-8"?>
<p:tagLst xmlns:p="http://schemas.openxmlformats.org/presentationml/2006/main">
  <p:tag name="KSO_WM_UNIT_INDEX" val="48"/>
  <p:tag name="KSO_WM_UNIT_TYPE" val="f"/>
  <p:tag name="KSO_WM_UNIT_SUBTYPE" val="a"/>
  <p:tag name="KSO_WM_BEAUTIFY_FLAG" val="#wm#"/>
</p:tagLst>
</file>

<file path=ppt/tags/tag211.xml><?xml version="1.0" encoding="utf-8"?>
<p:tagLst xmlns:p="http://schemas.openxmlformats.org/presentationml/2006/main">
  <p:tag name="KSO_WM_UNIT_TEXT" val="Maktab missiyasi – bu maktabning jamiyat oldidagi asosiy vazifasi"/>
  <p:tag name="KSO_WM_UNIT_INDEX" val="1"/>
  <p:tag name="KSO_WM_UNIT_TYPE" val="a"/>
  <p:tag name="KSO_WM_BEAUTIFY_FLAG" val="#wm#"/>
</p:tagLst>
</file>

<file path=ppt/tags/tag212.xml><?xml version="1.0" encoding="utf-8"?>
<p:tagLst xmlns:p="http://schemas.openxmlformats.org/presentationml/2006/main">
  <p:tag name="KSO_WM_SLIDE_TYPE" val="text"/>
  <p:tag name="KSO_WM_BEAUTIFY_FLAG" val="#wm#"/>
</p:tagLst>
</file>

<file path=ppt/tags/tag213.xml><?xml version="1.0" encoding="utf-8"?>
<p:tagLst xmlns:p="http://schemas.openxmlformats.org/presentationml/2006/main">
  <p:tag name="KSO_WM_UNIT_INDEX" val="3"/>
  <p:tag name="KSO_WM_UNIT_TYPE" val="f"/>
  <p:tag name="KSO_WM_UNIT_SUBTYPE" val="a"/>
  <p:tag name="KSO_WM_BEAUTIFY_FLAG" val="#wm#"/>
</p:tagLst>
</file>

<file path=ppt/tags/tag214.xml><?xml version="1.0" encoding="utf-8"?>
<p:tagLst xmlns:p="http://schemas.openxmlformats.org/presentationml/2006/main">
  <p:tag name="KSO_WM_UNIT_INDEX" val="1"/>
  <p:tag name="KSO_WM_UNIT_TYPE" val="f"/>
  <p:tag name="KSO_WM_UNIT_SUBTYPE" val="a"/>
  <p:tag name="KSO_WM_BEAUTIFY_FLAG" val="#wm#"/>
</p:tagLst>
</file>

<file path=ppt/tags/tag215.xml><?xml version="1.0" encoding="utf-8"?>
<p:tagLst xmlns:p="http://schemas.openxmlformats.org/presentationml/2006/main">
  <p:tag name="KSO_WM_UNIT_INDEX" val="2"/>
  <p:tag name="KSO_WM_UNIT_TYPE" val="β"/>
  <p:tag name="KSO_WM_BEAUTIFY_FLAG" val="#wm#"/>
</p:tagLst>
</file>

<file path=ppt/tags/tag216.xml><?xml version="1.0" encoding="utf-8"?>
<p:tagLst xmlns:p="http://schemas.openxmlformats.org/presentationml/2006/main">
  <p:tag name="KSO_WM_SLIDE_TYPE" val="text"/>
  <p:tag name="KSO_WM_BEAUTIFY_FLAG" val="#wm#"/>
</p:tagLst>
</file>

<file path=ppt/tags/tag217.xml><?xml version="1.0" encoding="utf-8"?>
<p:tagLst xmlns:p="http://schemas.openxmlformats.org/presentationml/2006/main">
  <p:tag name="KSO_WM_UNIT_TEXT" val="Kultur - Templates"/>
  <p:tag name="KSO_WM_UNIT_INDEX" val="2"/>
  <p:tag name="KSO_WM_UNIT_TYPE" val="a"/>
  <p:tag name="KSO_WM_BEAUTIFY_FLAG" val="#wm#"/>
</p:tagLst>
</file>

<file path=ppt/tags/tag218.xml><?xml version="1.0" encoding="utf-8"?>
<p:tagLst xmlns:p="http://schemas.openxmlformats.org/presentationml/2006/main">
  <p:tag name="KSO_WM_UNIT_INDEX" val="1"/>
  <p:tag name="KSO_WM_UNIT_TYPE" val="i"/>
  <p:tag name="KSO_WM_BEAUTIFY_FLAG" val="#wm#"/>
</p:tagLst>
</file>

<file path=ppt/tags/tag219.xml><?xml version="1.0" encoding="utf-8"?>
<p:tagLst xmlns:p="http://schemas.openxmlformats.org/presentationml/2006/main">
  <p:tag name="KSO_WM_SLIDE_TYPE" val="text"/>
  <p:tag name="KSO_WM_BEAUTIFY_FLAG" val="#wm#"/>
</p:tagLst>
</file>

<file path=ppt/tags/tag220.xml><?xml version="1.0" encoding="utf-8"?>
<p:tagLst xmlns:p="http://schemas.openxmlformats.org/presentationml/2006/main">
  <p:tag name="resource_record_key" val="{&quot;65&quot;:[20233489],&quot;70&quot;:[3314374,3325351]}"/>
</p:tagLst>
</file>

<file path=ppt/theme/theme1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自定义 122">
      <a:dk1>
        <a:srgbClr val="000000"/>
      </a:dk1>
      <a:lt1>
        <a:srgbClr val="FFFFFF"/>
      </a:lt1>
      <a:dk2>
        <a:srgbClr val="292D4B"/>
      </a:dk2>
      <a:lt2>
        <a:srgbClr val="CFE2FF"/>
      </a:lt2>
      <a:accent1>
        <a:srgbClr val="5799FD"/>
      </a:accent1>
      <a:accent2>
        <a:srgbClr val="6F6CE6"/>
      </a:accent2>
      <a:accent3>
        <a:srgbClr val="45B7DF"/>
      </a:accent3>
      <a:accent4>
        <a:srgbClr val="26DAB8"/>
      </a:accent4>
      <a:accent5>
        <a:srgbClr val="6A6CBE"/>
      </a:accent5>
      <a:accent6>
        <a:srgbClr val="FF6970"/>
      </a:accent6>
      <a:hlink>
        <a:srgbClr val="658BD5"/>
      </a:hlink>
      <a:folHlink>
        <a:srgbClr val="A16AA5"/>
      </a:folHlink>
    </a:clrScheme>
    <a:fontScheme name="字体-商务">
      <a:majorFont>
        <a:latin typeface="Inter Bold"/>
        <a:ea typeface="Inter Bold"/>
        <a:cs typeface=""/>
      </a:majorFont>
      <a:minorFont>
        <a:latin typeface="Inter"/>
        <a:ea typeface="Inte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7409</Words>
  <Application>WPS Presentation</Application>
  <PresentationFormat>Widescreen</PresentationFormat>
  <Paragraphs>177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40" baseType="lpstr">
      <vt:lpstr>Arial</vt:lpstr>
      <vt:lpstr>SimSun</vt:lpstr>
      <vt:lpstr>Wingdings</vt:lpstr>
      <vt:lpstr>Times New Roman</vt:lpstr>
      <vt:lpstr>Lato</vt:lpstr>
      <vt:lpstr>Calibri</vt:lpstr>
      <vt:lpstr>Montserrat</vt:lpstr>
      <vt:lpstr>Segoe Print</vt:lpstr>
      <vt:lpstr>Gill Sans</vt:lpstr>
      <vt:lpstr>Times New Roman</vt:lpstr>
      <vt:lpstr>Arial</vt:lpstr>
      <vt:lpstr>Inter</vt:lpstr>
      <vt:lpstr>Microsoft YaHei</vt:lpstr>
      <vt:lpstr>Arial Unicode MS</vt:lpstr>
      <vt:lpstr>Inter Bold</vt:lpstr>
      <vt:lpstr>Gill Sans MT</vt:lpstr>
      <vt:lpstr>p22-mackinac-pro</vt:lpstr>
      <vt:lpstr>p22-mackinac-pro</vt:lpstr>
      <vt:lpstr>p22-mackinac-pro</vt:lpstr>
      <vt:lpstr>Eudoxus Sans</vt:lpstr>
      <vt:lpstr>Eudoxus Sans</vt:lpstr>
      <vt:lpstr>Eudoxus Sans</vt:lpstr>
      <vt:lpstr>MingLiU-ExtB</vt:lpstr>
      <vt:lpstr>Office Theme</vt:lpstr>
      <vt:lpstr>1_Office Theme</vt:lpstr>
      <vt:lpstr>PowerPoint 演示文稿</vt:lpstr>
      <vt:lpstr>PowerPoint 演示文稿</vt:lpstr>
      <vt:lpstr>PowerPoint 演示文稿</vt:lpstr>
      <vt:lpstr>PowerPoint 演示文稿</vt:lpstr>
      <vt:lpstr>Maktab missiyasi – bu maktabning jamiyat oldidagi asosiy vazifasi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Ade Putra</dc:creator>
  <cp:lastModifiedBy>Komila Xamidova</cp:lastModifiedBy>
  <cp:revision>388</cp:revision>
  <dcterms:created xsi:type="dcterms:W3CDTF">2018-07-17T11:16:00Z</dcterms:created>
  <dcterms:modified xsi:type="dcterms:W3CDTF">2026-09-26T05:20:04Z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4AFB6755DC404292ADB6B741A2A94DB6_12</vt:lpwstr>
  </property>
  <property fmtid="{D5CDD505-2E9C-101B-9397-08002B2CF9AE}" pid="3" name="KSOProductBuildVer">
    <vt:lpwstr>1049-12.1.0.28485</vt:lpwstr>
  </property>
</Properties>
</file>