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9"/>
  </p:notesMasterIdLst>
  <p:sldIdLst>
    <p:sldId id="350" r:id="rId2"/>
    <p:sldId id="355" r:id="rId3"/>
    <p:sldId id="359" r:id="rId4"/>
    <p:sldId id="360" r:id="rId5"/>
    <p:sldId id="361" r:id="rId6"/>
    <p:sldId id="258" r:id="rId7"/>
    <p:sldId id="338" r:id="rId8"/>
    <p:sldId id="364" r:id="rId9"/>
    <p:sldId id="366" r:id="rId10"/>
    <p:sldId id="375" r:id="rId11"/>
    <p:sldId id="376" r:id="rId12"/>
    <p:sldId id="256" r:id="rId13"/>
    <p:sldId id="325" r:id="rId14"/>
    <p:sldId id="377" r:id="rId15"/>
    <p:sldId id="339" r:id="rId16"/>
    <p:sldId id="378" r:id="rId17"/>
    <p:sldId id="327" r:id="rId18"/>
    <p:sldId id="270" r:id="rId19"/>
    <p:sldId id="369" r:id="rId20"/>
    <p:sldId id="340" r:id="rId21"/>
    <p:sldId id="328" r:id="rId22"/>
    <p:sldId id="320" r:id="rId23"/>
    <p:sldId id="379" r:id="rId24"/>
    <p:sldId id="321" r:id="rId25"/>
    <p:sldId id="381" r:id="rId26"/>
    <p:sldId id="412" r:id="rId27"/>
    <p:sldId id="380" r:id="rId28"/>
  </p:sldIdLst>
  <p:sldSz cx="8128000" cy="4572000"/>
  <p:notesSz cx="8128000" cy="4572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60" d="100"/>
          <a:sy n="160" d="100"/>
        </p:scale>
        <p:origin x="714" y="13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A90376-FCFF-4993-B0B2-512AE095CB2B}" type="doc">
      <dgm:prSet loTypeId="urn:microsoft.com/office/officeart/2005/8/layout/arrow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D78237E-3DBA-45CC-9C9B-FDB59B607D57}">
      <dgm:prSet phldrT="[Текст]" custT="1"/>
      <dgm:spPr/>
      <dgm:t>
        <a:bodyPr/>
        <a:lstStyle/>
        <a:p>
          <a:r>
            <a:rPr lang="en-US" sz="2800" dirty="0" err="1">
              <a:latin typeface="Arial Narrow" panose="020B0606020202030204" pitchFamily="34" charset="0"/>
            </a:rPr>
            <a:t>shakllantirish</a:t>
          </a:r>
          <a:r>
            <a:rPr lang="en-US" sz="2800" dirty="0">
              <a:latin typeface="Arial Narrow" panose="020B0606020202030204" pitchFamily="34" charset="0"/>
            </a:rPr>
            <a:t> </a:t>
          </a:r>
          <a:r>
            <a:rPr lang="en-US" sz="2800" dirty="0" err="1">
              <a:latin typeface="Arial Narrow" panose="020B0606020202030204" pitchFamily="34" charset="0"/>
            </a:rPr>
            <a:t>maqsadlarini</a:t>
          </a:r>
          <a:r>
            <a:rPr lang="en-US" sz="2800" dirty="0">
              <a:latin typeface="Arial Narrow" panose="020B0606020202030204" pitchFamily="34" charset="0"/>
            </a:rPr>
            <a:t> ko</a:t>
          </a:r>
          <a:r>
            <a:rPr lang="uz-Latn-UZ" sz="2800" dirty="0">
              <a:latin typeface="Arial Narrow" panose="020B0606020202030204" pitchFamily="34" charset="0"/>
            </a:rPr>
            <a:t>ʻzlagan</a:t>
          </a:r>
          <a:endParaRPr lang="ru-RU" sz="2800" dirty="0">
            <a:solidFill>
              <a:schemeClr val="bg1"/>
            </a:solidFill>
            <a:latin typeface="Arial Narrow" panose="020B0606020202030204" pitchFamily="34" charset="0"/>
          </a:endParaRPr>
        </a:p>
      </dgm:t>
    </dgm:pt>
    <dgm:pt modelId="{9988E64A-E6F2-4250-9B15-4009B8257691}" type="parTrans" cxnId="{4F1CA7D0-7F4A-4C61-B453-FEEEBC668FBE}">
      <dgm:prSet/>
      <dgm:spPr/>
      <dgm:t>
        <a:bodyPr/>
        <a:lstStyle/>
        <a:p>
          <a:endParaRPr lang="ru-RU"/>
        </a:p>
      </dgm:t>
    </dgm:pt>
    <dgm:pt modelId="{67D37446-A852-423F-A4D3-7B847BE86DAB}" type="sibTrans" cxnId="{4F1CA7D0-7F4A-4C61-B453-FEEEBC668FBE}">
      <dgm:prSet/>
      <dgm:spPr/>
      <dgm:t>
        <a:bodyPr/>
        <a:lstStyle/>
        <a:p>
          <a:endParaRPr lang="ru-RU"/>
        </a:p>
      </dgm:t>
    </dgm:pt>
    <dgm:pt modelId="{FDFFB049-DAFF-43BC-ABB1-2BA5445F1136}">
      <dgm:prSet phldrT="[Текст]" custT="1"/>
      <dgm:spPr/>
      <dgm:t>
        <a:bodyPr/>
        <a:lstStyle/>
        <a:p>
          <a:r>
            <a:rPr lang="en-US" sz="2800" dirty="0" err="1">
              <a:latin typeface="Arial Narrow" panose="020B0606020202030204" pitchFamily="34" charset="0"/>
            </a:rPr>
            <a:t>maqsadga</a:t>
          </a:r>
          <a:r>
            <a:rPr lang="en-US" sz="2800" dirty="0">
              <a:latin typeface="Arial Narrow" panose="020B0606020202030204" pitchFamily="34" charset="0"/>
            </a:rPr>
            <a:t> </a:t>
          </a:r>
          <a:r>
            <a:rPr lang="en-US" sz="2800" dirty="0" err="1">
              <a:latin typeface="Arial Narrow" panose="020B0606020202030204" pitchFamily="34" charset="0"/>
            </a:rPr>
            <a:t>erishganlik</a:t>
          </a:r>
          <a:r>
            <a:rPr lang="en-US" sz="2800" dirty="0">
              <a:latin typeface="Arial Narrow" panose="020B0606020202030204" pitchFamily="34" charset="0"/>
            </a:rPr>
            <a:t> </a:t>
          </a:r>
          <a:r>
            <a:rPr lang="en-US" sz="2800" dirty="0" err="1">
              <a:latin typeface="Arial Narrow" panose="020B0606020202030204" pitchFamily="34" charset="0"/>
            </a:rPr>
            <a:t>darajasini</a:t>
          </a:r>
          <a:r>
            <a:rPr lang="en-US" sz="2800" dirty="0">
              <a:latin typeface="Arial Narrow" panose="020B0606020202030204" pitchFamily="34" charset="0"/>
            </a:rPr>
            <a:t> </a:t>
          </a:r>
          <a:r>
            <a:rPr lang="en-US" sz="2800" dirty="0" err="1">
              <a:latin typeface="Arial Narrow" panose="020B0606020202030204" pitchFamily="34" charset="0"/>
            </a:rPr>
            <a:t>koʻrsatishidadir</a:t>
          </a:r>
          <a:r>
            <a:rPr lang="en-US" sz="2800" dirty="0">
              <a:latin typeface="Arial Narrow" panose="020B0606020202030204" pitchFamily="34" charset="0"/>
            </a:rPr>
            <a:t>.</a:t>
          </a:r>
          <a:endParaRPr lang="ru-RU" sz="2800" dirty="0">
            <a:solidFill>
              <a:schemeClr val="bg1"/>
            </a:solidFill>
            <a:latin typeface="Arial Narrow" panose="020B0606020202030204" pitchFamily="34" charset="0"/>
          </a:endParaRPr>
        </a:p>
      </dgm:t>
    </dgm:pt>
    <dgm:pt modelId="{077DEC42-3B24-458B-85C2-877D82285114}" type="parTrans" cxnId="{F9E2AD9E-6FF7-4A97-953C-5E981B377E9D}">
      <dgm:prSet/>
      <dgm:spPr/>
      <dgm:t>
        <a:bodyPr/>
        <a:lstStyle/>
        <a:p>
          <a:endParaRPr lang="ru-RU"/>
        </a:p>
      </dgm:t>
    </dgm:pt>
    <dgm:pt modelId="{3793B5A1-AB52-4A1E-8AD1-A6028CD97573}" type="sibTrans" cxnId="{F9E2AD9E-6FF7-4A97-953C-5E981B377E9D}">
      <dgm:prSet/>
      <dgm:spPr/>
      <dgm:t>
        <a:bodyPr/>
        <a:lstStyle/>
        <a:p>
          <a:endParaRPr lang="ru-RU"/>
        </a:p>
      </dgm:t>
    </dgm:pt>
    <dgm:pt modelId="{EAAA9E1C-87C1-400F-A224-425D729B7BB8}">
      <dgm:prSet/>
      <dgm:spPr/>
      <dgm:t>
        <a:bodyPr/>
        <a:lstStyle/>
        <a:p>
          <a:endParaRPr lang="ru-RU"/>
        </a:p>
      </dgm:t>
    </dgm:pt>
    <dgm:pt modelId="{E70ADE4F-9A37-474A-9289-8CE1776C91E6}" type="parTrans" cxnId="{D63BB408-6E00-4437-B117-9DBD455FFC61}">
      <dgm:prSet/>
      <dgm:spPr/>
      <dgm:t>
        <a:bodyPr/>
        <a:lstStyle/>
        <a:p>
          <a:endParaRPr lang="ru-RU"/>
        </a:p>
      </dgm:t>
    </dgm:pt>
    <dgm:pt modelId="{47D0A5A2-2B9F-4BEA-9519-93DA0872B9AB}" type="sibTrans" cxnId="{D63BB408-6E00-4437-B117-9DBD455FFC61}">
      <dgm:prSet/>
      <dgm:spPr/>
      <dgm:t>
        <a:bodyPr/>
        <a:lstStyle/>
        <a:p>
          <a:endParaRPr lang="ru-RU"/>
        </a:p>
      </dgm:t>
    </dgm:pt>
    <dgm:pt modelId="{AC2A0D06-8CBB-4E87-9AD6-FEC3AE23AEC3}" type="pres">
      <dgm:prSet presAssocID="{86A90376-FCFF-4993-B0B2-512AE095CB2B}" presName="compositeShape" presStyleCnt="0">
        <dgm:presLayoutVars>
          <dgm:chMax val="2"/>
          <dgm:dir/>
          <dgm:resizeHandles val="exact"/>
        </dgm:presLayoutVars>
      </dgm:prSet>
      <dgm:spPr/>
    </dgm:pt>
    <dgm:pt modelId="{A8563E45-E0AC-4759-890B-C46CB3934ADD}" type="pres">
      <dgm:prSet presAssocID="{86A90376-FCFF-4993-B0B2-512AE095CB2B}" presName="ribbon" presStyleLbl="node1" presStyleIdx="0" presStyleCnt="1"/>
      <dgm:spPr>
        <a:solidFill>
          <a:srgbClr val="002060"/>
        </a:solidFill>
      </dgm:spPr>
    </dgm:pt>
    <dgm:pt modelId="{14245852-B0B1-4ECE-8937-2AEE89ACF7F3}" type="pres">
      <dgm:prSet presAssocID="{86A90376-FCFF-4993-B0B2-512AE095CB2B}" presName="leftArrowText" presStyleLbl="node1" presStyleIdx="0" presStyleCnt="1">
        <dgm:presLayoutVars>
          <dgm:chMax val="0"/>
          <dgm:bulletEnabled val="1"/>
        </dgm:presLayoutVars>
      </dgm:prSet>
      <dgm:spPr/>
    </dgm:pt>
    <dgm:pt modelId="{8D17F68A-2DF4-4260-944E-1A64D95158C0}" type="pres">
      <dgm:prSet presAssocID="{86A90376-FCFF-4993-B0B2-512AE095CB2B}" presName="rightArrow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D63BB408-6E00-4437-B117-9DBD455FFC61}" srcId="{86A90376-FCFF-4993-B0B2-512AE095CB2B}" destId="{EAAA9E1C-87C1-400F-A224-425D729B7BB8}" srcOrd="2" destOrd="0" parTransId="{E70ADE4F-9A37-474A-9289-8CE1776C91E6}" sibTransId="{47D0A5A2-2B9F-4BEA-9519-93DA0872B9AB}"/>
    <dgm:cxn modelId="{ED00F02E-AA00-4ADE-B406-3FC324B9B0B2}" type="presOf" srcId="{86A90376-FCFF-4993-B0B2-512AE095CB2B}" destId="{AC2A0D06-8CBB-4E87-9AD6-FEC3AE23AEC3}" srcOrd="0" destOrd="0" presId="urn:microsoft.com/office/officeart/2005/8/layout/arrow6"/>
    <dgm:cxn modelId="{FE1AD196-08A5-4209-88B5-A044C1187B13}" type="presOf" srcId="{FDFFB049-DAFF-43BC-ABB1-2BA5445F1136}" destId="{8D17F68A-2DF4-4260-944E-1A64D95158C0}" srcOrd="0" destOrd="0" presId="urn:microsoft.com/office/officeart/2005/8/layout/arrow6"/>
    <dgm:cxn modelId="{F9E2AD9E-6FF7-4A97-953C-5E981B377E9D}" srcId="{86A90376-FCFF-4993-B0B2-512AE095CB2B}" destId="{FDFFB049-DAFF-43BC-ABB1-2BA5445F1136}" srcOrd="1" destOrd="0" parTransId="{077DEC42-3B24-458B-85C2-877D82285114}" sibTransId="{3793B5A1-AB52-4A1E-8AD1-A6028CD97573}"/>
    <dgm:cxn modelId="{4F1CA7D0-7F4A-4C61-B453-FEEEBC668FBE}" srcId="{86A90376-FCFF-4993-B0B2-512AE095CB2B}" destId="{8D78237E-3DBA-45CC-9C9B-FDB59B607D57}" srcOrd="0" destOrd="0" parTransId="{9988E64A-E6F2-4250-9B15-4009B8257691}" sibTransId="{67D37446-A852-423F-A4D3-7B847BE86DAB}"/>
    <dgm:cxn modelId="{A85C44FF-C7BF-4E6D-B671-14957A26E072}" type="presOf" srcId="{8D78237E-3DBA-45CC-9C9B-FDB59B607D57}" destId="{14245852-B0B1-4ECE-8937-2AEE89ACF7F3}" srcOrd="0" destOrd="0" presId="urn:microsoft.com/office/officeart/2005/8/layout/arrow6"/>
    <dgm:cxn modelId="{BABB436A-C50D-4601-97AD-85A3A20FCFF1}" type="presParOf" srcId="{AC2A0D06-8CBB-4E87-9AD6-FEC3AE23AEC3}" destId="{A8563E45-E0AC-4759-890B-C46CB3934ADD}" srcOrd="0" destOrd="0" presId="urn:microsoft.com/office/officeart/2005/8/layout/arrow6"/>
    <dgm:cxn modelId="{F2663B10-A57B-44CF-9D2B-9DA3CA6444D6}" type="presParOf" srcId="{AC2A0D06-8CBB-4E87-9AD6-FEC3AE23AEC3}" destId="{14245852-B0B1-4ECE-8937-2AEE89ACF7F3}" srcOrd="1" destOrd="0" presId="urn:microsoft.com/office/officeart/2005/8/layout/arrow6"/>
    <dgm:cxn modelId="{64BF9209-EE5E-490D-B417-A062983CFFB7}" type="presParOf" srcId="{AC2A0D06-8CBB-4E87-9AD6-FEC3AE23AEC3}" destId="{8D17F68A-2DF4-4260-944E-1A64D95158C0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7AB7C6-6314-417D-99A5-457C40F616D7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0C98EB81-A0F1-4389-82A7-DCB3009BC628}">
      <dgm:prSet phldrT="[Текст]"/>
      <dgm:spPr/>
      <dgm:t>
        <a:bodyPr/>
        <a:lstStyle/>
        <a:p>
          <a:r>
            <a:rPr lang="uz-Latn-UZ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Yaratish</a:t>
          </a:r>
          <a:r>
            <a:rPr lang="uz-Latn-UZ" dirty="0">
              <a:latin typeface="Arial" pitchFamily="34" charset="0"/>
              <a:cs typeface="Arial" pitchFamily="34" charset="0"/>
            </a:rPr>
            <a:t> </a:t>
          </a:r>
          <a:endParaRPr lang="ru-RU" dirty="0">
            <a:latin typeface="Arial" pitchFamily="34" charset="0"/>
            <a:cs typeface="Arial" pitchFamily="34" charset="0"/>
          </a:endParaRPr>
        </a:p>
      </dgm:t>
    </dgm:pt>
    <dgm:pt modelId="{8F01BA85-44FF-41DF-ACA4-F8AF3D9AE173}" type="parTrans" cxnId="{827655F8-127F-4D63-AE86-C44BD4765979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3B719246-88C3-4811-8F4D-2502ECF8DAFE}" type="sibTrans" cxnId="{827655F8-127F-4D63-AE86-C44BD4765979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1B1C59FC-7D25-42CE-B9A2-584E3EFE64F7}">
      <dgm:prSet phldrT="[Текст]"/>
      <dgm:spPr/>
      <dgm:t>
        <a:bodyPr/>
        <a:lstStyle/>
        <a:p>
          <a:r>
            <a:rPr lang="uz-Latn-UZ" b="1" dirty="0">
              <a:solidFill>
                <a:srgbClr val="0070C0"/>
              </a:solidFill>
              <a:latin typeface="Arial" pitchFamily="34" charset="0"/>
              <a:cs typeface="Arial" pitchFamily="34" charset="0"/>
            </a:rPr>
            <a:t>Baholash</a:t>
          </a:r>
          <a:endParaRPr lang="ru-RU" b="1" dirty="0">
            <a:solidFill>
              <a:srgbClr val="0070C0"/>
            </a:solidFill>
            <a:latin typeface="Arial" pitchFamily="34" charset="0"/>
            <a:cs typeface="Arial" pitchFamily="34" charset="0"/>
          </a:endParaRPr>
        </a:p>
      </dgm:t>
    </dgm:pt>
    <dgm:pt modelId="{574E826D-AED5-45F6-9119-819D48F03526}" type="parTrans" cxnId="{0E1DB2A2-97F7-46F2-AA1A-ED18BA90A2C8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E8C609F8-73C9-4359-856D-741B38FB7699}" type="sibTrans" cxnId="{0E1DB2A2-97F7-46F2-AA1A-ED18BA90A2C8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946368C4-A49A-472C-853E-E89EA1842A8F}">
      <dgm:prSet phldrT="[Текст]"/>
      <dgm:spPr/>
      <dgm:t>
        <a:bodyPr/>
        <a:lstStyle/>
        <a:p>
          <a:r>
            <a:rPr lang="uz-Latn-UZ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Tahlil qilish</a:t>
          </a:r>
          <a:endParaRPr lang="ru-RU" b="1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8407D11B-5706-464F-8462-7AA8DECAD39D}" type="parTrans" cxnId="{4501E9E9-A904-4EB7-B08D-68A4E85384A3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A33F217D-1BAC-4BA9-BE29-6546E99A2600}" type="sibTrans" cxnId="{4501E9E9-A904-4EB7-B08D-68A4E85384A3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9D7A2A82-15F7-481B-85B1-1CB92499C410}">
      <dgm:prSet phldrT="[Текст]"/>
      <dgm:spPr/>
      <dgm:t>
        <a:bodyPr/>
        <a:lstStyle/>
        <a:p>
          <a:r>
            <a:rPr lang="uz-Latn-UZ" b="1" dirty="0">
              <a:solidFill>
                <a:srgbClr val="0070C0"/>
              </a:solidFill>
              <a:latin typeface="Arial" pitchFamily="34" charset="0"/>
              <a:cs typeface="Arial" pitchFamily="34" charset="0"/>
            </a:rPr>
            <a:t>Eslab qolish</a:t>
          </a:r>
          <a:endParaRPr lang="ru-RU" b="1" dirty="0">
            <a:solidFill>
              <a:srgbClr val="0070C0"/>
            </a:solidFill>
            <a:latin typeface="Arial" pitchFamily="34" charset="0"/>
            <a:cs typeface="Arial" pitchFamily="34" charset="0"/>
          </a:endParaRPr>
        </a:p>
      </dgm:t>
    </dgm:pt>
    <dgm:pt modelId="{9898C648-D80F-428D-B8D3-21A27F8F6D6A}" type="parTrans" cxnId="{E3EF35EB-86BE-49AF-918F-D6566DB0EA43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A3180E7C-4637-4BAB-962F-C3EBF5097A16}" type="sibTrans" cxnId="{E3EF35EB-86BE-49AF-918F-D6566DB0EA43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1FFE5F8D-66EF-4938-84B0-06584D019488}">
      <dgm:prSet phldrT="[Текст]"/>
      <dgm:spPr/>
      <dgm:t>
        <a:bodyPr/>
        <a:lstStyle/>
        <a:p>
          <a:r>
            <a:rPr lang="uz-Latn-UZ" b="1" dirty="0">
              <a:solidFill>
                <a:srgbClr val="0070C0"/>
              </a:solidFill>
              <a:latin typeface="Arial" pitchFamily="34" charset="0"/>
              <a:cs typeface="Arial" pitchFamily="34" charset="0"/>
            </a:rPr>
            <a:t>Amalda qoʻllash</a:t>
          </a:r>
          <a:endParaRPr lang="ru-RU" b="1" dirty="0">
            <a:solidFill>
              <a:srgbClr val="0070C0"/>
            </a:solidFill>
            <a:latin typeface="Arial" pitchFamily="34" charset="0"/>
            <a:cs typeface="Arial" pitchFamily="34" charset="0"/>
          </a:endParaRPr>
        </a:p>
      </dgm:t>
    </dgm:pt>
    <dgm:pt modelId="{8F4A2DC0-9634-4D2B-9C94-E18AD84B9476}" type="parTrans" cxnId="{AE635AF9-D7D6-46C7-BCDB-DECA1396D31D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C165646B-5930-443C-A31A-4EF38C7AFD7E}" type="sibTrans" cxnId="{AE635AF9-D7D6-46C7-BCDB-DECA1396D31D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9E1135B2-6396-4500-8C58-590D3BF8093D}">
      <dgm:prSet phldrT="[Текст]"/>
      <dgm:spPr/>
      <dgm:t>
        <a:bodyPr/>
        <a:lstStyle/>
        <a:p>
          <a:r>
            <a:rPr lang="uz-Latn-UZ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Tushunish</a:t>
          </a:r>
          <a:endParaRPr lang="ru-RU" b="1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68FC74E1-F694-4914-AAE0-15D794B138CE}" type="parTrans" cxnId="{1A6322FB-084A-402E-9DA2-51C40CE74A3C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51D1B79E-AC19-467B-BCAC-702FE316EFF7}" type="sibTrans" cxnId="{1A6322FB-084A-402E-9DA2-51C40CE74A3C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68A4DC8B-340F-4D3F-94D6-4ED6239022F5}" type="pres">
      <dgm:prSet presAssocID="{B97AB7C6-6314-417D-99A5-457C40F616D7}" presName="compositeShape" presStyleCnt="0">
        <dgm:presLayoutVars>
          <dgm:dir/>
          <dgm:resizeHandles/>
        </dgm:presLayoutVars>
      </dgm:prSet>
      <dgm:spPr/>
    </dgm:pt>
    <dgm:pt modelId="{255F198B-1F2E-4F5A-9358-8EE0C5949AD1}" type="pres">
      <dgm:prSet presAssocID="{B97AB7C6-6314-417D-99A5-457C40F616D7}" presName="pyramid" presStyleLbl="node1" presStyleIdx="0" presStyleCnt="1" custLinFactNeighborX="5386" custLinFactNeighborY="39148"/>
      <dgm:spPr/>
    </dgm:pt>
    <dgm:pt modelId="{4B4BA60C-6D68-4FEB-A03A-AFA18A6CDDB2}" type="pres">
      <dgm:prSet presAssocID="{B97AB7C6-6314-417D-99A5-457C40F616D7}" presName="theList" presStyleCnt="0"/>
      <dgm:spPr/>
    </dgm:pt>
    <dgm:pt modelId="{BF30948E-DA3F-4A0B-86EC-740AAD3147A6}" type="pres">
      <dgm:prSet presAssocID="{0C98EB81-A0F1-4389-82A7-DCB3009BC628}" presName="aNode" presStyleLbl="fgAcc1" presStyleIdx="0" presStyleCnt="6" custLinFactNeighborX="533" custLinFactNeighborY="-28230">
        <dgm:presLayoutVars>
          <dgm:bulletEnabled val="1"/>
        </dgm:presLayoutVars>
      </dgm:prSet>
      <dgm:spPr/>
    </dgm:pt>
    <dgm:pt modelId="{420D63A9-8BD8-4C30-9C68-ECC451A61C39}" type="pres">
      <dgm:prSet presAssocID="{0C98EB81-A0F1-4389-82A7-DCB3009BC628}" presName="aSpace" presStyleCnt="0"/>
      <dgm:spPr/>
    </dgm:pt>
    <dgm:pt modelId="{08C1452A-22E5-4CA1-A8DB-12F4AECE0184}" type="pres">
      <dgm:prSet presAssocID="{1B1C59FC-7D25-42CE-B9A2-584E3EFE64F7}" presName="aNode" presStyleLbl="fgAcc1" presStyleIdx="1" presStyleCnt="6">
        <dgm:presLayoutVars>
          <dgm:bulletEnabled val="1"/>
        </dgm:presLayoutVars>
      </dgm:prSet>
      <dgm:spPr/>
    </dgm:pt>
    <dgm:pt modelId="{5A356D37-CE5D-4AAF-9A7E-8932E18C5DFD}" type="pres">
      <dgm:prSet presAssocID="{1B1C59FC-7D25-42CE-B9A2-584E3EFE64F7}" presName="aSpace" presStyleCnt="0"/>
      <dgm:spPr/>
    </dgm:pt>
    <dgm:pt modelId="{92A1AAC3-2CF0-4DD4-A90C-78BBF6713AAA}" type="pres">
      <dgm:prSet presAssocID="{946368C4-A49A-472C-853E-E89EA1842A8F}" presName="aNode" presStyleLbl="fgAcc1" presStyleIdx="2" presStyleCnt="6">
        <dgm:presLayoutVars>
          <dgm:bulletEnabled val="1"/>
        </dgm:presLayoutVars>
      </dgm:prSet>
      <dgm:spPr/>
    </dgm:pt>
    <dgm:pt modelId="{6DBFD8E6-C9A0-457F-94FF-7DCC079571BB}" type="pres">
      <dgm:prSet presAssocID="{946368C4-A49A-472C-853E-E89EA1842A8F}" presName="aSpace" presStyleCnt="0"/>
      <dgm:spPr/>
    </dgm:pt>
    <dgm:pt modelId="{E1A864D8-C05C-484E-9D22-2344436F8735}" type="pres">
      <dgm:prSet presAssocID="{1FFE5F8D-66EF-4938-84B0-06584D019488}" presName="aNode" presStyleLbl="fgAcc1" presStyleIdx="3" presStyleCnt="6" custLinFactNeighborX="-109">
        <dgm:presLayoutVars>
          <dgm:bulletEnabled val="1"/>
        </dgm:presLayoutVars>
      </dgm:prSet>
      <dgm:spPr/>
    </dgm:pt>
    <dgm:pt modelId="{2A34843D-FE04-4E26-A78A-8B3B2C35B546}" type="pres">
      <dgm:prSet presAssocID="{1FFE5F8D-66EF-4938-84B0-06584D019488}" presName="aSpace" presStyleCnt="0"/>
      <dgm:spPr/>
    </dgm:pt>
    <dgm:pt modelId="{5D439AE4-AE5E-4950-85F3-FAA6D4319BC7}" type="pres">
      <dgm:prSet presAssocID="{9E1135B2-6396-4500-8C58-590D3BF8093D}" presName="aNode" presStyleLbl="fgAcc1" presStyleIdx="4" presStyleCnt="6">
        <dgm:presLayoutVars>
          <dgm:bulletEnabled val="1"/>
        </dgm:presLayoutVars>
      </dgm:prSet>
      <dgm:spPr/>
    </dgm:pt>
    <dgm:pt modelId="{7AF22939-60FD-4CD8-A886-F8570F0F1AC4}" type="pres">
      <dgm:prSet presAssocID="{9E1135B2-6396-4500-8C58-590D3BF8093D}" presName="aSpace" presStyleCnt="0"/>
      <dgm:spPr/>
    </dgm:pt>
    <dgm:pt modelId="{FDF496D5-9D66-4A0B-9E78-FC2946BEED57}" type="pres">
      <dgm:prSet presAssocID="{9D7A2A82-15F7-481B-85B1-1CB92499C410}" presName="aNode" presStyleLbl="fgAcc1" presStyleIdx="5" presStyleCnt="6">
        <dgm:presLayoutVars>
          <dgm:bulletEnabled val="1"/>
        </dgm:presLayoutVars>
      </dgm:prSet>
      <dgm:spPr/>
    </dgm:pt>
    <dgm:pt modelId="{B60CF4FA-2A3B-4C1C-8692-5CCEF682EDA6}" type="pres">
      <dgm:prSet presAssocID="{9D7A2A82-15F7-481B-85B1-1CB92499C410}" presName="aSpace" presStyleCnt="0"/>
      <dgm:spPr/>
    </dgm:pt>
  </dgm:ptLst>
  <dgm:cxnLst>
    <dgm:cxn modelId="{0F88A92A-1BC8-45C7-B376-15A18946B796}" type="presOf" srcId="{946368C4-A49A-472C-853E-E89EA1842A8F}" destId="{92A1AAC3-2CF0-4DD4-A90C-78BBF6713AAA}" srcOrd="0" destOrd="0" presId="urn:microsoft.com/office/officeart/2005/8/layout/pyramid2"/>
    <dgm:cxn modelId="{CE466066-8A6B-4924-86E4-BB0F79C451F1}" type="presOf" srcId="{1FFE5F8D-66EF-4938-84B0-06584D019488}" destId="{E1A864D8-C05C-484E-9D22-2344436F8735}" srcOrd="0" destOrd="0" presId="urn:microsoft.com/office/officeart/2005/8/layout/pyramid2"/>
    <dgm:cxn modelId="{85148685-300B-4ED2-8EDE-2190B1103BA2}" type="presOf" srcId="{9E1135B2-6396-4500-8C58-590D3BF8093D}" destId="{5D439AE4-AE5E-4950-85F3-FAA6D4319BC7}" srcOrd="0" destOrd="0" presId="urn:microsoft.com/office/officeart/2005/8/layout/pyramid2"/>
    <dgm:cxn modelId="{28335E93-311F-4B20-9D8D-0A0D0512CB92}" type="presOf" srcId="{9D7A2A82-15F7-481B-85B1-1CB92499C410}" destId="{FDF496D5-9D66-4A0B-9E78-FC2946BEED57}" srcOrd="0" destOrd="0" presId="urn:microsoft.com/office/officeart/2005/8/layout/pyramid2"/>
    <dgm:cxn modelId="{0E1DB2A2-97F7-46F2-AA1A-ED18BA90A2C8}" srcId="{B97AB7C6-6314-417D-99A5-457C40F616D7}" destId="{1B1C59FC-7D25-42CE-B9A2-584E3EFE64F7}" srcOrd="1" destOrd="0" parTransId="{574E826D-AED5-45F6-9119-819D48F03526}" sibTransId="{E8C609F8-73C9-4359-856D-741B38FB7699}"/>
    <dgm:cxn modelId="{67FF7BD1-11AB-4C48-B4E3-059B2143C0D9}" type="presOf" srcId="{1B1C59FC-7D25-42CE-B9A2-584E3EFE64F7}" destId="{08C1452A-22E5-4CA1-A8DB-12F4AECE0184}" srcOrd="0" destOrd="0" presId="urn:microsoft.com/office/officeart/2005/8/layout/pyramid2"/>
    <dgm:cxn modelId="{4501E9E9-A904-4EB7-B08D-68A4E85384A3}" srcId="{B97AB7C6-6314-417D-99A5-457C40F616D7}" destId="{946368C4-A49A-472C-853E-E89EA1842A8F}" srcOrd="2" destOrd="0" parTransId="{8407D11B-5706-464F-8462-7AA8DECAD39D}" sibTransId="{A33F217D-1BAC-4BA9-BE29-6546E99A2600}"/>
    <dgm:cxn modelId="{D6FE27EB-A23C-4477-A395-79FD5DC9D023}" type="presOf" srcId="{B97AB7C6-6314-417D-99A5-457C40F616D7}" destId="{68A4DC8B-340F-4D3F-94D6-4ED6239022F5}" srcOrd="0" destOrd="0" presId="urn:microsoft.com/office/officeart/2005/8/layout/pyramid2"/>
    <dgm:cxn modelId="{E3EF35EB-86BE-49AF-918F-D6566DB0EA43}" srcId="{B97AB7C6-6314-417D-99A5-457C40F616D7}" destId="{9D7A2A82-15F7-481B-85B1-1CB92499C410}" srcOrd="5" destOrd="0" parTransId="{9898C648-D80F-428D-B8D3-21A27F8F6D6A}" sibTransId="{A3180E7C-4637-4BAB-962F-C3EBF5097A16}"/>
    <dgm:cxn modelId="{E3CE56F1-C79F-45AA-9C92-17E9127C962B}" type="presOf" srcId="{0C98EB81-A0F1-4389-82A7-DCB3009BC628}" destId="{BF30948E-DA3F-4A0B-86EC-740AAD3147A6}" srcOrd="0" destOrd="0" presId="urn:microsoft.com/office/officeart/2005/8/layout/pyramid2"/>
    <dgm:cxn modelId="{827655F8-127F-4D63-AE86-C44BD4765979}" srcId="{B97AB7C6-6314-417D-99A5-457C40F616D7}" destId="{0C98EB81-A0F1-4389-82A7-DCB3009BC628}" srcOrd="0" destOrd="0" parTransId="{8F01BA85-44FF-41DF-ACA4-F8AF3D9AE173}" sibTransId="{3B719246-88C3-4811-8F4D-2502ECF8DAFE}"/>
    <dgm:cxn modelId="{AE635AF9-D7D6-46C7-BCDB-DECA1396D31D}" srcId="{B97AB7C6-6314-417D-99A5-457C40F616D7}" destId="{1FFE5F8D-66EF-4938-84B0-06584D019488}" srcOrd="3" destOrd="0" parTransId="{8F4A2DC0-9634-4D2B-9C94-E18AD84B9476}" sibTransId="{C165646B-5930-443C-A31A-4EF38C7AFD7E}"/>
    <dgm:cxn modelId="{1A6322FB-084A-402E-9DA2-51C40CE74A3C}" srcId="{B97AB7C6-6314-417D-99A5-457C40F616D7}" destId="{9E1135B2-6396-4500-8C58-590D3BF8093D}" srcOrd="4" destOrd="0" parTransId="{68FC74E1-F694-4914-AAE0-15D794B138CE}" sibTransId="{51D1B79E-AC19-467B-BCAC-702FE316EFF7}"/>
    <dgm:cxn modelId="{C6CDF737-6AF8-492D-BC88-3D203B05B0AA}" type="presParOf" srcId="{68A4DC8B-340F-4D3F-94D6-4ED6239022F5}" destId="{255F198B-1F2E-4F5A-9358-8EE0C5949AD1}" srcOrd="0" destOrd="0" presId="urn:microsoft.com/office/officeart/2005/8/layout/pyramid2"/>
    <dgm:cxn modelId="{A593F1CB-12FC-44EB-A38B-6D4A722FEAED}" type="presParOf" srcId="{68A4DC8B-340F-4D3F-94D6-4ED6239022F5}" destId="{4B4BA60C-6D68-4FEB-A03A-AFA18A6CDDB2}" srcOrd="1" destOrd="0" presId="urn:microsoft.com/office/officeart/2005/8/layout/pyramid2"/>
    <dgm:cxn modelId="{2613B5BE-80CA-4AB9-955F-DD8881ADC220}" type="presParOf" srcId="{4B4BA60C-6D68-4FEB-A03A-AFA18A6CDDB2}" destId="{BF30948E-DA3F-4A0B-86EC-740AAD3147A6}" srcOrd="0" destOrd="0" presId="urn:microsoft.com/office/officeart/2005/8/layout/pyramid2"/>
    <dgm:cxn modelId="{8853659A-5C3F-4668-B5A6-0E1A2401F825}" type="presParOf" srcId="{4B4BA60C-6D68-4FEB-A03A-AFA18A6CDDB2}" destId="{420D63A9-8BD8-4C30-9C68-ECC451A61C39}" srcOrd="1" destOrd="0" presId="urn:microsoft.com/office/officeart/2005/8/layout/pyramid2"/>
    <dgm:cxn modelId="{43FEBD3C-E907-4568-8CD5-41E9B83186B5}" type="presParOf" srcId="{4B4BA60C-6D68-4FEB-A03A-AFA18A6CDDB2}" destId="{08C1452A-22E5-4CA1-A8DB-12F4AECE0184}" srcOrd="2" destOrd="0" presId="urn:microsoft.com/office/officeart/2005/8/layout/pyramid2"/>
    <dgm:cxn modelId="{14329E69-E6EB-4D7E-A08B-E4D04122A303}" type="presParOf" srcId="{4B4BA60C-6D68-4FEB-A03A-AFA18A6CDDB2}" destId="{5A356D37-CE5D-4AAF-9A7E-8932E18C5DFD}" srcOrd="3" destOrd="0" presId="urn:microsoft.com/office/officeart/2005/8/layout/pyramid2"/>
    <dgm:cxn modelId="{6D17296B-5312-4B72-9590-D899D5D78EA8}" type="presParOf" srcId="{4B4BA60C-6D68-4FEB-A03A-AFA18A6CDDB2}" destId="{92A1AAC3-2CF0-4DD4-A90C-78BBF6713AAA}" srcOrd="4" destOrd="0" presId="urn:microsoft.com/office/officeart/2005/8/layout/pyramid2"/>
    <dgm:cxn modelId="{FE9BB9CC-73B7-4788-A5CB-15EA404FB2E9}" type="presParOf" srcId="{4B4BA60C-6D68-4FEB-A03A-AFA18A6CDDB2}" destId="{6DBFD8E6-C9A0-457F-94FF-7DCC079571BB}" srcOrd="5" destOrd="0" presId="urn:microsoft.com/office/officeart/2005/8/layout/pyramid2"/>
    <dgm:cxn modelId="{9ED49063-37D6-4A72-B124-A96FE409AD2C}" type="presParOf" srcId="{4B4BA60C-6D68-4FEB-A03A-AFA18A6CDDB2}" destId="{E1A864D8-C05C-484E-9D22-2344436F8735}" srcOrd="6" destOrd="0" presId="urn:microsoft.com/office/officeart/2005/8/layout/pyramid2"/>
    <dgm:cxn modelId="{6A2F3FED-F1ED-4CA0-A6D2-BE5CA9DE03D1}" type="presParOf" srcId="{4B4BA60C-6D68-4FEB-A03A-AFA18A6CDDB2}" destId="{2A34843D-FE04-4E26-A78A-8B3B2C35B546}" srcOrd="7" destOrd="0" presId="urn:microsoft.com/office/officeart/2005/8/layout/pyramid2"/>
    <dgm:cxn modelId="{0E6CB3D4-6621-4073-9447-0C877EF04892}" type="presParOf" srcId="{4B4BA60C-6D68-4FEB-A03A-AFA18A6CDDB2}" destId="{5D439AE4-AE5E-4950-85F3-FAA6D4319BC7}" srcOrd="8" destOrd="0" presId="urn:microsoft.com/office/officeart/2005/8/layout/pyramid2"/>
    <dgm:cxn modelId="{6ECCEF48-1F1A-40E7-84C5-6F878C5FB44A}" type="presParOf" srcId="{4B4BA60C-6D68-4FEB-A03A-AFA18A6CDDB2}" destId="{7AF22939-60FD-4CD8-A886-F8570F0F1AC4}" srcOrd="9" destOrd="0" presId="urn:microsoft.com/office/officeart/2005/8/layout/pyramid2"/>
    <dgm:cxn modelId="{1AFB7696-3E58-4BA9-A90D-38E1DEB36D24}" type="presParOf" srcId="{4B4BA60C-6D68-4FEB-A03A-AFA18A6CDDB2}" destId="{FDF496D5-9D66-4A0B-9E78-FC2946BEED57}" srcOrd="10" destOrd="0" presId="urn:microsoft.com/office/officeart/2005/8/layout/pyramid2"/>
    <dgm:cxn modelId="{4F8CBB30-B86E-4662-802A-C577DECD698C}" type="presParOf" srcId="{4B4BA60C-6D68-4FEB-A03A-AFA18A6CDDB2}" destId="{B60CF4FA-2A3B-4C1C-8692-5CCEF682EDA6}" srcOrd="1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78685F5-5345-44DE-9C28-AD41153DBF76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AD395ED-35FC-48BC-9E53-6B6CC8AE1FC1}">
      <dgm:prSet phldrT="[Текст]" custT="1"/>
      <dgm:spPr>
        <a:solidFill>
          <a:srgbClr val="002060"/>
        </a:solidFill>
      </dgm:spPr>
      <dgm:t>
        <a:bodyPr/>
        <a:lstStyle/>
        <a:p>
          <a:r>
            <a:rPr lang="en-US" sz="2000" dirty="0" err="1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Baholash</a:t>
          </a:r>
          <a:r>
            <a:rPr lang="en-US" sz="2000" dirty="0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 </a:t>
          </a:r>
          <a:r>
            <a:rPr lang="en-US" sz="2000" dirty="0" err="1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jarayonini</a:t>
          </a:r>
          <a:r>
            <a:rPr lang="en-US" sz="2000" dirty="0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 tashkil </a:t>
          </a:r>
          <a:r>
            <a:rPr lang="en-US" sz="2000" dirty="0" err="1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etish</a:t>
          </a:r>
          <a:endParaRPr lang="ru-RU" sz="2000" dirty="0">
            <a:solidFill>
              <a:schemeClr val="bg1"/>
            </a:solidFill>
            <a:latin typeface="Arial Narrow" panose="020B0606020202030204" pitchFamily="34" charset="0"/>
            <a:cs typeface="Arial" pitchFamily="34" charset="0"/>
          </a:endParaRPr>
        </a:p>
      </dgm:t>
    </dgm:pt>
    <dgm:pt modelId="{65F90CC0-28B9-4FB9-919B-61B9B3020151}" type="parTrans" cxnId="{75F25A21-7D95-4261-860C-40A7D74AB702}">
      <dgm:prSet/>
      <dgm:spPr/>
      <dgm:t>
        <a:bodyPr/>
        <a:lstStyle/>
        <a:p>
          <a:endParaRPr lang="ru-RU" sz="2400">
            <a:latin typeface="Arial" pitchFamily="34" charset="0"/>
            <a:cs typeface="Arial" pitchFamily="34" charset="0"/>
          </a:endParaRPr>
        </a:p>
      </dgm:t>
    </dgm:pt>
    <dgm:pt modelId="{179B4D07-94E0-46B6-9027-E809189A55FB}" type="sibTrans" cxnId="{75F25A21-7D95-4261-860C-40A7D74AB702}">
      <dgm:prSet custT="1"/>
      <dgm:spPr/>
      <dgm:t>
        <a:bodyPr/>
        <a:lstStyle/>
        <a:p>
          <a:endParaRPr lang="ru-RU" sz="3600">
            <a:latin typeface="Arial" pitchFamily="34" charset="0"/>
            <a:cs typeface="Arial" pitchFamily="34" charset="0"/>
          </a:endParaRPr>
        </a:p>
      </dgm:t>
    </dgm:pt>
    <dgm:pt modelId="{2BA698B2-C254-4437-8590-0356A36746EA}">
      <dgm:prSet phldrT="[Текст]" custT="1"/>
      <dgm:spPr>
        <a:solidFill>
          <a:srgbClr val="009999"/>
        </a:solidFill>
      </dgm:spPr>
      <dgm:t>
        <a:bodyPr/>
        <a:lstStyle/>
        <a:p>
          <a:r>
            <a:rPr lang="en-US" sz="2000" dirty="0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O</a:t>
          </a:r>
          <a:r>
            <a:rPr lang="uz-Latn-UZ" sz="2000" dirty="0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ʻqituvchi tomonidan i</a:t>
          </a:r>
          <a:r>
            <a:rPr lang="en-US" sz="2000" dirty="0" err="1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shlarni</a:t>
          </a:r>
          <a:r>
            <a:rPr lang="en-US" sz="2000" dirty="0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 </a:t>
          </a:r>
          <a:r>
            <a:rPr lang="en-US" sz="2000" dirty="0" err="1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mezonlar</a:t>
          </a:r>
          <a:r>
            <a:rPr lang="en-US" sz="2000" dirty="0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 </a:t>
          </a:r>
          <a:r>
            <a:rPr lang="en-US" sz="2000" dirty="0" err="1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asosida</a:t>
          </a:r>
          <a:r>
            <a:rPr lang="en-US" sz="2000" dirty="0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 </a:t>
          </a:r>
          <a:r>
            <a:rPr lang="en-US" sz="2000" dirty="0" err="1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tekshirish</a:t>
          </a:r>
          <a:endParaRPr lang="ru-RU" sz="2000" dirty="0">
            <a:solidFill>
              <a:schemeClr val="bg1"/>
            </a:solidFill>
            <a:latin typeface="Arial Narrow" panose="020B0606020202030204" pitchFamily="34" charset="0"/>
            <a:cs typeface="Arial" pitchFamily="34" charset="0"/>
          </a:endParaRPr>
        </a:p>
      </dgm:t>
    </dgm:pt>
    <dgm:pt modelId="{736B6231-8BF3-4D02-9FA1-220650B5D8CF}" type="parTrans" cxnId="{FB2DC70A-914A-4670-86AE-9195B75C1EF1}">
      <dgm:prSet/>
      <dgm:spPr/>
      <dgm:t>
        <a:bodyPr/>
        <a:lstStyle/>
        <a:p>
          <a:endParaRPr lang="ru-RU" sz="2400">
            <a:latin typeface="Arial" pitchFamily="34" charset="0"/>
            <a:cs typeface="Arial" pitchFamily="34" charset="0"/>
          </a:endParaRPr>
        </a:p>
      </dgm:t>
    </dgm:pt>
    <dgm:pt modelId="{15490226-610A-4181-90DA-4F49E2FCB170}" type="sibTrans" cxnId="{FB2DC70A-914A-4670-86AE-9195B75C1EF1}">
      <dgm:prSet custT="1"/>
      <dgm:spPr/>
      <dgm:t>
        <a:bodyPr/>
        <a:lstStyle/>
        <a:p>
          <a:endParaRPr lang="ru-RU" sz="3600">
            <a:latin typeface="Arial" pitchFamily="34" charset="0"/>
            <a:cs typeface="Arial" pitchFamily="34" charset="0"/>
          </a:endParaRPr>
        </a:p>
      </dgm:t>
    </dgm:pt>
    <dgm:pt modelId="{88C04C1B-F53E-4D3F-88C1-58B29391D0B4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000" dirty="0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O</a:t>
          </a:r>
          <a:r>
            <a:rPr lang="uz-Latn-UZ" sz="2000" dirty="0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ʻqituvchi tomonidan natijalarni tahlil qilish</a:t>
          </a:r>
          <a:endParaRPr lang="ru-RU" sz="2000" dirty="0">
            <a:solidFill>
              <a:schemeClr val="bg1"/>
            </a:solidFill>
            <a:latin typeface="Arial Narrow" panose="020B0606020202030204" pitchFamily="34" charset="0"/>
            <a:cs typeface="Arial" pitchFamily="34" charset="0"/>
          </a:endParaRPr>
        </a:p>
      </dgm:t>
    </dgm:pt>
    <dgm:pt modelId="{9D1D3667-09B6-475D-8A7F-1560CC34F64A}" type="parTrans" cxnId="{C451792A-29C6-4C93-ABCD-BE802DACFFA6}">
      <dgm:prSet/>
      <dgm:spPr/>
      <dgm:t>
        <a:bodyPr/>
        <a:lstStyle/>
        <a:p>
          <a:endParaRPr lang="ru-RU" sz="2400">
            <a:latin typeface="Arial" pitchFamily="34" charset="0"/>
            <a:cs typeface="Arial" pitchFamily="34" charset="0"/>
          </a:endParaRPr>
        </a:p>
      </dgm:t>
    </dgm:pt>
    <dgm:pt modelId="{A6B802C9-C757-4C05-8107-4038ADA11F67}" type="sibTrans" cxnId="{C451792A-29C6-4C93-ABCD-BE802DACFFA6}">
      <dgm:prSet custT="1"/>
      <dgm:spPr/>
      <dgm:t>
        <a:bodyPr/>
        <a:lstStyle/>
        <a:p>
          <a:endParaRPr lang="ru-RU" sz="3600">
            <a:latin typeface="Arial" pitchFamily="34" charset="0"/>
            <a:cs typeface="Arial" pitchFamily="34" charset="0"/>
          </a:endParaRPr>
        </a:p>
      </dgm:t>
    </dgm:pt>
    <dgm:pt modelId="{23DC40F6-2CEA-4D80-8822-470081BE78CF}">
      <dgm:prSet phldrT="[Текст]" custT="1"/>
      <dgm:spPr>
        <a:solidFill>
          <a:srgbClr val="009999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uz-Latn-UZ" sz="24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  <a:p>
          <a:pPr marL="0" marR="0" indent="0" defTabSz="13779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uz-Latn-UZ" sz="2000" dirty="0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Oʻquvchilar bilan xatolar ustida ishlash</a:t>
          </a:r>
          <a:endParaRPr lang="en-US" sz="2000" dirty="0">
            <a:solidFill>
              <a:schemeClr val="bg1"/>
            </a:solidFill>
            <a:latin typeface="Arial Narrow" panose="020B0606020202030204" pitchFamily="34" charset="0"/>
            <a:cs typeface="Arial" pitchFamily="34" charset="0"/>
          </a:endParaRPr>
        </a:p>
        <a:p>
          <a:pPr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F9DDEDAA-5C0A-469D-96B8-D9BDBCA5539E}" type="parTrans" cxnId="{43FD7A14-9A0A-4CC6-9912-63ED216591FD}">
      <dgm:prSet/>
      <dgm:spPr/>
      <dgm:t>
        <a:bodyPr/>
        <a:lstStyle/>
        <a:p>
          <a:endParaRPr lang="ru-RU" sz="2400">
            <a:latin typeface="Arial" pitchFamily="34" charset="0"/>
            <a:cs typeface="Arial" pitchFamily="34" charset="0"/>
          </a:endParaRPr>
        </a:p>
      </dgm:t>
    </dgm:pt>
    <dgm:pt modelId="{98615058-FE4E-4C0B-96C0-3F290D55853F}" type="sibTrans" cxnId="{43FD7A14-9A0A-4CC6-9912-63ED216591FD}">
      <dgm:prSet/>
      <dgm:spPr/>
      <dgm:t>
        <a:bodyPr/>
        <a:lstStyle/>
        <a:p>
          <a:endParaRPr lang="ru-RU" sz="2400">
            <a:latin typeface="Arial" pitchFamily="34" charset="0"/>
            <a:cs typeface="Arial" pitchFamily="34" charset="0"/>
          </a:endParaRPr>
        </a:p>
      </dgm:t>
    </dgm:pt>
    <dgm:pt modelId="{8DF2A888-F142-464F-937D-C1745924BF40}">
      <dgm:prSet phldrT="[Текст]" custT="1"/>
      <dgm:spPr>
        <a:solidFill>
          <a:srgbClr val="002060"/>
        </a:solidFill>
      </dgm:spPr>
      <dgm:t>
        <a:bodyPr/>
        <a:lstStyle/>
        <a:p>
          <a:pPr marL="0" marR="0" indent="0" defTabSz="13779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uz-Latn-UZ" sz="2000" dirty="0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Metod birlashmada taʼlim jarayonidagi boʻshliqlarni aniqlab, metodologiya boʻyicha tajriba almashish</a:t>
          </a:r>
          <a:endParaRPr lang="ru-RU" sz="2000" dirty="0">
            <a:solidFill>
              <a:schemeClr val="bg1"/>
            </a:solidFill>
            <a:latin typeface="Arial Narrow" panose="020B0606020202030204" pitchFamily="34" charset="0"/>
            <a:cs typeface="Arial" pitchFamily="34" charset="0"/>
          </a:endParaRPr>
        </a:p>
      </dgm:t>
    </dgm:pt>
    <dgm:pt modelId="{084A0A5E-5A4A-438F-BCAD-A0D0114AFA03}" type="parTrans" cxnId="{8381DDFD-273A-4C52-9EB0-C0924852F7CA}">
      <dgm:prSet/>
      <dgm:spPr/>
      <dgm:t>
        <a:bodyPr/>
        <a:lstStyle/>
        <a:p>
          <a:endParaRPr lang="ru-RU" sz="2400">
            <a:latin typeface="Arial" pitchFamily="34" charset="0"/>
            <a:cs typeface="Arial" pitchFamily="34" charset="0"/>
          </a:endParaRPr>
        </a:p>
      </dgm:t>
    </dgm:pt>
    <dgm:pt modelId="{0AEBCAB9-0A82-4842-8CDA-0D76F7E9DD45}" type="sibTrans" cxnId="{8381DDFD-273A-4C52-9EB0-C0924852F7CA}">
      <dgm:prSet custT="1"/>
      <dgm:spPr/>
      <dgm:t>
        <a:bodyPr/>
        <a:lstStyle/>
        <a:p>
          <a:endParaRPr lang="ru-RU" sz="3600">
            <a:latin typeface="Arial" pitchFamily="34" charset="0"/>
            <a:cs typeface="Arial" pitchFamily="34" charset="0"/>
          </a:endParaRPr>
        </a:p>
      </dgm:t>
    </dgm:pt>
    <dgm:pt modelId="{82FF00AB-42A5-4263-81EB-E24DB86A1EEB}" type="pres">
      <dgm:prSet presAssocID="{E78685F5-5345-44DE-9C28-AD41153DBF76}" presName="outerComposite" presStyleCnt="0">
        <dgm:presLayoutVars>
          <dgm:chMax val="5"/>
          <dgm:dir/>
          <dgm:resizeHandles val="exact"/>
        </dgm:presLayoutVars>
      </dgm:prSet>
      <dgm:spPr/>
    </dgm:pt>
    <dgm:pt modelId="{E329BD61-CE01-4681-9CF1-8F5CF2AA2DF8}" type="pres">
      <dgm:prSet presAssocID="{E78685F5-5345-44DE-9C28-AD41153DBF76}" presName="dummyMaxCanvas" presStyleCnt="0">
        <dgm:presLayoutVars/>
      </dgm:prSet>
      <dgm:spPr/>
    </dgm:pt>
    <dgm:pt modelId="{2BCFB7CD-6239-4AD4-B531-587293AAF3E9}" type="pres">
      <dgm:prSet presAssocID="{E78685F5-5345-44DE-9C28-AD41153DBF76}" presName="FiveNodes_1" presStyleLbl="node1" presStyleIdx="0" presStyleCnt="5">
        <dgm:presLayoutVars>
          <dgm:bulletEnabled val="1"/>
        </dgm:presLayoutVars>
      </dgm:prSet>
      <dgm:spPr/>
    </dgm:pt>
    <dgm:pt modelId="{49BFA053-1D65-42FE-8B0E-821F032E22E7}" type="pres">
      <dgm:prSet presAssocID="{E78685F5-5345-44DE-9C28-AD41153DBF76}" presName="FiveNodes_2" presStyleLbl="node1" presStyleIdx="1" presStyleCnt="5">
        <dgm:presLayoutVars>
          <dgm:bulletEnabled val="1"/>
        </dgm:presLayoutVars>
      </dgm:prSet>
      <dgm:spPr/>
    </dgm:pt>
    <dgm:pt modelId="{BA55CF65-A4F8-4EDE-B7D5-181144107329}" type="pres">
      <dgm:prSet presAssocID="{E78685F5-5345-44DE-9C28-AD41153DBF76}" presName="FiveNodes_3" presStyleLbl="node1" presStyleIdx="2" presStyleCnt="5">
        <dgm:presLayoutVars>
          <dgm:bulletEnabled val="1"/>
        </dgm:presLayoutVars>
      </dgm:prSet>
      <dgm:spPr/>
    </dgm:pt>
    <dgm:pt modelId="{71D89A05-076F-4203-87EB-904D19C19D34}" type="pres">
      <dgm:prSet presAssocID="{E78685F5-5345-44DE-9C28-AD41153DBF76}" presName="FiveNodes_4" presStyleLbl="node1" presStyleIdx="3" presStyleCnt="5" custScaleX="103788">
        <dgm:presLayoutVars>
          <dgm:bulletEnabled val="1"/>
        </dgm:presLayoutVars>
      </dgm:prSet>
      <dgm:spPr/>
    </dgm:pt>
    <dgm:pt modelId="{A1638158-CAC5-48C1-9675-622F36747A65}" type="pres">
      <dgm:prSet presAssocID="{E78685F5-5345-44DE-9C28-AD41153DBF76}" presName="FiveNodes_5" presStyleLbl="node1" presStyleIdx="4" presStyleCnt="5">
        <dgm:presLayoutVars>
          <dgm:bulletEnabled val="1"/>
        </dgm:presLayoutVars>
      </dgm:prSet>
      <dgm:spPr/>
    </dgm:pt>
    <dgm:pt modelId="{81CB5BBA-D818-4F20-9FDC-4A99123EA978}" type="pres">
      <dgm:prSet presAssocID="{E78685F5-5345-44DE-9C28-AD41153DBF76}" presName="FiveConn_1-2" presStyleLbl="fgAccFollowNode1" presStyleIdx="0" presStyleCnt="4">
        <dgm:presLayoutVars>
          <dgm:bulletEnabled val="1"/>
        </dgm:presLayoutVars>
      </dgm:prSet>
      <dgm:spPr/>
    </dgm:pt>
    <dgm:pt modelId="{AB1BE76D-6F7B-4978-8F0C-D33D7B491AD7}" type="pres">
      <dgm:prSet presAssocID="{E78685F5-5345-44DE-9C28-AD41153DBF76}" presName="FiveConn_2-3" presStyleLbl="fgAccFollowNode1" presStyleIdx="1" presStyleCnt="4">
        <dgm:presLayoutVars>
          <dgm:bulletEnabled val="1"/>
        </dgm:presLayoutVars>
      </dgm:prSet>
      <dgm:spPr/>
    </dgm:pt>
    <dgm:pt modelId="{70B83385-C419-4B1F-A641-262BA7CB2188}" type="pres">
      <dgm:prSet presAssocID="{E78685F5-5345-44DE-9C28-AD41153DBF76}" presName="FiveConn_3-4" presStyleLbl="fgAccFollowNode1" presStyleIdx="2" presStyleCnt="4">
        <dgm:presLayoutVars>
          <dgm:bulletEnabled val="1"/>
        </dgm:presLayoutVars>
      </dgm:prSet>
      <dgm:spPr/>
    </dgm:pt>
    <dgm:pt modelId="{F6FFF1BA-46AB-41CE-92FC-B9E6D0B5D77D}" type="pres">
      <dgm:prSet presAssocID="{E78685F5-5345-44DE-9C28-AD41153DBF76}" presName="FiveConn_4-5" presStyleLbl="fgAccFollowNode1" presStyleIdx="3" presStyleCnt="4">
        <dgm:presLayoutVars>
          <dgm:bulletEnabled val="1"/>
        </dgm:presLayoutVars>
      </dgm:prSet>
      <dgm:spPr/>
    </dgm:pt>
    <dgm:pt modelId="{5C583546-48AD-4D6B-908F-3F73C08A2876}" type="pres">
      <dgm:prSet presAssocID="{E78685F5-5345-44DE-9C28-AD41153DBF76}" presName="FiveNodes_1_text" presStyleLbl="node1" presStyleIdx="4" presStyleCnt="5">
        <dgm:presLayoutVars>
          <dgm:bulletEnabled val="1"/>
        </dgm:presLayoutVars>
      </dgm:prSet>
      <dgm:spPr/>
    </dgm:pt>
    <dgm:pt modelId="{B3438F64-8A8B-411D-973E-69A27EA3913A}" type="pres">
      <dgm:prSet presAssocID="{E78685F5-5345-44DE-9C28-AD41153DBF76}" presName="FiveNodes_2_text" presStyleLbl="node1" presStyleIdx="4" presStyleCnt="5">
        <dgm:presLayoutVars>
          <dgm:bulletEnabled val="1"/>
        </dgm:presLayoutVars>
      </dgm:prSet>
      <dgm:spPr/>
    </dgm:pt>
    <dgm:pt modelId="{DE37EB5C-4A36-4993-8D3C-A1659E698A9F}" type="pres">
      <dgm:prSet presAssocID="{E78685F5-5345-44DE-9C28-AD41153DBF76}" presName="FiveNodes_3_text" presStyleLbl="node1" presStyleIdx="4" presStyleCnt="5">
        <dgm:presLayoutVars>
          <dgm:bulletEnabled val="1"/>
        </dgm:presLayoutVars>
      </dgm:prSet>
      <dgm:spPr/>
    </dgm:pt>
    <dgm:pt modelId="{08105B49-C174-4426-B179-F32DBFBB10D0}" type="pres">
      <dgm:prSet presAssocID="{E78685F5-5345-44DE-9C28-AD41153DBF76}" presName="FiveNodes_4_text" presStyleLbl="node1" presStyleIdx="4" presStyleCnt="5">
        <dgm:presLayoutVars>
          <dgm:bulletEnabled val="1"/>
        </dgm:presLayoutVars>
      </dgm:prSet>
      <dgm:spPr/>
    </dgm:pt>
    <dgm:pt modelId="{12F93577-3F23-4963-AC65-7F8712998345}" type="pres">
      <dgm:prSet presAssocID="{E78685F5-5345-44DE-9C28-AD41153DBF76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CE786200-17E0-4DB4-8F23-EF6EA8E64047}" type="presOf" srcId="{2BA698B2-C254-4437-8590-0356A36746EA}" destId="{49BFA053-1D65-42FE-8B0E-821F032E22E7}" srcOrd="0" destOrd="0" presId="urn:microsoft.com/office/officeart/2005/8/layout/vProcess5"/>
    <dgm:cxn modelId="{5384D801-50A9-4A3E-AF4B-8F754B7E8CA8}" type="presOf" srcId="{23DC40F6-2CEA-4D80-8822-470081BE78CF}" destId="{12F93577-3F23-4963-AC65-7F8712998345}" srcOrd="1" destOrd="0" presId="urn:microsoft.com/office/officeart/2005/8/layout/vProcess5"/>
    <dgm:cxn modelId="{FB2DC70A-914A-4670-86AE-9195B75C1EF1}" srcId="{E78685F5-5345-44DE-9C28-AD41153DBF76}" destId="{2BA698B2-C254-4437-8590-0356A36746EA}" srcOrd="1" destOrd="0" parTransId="{736B6231-8BF3-4D02-9FA1-220650B5D8CF}" sibTransId="{15490226-610A-4181-90DA-4F49E2FCB170}"/>
    <dgm:cxn modelId="{43FD7A14-9A0A-4CC6-9912-63ED216591FD}" srcId="{E78685F5-5345-44DE-9C28-AD41153DBF76}" destId="{23DC40F6-2CEA-4D80-8822-470081BE78CF}" srcOrd="4" destOrd="0" parTransId="{F9DDEDAA-5C0A-469D-96B8-D9BDBCA5539E}" sibTransId="{98615058-FE4E-4C0B-96C0-3F290D55853F}"/>
    <dgm:cxn modelId="{75F25A21-7D95-4261-860C-40A7D74AB702}" srcId="{E78685F5-5345-44DE-9C28-AD41153DBF76}" destId="{3AD395ED-35FC-48BC-9E53-6B6CC8AE1FC1}" srcOrd="0" destOrd="0" parTransId="{65F90CC0-28B9-4FB9-919B-61B9B3020151}" sibTransId="{179B4D07-94E0-46B6-9027-E809189A55FB}"/>
    <dgm:cxn modelId="{C451792A-29C6-4C93-ABCD-BE802DACFFA6}" srcId="{E78685F5-5345-44DE-9C28-AD41153DBF76}" destId="{88C04C1B-F53E-4D3F-88C1-58B29391D0B4}" srcOrd="2" destOrd="0" parTransId="{9D1D3667-09B6-475D-8A7F-1560CC34F64A}" sibTransId="{A6B802C9-C757-4C05-8107-4038ADA11F67}"/>
    <dgm:cxn modelId="{D64D8561-3A05-401D-9A13-7CA5A275E248}" type="presOf" srcId="{8DF2A888-F142-464F-937D-C1745924BF40}" destId="{08105B49-C174-4426-B179-F32DBFBB10D0}" srcOrd="1" destOrd="0" presId="urn:microsoft.com/office/officeart/2005/8/layout/vProcess5"/>
    <dgm:cxn modelId="{7866436A-1C35-42CB-AB18-389695A33DA9}" type="presOf" srcId="{2BA698B2-C254-4437-8590-0356A36746EA}" destId="{B3438F64-8A8B-411D-973E-69A27EA3913A}" srcOrd="1" destOrd="0" presId="urn:microsoft.com/office/officeart/2005/8/layout/vProcess5"/>
    <dgm:cxn modelId="{F2C4E26F-CE5F-4734-9467-9AE07C329F1E}" type="presOf" srcId="{179B4D07-94E0-46B6-9027-E809189A55FB}" destId="{81CB5BBA-D818-4F20-9FDC-4A99123EA978}" srcOrd="0" destOrd="0" presId="urn:microsoft.com/office/officeart/2005/8/layout/vProcess5"/>
    <dgm:cxn modelId="{A6580970-8AD5-4B59-B5C8-F5FA8E48404F}" type="presOf" srcId="{15490226-610A-4181-90DA-4F49E2FCB170}" destId="{AB1BE76D-6F7B-4978-8F0C-D33D7B491AD7}" srcOrd="0" destOrd="0" presId="urn:microsoft.com/office/officeart/2005/8/layout/vProcess5"/>
    <dgm:cxn modelId="{E13EF870-51A8-43D1-AB84-6007C95F01D2}" type="presOf" srcId="{E78685F5-5345-44DE-9C28-AD41153DBF76}" destId="{82FF00AB-42A5-4263-81EB-E24DB86A1EEB}" srcOrd="0" destOrd="0" presId="urn:microsoft.com/office/officeart/2005/8/layout/vProcess5"/>
    <dgm:cxn modelId="{E12F1573-D316-45A6-BFBB-C00B31246CDA}" type="presOf" srcId="{0AEBCAB9-0A82-4842-8CDA-0D76F7E9DD45}" destId="{F6FFF1BA-46AB-41CE-92FC-B9E6D0B5D77D}" srcOrd="0" destOrd="0" presId="urn:microsoft.com/office/officeart/2005/8/layout/vProcess5"/>
    <dgm:cxn modelId="{21409253-889C-4522-A241-418FD4180FA0}" type="presOf" srcId="{88C04C1B-F53E-4D3F-88C1-58B29391D0B4}" destId="{DE37EB5C-4A36-4993-8D3C-A1659E698A9F}" srcOrd="1" destOrd="0" presId="urn:microsoft.com/office/officeart/2005/8/layout/vProcess5"/>
    <dgm:cxn modelId="{2D4E029A-B213-46AF-904E-6F1BDB2F986F}" type="presOf" srcId="{3AD395ED-35FC-48BC-9E53-6B6CC8AE1FC1}" destId="{5C583546-48AD-4D6B-908F-3F73C08A2876}" srcOrd="1" destOrd="0" presId="urn:microsoft.com/office/officeart/2005/8/layout/vProcess5"/>
    <dgm:cxn modelId="{0D0B1DA9-EF3D-4390-888F-D5DEDC4C8462}" type="presOf" srcId="{88C04C1B-F53E-4D3F-88C1-58B29391D0B4}" destId="{BA55CF65-A4F8-4EDE-B7D5-181144107329}" srcOrd="0" destOrd="0" presId="urn:microsoft.com/office/officeart/2005/8/layout/vProcess5"/>
    <dgm:cxn modelId="{64CFC9BC-4F4C-40F7-BDBA-A0EDD8D53EA2}" type="presOf" srcId="{A6B802C9-C757-4C05-8107-4038ADA11F67}" destId="{70B83385-C419-4B1F-A641-262BA7CB2188}" srcOrd="0" destOrd="0" presId="urn:microsoft.com/office/officeart/2005/8/layout/vProcess5"/>
    <dgm:cxn modelId="{AC56B5C3-5741-4566-91F8-EB139D408792}" type="presOf" srcId="{23DC40F6-2CEA-4D80-8822-470081BE78CF}" destId="{A1638158-CAC5-48C1-9675-622F36747A65}" srcOrd="0" destOrd="0" presId="urn:microsoft.com/office/officeart/2005/8/layout/vProcess5"/>
    <dgm:cxn modelId="{5293BDCA-6E28-44C8-A63B-FC4AE254BE9B}" type="presOf" srcId="{3AD395ED-35FC-48BC-9E53-6B6CC8AE1FC1}" destId="{2BCFB7CD-6239-4AD4-B531-587293AAF3E9}" srcOrd="0" destOrd="0" presId="urn:microsoft.com/office/officeart/2005/8/layout/vProcess5"/>
    <dgm:cxn modelId="{B0F916D4-FA81-43DA-BEFB-928A3DE14FA5}" type="presOf" srcId="{8DF2A888-F142-464F-937D-C1745924BF40}" destId="{71D89A05-076F-4203-87EB-904D19C19D34}" srcOrd="0" destOrd="0" presId="urn:microsoft.com/office/officeart/2005/8/layout/vProcess5"/>
    <dgm:cxn modelId="{8381DDFD-273A-4C52-9EB0-C0924852F7CA}" srcId="{E78685F5-5345-44DE-9C28-AD41153DBF76}" destId="{8DF2A888-F142-464F-937D-C1745924BF40}" srcOrd="3" destOrd="0" parTransId="{084A0A5E-5A4A-438F-BCAD-A0D0114AFA03}" sibTransId="{0AEBCAB9-0A82-4842-8CDA-0D76F7E9DD45}"/>
    <dgm:cxn modelId="{659AC728-288D-4C7D-8EB5-72E19F33D81B}" type="presParOf" srcId="{82FF00AB-42A5-4263-81EB-E24DB86A1EEB}" destId="{E329BD61-CE01-4681-9CF1-8F5CF2AA2DF8}" srcOrd="0" destOrd="0" presId="urn:microsoft.com/office/officeart/2005/8/layout/vProcess5"/>
    <dgm:cxn modelId="{5A854A46-8B5B-48A5-A303-206A7B9435B9}" type="presParOf" srcId="{82FF00AB-42A5-4263-81EB-E24DB86A1EEB}" destId="{2BCFB7CD-6239-4AD4-B531-587293AAF3E9}" srcOrd="1" destOrd="0" presId="urn:microsoft.com/office/officeart/2005/8/layout/vProcess5"/>
    <dgm:cxn modelId="{360D7E7C-F145-4486-A8EB-A8AC305E2C35}" type="presParOf" srcId="{82FF00AB-42A5-4263-81EB-E24DB86A1EEB}" destId="{49BFA053-1D65-42FE-8B0E-821F032E22E7}" srcOrd="2" destOrd="0" presId="urn:microsoft.com/office/officeart/2005/8/layout/vProcess5"/>
    <dgm:cxn modelId="{EF285AB4-E914-46D9-B648-DDB643961201}" type="presParOf" srcId="{82FF00AB-42A5-4263-81EB-E24DB86A1EEB}" destId="{BA55CF65-A4F8-4EDE-B7D5-181144107329}" srcOrd="3" destOrd="0" presId="urn:microsoft.com/office/officeart/2005/8/layout/vProcess5"/>
    <dgm:cxn modelId="{6801048A-8CB5-4D7C-B40A-4D55D52E818C}" type="presParOf" srcId="{82FF00AB-42A5-4263-81EB-E24DB86A1EEB}" destId="{71D89A05-076F-4203-87EB-904D19C19D34}" srcOrd="4" destOrd="0" presId="urn:microsoft.com/office/officeart/2005/8/layout/vProcess5"/>
    <dgm:cxn modelId="{B6C77AB8-1DB9-4866-9633-E2B7026198A8}" type="presParOf" srcId="{82FF00AB-42A5-4263-81EB-E24DB86A1EEB}" destId="{A1638158-CAC5-48C1-9675-622F36747A65}" srcOrd="5" destOrd="0" presId="urn:microsoft.com/office/officeart/2005/8/layout/vProcess5"/>
    <dgm:cxn modelId="{3EAB4D59-0B0A-46E1-BCFC-27DF02A0A479}" type="presParOf" srcId="{82FF00AB-42A5-4263-81EB-E24DB86A1EEB}" destId="{81CB5BBA-D818-4F20-9FDC-4A99123EA978}" srcOrd="6" destOrd="0" presId="urn:microsoft.com/office/officeart/2005/8/layout/vProcess5"/>
    <dgm:cxn modelId="{8EA8CCD2-6694-4ED1-8330-A824137AD712}" type="presParOf" srcId="{82FF00AB-42A5-4263-81EB-E24DB86A1EEB}" destId="{AB1BE76D-6F7B-4978-8F0C-D33D7B491AD7}" srcOrd="7" destOrd="0" presId="urn:microsoft.com/office/officeart/2005/8/layout/vProcess5"/>
    <dgm:cxn modelId="{4B1DD365-4E87-4D91-8B27-8A69117C9B76}" type="presParOf" srcId="{82FF00AB-42A5-4263-81EB-E24DB86A1EEB}" destId="{70B83385-C419-4B1F-A641-262BA7CB2188}" srcOrd="8" destOrd="0" presId="urn:microsoft.com/office/officeart/2005/8/layout/vProcess5"/>
    <dgm:cxn modelId="{147B2C5A-D696-47A2-B2D6-216BBE27D9D0}" type="presParOf" srcId="{82FF00AB-42A5-4263-81EB-E24DB86A1EEB}" destId="{F6FFF1BA-46AB-41CE-92FC-B9E6D0B5D77D}" srcOrd="9" destOrd="0" presId="urn:microsoft.com/office/officeart/2005/8/layout/vProcess5"/>
    <dgm:cxn modelId="{7DEBC0DA-A997-4198-AD4D-90DD12BE8A93}" type="presParOf" srcId="{82FF00AB-42A5-4263-81EB-E24DB86A1EEB}" destId="{5C583546-48AD-4D6B-908F-3F73C08A2876}" srcOrd="10" destOrd="0" presId="urn:microsoft.com/office/officeart/2005/8/layout/vProcess5"/>
    <dgm:cxn modelId="{803B21DE-FD7E-492D-B8C1-F94BC48D55B2}" type="presParOf" srcId="{82FF00AB-42A5-4263-81EB-E24DB86A1EEB}" destId="{B3438F64-8A8B-411D-973E-69A27EA3913A}" srcOrd="11" destOrd="0" presId="urn:microsoft.com/office/officeart/2005/8/layout/vProcess5"/>
    <dgm:cxn modelId="{1721D950-A343-4549-801E-562BEF1E3910}" type="presParOf" srcId="{82FF00AB-42A5-4263-81EB-E24DB86A1EEB}" destId="{DE37EB5C-4A36-4993-8D3C-A1659E698A9F}" srcOrd="12" destOrd="0" presId="urn:microsoft.com/office/officeart/2005/8/layout/vProcess5"/>
    <dgm:cxn modelId="{67C0E2D7-0283-401C-B090-A517BE1F3A93}" type="presParOf" srcId="{82FF00AB-42A5-4263-81EB-E24DB86A1EEB}" destId="{08105B49-C174-4426-B179-F32DBFBB10D0}" srcOrd="13" destOrd="0" presId="urn:microsoft.com/office/officeart/2005/8/layout/vProcess5"/>
    <dgm:cxn modelId="{F079FD81-997D-48FD-899F-9FCAF8B8169D}" type="presParOf" srcId="{82FF00AB-42A5-4263-81EB-E24DB86A1EEB}" destId="{12F93577-3F23-4963-AC65-7F8712998345}" srcOrd="14" destOrd="0" presId="urn:microsoft.com/office/officeart/2005/8/layout/vProcess5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563E45-E0AC-4759-890B-C46CB3934ADD}">
      <dsp:nvSpPr>
        <dsp:cNvPr id="0" name=""/>
        <dsp:cNvSpPr/>
      </dsp:nvSpPr>
      <dsp:spPr>
        <a:xfrm>
          <a:off x="0" y="368531"/>
          <a:ext cx="7259780" cy="2903912"/>
        </a:xfrm>
        <a:prstGeom prst="leftRightRibbon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245852-B0B1-4ECE-8937-2AEE89ACF7F3}">
      <dsp:nvSpPr>
        <dsp:cNvPr id="0" name=""/>
        <dsp:cNvSpPr/>
      </dsp:nvSpPr>
      <dsp:spPr>
        <a:xfrm>
          <a:off x="871173" y="876715"/>
          <a:ext cx="2395727" cy="1422917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9568" rIns="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latin typeface="Arial Narrow" panose="020B0606020202030204" pitchFamily="34" charset="0"/>
            </a:rPr>
            <a:t>shakllantirish</a:t>
          </a:r>
          <a:r>
            <a:rPr lang="en-US" sz="2800" kern="1200" dirty="0">
              <a:latin typeface="Arial Narrow" panose="020B0606020202030204" pitchFamily="34" charset="0"/>
            </a:rPr>
            <a:t> </a:t>
          </a:r>
          <a:r>
            <a:rPr lang="en-US" sz="2800" kern="1200" dirty="0" err="1">
              <a:latin typeface="Arial Narrow" panose="020B0606020202030204" pitchFamily="34" charset="0"/>
            </a:rPr>
            <a:t>maqsadlarini</a:t>
          </a:r>
          <a:r>
            <a:rPr lang="en-US" sz="2800" kern="1200" dirty="0">
              <a:latin typeface="Arial Narrow" panose="020B0606020202030204" pitchFamily="34" charset="0"/>
            </a:rPr>
            <a:t> ko</a:t>
          </a:r>
          <a:r>
            <a:rPr lang="uz-Latn-UZ" sz="2800" kern="1200" dirty="0">
              <a:latin typeface="Arial Narrow" panose="020B0606020202030204" pitchFamily="34" charset="0"/>
            </a:rPr>
            <a:t>ʻzlagan</a:t>
          </a:r>
          <a:endParaRPr lang="ru-RU" sz="2800" kern="1200" dirty="0">
            <a:solidFill>
              <a:schemeClr val="bg1"/>
            </a:solidFill>
            <a:latin typeface="Arial Narrow" panose="020B0606020202030204" pitchFamily="34" charset="0"/>
          </a:endParaRPr>
        </a:p>
      </dsp:txBody>
      <dsp:txXfrm>
        <a:off x="871173" y="876715"/>
        <a:ext cx="2395727" cy="1422917"/>
      </dsp:txXfrm>
    </dsp:sp>
    <dsp:sp modelId="{8D17F68A-2DF4-4260-944E-1A64D95158C0}">
      <dsp:nvSpPr>
        <dsp:cNvPr id="0" name=""/>
        <dsp:cNvSpPr/>
      </dsp:nvSpPr>
      <dsp:spPr>
        <a:xfrm>
          <a:off x="3629890" y="1341341"/>
          <a:ext cx="2831314" cy="1422917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9568" rIns="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latin typeface="Arial Narrow" panose="020B0606020202030204" pitchFamily="34" charset="0"/>
            </a:rPr>
            <a:t>maqsadga</a:t>
          </a:r>
          <a:r>
            <a:rPr lang="en-US" sz="2800" kern="1200" dirty="0">
              <a:latin typeface="Arial Narrow" panose="020B0606020202030204" pitchFamily="34" charset="0"/>
            </a:rPr>
            <a:t> </a:t>
          </a:r>
          <a:r>
            <a:rPr lang="en-US" sz="2800" kern="1200" dirty="0" err="1">
              <a:latin typeface="Arial Narrow" panose="020B0606020202030204" pitchFamily="34" charset="0"/>
            </a:rPr>
            <a:t>erishganlik</a:t>
          </a:r>
          <a:r>
            <a:rPr lang="en-US" sz="2800" kern="1200" dirty="0">
              <a:latin typeface="Arial Narrow" panose="020B0606020202030204" pitchFamily="34" charset="0"/>
            </a:rPr>
            <a:t> </a:t>
          </a:r>
          <a:r>
            <a:rPr lang="en-US" sz="2800" kern="1200" dirty="0" err="1">
              <a:latin typeface="Arial Narrow" panose="020B0606020202030204" pitchFamily="34" charset="0"/>
            </a:rPr>
            <a:t>darajasini</a:t>
          </a:r>
          <a:r>
            <a:rPr lang="en-US" sz="2800" kern="1200" dirty="0">
              <a:latin typeface="Arial Narrow" panose="020B0606020202030204" pitchFamily="34" charset="0"/>
            </a:rPr>
            <a:t> </a:t>
          </a:r>
          <a:r>
            <a:rPr lang="en-US" sz="2800" kern="1200" dirty="0" err="1">
              <a:latin typeface="Arial Narrow" panose="020B0606020202030204" pitchFamily="34" charset="0"/>
            </a:rPr>
            <a:t>koʻrsatishidadir</a:t>
          </a:r>
          <a:r>
            <a:rPr lang="en-US" sz="2800" kern="1200" dirty="0">
              <a:latin typeface="Arial Narrow" panose="020B0606020202030204" pitchFamily="34" charset="0"/>
            </a:rPr>
            <a:t>.</a:t>
          </a:r>
          <a:endParaRPr lang="ru-RU" sz="2800" kern="1200" dirty="0">
            <a:solidFill>
              <a:schemeClr val="bg1"/>
            </a:solidFill>
            <a:latin typeface="Arial Narrow" panose="020B0606020202030204" pitchFamily="34" charset="0"/>
          </a:endParaRPr>
        </a:p>
      </dsp:txBody>
      <dsp:txXfrm>
        <a:off x="3629890" y="1341341"/>
        <a:ext cx="2831314" cy="142291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5F198B-1F2E-4F5A-9358-8EE0C5949AD1}">
      <dsp:nvSpPr>
        <dsp:cNvPr id="0" name=""/>
        <dsp:cNvSpPr/>
      </dsp:nvSpPr>
      <dsp:spPr>
        <a:xfrm>
          <a:off x="826743" y="0"/>
          <a:ext cx="3612445" cy="3612445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30948E-DA3F-4A0B-86EC-740AAD3147A6}">
      <dsp:nvSpPr>
        <dsp:cNvPr id="0" name=""/>
        <dsp:cNvSpPr/>
      </dsp:nvSpPr>
      <dsp:spPr>
        <a:xfrm>
          <a:off x="2450915" y="348097"/>
          <a:ext cx="2348089" cy="4275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18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Yaratish</a:t>
          </a:r>
          <a:r>
            <a:rPr lang="uz-Latn-UZ" sz="1800" kern="1200" dirty="0">
              <a:latin typeface="Arial" pitchFamily="34" charset="0"/>
              <a:cs typeface="Arial" pitchFamily="34" charset="0"/>
            </a:rPr>
            <a:t> </a:t>
          </a:r>
          <a:endParaRPr lang="ru-RU" sz="1800" kern="1200" dirty="0">
            <a:latin typeface="Arial" pitchFamily="34" charset="0"/>
            <a:cs typeface="Arial" pitchFamily="34" charset="0"/>
          </a:endParaRPr>
        </a:p>
      </dsp:txBody>
      <dsp:txXfrm>
        <a:off x="2471787" y="368969"/>
        <a:ext cx="2306345" cy="385822"/>
      </dsp:txXfrm>
    </dsp:sp>
    <dsp:sp modelId="{08C1452A-22E5-4CA1-A8DB-12F4AECE0184}">
      <dsp:nvSpPr>
        <dsp:cNvPr id="0" name=""/>
        <dsp:cNvSpPr/>
      </dsp:nvSpPr>
      <dsp:spPr>
        <a:xfrm>
          <a:off x="2438400" y="844197"/>
          <a:ext cx="2348089" cy="4275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1800" b="1" kern="1200" dirty="0">
              <a:solidFill>
                <a:srgbClr val="0070C0"/>
              </a:solidFill>
              <a:latin typeface="Arial" pitchFamily="34" charset="0"/>
              <a:cs typeface="Arial" pitchFamily="34" charset="0"/>
            </a:rPr>
            <a:t>Baholash</a:t>
          </a:r>
          <a:endParaRPr lang="ru-RU" sz="1800" b="1" kern="1200" dirty="0">
            <a:solidFill>
              <a:srgbClr val="0070C0"/>
            </a:solidFill>
            <a:latin typeface="Arial" pitchFamily="34" charset="0"/>
            <a:cs typeface="Arial" pitchFamily="34" charset="0"/>
          </a:endParaRPr>
        </a:p>
      </dsp:txBody>
      <dsp:txXfrm>
        <a:off x="2459272" y="865069"/>
        <a:ext cx="2306345" cy="385822"/>
      </dsp:txXfrm>
    </dsp:sp>
    <dsp:sp modelId="{92A1AAC3-2CF0-4DD4-A90C-78BBF6713AAA}">
      <dsp:nvSpPr>
        <dsp:cNvPr id="0" name=""/>
        <dsp:cNvSpPr/>
      </dsp:nvSpPr>
      <dsp:spPr>
        <a:xfrm>
          <a:off x="2438400" y="1325209"/>
          <a:ext cx="2348089" cy="4275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18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Tahlil qilish</a:t>
          </a:r>
          <a:endParaRPr lang="ru-RU" sz="1800" b="1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>
        <a:off x="2459272" y="1346081"/>
        <a:ext cx="2306345" cy="385822"/>
      </dsp:txXfrm>
    </dsp:sp>
    <dsp:sp modelId="{E1A864D8-C05C-484E-9D22-2344436F8735}">
      <dsp:nvSpPr>
        <dsp:cNvPr id="0" name=""/>
        <dsp:cNvSpPr/>
      </dsp:nvSpPr>
      <dsp:spPr>
        <a:xfrm>
          <a:off x="2435840" y="1806222"/>
          <a:ext cx="2348089" cy="4275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1800" b="1" kern="1200" dirty="0">
              <a:solidFill>
                <a:srgbClr val="0070C0"/>
              </a:solidFill>
              <a:latin typeface="Arial" pitchFamily="34" charset="0"/>
              <a:cs typeface="Arial" pitchFamily="34" charset="0"/>
            </a:rPr>
            <a:t>Amalda qoʻllash</a:t>
          </a:r>
          <a:endParaRPr lang="ru-RU" sz="1800" b="1" kern="1200" dirty="0">
            <a:solidFill>
              <a:srgbClr val="0070C0"/>
            </a:solidFill>
            <a:latin typeface="Arial" pitchFamily="34" charset="0"/>
            <a:cs typeface="Arial" pitchFamily="34" charset="0"/>
          </a:endParaRPr>
        </a:p>
      </dsp:txBody>
      <dsp:txXfrm>
        <a:off x="2456712" y="1827094"/>
        <a:ext cx="2306345" cy="385822"/>
      </dsp:txXfrm>
    </dsp:sp>
    <dsp:sp modelId="{5D439AE4-AE5E-4950-85F3-FAA6D4319BC7}">
      <dsp:nvSpPr>
        <dsp:cNvPr id="0" name=""/>
        <dsp:cNvSpPr/>
      </dsp:nvSpPr>
      <dsp:spPr>
        <a:xfrm>
          <a:off x="2438400" y="2287235"/>
          <a:ext cx="2348089" cy="4275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18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Tushunish</a:t>
          </a:r>
          <a:endParaRPr lang="ru-RU" sz="1800" b="1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>
        <a:off x="2459272" y="2308107"/>
        <a:ext cx="2306345" cy="385822"/>
      </dsp:txXfrm>
    </dsp:sp>
    <dsp:sp modelId="{FDF496D5-9D66-4A0B-9E78-FC2946BEED57}">
      <dsp:nvSpPr>
        <dsp:cNvPr id="0" name=""/>
        <dsp:cNvSpPr/>
      </dsp:nvSpPr>
      <dsp:spPr>
        <a:xfrm>
          <a:off x="2438400" y="2768247"/>
          <a:ext cx="2348089" cy="4275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1800" b="1" kern="1200" dirty="0">
              <a:solidFill>
                <a:srgbClr val="0070C0"/>
              </a:solidFill>
              <a:latin typeface="Arial" pitchFamily="34" charset="0"/>
              <a:cs typeface="Arial" pitchFamily="34" charset="0"/>
            </a:rPr>
            <a:t>Eslab qolish</a:t>
          </a:r>
          <a:endParaRPr lang="ru-RU" sz="1800" b="1" kern="1200" dirty="0">
            <a:solidFill>
              <a:srgbClr val="0070C0"/>
            </a:solidFill>
            <a:latin typeface="Arial" pitchFamily="34" charset="0"/>
            <a:cs typeface="Arial" pitchFamily="34" charset="0"/>
          </a:endParaRPr>
        </a:p>
      </dsp:txBody>
      <dsp:txXfrm>
        <a:off x="2459272" y="2789119"/>
        <a:ext cx="2306345" cy="38582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CFB7CD-6239-4AD4-B531-587293AAF3E9}">
      <dsp:nvSpPr>
        <dsp:cNvPr id="0" name=""/>
        <dsp:cNvSpPr/>
      </dsp:nvSpPr>
      <dsp:spPr>
        <a:xfrm>
          <a:off x="0" y="0"/>
          <a:ext cx="5867399" cy="650240"/>
        </a:xfrm>
        <a:prstGeom prst="roundRect">
          <a:avLst>
            <a:gd name="adj" fmla="val 10000"/>
          </a:avLst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Baholash</a:t>
          </a:r>
          <a:r>
            <a:rPr lang="en-US" sz="2000" kern="1200" dirty="0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 </a:t>
          </a:r>
          <a:r>
            <a:rPr lang="en-US" sz="2000" kern="1200" dirty="0" err="1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jarayonini</a:t>
          </a:r>
          <a:r>
            <a:rPr lang="en-US" sz="2000" kern="1200" dirty="0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 tashkil </a:t>
          </a:r>
          <a:r>
            <a:rPr lang="en-US" sz="2000" kern="1200" dirty="0" err="1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etish</a:t>
          </a:r>
          <a:endParaRPr lang="ru-RU" sz="2000" kern="1200" dirty="0">
            <a:solidFill>
              <a:schemeClr val="bg1"/>
            </a:solidFill>
            <a:latin typeface="Arial Narrow" panose="020B0606020202030204" pitchFamily="34" charset="0"/>
            <a:cs typeface="Arial" pitchFamily="34" charset="0"/>
          </a:endParaRPr>
        </a:p>
      </dsp:txBody>
      <dsp:txXfrm>
        <a:off x="19045" y="19045"/>
        <a:ext cx="5089661" cy="612150"/>
      </dsp:txXfrm>
    </dsp:sp>
    <dsp:sp modelId="{49BFA053-1D65-42FE-8B0E-821F032E22E7}">
      <dsp:nvSpPr>
        <dsp:cNvPr id="0" name=""/>
        <dsp:cNvSpPr/>
      </dsp:nvSpPr>
      <dsp:spPr>
        <a:xfrm>
          <a:off x="438150" y="740551"/>
          <a:ext cx="5867399" cy="650240"/>
        </a:xfrm>
        <a:prstGeom prst="roundRect">
          <a:avLst>
            <a:gd name="adj" fmla="val 10000"/>
          </a:avLst>
        </a:prstGeom>
        <a:solidFill>
          <a:srgbClr val="00999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O</a:t>
          </a:r>
          <a:r>
            <a:rPr lang="uz-Latn-UZ" sz="2000" kern="1200" dirty="0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ʻqituvchi tomonidan i</a:t>
          </a:r>
          <a:r>
            <a:rPr lang="en-US" sz="2000" kern="1200" dirty="0" err="1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shlarni</a:t>
          </a:r>
          <a:r>
            <a:rPr lang="en-US" sz="2000" kern="1200" dirty="0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 </a:t>
          </a:r>
          <a:r>
            <a:rPr lang="en-US" sz="2000" kern="1200" dirty="0" err="1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mezonlar</a:t>
          </a:r>
          <a:r>
            <a:rPr lang="en-US" sz="2000" kern="1200" dirty="0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 </a:t>
          </a:r>
          <a:r>
            <a:rPr lang="en-US" sz="2000" kern="1200" dirty="0" err="1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asosida</a:t>
          </a:r>
          <a:r>
            <a:rPr lang="en-US" sz="2000" kern="1200" dirty="0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 </a:t>
          </a:r>
          <a:r>
            <a:rPr lang="en-US" sz="2000" kern="1200" dirty="0" err="1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tekshirish</a:t>
          </a:r>
          <a:endParaRPr lang="ru-RU" sz="2000" kern="1200" dirty="0">
            <a:solidFill>
              <a:schemeClr val="bg1"/>
            </a:solidFill>
            <a:latin typeface="Arial Narrow" panose="020B0606020202030204" pitchFamily="34" charset="0"/>
            <a:cs typeface="Arial" pitchFamily="34" charset="0"/>
          </a:endParaRPr>
        </a:p>
      </dsp:txBody>
      <dsp:txXfrm>
        <a:off x="457195" y="759596"/>
        <a:ext cx="4968503" cy="612150"/>
      </dsp:txXfrm>
    </dsp:sp>
    <dsp:sp modelId="{BA55CF65-A4F8-4EDE-B7D5-181144107329}">
      <dsp:nvSpPr>
        <dsp:cNvPr id="0" name=""/>
        <dsp:cNvSpPr/>
      </dsp:nvSpPr>
      <dsp:spPr>
        <a:xfrm>
          <a:off x="876300" y="1481102"/>
          <a:ext cx="5867399" cy="6502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000" kern="1200" dirty="0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O</a:t>
          </a:r>
          <a:r>
            <a:rPr lang="uz-Latn-UZ" sz="2000" kern="1200" dirty="0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ʻqituvchi tomonidan natijalarni tahlil qilish</a:t>
          </a:r>
          <a:endParaRPr lang="ru-RU" sz="2000" kern="1200" dirty="0">
            <a:solidFill>
              <a:schemeClr val="bg1"/>
            </a:solidFill>
            <a:latin typeface="Arial Narrow" panose="020B0606020202030204" pitchFamily="34" charset="0"/>
            <a:cs typeface="Arial" pitchFamily="34" charset="0"/>
          </a:endParaRPr>
        </a:p>
      </dsp:txBody>
      <dsp:txXfrm>
        <a:off x="895345" y="1500147"/>
        <a:ext cx="4968503" cy="612150"/>
      </dsp:txXfrm>
    </dsp:sp>
    <dsp:sp modelId="{71D89A05-076F-4203-87EB-904D19C19D34}">
      <dsp:nvSpPr>
        <dsp:cNvPr id="0" name=""/>
        <dsp:cNvSpPr/>
      </dsp:nvSpPr>
      <dsp:spPr>
        <a:xfrm>
          <a:off x="1203321" y="2221653"/>
          <a:ext cx="6089657" cy="650240"/>
        </a:xfrm>
        <a:prstGeom prst="roundRect">
          <a:avLst>
            <a:gd name="adj" fmla="val 10000"/>
          </a:avLst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l" defTabSz="13779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uz-Latn-UZ" sz="2000" kern="1200" dirty="0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Metod birlashmada taʼlim jarayonidagi boʻshliqlarni aniqlab, metodologiya boʻyicha tajriba almashish</a:t>
          </a:r>
          <a:endParaRPr lang="ru-RU" sz="2000" kern="1200" dirty="0">
            <a:solidFill>
              <a:schemeClr val="bg1"/>
            </a:solidFill>
            <a:latin typeface="Arial Narrow" panose="020B0606020202030204" pitchFamily="34" charset="0"/>
            <a:cs typeface="Arial" pitchFamily="34" charset="0"/>
          </a:endParaRPr>
        </a:p>
      </dsp:txBody>
      <dsp:txXfrm>
        <a:off x="1222366" y="2240698"/>
        <a:ext cx="5158153" cy="612150"/>
      </dsp:txXfrm>
    </dsp:sp>
    <dsp:sp modelId="{A1638158-CAC5-48C1-9675-622F36747A65}">
      <dsp:nvSpPr>
        <dsp:cNvPr id="0" name=""/>
        <dsp:cNvSpPr/>
      </dsp:nvSpPr>
      <dsp:spPr>
        <a:xfrm>
          <a:off x="1752600" y="2962204"/>
          <a:ext cx="5867399" cy="650240"/>
        </a:xfrm>
        <a:prstGeom prst="roundRect">
          <a:avLst>
            <a:gd name="adj" fmla="val 10000"/>
          </a:avLst>
        </a:prstGeom>
        <a:solidFill>
          <a:srgbClr val="00999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uz-Latn-UZ" sz="2400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  <a:p>
          <a:pPr marL="0" marR="0" lvl="0" indent="0" algn="l" defTabSz="13779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uz-Latn-UZ" sz="2000" kern="1200" dirty="0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rPr>
            <a:t>Oʻquvchilar bilan xatolar ustida ishlash</a:t>
          </a:r>
          <a:endParaRPr lang="en-US" sz="2000" kern="1200" dirty="0">
            <a:solidFill>
              <a:schemeClr val="bg1"/>
            </a:solidFill>
            <a:latin typeface="Arial Narrow" panose="020B0606020202030204" pitchFamily="34" charset="0"/>
            <a:cs typeface="Arial" pitchFamily="34" charset="0"/>
          </a:endParaRPr>
        </a:p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1771645" y="2981249"/>
        <a:ext cx="4968503" cy="612150"/>
      </dsp:txXfrm>
    </dsp:sp>
    <dsp:sp modelId="{81CB5BBA-D818-4F20-9FDC-4A99123EA978}">
      <dsp:nvSpPr>
        <dsp:cNvPr id="0" name=""/>
        <dsp:cNvSpPr/>
      </dsp:nvSpPr>
      <dsp:spPr>
        <a:xfrm>
          <a:off x="5444743" y="475036"/>
          <a:ext cx="422656" cy="42265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>
            <a:latin typeface="Arial" pitchFamily="34" charset="0"/>
            <a:cs typeface="Arial" pitchFamily="34" charset="0"/>
          </a:endParaRPr>
        </a:p>
      </dsp:txBody>
      <dsp:txXfrm>
        <a:off x="5539841" y="475036"/>
        <a:ext cx="232460" cy="318049"/>
      </dsp:txXfrm>
    </dsp:sp>
    <dsp:sp modelId="{AB1BE76D-6F7B-4978-8F0C-D33D7B491AD7}">
      <dsp:nvSpPr>
        <dsp:cNvPr id="0" name=""/>
        <dsp:cNvSpPr/>
      </dsp:nvSpPr>
      <dsp:spPr>
        <a:xfrm>
          <a:off x="5882893" y="1215587"/>
          <a:ext cx="422656" cy="42265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>
            <a:latin typeface="Arial" pitchFamily="34" charset="0"/>
            <a:cs typeface="Arial" pitchFamily="34" charset="0"/>
          </a:endParaRPr>
        </a:p>
      </dsp:txBody>
      <dsp:txXfrm>
        <a:off x="5977991" y="1215587"/>
        <a:ext cx="232460" cy="318049"/>
      </dsp:txXfrm>
    </dsp:sp>
    <dsp:sp modelId="{70B83385-C419-4B1F-A641-262BA7CB2188}">
      <dsp:nvSpPr>
        <dsp:cNvPr id="0" name=""/>
        <dsp:cNvSpPr/>
      </dsp:nvSpPr>
      <dsp:spPr>
        <a:xfrm>
          <a:off x="6321043" y="1945301"/>
          <a:ext cx="422656" cy="42265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>
            <a:latin typeface="Arial" pitchFamily="34" charset="0"/>
            <a:cs typeface="Arial" pitchFamily="34" charset="0"/>
          </a:endParaRPr>
        </a:p>
      </dsp:txBody>
      <dsp:txXfrm>
        <a:off x="6416141" y="1945301"/>
        <a:ext cx="232460" cy="318049"/>
      </dsp:txXfrm>
    </dsp:sp>
    <dsp:sp modelId="{F6FFF1BA-46AB-41CE-92FC-B9E6D0B5D77D}">
      <dsp:nvSpPr>
        <dsp:cNvPr id="0" name=""/>
        <dsp:cNvSpPr/>
      </dsp:nvSpPr>
      <dsp:spPr>
        <a:xfrm>
          <a:off x="6759193" y="2693077"/>
          <a:ext cx="422656" cy="42265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>
            <a:latin typeface="Arial" pitchFamily="34" charset="0"/>
            <a:cs typeface="Arial" pitchFamily="34" charset="0"/>
          </a:endParaRPr>
        </a:p>
      </dsp:txBody>
      <dsp:txXfrm>
        <a:off x="6854291" y="2693077"/>
        <a:ext cx="232460" cy="3180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522663" cy="228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603750" y="0"/>
            <a:ext cx="3522663" cy="228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FDA352-57FD-4EA8-AF44-38B4FC5BD5DE}" type="datetimeFigureOut">
              <a:rPr lang="ru-RU" smtClean="0"/>
              <a:t>03.01.2025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692400" y="571500"/>
            <a:ext cx="2743200" cy="1543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812800" y="2200275"/>
            <a:ext cx="6502400" cy="1800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4343400"/>
            <a:ext cx="3522663" cy="228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603750" y="4343400"/>
            <a:ext cx="3522663" cy="228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3384D0-473D-42D6-8807-0DA9A29BE4A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9261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8bc00f6a12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8bc00f6a12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63345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839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6663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3395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78FE97-01A2-4CD9-B0EB-42C54EEBA7E5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4514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95" y="0"/>
            <a:ext cx="6223237" cy="4565903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3331044" y="0"/>
            <a:ext cx="4572000" cy="4563110"/>
          </a:xfrm>
          <a:custGeom>
            <a:avLst/>
            <a:gdLst/>
            <a:ahLst/>
            <a:cxnLst/>
            <a:rect l="l" t="t" r="r" b="b"/>
            <a:pathLst>
              <a:path w="4572000" h="4563110">
                <a:moveTo>
                  <a:pt x="2892183" y="387096"/>
                </a:moveTo>
                <a:lnTo>
                  <a:pt x="0" y="387096"/>
                </a:lnTo>
                <a:lnTo>
                  <a:pt x="0" y="618744"/>
                </a:lnTo>
                <a:lnTo>
                  <a:pt x="2892183" y="618744"/>
                </a:lnTo>
                <a:lnTo>
                  <a:pt x="2892183" y="387096"/>
                </a:lnTo>
                <a:close/>
              </a:path>
              <a:path w="4572000" h="4563110">
                <a:moveTo>
                  <a:pt x="4571428" y="0"/>
                </a:moveTo>
                <a:lnTo>
                  <a:pt x="2928759" y="0"/>
                </a:lnTo>
                <a:lnTo>
                  <a:pt x="2928759" y="4562856"/>
                </a:lnTo>
                <a:lnTo>
                  <a:pt x="4571428" y="4562856"/>
                </a:lnTo>
                <a:lnTo>
                  <a:pt x="4571428" y="0"/>
                </a:lnTo>
                <a:close/>
              </a:path>
            </a:pathLst>
          </a:custGeom>
          <a:solidFill>
            <a:srgbClr val="1301B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303721" y="312928"/>
            <a:ext cx="3806190" cy="3149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0" i="0">
                <a:solidFill>
                  <a:srgbClr val="181818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219200" y="2560320"/>
            <a:ext cx="5689600" cy="1143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rgbClr val="181818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1/3/2025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50" b="0" i="0">
                <a:solidFill>
                  <a:srgbClr val="181818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181818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1/3/2025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50" b="0" i="0">
                <a:solidFill>
                  <a:srgbClr val="181818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06400" y="1051560"/>
            <a:ext cx="353568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185920" y="1051560"/>
            <a:ext cx="353568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1/3/2025</a:t>
            </a:fld>
            <a:endParaRPr lang="en-US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084832"/>
            <a:ext cx="8128000" cy="2481072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0" y="377952"/>
            <a:ext cx="8125459" cy="247015"/>
          </a:xfrm>
          <a:custGeom>
            <a:avLst/>
            <a:gdLst/>
            <a:ahLst/>
            <a:cxnLst/>
            <a:rect l="l" t="t" r="r" b="b"/>
            <a:pathLst>
              <a:path w="8125459" h="247015">
                <a:moveTo>
                  <a:pt x="8125968" y="246888"/>
                </a:moveTo>
                <a:lnTo>
                  <a:pt x="0" y="246888"/>
                </a:lnTo>
                <a:lnTo>
                  <a:pt x="0" y="0"/>
                </a:lnTo>
                <a:lnTo>
                  <a:pt x="8125968" y="0"/>
                </a:lnTo>
                <a:lnTo>
                  <a:pt x="8125968" y="246888"/>
                </a:lnTo>
                <a:close/>
              </a:path>
            </a:pathLst>
          </a:custGeom>
          <a:solidFill>
            <a:srgbClr val="1301B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50" b="0" i="0">
                <a:solidFill>
                  <a:srgbClr val="181818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1/3/2025</a:t>
            </a:fld>
            <a:endParaRPr lang="en-US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1/3/2025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469" y="175500"/>
            <a:ext cx="3638173" cy="315471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6400" y="4251960"/>
            <a:ext cx="1869440" cy="276999"/>
          </a:xfrm>
        </p:spPr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63520" y="4251960"/>
            <a:ext cx="2600960" cy="276999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852160" y="4251960"/>
            <a:ext cx="1869440" cy="276999"/>
          </a:xfrm>
        </p:spPr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00635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9469" y="175500"/>
            <a:ext cx="3638173" cy="315471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58800" y="1217083"/>
            <a:ext cx="3454400" cy="12464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14800" y="1217083"/>
            <a:ext cx="3454400" cy="12464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06400" y="4251960"/>
            <a:ext cx="1869440" cy="276999"/>
          </a:xfrm>
        </p:spPr>
        <p:txBody>
          <a:bodyPr/>
          <a:lstStyle/>
          <a:p>
            <a:fld id="{D3BD27E2-F63E-406C-A79E-E5FADE0DA9C3}" type="datetimeFigureOut">
              <a:rPr lang="ru-RU" smtClean="0"/>
              <a:t>03.01.2025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2763520" y="4251960"/>
            <a:ext cx="2600960" cy="276999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5852160" y="4251960"/>
            <a:ext cx="1869440" cy="276999"/>
          </a:xfrm>
        </p:spPr>
        <p:txBody>
          <a:bodyPr/>
          <a:lstStyle/>
          <a:p>
            <a:fld id="{676CC8D0-8F72-4E0F-8912-E8B4056733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4903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06400" y="4251960"/>
            <a:ext cx="1869440" cy="276999"/>
          </a:xfrm>
        </p:spPr>
        <p:txBody>
          <a:bodyPr/>
          <a:lstStyle>
            <a:lvl1pPr defTabSz="342917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B048A63-B247-4E9C-AC25-9189BC2BCE3E}" type="datetimeFigureOut">
              <a:rPr lang="en-US"/>
              <a:pPr>
                <a:defRPr/>
              </a:pPr>
              <a:t>1/3/2025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2763520" y="4251960"/>
            <a:ext cx="2600960" cy="276999"/>
          </a:xfrm>
        </p:spPr>
        <p:txBody>
          <a:bodyPr/>
          <a:lstStyle>
            <a:lvl1pPr defTabSz="342917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5852160" y="4251960"/>
            <a:ext cx="1869440" cy="276999"/>
          </a:xfrm>
        </p:spPr>
        <p:txBody>
          <a:bodyPr/>
          <a:lstStyle>
            <a:lvl1pPr defTabSz="342917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56572F0-D29B-4D95-98A3-5BABEF7D9A5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6739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9469" y="175500"/>
            <a:ext cx="3638173" cy="7362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0" i="0">
                <a:solidFill>
                  <a:srgbClr val="181818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775820" y="1270508"/>
            <a:ext cx="3670300" cy="2628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rgbClr val="181818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763520" y="4251960"/>
            <a:ext cx="260096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0640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1/3/2025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85216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3" Type="http://schemas.openxmlformats.org/officeDocument/2006/relationships/image" Target="../media/image11.png"/><Relationship Id="rId21" Type="http://schemas.openxmlformats.org/officeDocument/2006/relationships/image" Target="../media/image3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" Type="http://schemas.openxmlformats.org/officeDocument/2006/relationships/image" Target="../media/image10.png"/><Relationship Id="rId16" Type="http://schemas.openxmlformats.org/officeDocument/2006/relationships/image" Target="../media/image24.pn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24" Type="http://schemas.openxmlformats.org/officeDocument/2006/relationships/image" Target="../media/image6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23" Type="http://schemas.openxmlformats.org/officeDocument/2006/relationships/image" Target="../media/image5.png"/><Relationship Id="rId10" Type="http://schemas.openxmlformats.org/officeDocument/2006/relationships/image" Target="../media/image18.png"/><Relationship Id="rId19" Type="http://schemas.openxmlformats.org/officeDocument/2006/relationships/image" Target="../media/image27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Relationship Id="rId22" Type="http://schemas.openxmlformats.org/officeDocument/2006/relationships/image" Target="../media/image4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9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30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6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6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38604" y="1511906"/>
            <a:ext cx="67733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86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Latn-UZ" sz="3200" b="1" dirty="0">
                <a:latin typeface="Arial Narrow" panose="020B0606020202030204" pitchFamily="34" charset="0"/>
              </a:rPr>
              <a:t>1-mavzu. Kimyo darslarida summativ va formativ baholash usullari</a:t>
            </a:r>
            <a:r>
              <a:rPr lang="uz-Latn-UZ" sz="3200" dirty="0">
                <a:latin typeface="Arial Narrow" panose="020B0606020202030204" pitchFamily="34" charset="0"/>
              </a:rPr>
              <a:t> </a:t>
            </a:r>
            <a:br>
              <a:rPr lang="uz-Latn-UZ" sz="3200" dirty="0">
                <a:latin typeface="Arial Narrow" panose="020B0606020202030204" pitchFamily="34" charset="0"/>
              </a:rPr>
            </a:br>
            <a:r>
              <a:rPr lang="uz-Latn-UZ" sz="3200" i="1" dirty="0">
                <a:latin typeface="Arial Narrow" panose="020B0606020202030204" pitchFamily="34" charset="0"/>
              </a:rPr>
              <a:t>(</a:t>
            </a:r>
            <a:r>
              <a:rPr lang="uz-Cyrl-UZ" sz="3200" i="1" dirty="0">
                <a:latin typeface="Arial Narrow" panose="020B0606020202030204" pitchFamily="34" charset="0"/>
              </a:rPr>
              <a:t>2</a:t>
            </a:r>
            <a:r>
              <a:rPr lang="uz-Latn-UZ" sz="3200" i="1" dirty="0">
                <a:latin typeface="Arial Narrow" panose="020B0606020202030204" pitchFamily="34" charset="0"/>
              </a:rPr>
              <a:t> soat amaliy mashgʻulot)</a:t>
            </a:r>
            <a:endParaRPr lang="ru-RU" sz="32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26"/>
          <p:cNvSpPr txBox="1">
            <a:spLocks noGrp="1"/>
          </p:cNvSpPr>
          <p:nvPr>
            <p:ph type="title"/>
          </p:nvPr>
        </p:nvSpPr>
        <p:spPr>
          <a:xfrm>
            <a:off x="387048" y="621859"/>
            <a:ext cx="6433979" cy="400858"/>
          </a:xfrm>
          <a:prstGeom prst="rect">
            <a:avLst/>
          </a:prstGeom>
        </p:spPr>
        <p:txBody>
          <a:bodyPr spcFirstLastPara="1" vert="horz" wrap="square" lIns="76161" tIns="76161" rIns="76161" bIns="76161" rtlCol="0" anchor="ctr" anchorCtr="0">
            <a:noAutofit/>
          </a:bodyPr>
          <a:lstStyle/>
          <a:p>
            <a:pPr algn="ctr"/>
            <a:r>
              <a:rPr lang="uz-Latn-UZ" sz="2794" b="1" dirty="0">
                <a:solidFill>
                  <a:srgbClr val="002060"/>
                </a:solidFill>
                <a:latin typeface="Arial Narrow" panose="020B0606020202030204" pitchFamily="34" charset="0"/>
              </a:rPr>
              <a:t>Reja:</a:t>
            </a:r>
          </a:p>
        </p:txBody>
      </p:sp>
      <p:grpSp>
        <p:nvGrpSpPr>
          <p:cNvPr id="641" name="Google Shape;641;p26"/>
          <p:cNvGrpSpPr/>
          <p:nvPr/>
        </p:nvGrpSpPr>
        <p:grpSpPr>
          <a:xfrm>
            <a:off x="326528" y="3176204"/>
            <a:ext cx="3203322" cy="927517"/>
            <a:chOff x="4741049" y="1456476"/>
            <a:chExt cx="3692676" cy="1132200"/>
          </a:xfrm>
        </p:grpSpPr>
        <p:sp>
          <p:nvSpPr>
            <p:cNvPr id="642" name="Google Shape;642;p26"/>
            <p:cNvSpPr/>
            <p:nvPr/>
          </p:nvSpPr>
          <p:spPr>
            <a:xfrm>
              <a:off x="5384225" y="1531938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43" name="Google Shape;643;p26"/>
            <p:cNvSpPr/>
            <p:nvPr/>
          </p:nvSpPr>
          <p:spPr>
            <a:xfrm>
              <a:off x="4741049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44" name="Google Shape;644;p26"/>
            <p:cNvSpPr/>
            <p:nvPr/>
          </p:nvSpPr>
          <p:spPr>
            <a:xfrm>
              <a:off x="4914200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45" name="Google Shape;645;p26"/>
            <p:cNvSpPr txBox="1"/>
            <p:nvPr/>
          </p:nvSpPr>
          <p:spPr>
            <a:xfrm>
              <a:off x="6048144" y="1581662"/>
              <a:ext cx="2079600" cy="8686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pPr lvl="0"/>
              <a:r>
                <a:rPr lang="uz-Latn-UZ" sz="1600" dirty="0">
                  <a:latin typeface="Arial Narrow" panose="020B0606020202030204" pitchFamily="34" charset="0"/>
                </a:rPr>
                <a:t>Kimyo  darslarida summativ va formativ baholash usullari</a:t>
              </a:r>
              <a:endParaRPr lang="ru-RU" sz="1600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47" name="Google Shape;647;p26"/>
          <p:cNvGrpSpPr/>
          <p:nvPr/>
        </p:nvGrpSpPr>
        <p:grpSpPr>
          <a:xfrm>
            <a:off x="3921290" y="2110570"/>
            <a:ext cx="3258769" cy="1105050"/>
            <a:chOff x="4741049" y="3077051"/>
            <a:chExt cx="3719994" cy="1293571"/>
          </a:xfrm>
        </p:grpSpPr>
        <p:sp>
          <p:nvSpPr>
            <p:cNvPr id="648" name="Google Shape;648;p26"/>
            <p:cNvSpPr/>
            <p:nvPr/>
          </p:nvSpPr>
          <p:spPr>
            <a:xfrm>
              <a:off x="5384225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49" name="Google Shape;649;p26"/>
            <p:cNvSpPr/>
            <p:nvPr/>
          </p:nvSpPr>
          <p:spPr>
            <a:xfrm>
              <a:off x="4741049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50" name="Google Shape;650;p26"/>
            <p:cNvSpPr/>
            <p:nvPr/>
          </p:nvSpPr>
          <p:spPr>
            <a:xfrm>
              <a:off x="4914200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51" name="Google Shape;651;p26"/>
            <p:cNvSpPr txBox="1"/>
            <p:nvPr/>
          </p:nvSpPr>
          <p:spPr>
            <a:xfrm>
              <a:off x="5995597" y="3522857"/>
              <a:ext cx="2465446" cy="8477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r>
                <a:rPr lang="uz-Latn-UZ" sz="1600" dirty="0">
                  <a:latin typeface="Arial Narrow" panose="020B0606020202030204" pitchFamily="34" charset="0"/>
                </a:rPr>
                <a:t>An’anaviy baholash usullari (testlar, yozma ishlar, og‘zaki so‘rovlar).</a:t>
              </a:r>
              <a:endParaRPr lang="ru-RU" sz="1600" dirty="0">
                <a:latin typeface="Arial Narrow" panose="020B0606020202030204" pitchFamily="34" charset="0"/>
              </a:endParaRPr>
            </a:p>
            <a:p>
              <a:pPr lvl="0"/>
              <a:r>
                <a:rPr lang="uz-Latn-UZ" sz="1333" dirty="0">
                  <a:latin typeface="Arial Narrow" panose="020B0606020202030204" pitchFamily="34" charset="0"/>
                </a:rPr>
                <a:t> </a:t>
              </a:r>
              <a:endParaRPr lang="ru-RU" sz="1333" dirty="0">
                <a:latin typeface="Arial Narrow" panose="020B0606020202030204" pitchFamily="34" charset="0"/>
              </a:endParaRPr>
            </a:p>
            <a:p>
              <a:br>
                <a:rPr lang="en-US" sz="1185" b="1" dirty="0">
                  <a:latin typeface="Arial Narrow" panose="020B0606020202030204" pitchFamily="34" charset="0"/>
                </a:rPr>
              </a:br>
              <a:endParaRPr sz="1185" b="1" dirty="0">
                <a:latin typeface="Arial Narrow" panose="020B0606020202030204" pitchFamily="34" charset="0"/>
                <a:sym typeface="Roboto"/>
              </a:endParaRPr>
            </a:p>
          </p:txBody>
        </p:sp>
      </p:grpSp>
      <p:grpSp>
        <p:nvGrpSpPr>
          <p:cNvPr id="653" name="Google Shape;653;p26"/>
          <p:cNvGrpSpPr/>
          <p:nvPr/>
        </p:nvGrpSpPr>
        <p:grpSpPr>
          <a:xfrm>
            <a:off x="412765" y="1022718"/>
            <a:ext cx="3054502" cy="833938"/>
            <a:chOff x="710274" y="1456476"/>
            <a:chExt cx="3703926" cy="1132200"/>
          </a:xfrm>
        </p:grpSpPr>
        <p:sp>
          <p:nvSpPr>
            <p:cNvPr id="654" name="Google Shape;654;p26"/>
            <p:cNvSpPr/>
            <p:nvPr/>
          </p:nvSpPr>
          <p:spPr>
            <a:xfrm>
              <a:off x="1364700" y="1531938"/>
              <a:ext cx="3049500" cy="981300"/>
            </a:xfrm>
            <a:prstGeom prst="homePlate">
              <a:avLst>
                <a:gd name="adj" fmla="val 29403"/>
              </a:avLst>
            </a:prstGeom>
            <a:noFill/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55" name="Google Shape;655;p26"/>
            <p:cNvSpPr/>
            <p:nvPr/>
          </p:nvSpPr>
          <p:spPr>
            <a:xfrm>
              <a:off x="710274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660"/>
              </a:schemeClr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56" name="Google Shape;656;p26"/>
            <p:cNvSpPr/>
            <p:nvPr/>
          </p:nvSpPr>
          <p:spPr>
            <a:xfrm>
              <a:off x="883425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57" name="Google Shape;657;p26"/>
            <p:cNvSpPr txBox="1"/>
            <p:nvPr/>
          </p:nvSpPr>
          <p:spPr>
            <a:xfrm>
              <a:off x="2017372" y="1531938"/>
              <a:ext cx="2190955" cy="9102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r>
                <a:rPr lang="uz-Latn-UZ" sz="1600" dirty="0">
                  <a:latin typeface="Arial Narrow" panose="020B0606020202030204" pitchFamily="34" charset="0"/>
                </a:rPr>
                <a:t>Baholashning asosiy tamoyillari va maqsadlari. </a:t>
              </a:r>
              <a:endParaRPr lang="ru-RU" sz="1600" b="1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59" name="Google Shape;659;p26"/>
          <p:cNvGrpSpPr/>
          <p:nvPr/>
        </p:nvGrpSpPr>
        <p:grpSpPr>
          <a:xfrm>
            <a:off x="379142" y="2031258"/>
            <a:ext cx="3060533" cy="956069"/>
            <a:chOff x="710274" y="3077051"/>
            <a:chExt cx="3704085" cy="1132200"/>
          </a:xfrm>
        </p:grpSpPr>
        <p:sp>
          <p:nvSpPr>
            <p:cNvPr id="660" name="Google Shape;660;p26"/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61" name="Google Shape;661;p26"/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62" name="Google Shape;662;p26"/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63" name="Google Shape;663;p26"/>
            <p:cNvSpPr txBox="1"/>
            <p:nvPr/>
          </p:nvSpPr>
          <p:spPr>
            <a:xfrm>
              <a:off x="1987232" y="3155233"/>
              <a:ext cx="2224904" cy="8475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pPr lvl="0"/>
              <a:r>
                <a:rPr lang="uz-Latn-UZ" sz="1600" dirty="0">
                  <a:latin typeface="Arial Narrow" panose="020B0606020202030204" pitchFamily="34" charset="0"/>
                </a:rPr>
                <a:t>Oʻquvchilarni baholashning samarali usullari.</a:t>
              </a:r>
              <a:endParaRPr lang="ru-RU" sz="1600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69" name="Google Shape;669;p26"/>
          <p:cNvGrpSpPr/>
          <p:nvPr/>
        </p:nvGrpSpPr>
        <p:grpSpPr>
          <a:xfrm>
            <a:off x="735519" y="2257514"/>
            <a:ext cx="392539" cy="397256"/>
            <a:chOff x="2497275" y="2744159"/>
            <a:chExt cx="370930" cy="370549"/>
          </a:xfrm>
        </p:grpSpPr>
        <p:sp>
          <p:nvSpPr>
            <p:cNvPr id="670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71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72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73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74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75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</p:grpSp>
      <p:grpSp>
        <p:nvGrpSpPr>
          <p:cNvPr id="680" name="Google Shape;680;p26"/>
          <p:cNvGrpSpPr/>
          <p:nvPr/>
        </p:nvGrpSpPr>
        <p:grpSpPr>
          <a:xfrm>
            <a:off x="725315" y="3591324"/>
            <a:ext cx="341157" cy="276508"/>
            <a:chOff x="5220616" y="2791061"/>
            <a:chExt cx="373185" cy="302466"/>
          </a:xfrm>
        </p:grpSpPr>
        <p:sp>
          <p:nvSpPr>
            <p:cNvPr id="681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82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83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84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85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86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87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88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89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90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91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92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93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94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95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96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97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98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</p:grpSp>
      <p:grpSp>
        <p:nvGrpSpPr>
          <p:cNvPr id="86" name="Google Shape;680;p26"/>
          <p:cNvGrpSpPr/>
          <p:nvPr/>
        </p:nvGrpSpPr>
        <p:grpSpPr>
          <a:xfrm>
            <a:off x="4546177" y="1589291"/>
            <a:ext cx="341157" cy="276508"/>
            <a:chOff x="5220616" y="2791061"/>
            <a:chExt cx="373185" cy="302466"/>
          </a:xfrm>
        </p:grpSpPr>
        <p:sp>
          <p:nvSpPr>
            <p:cNvPr id="87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88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89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90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91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92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93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94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95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96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97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98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99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00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01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02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03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04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</p:grpSp>
      <p:grpSp>
        <p:nvGrpSpPr>
          <p:cNvPr id="105" name="Google Shape;669;p26"/>
          <p:cNvGrpSpPr/>
          <p:nvPr/>
        </p:nvGrpSpPr>
        <p:grpSpPr>
          <a:xfrm>
            <a:off x="4297539" y="2375896"/>
            <a:ext cx="392539" cy="397256"/>
            <a:chOff x="2497275" y="2744159"/>
            <a:chExt cx="370930" cy="370549"/>
          </a:xfrm>
        </p:grpSpPr>
        <p:sp>
          <p:nvSpPr>
            <p:cNvPr id="106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07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08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09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10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11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</p:grpSp>
      <p:pic>
        <p:nvPicPr>
          <p:cNvPr id="11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12520"/>
            <a:ext cx="8128000" cy="612826"/>
          </a:xfrm>
          <a:prstGeom prst="rect">
            <a:avLst/>
          </a:prstGeom>
        </p:spPr>
      </p:pic>
      <p:pic>
        <p:nvPicPr>
          <p:cNvPr id="113" name="Рисунок 11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114" name="Рисунок 11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  <p:grpSp>
        <p:nvGrpSpPr>
          <p:cNvPr id="78" name="Google Shape;647;p26">
            <a:extLst>
              <a:ext uri="{FF2B5EF4-FFF2-40B4-BE49-F238E27FC236}">
                <a16:creationId xmlns:a16="http://schemas.microsoft.com/office/drawing/2014/main" id="{74E42A99-6509-4C34-BA20-0CE72112DABC}"/>
              </a:ext>
            </a:extLst>
          </p:cNvPr>
          <p:cNvGrpSpPr/>
          <p:nvPr/>
        </p:nvGrpSpPr>
        <p:grpSpPr>
          <a:xfrm>
            <a:off x="3921290" y="1061910"/>
            <a:ext cx="3141823" cy="913051"/>
            <a:chOff x="4741049" y="3077051"/>
            <a:chExt cx="3692676" cy="1132200"/>
          </a:xfrm>
        </p:grpSpPr>
        <p:sp>
          <p:nvSpPr>
            <p:cNvPr id="79" name="Google Shape;648;p26">
              <a:extLst>
                <a:ext uri="{FF2B5EF4-FFF2-40B4-BE49-F238E27FC236}">
                  <a16:creationId xmlns:a16="http://schemas.microsoft.com/office/drawing/2014/main" id="{8FF2A366-A84B-4066-91E3-6D8FEE763176}"/>
                </a:ext>
              </a:extLst>
            </p:cNvPr>
            <p:cNvSpPr/>
            <p:nvPr/>
          </p:nvSpPr>
          <p:spPr>
            <a:xfrm>
              <a:off x="5384225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80" name="Google Shape;649;p26">
              <a:extLst>
                <a:ext uri="{FF2B5EF4-FFF2-40B4-BE49-F238E27FC236}">
                  <a16:creationId xmlns:a16="http://schemas.microsoft.com/office/drawing/2014/main" id="{234CDC3F-C6CC-42B2-8223-90152C3B0536}"/>
                </a:ext>
              </a:extLst>
            </p:cNvPr>
            <p:cNvSpPr/>
            <p:nvPr/>
          </p:nvSpPr>
          <p:spPr>
            <a:xfrm>
              <a:off x="4741049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81" name="Google Shape;650;p26">
              <a:extLst>
                <a:ext uri="{FF2B5EF4-FFF2-40B4-BE49-F238E27FC236}">
                  <a16:creationId xmlns:a16="http://schemas.microsoft.com/office/drawing/2014/main" id="{F10E12CC-216F-48AC-B4EF-236E0F46D314}"/>
                </a:ext>
              </a:extLst>
            </p:cNvPr>
            <p:cNvSpPr/>
            <p:nvPr/>
          </p:nvSpPr>
          <p:spPr>
            <a:xfrm>
              <a:off x="4914200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82" name="Google Shape;651;p26">
              <a:extLst>
                <a:ext uri="{FF2B5EF4-FFF2-40B4-BE49-F238E27FC236}">
                  <a16:creationId xmlns:a16="http://schemas.microsoft.com/office/drawing/2014/main" id="{0B796D98-4951-4889-9B6D-AFC75DD36EC0}"/>
                </a:ext>
              </a:extLst>
            </p:cNvPr>
            <p:cNvSpPr txBox="1"/>
            <p:nvPr/>
          </p:nvSpPr>
          <p:spPr>
            <a:xfrm>
              <a:off x="5989227" y="3349035"/>
              <a:ext cx="2392885" cy="8477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r>
                <a:rPr lang="uz-Latn-UZ" sz="1600" dirty="0">
                  <a:latin typeface="Arial Narrow" panose="020B0606020202030204" pitchFamily="34" charset="0"/>
                </a:rPr>
                <a:t>O‘quvchilarning o‘quv yutuqlarini samarali baholashning tamoyillari</a:t>
              </a:r>
              <a:br>
                <a:rPr lang="en-US" sz="1600" dirty="0">
                  <a:latin typeface="Arial Narrow" panose="020B0606020202030204" pitchFamily="34" charset="0"/>
                </a:rPr>
              </a:br>
              <a:endParaRPr sz="1600" dirty="0">
                <a:latin typeface="Arial Narrow" panose="020B0606020202030204" pitchFamily="34" charset="0"/>
                <a:sym typeface="Roboto"/>
              </a:endParaRPr>
            </a:p>
          </p:txBody>
        </p:sp>
      </p:grpSp>
      <p:grpSp>
        <p:nvGrpSpPr>
          <p:cNvPr id="83" name="Google Shape;647;p26">
            <a:extLst>
              <a:ext uri="{FF2B5EF4-FFF2-40B4-BE49-F238E27FC236}">
                <a16:creationId xmlns:a16="http://schemas.microsoft.com/office/drawing/2014/main" id="{31D7D082-3442-414D-8DAA-2D2948F35A55}"/>
              </a:ext>
            </a:extLst>
          </p:cNvPr>
          <p:cNvGrpSpPr/>
          <p:nvPr/>
        </p:nvGrpSpPr>
        <p:grpSpPr>
          <a:xfrm>
            <a:off x="3937587" y="3176204"/>
            <a:ext cx="3604256" cy="968327"/>
            <a:chOff x="4741049" y="3077051"/>
            <a:chExt cx="3871734" cy="1140272"/>
          </a:xfrm>
        </p:grpSpPr>
        <p:sp>
          <p:nvSpPr>
            <p:cNvPr id="84" name="Google Shape;648;p26">
              <a:extLst>
                <a:ext uri="{FF2B5EF4-FFF2-40B4-BE49-F238E27FC236}">
                  <a16:creationId xmlns:a16="http://schemas.microsoft.com/office/drawing/2014/main" id="{BFAD18E6-B163-4F67-884F-73769500CDD4}"/>
                </a:ext>
              </a:extLst>
            </p:cNvPr>
            <p:cNvSpPr/>
            <p:nvPr/>
          </p:nvSpPr>
          <p:spPr>
            <a:xfrm>
              <a:off x="5384225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85" name="Google Shape;649;p26">
              <a:extLst>
                <a:ext uri="{FF2B5EF4-FFF2-40B4-BE49-F238E27FC236}">
                  <a16:creationId xmlns:a16="http://schemas.microsoft.com/office/drawing/2014/main" id="{FB917DAC-C128-433A-95BE-FBC9157AE481}"/>
                </a:ext>
              </a:extLst>
            </p:cNvPr>
            <p:cNvSpPr/>
            <p:nvPr/>
          </p:nvSpPr>
          <p:spPr>
            <a:xfrm>
              <a:off x="4741049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15" name="Google Shape;650;p26">
              <a:extLst>
                <a:ext uri="{FF2B5EF4-FFF2-40B4-BE49-F238E27FC236}">
                  <a16:creationId xmlns:a16="http://schemas.microsoft.com/office/drawing/2014/main" id="{E22DD71C-E2CD-47EA-BE61-D3633BB2749A}"/>
                </a:ext>
              </a:extLst>
            </p:cNvPr>
            <p:cNvSpPr/>
            <p:nvPr/>
          </p:nvSpPr>
          <p:spPr>
            <a:xfrm>
              <a:off x="4914200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16" name="Google Shape;651;p26">
              <a:extLst>
                <a:ext uri="{FF2B5EF4-FFF2-40B4-BE49-F238E27FC236}">
                  <a16:creationId xmlns:a16="http://schemas.microsoft.com/office/drawing/2014/main" id="{ABFED1AF-1A33-4438-9BB5-6C05578B910D}"/>
                </a:ext>
              </a:extLst>
            </p:cNvPr>
            <p:cNvSpPr txBox="1"/>
            <p:nvPr/>
          </p:nvSpPr>
          <p:spPr>
            <a:xfrm>
              <a:off x="6048149" y="3236023"/>
              <a:ext cx="2564634" cy="981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r>
                <a:rPr lang="uz-Latn-UZ" sz="1600" dirty="0">
                  <a:latin typeface="Arial Narrow" panose="020B0606020202030204" pitchFamily="34" charset="0"/>
                </a:rPr>
                <a:t>Innovatsion baholash</a:t>
              </a:r>
              <a:endParaRPr lang="uz-Cyrl-UZ" sz="1600" dirty="0">
                <a:latin typeface="Arial Narrow" panose="020B0606020202030204" pitchFamily="34" charset="0"/>
              </a:endParaRPr>
            </a:p>
            <a:p>
              <a:pPr algn="l"/>
              <a:r>
                <a:rPr lang="uz-Latn-UZ" sz="1600" dirty="0">
                  <a:latin typeface="Arial Narrow" panose="020B0606020202030204" pitchFamily="34" charset="0"/>
                </a:rPr>
                <a:t> usullari</a:t>
              </a:r>
              <a:br>
                <a:rPr lang="en-US" sz="1185" b="1" dirty="0">
                  <a:latin typeface="Arial Narrow" panose="020B0606020202030204" pitchFamily="34" charset="0"/>
                </a:rPr>
              </a:br>
              <a:endParaRPr sz="1185" b="1" dirty="0">
                <a:latin typeface="Arial Narrow" panose="020B0606020202030204" pitchFamily="34" charset="0"/>
                <a:sym typeface="Roboto"/>
              </a:endParaRPr>
            </a:p>
          </p:txBody>
        </p:sp>
      </p:grpSp>
      <p:grpSp>
        <p:nvGrpSpPr>
          <p:cNvPr id="117" name="Google Shape;680;p26">
            <a:extLst>
              <a:ext uri="{FF2B5EF4-FFF2-40B4-BE49-F238E27FC236}">
                <a16:creationId xmlns:a16="http://schemas.microsoft.com/office/drawing/2014/main" id="{1DFB615F-5C8C-442F-8E2E-9C563E382199}"/>
              </a:ext>
            </a:extLst>
          </p:cNvPr>
          <p:cNvGrpSpPr/>
          <p:nvPr/>
        </p:nvGrpSpPr>
        <p:grpSpPr>
          <a:xfrm>
            <a:off x="4348922" y="1269032"/>
            <a:ext cx="341157" cy="276508"/>
            <a:chOff x="5220616" y="2791061"/>
            <a:chExt cx="373185" cy="302466"/>
          </a:xfrm>
        </p:grpSpPr>
        <p:sp>
          <p:nvSpPr>
            <p:cNvPr id="118" name="Google Shape;681;p26">
              <a:extLst>
                <a:ext uri="{FF2B5EF4-FFF2-40B4-BE49-F238E27FC236}">
                  <a16:creationId xmlns:a16="http://schemas.microsoft.com/office/drawing/2014/main" id="{95BBCEB8-2926-4A0D-B0DB-CDA590DF7786}"/>
                </a:ext>
              </a:extLst>
            </p:cNvPr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19" name="Google Shape;682;p26">
              <a:extLst>
                <a:ext uri="{FF2B5EF4-FFF2-40B4-BE49-F238E27FC236}">
                  <a16:creationId xmlns:a16="http://schemas.microsoft.com/office/drawing/2014/main" id="{AE7730FC-AC2A-4079-8354-75B1A2AE8820}"/>
                </a:ext>
              </a:extLst>
            </p:cNvPr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20" name="Google Shape;683;p26">
              <a:extLst>
                <a:ext uri="{FF2B5EF4-FFF2-40B4-BE49-F238E27FC236}">
                  <a16:creationId xmlns:a16="http://schemas.microsoft.com/office/drawing/2014/main" id="{EA9B6CCD-DE12-4D46-8C10-188E9F3830CB}"/>
                </a:ext>
              </a:extLst>
            </p:cNvPr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21" name="Google Shape;684;p26">
              <a:extLst>
                <a:ext uri="{FF2B5EF4-FFF2-40B4-BE49-F238E27FC236}">
                  <a16:creationId xmlns:a16="http://schemas.microsoft.com/office/drawing/2014/main" id="{21619712-28B3-4D5F-9A91-085B68927A94}"/>
                </a:ext>
              </a:extLst>
            </p:cNvPr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22" name="Google Shape;685;p26">
              <a:extLst>
                <a:ext uri="{FF2B5EF4-FFF2-40B4-BE49-F238E27FC236}">
                  <a16:creationId xmlns:a16="http://schemas.microsoft.com/office/drawing/2014/main" id="{197DE8A2-7EDA-4112-A548-C264F72E01AB}"/>
                </a:ext>
              </a:extLst>
            </p:cNvPr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23" name="Google Shape;686;p26">
              <a:extLst>
                <a:ext uri="{FF2B5EF4-FFF2-40B4-BE49-F238E27FC236}">
                  <a16:creationId xmlns:a16="http://schemas.microsoft.com/office/drawing/2014/main" id="{DE522927-AD40-4CC0-B5D7-5FB0757D5036}"/>
                </a:ext>
              </a:extLst>
            </p:cNvPr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24" name="Google Shape;687;p26">
              <a:extLst>
                <a:ext uri="{FF2B5EF4-FFF2-40B4-BE49-F238E27FC236}">
                  <a16:creationId xmlns:a16="http://schemas.microsoft.com/office/drawing/2014/main" id="{850FC24B-42CB-448F-939F-ACD8E6284D70}"/>
                </a:ext>
              </a:extLst>
            </p:cNvPr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25" name="Google Shape;688;p26">
              <a:extLst>
                <a:ext uri="{FF2B5EF4-FFF2-40B4-BE49-F238E27FC236}">
                  <a16:creationId xmlns:a16="http://schemas.microsoft.com/office/drawing/2014/main" id="{08DB7E6A-276A-4031-A9F3-193F97CED3DF}"/>
                </a:ext>
              </a:extLst>
            </p:cNvPr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26" name="Google Shape;689;p26">
              <a:extLst>
                <a:ext uri="{FF2B5EF4-FFF2-40B4-BE49-F238E27FC236}">
                  <a16:creationId xmlns:a16="http://schemas.microsoft.com/office/drawing/2014/main" id="{92419FFB-C723-4DBD-92C6-93C7A24B43B4}"/>
                </a:ext>
              </a:extLst>
            </p:cNvPr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27" name="Google Shape;690;p26">
              <a:extLst>
                <a:ext uri="{FF2B5EF4-FFF2-40B4-BE49-F238E27FC236}">
                  <a16:creationId xmlns:a16="http://schemas.microsoft.com/office/drawing/2014/main" id="{9B81A5F4-BCA5-4BEA-B66A-B7E062F50B11}"/>
                </a:ext>
              </a:extLst>
            </p:cNvPr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28" name="Google Shape;691;p26">
              <a:extLst>
                <a:ext uri="{FF2B5EF4-FFF2-40B4-BE49-F238E27FC236}">
                  <a16:creationId xmlns:a16="http://schemas.microsoft.com/office/drawing/2014/main" id="{029D7433-064A-44A0-8123-27B31A958BAE}"/>
                </a:ext>
              </a:extLst>
            </p:cNvPr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29" name="Google Shape;692;p26">
              <a:extLst>
                <a:ext uri="{FF2B5EF4-FFF2-40B4-BE49-F238E27FC236}">
                  <a16:creationId xmlns:a16="http://schemas.microsoft.com/office/drawing/2014/main" id="{2B87F478-8790-49F5-B4C7-2CCE994B2137}"/>
                </a:ext>
              </a:extLst>
            </p:cNvPr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30" name="Google Shape;693;p26">
              <a:extLst>
                <a:ext uri="{FF2B5EF4-FFF2-40B4-BE49-F238E27FC236}">
                  <a16:creationId xmlns:a16="http://schemas.microsoft.com/office/drawing/2014/main" id="{4DF40CAD-35D6-486B-B59C-8896D0F31550}"/>
                </a:ext>
              </a:extLst>
            </p:cNvPr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31" name="Google Shape;694;p26">
              <a:extLst>
                <a:ext uri="{FF2B5EF4-FFF2-40B4-BE49-F238E27FC236}">
                  <a16:creationId xmlns:a16="http://schemas.microsoft.com/office/drawing/2014/main" id="{E15453D3-F9B2-414F-A042-1D5453ACC72D}"/>
                </a:ext>
              </a:extLst>
            </p:cNvPr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32" name="Google Shape;695;p26">
              <a:extLst>
                <a:ext uri="{FF2B5EF4-FFF2-40B4-BE49-F238E27FC236}">
                  <a16:creationId xmlns:a16="http://schemas.microsoft.com/office/drawing/2014/main" id="{DE42EFCB-6932-46B7-A138-9604027A9D21}"/>
                </a:ext>
              </a:extLst>
            </p:cNvPr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33" name="Google Shape;696;p26">
              <a:extLst>
                <a:ext uri="{FF2B5EF4-FFF2-40B4-BE49-F238E27FC236}">
                  <a16:creationId xmlns:a16="http://schemas.microsoft.com/office/drawing/2014/main" id="{EA2B7B08-63FF-40D9-AB85-5D7A0A7682A2}"/>
                </a:ext>
              </a:extLst>
            </p:cNvPr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34" name="Google Shape;697;p26">
              <a:extLst>
                <a:ext uri="{FF2B5EF4-FFF2-40B4-BE49-F238E27FC236}">
                  <a16:creationId xmlns:a16="http://schemas.microsoft.com/office/drawing/2014/main" id="{7D3103DD-E749-48AC-A836-C97D846BCA84}"/>
                </a:ext>
              </a:extLst>
            </p:cNvPr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35" name="Google Shape;698;p26">
              <a:extLst>
                <a:ext uri="{FF2B5EF4-FFF2-40B4-BE49-F238E27FC236}">
                  <a16:creationId xmlns:a16="http://schemas.microsoft.com/office/drawing/2014/main" id="{E4516D96-D0BB-406A-A4D9-D28509743853}"/>
                </a:ext>
              </a:extLst>
            </p:cNvPr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</p:grpSp>
      <p:grpSp>
        <p:nvGrpSpPr>
          <p:cNvPr id="136" name="Google Shape;680;p26">
            <a:extLst>
              <a:ext uri="{FF2B5EF4-FFF2-40B4-BE49-F238E27FC236}">
                <a16:creationId xmlns:a16="http://schemas.microsoft.com/office/drawing/2014/main" id="{1A5603CB-F377-4EB3-B554-F0B03063FFE9}"/>
              </a:ext>
            </a:extLst>
          </p:cNvPr>
          <p:cNvGrpSpPr/>
          <p:nvPr/>
        </p:nvGrpSpPr>
        <p:grpSpPr>
          <a:xfrm>
            <a:off x="778557" y="1261188"/>
            <a:ext cx="341157" cy="276508"/>
            <a:chOff x="5220616" y="2791061"/>
            <a:chExt cx="373185" cy="302466"/>
          </a:xfrm>
        </p:grpSpPr>
        <p:sp>
          <p:nvSpPr>
            <p:cNvPr id="137" name="Google Shape;681;p26">
              <a:extLst>
                <a:ext uri="{FF2B5EF4-FFF2-40B4-BE49-F238E27FC236}">
                  <a16:creationId xmlns:a16="http://schemas.microsoft.com/office/drawing/2014/main" id="{7FD8D76B-0CAD-4CD6-BF8C-DE4FBBAB70CE}"/>
                </a:ext>
              </a:extLst>
            </p:cNvPr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38" name="Google Shape;682;p26">
              <a:extLst>
                <a:ext uri="{FF2B5EF4-FFF2-40B4-BE49-F238E27FC236}">
                  <a16:creationId xmlns:a16="http://schemas.microsoft.com/office/drawing/2014/main" id="{E9729C41-2872-40E4-944E-15FE9274E560}"/>
                </a:ext>
              </a:extLst>
            </p:cNvPr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39" name="Google Shape;683;p26">
              <a:extLst>
                <a:ext uri="{FF2B5EF4-FFF2-40B4-BE49-F238E27FC236}">
                  <a16:creationId xmlns:a16="http://schemas.microsoft.com/office/drawing/2014/main" id="{09970998-777D-4C61-976E-A42860F6CB9B}"/>
                </a:ext>
              </a:extLst>
            </p:cNvPr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40" name="Google Shape;684;p26">
              <a:extLst>
                <a:ext uri="{FF2B5EF4-FFF2-40B4-BE49-F238E27FC236}">
                  <a16:creationId xmlns:a16="http://schemas.microsoft.com/office/drawing/2014/main" id="{D2E54A06-1B6D-4E45-9B9E-FA55DE9AA5A0}"/>
                </a:ext>
              </a:extLst>
            </p:cNvPr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41" name="Google Shape;685;p26">
              <a:extLst>
                <a:ext uri="{FF2B5EF4-FFF2-40B4-BE49-F238E27FC236}">
                  <a16:creationId xmlns:a16="http://schemas.microsoft.com/office/drawing/2014/main" id="{CBE5FECA-EE8C-4A21-858D-1D4F50602189}"/>
                </a:ext>
              </a:extLst>
            </p:cNvPr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42" name="Google Shape;686;p26">
              <a:extLst>
                <a:ext uri="{FF2B5EF4-FFF2-40B4-BE49-F238E27FC236}">
                  <a16:creationId xmlns:a16="http://schemas.microsoft.com/office/drawing/2014/main" id="{7FBCF349-482D-433F-9937-53ECDC65DE44}"/>
                </a:ext>
              </a:extLst>
            </p:cNvPr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43" name="Google Shape;687;p26">
              <a:extLst>
                <a:ext uri="{FF2B5EF4-FFF2-40B4-BE49-F238E27FC236}">
                  <a16:creationId xmlns:a16="http://schemas.microsoft.com/office/drawing/2014/main" id="{486E22A9-1640-4EC2-95C9-855BBB32CEBC}"/>
                </a:ext>
              </a:extLst>
            </p:cNvPr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44" name="Google Shape;688;p26">
              <a:extLst>
                <a:ext uri="{FF2B5EF4-FFF2-40B4-BE49-F238E27FC236}">
                  <a16:creationId xmlns:a16="http://schemas.microsoft.com/office/drawing/2014/main" id="{EFB478C3-5847-4846-92CF-73FCABF59228}"/>
                </a:ext>
              </a:extLst>
            </p:cNvPr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45" name="Google Shape;689;p26">
              <a:extLst>
                <a:ext uri="{FF2B5EF4-FFF2-40B4-BE49-F238E27FC236}">
                  <a16:creationId xmlns:a16="http://schemas.microsoft.com/office/drawing/2014/main" id="{25B2D792-32A3-478F-943E-80AE991BB8F1}"/>
                </a:ext>
              </a:extLst>
            </p:cNvPr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46" name="Google Shape;690;p26">
              <a:extLst>
                <a:ext uri="{FF2B5EF4-FFF2-40B4-BE49-F238E27FC236}">
                  <a16:creationId xmlns:a16="http://schemas.microsoft.com/office/drawing/2014/main" id="{E009C4E0-C74C-4C86-88E7-995DC2304EF6}"/>
                </a:ext>
              </a:extLst>
            </p:cNvPr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47" name="Google Shape;691;p26">
              <a:extLst>
                <a:ext uri="{FF2B5EF4-FFF2-40B4-BE49-F238E27FC236}">
                  <a16:creationId xmlns:a16="http://schemas.microsoft.com/office/drawing/2014/main" id="{5F013D3C-242A-4018-B412-E982E352C4E0}"/>
                </a:ext>
              </a:extLst>
            </p:cNvPr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48" name="Google Shape;692;p26">
              <a:extLst>
                <a:ext uri="{FF2B5EF4-FFF2-40B4-BE49-F238E27FC236}">
                  <a16:creationId xmlns:a16="http://schemas.microsoft.com/office/drawing/2014/main" id="{F2459F58-11EB-40F1-A893-1B6FEDF652B8}"/>
                </a:ext>
              </a:extLst>
            </p:cNvPr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49" name="Google Shape;693;p26">
              <a:extLst>
                <a:ext uri="{FF2B5EF4-FFF2-40B4-BE49-F238E27FC236}">
                  <a16:creationId xmlns:a16="http://schemas.microsoft.com/office/drawing/2014/main" id="{3DE5D6D1-02F4-4EEE-9C91-1B0AE9E86DFA}"/>
                </a:ext>
              </a:extLst>
            </p:cNvPr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50" name="Google Shape;694;p26">
              <a:extLst>
                <a:ext uri="{FF2B5EF4-FFF2-40B4-BE49-F238E27FC236}">
                  <a16:creationId xmlns:a16="http://schemas.microsoft.com/office/drawing/2014/main" id="{9E3D0C7B-10C5-4832-A887-FA6B94491B85}"/>
                </a:ext>
              </a:extLst>
            </p:cNvPr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51" name="Google Shape;695;p26">
              <a:extLst>
                <a:ext uri="{FF2B5EF4-FFF2-40B4-BE49-F238E27FC236}">
                  <a16:creationId xmlns:a16="http://schemas.microsoft.com/office/drawing/2014/main" id="{8BD0754F-4B9A-46ED-9634-26812C25C451}"/>
                </a:ext>
              </a:extLst>
            </p:cNvPr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52" name="Google Shape;696;p26">
              <a:extLst>
                <a:ext uri="{FF2B5EF4-FFF2-40B4-BE49-F238E27FC236}">
                  <a16:creationId xmlns:a16="http://schemas.microsoft.com/office/drawing/2014/main" id="{A8CCB7C8-1BBB-4B02-819B-ACC23B423E2E}"/>
                </a:ext>
              </a:extLst>
            </p:cNvPr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53" name="Google Shape;697;p26">
              <a:extLst>
                <a:ext uri="{FF2B5EF4-FFF2-40B4-BE49-F238E27FC236}">
                  <a16:creationId xmlns:a16="http://schemas.microsoft.com/office/drawing/2014/main" id="{59AA6FDA-773F-42D9-B674-68BAD63D6BD0}"/>
                </a:ext>
              </a:extLst>
            </p:cNvPr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54" name="Google Shape;698;p26">
              <a:extLst>
                <a:ext uri="{FF2B5EF4-FFF2-40B4-BE49-F238E27FC236}">
                  <a16:creationId xmlns:a16="http://schemas.microsoft.com/office/drawing/2014/main" id="{47471DCB-6615-4651-813F-7F183020698B}"/>
                </a:ext>
              </a:extLst>
            </p:cNvPr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</p:grpSp>
      <p:grpSp>
        <p:nvGrpSpPr>
          <p:cNvPr id="155" name="Google Shape;680;p26">
            <a:extLst>
              <a:ext uri="{FF2B5EF4-FFF2-40B4-BE49-F238E27FC236}">
                <a16:creationId xmlns:a16="http://schemas.microsoft.com/office/drawing/2014/main" id="{9E9F5A5D-3488-42AE-A39E-117B3B219F5F}"/>
              </a:ext>
            </a:extLst>
          </p:cNvPr>
          <p:cNvGrpSpPr/>
          <p:nvPr/>
        </p:nvGrpSpPr>
        <p:grpSpPr>
          <a:xfrm>
            <a:off x="4337594" y="3611719"/>
            <a:ext cx="341157" cy="276508"/>
            <a:chOff x="5220616" y="2791061"/>
            <a:chExt cx="373185" cy="302466"/>
          </a:xfrm>
        </p:grpSpPr>
        <p:sp>
          <p:nvSpPr>
            <p:cNvPr id="156" name="Google Shape;681;p26">
              <a:extLst>
                <a:ext uri="{FF2B5EF4-FFF2-40B4-BE49-F238E27FC236}">
                  <a16:creationId xmlns:a16="http://schemas.microsoft.com/office/drawing/2014/main" id="{479648DD-653D-4B7C-B2D0-975D50ABFE46}"/>
                </a:ext>
              </a:extLst>
            </p:cNvPr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57" name="Google Shape;682;p26">
              <a:extLst>
                <a:ext uri="{FF2B5EF4-FFF2-40B4-BE49-F238E27FC236}">
                  <a16:creationId xmlns:a16="http://schemas.microsoft.com/office/drawing/2014/main" id="{C636A3E3-E0A0-4D58-8C7D-DC7E0FA79C33}"/>
                </a:ext>
              </a:extLst>
            </p:cNvPr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58" name="Google Shape;683;p26">
              <a:extLst>
                <a:ext uri="{FF2B5EF4-FFF2-40B4-BE49-F238E27FC236}">
                  <a16:creationId xmlns:a16="http://schemas.microsoft.com/office/drawing/2014/main" id="{E1061A0A-E818-463F-8AC2-26180903483E}"/>
                </a:ext>
              </a:extLst>
            </p:cNvPr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59" name="Google Shape;684;p26">
              <a:extLst>
                <a:ext uri="{FF2B5EF4-FFF2-40B4-BE49-F238E27FC236}">
                  <a16:creationId xmlns:a16="http://schemas.microsoft.com/office/drawing/2014/main" id="{C6235B9F-4A69-4BF8-B91D-5825658EBBBF}"/>
                </a:ext>
              </a:extLst>
            </p:cNvPr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60" name="Google Shape;685;p26">
              <a:extLst>
                <a:ext uri="{FF2B5EF4-FFF2-40B4-BE49-F238E27FC236}">
                  <a16:creationId xmlns:a16="http://schemas.microsoft.com/office/drawing/2014/main" id="{7C772A39-8DC5-420A-BA97-0270CB561BB3}"/>
                </a:ext>
              </a:extLst>
            </p:cNvPr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61" name="Google Shape;686;p26">
              <a:extLst>
                <a:ext uri="{FF2B5EF4-FFF2-40B4-BE49-F238E27FC236}">
                  <a16:creationId xmlns:a16="http://schemas.microsoft.com/office/drawing/2014/main" id="{212030C2-420C-4B79-B480-FC28165BA769}"/>
                </a:ext>
              </a:extLst>
            </p:cNvPr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62" name="Google Shape;687;p26">
              <a:extLst>
                <a:ext uri="{FF2B5EF4-FFF2-40B4-BE49-F238E27FC236}">
                  <a16:creationId xmlns:a16="http://schemas.microsoft.com/office/drawing/2014/main" id="{F0F05055-D6A6-4604-8870-1B955BBAC70D}"/>
                </a:ext>
              </a:extLst>
            </p:cNvPr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63" name="Google Shape;688;p26">
              <a:extLst>
                <a:ext uri="{FF2B5EF4-FFF2-40B4-BE49-F238E27FC236}">
                  <a16:creationId xmlns:a16="http://schemas.microsoft.com/office/drawing/2014/main" id="{6A875F2A-9D50-40BB-B86D-2E4465F69C4A}"/>
                </a:ext>
              </a:extLst>
            </p:cNvPr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64" name="Google Shape;689;p26">
              <a:extLst>
                <a:ext uri="{FF2B5EF4-FFF2-40B4-BE49-F238E27FC236}">
                  <a16:creationId xmlns:a16="http://schemas.microsoft.com/office/drawing/2014/main" id="{20B2A7AE-3E27-4BAC-876A-83A36C53A524}"/>
                </a:ext>
              </a:extLst>
            </p:cNvPr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65" name="Google Shape;690;p26">
              <a:extLst>
                <a:ext uri="{FF2B5EF4-FFF2-40B4-BE49-F238E27FC236}">
                  <a16:creationId xmlns:a16="http://schemas.microsoft.com/office/drawing/2014/main" id="{EEBF3604-05F1-4575-805D-8DB695675AD2}"/>
                </a:ext>
              </a:extLst>
            </p:cNvPr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66" name="Google Shape;691;p26">
              <a:extLst>
                <a:ext uri="{FF2B5EF4-FFF2-40B4-BE49-F238E27FC236}">
                  <a16:creationId xmlns:a16="http://schemas.microsoft.com/office/drawing/2014/main" id="{2606C09A-0344-4DDD-A514-C882ABFD192E}"/>
                </a:ext>
              </a:extLst>
            </p:cNvPr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67" name="Google Shape;692;p26">
              <a:extLst>
                <a:ext uri="{FF2B5EF4-FFF2-40B4-BE49-F238E27FC236}">
                  <a16:creationId xmlns:a16="http://schemas.microsoft.com/office/drawing/2014/main" id="{7B409F5E-7A01-4CF2-AF2F-4751145B4FA3}"/>
                </a:ext>
              </a:extLst>
            </p:cNvPr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68" name="Google Shape;693;p26">
              <a:extLst>
                <a:ext uri="{FF2B5EF4-FFF2-40B4-BE49-F238E27FC236}">
                  <a16:creationId xmlns:a16="http://schemas.microsoft.com/office/drawing/2014/main" id="{CAE05794-F821-48B8-BFE7-A615AF07A834}"/>
                </a:ext>
              </a:extLst>
            </p:cNvPr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69" name="Google Shape;694;p26">
              <a:extLst>
                <a:ext uri="{FF2B5EF4-FFF2-40B4-BE49-F238E27FC236}">
                  <a16:creationId xmlns:a16="http://schemas.microsoft.com/office/drawing/2014/main" id="{FDEAA465-C201-45DE-82CC-D431A5319D65}"/>
                </a:ext>
              </a:extLst>
            </p:cNvPr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70" name="Google Shape;695;p26">
              <a:extLst>
                <a:ext uri="{FF2B5EF4-FFF2-40B4-BE49-F238E27FC236}">
                  <a16:creationId xmlns:a16="http://schemas.microsoft.com/office/drawing/2014/main" id="{9645DC95-24AF-411F-B910-58F50FCF5EC2}"/>
                </a:ext>
              </a:extLst>
            </p:cNvPr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71" name="Google Shape;696;p26">
              <a:extLst>
                <a:ext uri="{FF2B5EF4-FFF2-40B4-BE49-F238E27FC236}">
                  <a16:creationId xmlns:a16="http://schemas.microsoft.com/office/drawing/2014/main" id="{A923DEC1-B926-4F41-8DEF-46E98E92C683}"/>
                </a:ext>
              </a:extLst>
            </p:cNvPr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72" name="Google Shape;697;p26">
              <a:extLst>
                <a:ext uri="{FF2B5EF4-FFF2-40B4-BE49-F238E27FC236}">
                  <a16:creationId xmlns:a16="http://schemas.microsoft.com/office/drawing/2014/main" id="{6A512D87-F202-4885-9392-307C4C8A95BC}"/>
                </a:ext>
              </a:extLst>
            </p:cNvPr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73" name="Google Shape;698;p26">
              <a:extLst>
                <a:ext uri="{FF2B5EF4-FFF2-40B4-BE49-F238E27FC236}">
                  <a16:creationId xmlns:a16="http://schemas.microsoft.com/office/drawing/2014/main" id="{887EB7E7-30B3-4609-A0F5-1F5A378A9212}"/>
                </a:ext>
              </a:extLst>
            </p:cNvPr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</p:grpSp>
    </p:spTree>
    <p:extLst>
      <p:ext uri="{BB962C8B-B14F-4D97-AF65-F5344CB8AC3E}">
        <p14:creationId xmlns:p14="http://schemas.microsoft.com/office/powerpoint/2010/main" val="907456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422787" y="1083214"/>
            <a:ext cx="4955459" cy="1773072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pPr marL="295290" indent="-286823">
              <a:spcBef>
                <a:spcPts val="400"/>
              </a:spcBef>
              <a:spcAft>
                <a:spcPts val="400"/>
              </a:spcAft>
              <a:tabLst>
                <a:tab pos="233268" algn="l"/>
              </a:tabLst>
            </a:pPr>
            <a:r>
              <a:rPr lang="en-US" sz="2133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sz="1867" b="1" dirty="0" err="1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Siz</a:t>
            </a:r>
            <a:r>
              <a:rPr lang="en-US" sz="1867" b="1" spc="-13" dirty="0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67" b="1" dirty="0" err="1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odatda</a:t>
            </a:r>
            <a:r>
              <a:rPr lang="en-US" sz="1867" b="1" spc="-17" dirty="0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67" b="1" dirty="0" err="1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nimani</a:t>
            </a:r>
            <a:r>
              <a:rPr lang="en-US" sz="1867" b="1" spc="-17" dirty="0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67" b="1" dirty="0" err="1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baholaysiz</a:t>
            </a:r>
            <a:r>
              <a:rPr lang="en-US" sz="1867" b="1" spc="10" dirty="0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67" b="1" spc="-7" dirty="0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1867" b="1" spc="-7" dirty="0" err="1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bilim</a:t>
            </a:r>
            <a:r>
              <a:rPr lang="en-US" sz="1867" b="1" spc="-7" dirty="0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867" b="1" dirty="0" err="1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ko‘nikma</a:t>
            </a:r>
            <a:r>
              <a:rPr lang="en-US" sz="1867" b="1" dirty="0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en-US" sz="1867" b="1" spc="-33" dirty="0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67" b="1" spc="-7" dirty="0" err="1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malaka</a:t>
            </a:r>
            <a:r>
              <a:rPr lang="en-US" sz="1867" b="1" spc="-7" dirty="0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)?</a:t>
            </a:r>
            <a:endParaRPr lang="en-US" sz="1867" b="1" dirty="0">
              <a:solidFill>
                <a:srgbClr val="0A2A6B"/>
              </a:solidFill>
              <a:latin typeface="Arial" pitchFamily="34" charset="0"/>
              <a:cs typeface="Arial" pitchFamily="34" charset="0"/>
            </a:endParaRPr>
          </a:p>
          <a:p>
            <a:pPr marL="295290" indent="-286823">
              <a:spcBef>
                <a:spcPts val="400"/>
              </a:spcBef>
              <a:spcAft>
                <a:spcPts val="400"/>
              </a:spcAft>
              <a:tabLst>
                <a:tab pos="233268" algn="l"/>
              </a:tabLst>
            </a:pPr>
            <a:r>
              <a:rPr lang="en-US" sz="2133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sz="1867" b="1" dirty="0" err="1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Siz</a:t>
            </a:r>
            <a:r>
              <a:rPr sz="1867" b="1" spc="-10" dirty="0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1867" b="1" dirty="0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o‘quvchilarni</a:t>
            </a:r>
            <a:r>
              <a:rPr sz="1867" b="1" spc="-20" dirty="0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1867" b="1" dirty="0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qanday </a:t>
            </a:r>
            <a:r>
              <a:rPr sz="1867" b="1" spc="-7" dirty="0" err="1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baholaysiz</a:t>
            </a:r>
            <a:r>
              <a:rPr sz="1867" b="1" spc="-7" dirty="0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?</a:t>
            </a:r>
            <a:endParaRPr sz="1867" dirty="0">
              <a:latin typeface="Arial" pitchFamily="34" charset="0"/>
              <a:cs typeface="Arial" pitchFamily="34" charset="0"/>
            </a:endParaRPr>
          </a:p>
          <a:p>
            <a:pPr marL="295290" marR="1015627" indent="-286823">
              <a:spcBef>
                <a:spcPts val="400"/>
              </a:spcBef>
              <a:spcAft>
                <a:spcPts val="400"/>
              </a:spcAft>
              <a:tabLst>
                <a:tab pos="233268" algn="l"/>
              </a:tabLst>
            </a:pPr>
            <a:r>
              <a:rPr lang="en-US" sz="2133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sz="1867" b="1" dirty="0" err="1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Nima</a:t>
            </a:r>
            <a:r>
              <a:rPr sz="1867" b="1" spc="-17" dirty="0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1867" b="1" dirty="0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uchun</a:t>
            </a:r>
            <a:r>
              <a:rPr sz="1867" b="1" spc="-23" dirty="0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1867" b="1" dirty="0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sz="1867" b="1" dirty="0" err="1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nima</a:t>
            </a:r>
            <a:r>
              <a:rPr sz="1867" b="1" spc="-23" dirty="0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1867" b="1" spc="-7" dirty="0" err="1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sababli</a:t>
            </a:r>
            <a:r>
              <a:rPr sz="1867" b="1" spc="-7" dirty="0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en-US" sz="1867" b="1" spc="-7" dirty="0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1867" b="1" dirty="0" err="1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o‘quvchilarni</a:t>
            </a:r>
            <a:r>
              <a:rPr sz="1867" b="1" spc="-57" dirty="0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1867" b="1" spc="-7" dirty="0">
                <a:solidFill>
                  <a:srgbClr val="0A2A6B"/>
                </a:solidFill>
                <a:latin typeface="Arial" pitchFamily="34" charset="0"/>
                <a:cs typeface="Arial" pitchFamily="34" charset="0"/>
              </a:rPr>
              <a:t>baholaysiz?</a:t>
            </a:r>
            <a:endParaRPr sz="1867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30201" y="905764"/>
            <a:ext cx="2759456" cy="2760472"/>
          </a:xfrm>
          <a:prstGeom prst="rect">
            <a:avLst/>
          </a:prstGeom>
        </p:spPr>
      </p:pic>
      <p:pic>
        <p:nvPicPr>
          <p:cNvPr id="7" name="Graphic 2">
            <a:extLst>
              <a:ext uri="{FF2B5EF4-FFF2-40B4-BE49-F238E27FC236}">
                <a16:creationId xmlns:a16="http://schemas.microsoft.com/office/drawing/2014/main" id="{D61669FB-51C0-4845-8982-2CF4024225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12520"/>
            <a:ext cx="8128000" cy="61282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309A7A2-46B5-44F9-BABC-6B74828FEF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FD74A24-317D-4E5F-BAA2-9D90E78A031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56298" y="1891108"/>
            <a:ext cx="3894719" cy="418555"/>
          </a:xfrm>
          <a:prstGeom prst="rect">
            <a:avLst/>
          </a:prstGeom>
        </p:spPr>
        <p:txBody>
          <a:bodyPr vert="horz" wrap="square" lIns="0" tIns="8043" rIns="0" bIns="0" rtlCol="0">
            <a:spAutoFit/>
          </a:bodyPr>
          <a:lstStyle/>
          <a:p>
            <a:pPr marL="8467">
              <a:spcBef>
                <a:spcPts val="63"/>
              </a:spcBef>
            </a:pPr>
            <a:r>
              <a:rPr sz="2667" dirty="0">
                <a:solidFill>
                  <a:srgbClr val="001F5F"/>
                </a:solidFill>
                <a:latin typeface="Arial Narrow" panose="020B0606020202030204" pitchFamily="34" charset="0"/>
                <a:cs typeface="Arial" pitchFamily="34" charset="0"/>
              </a:rPr>
              <a:t>BAHOLASH</a:t>
            </a:r>
            <a:r>
              <a:rPr sz="2667" spc="-17" dirty="0">
                <a:solidFill>
                  <a:srgbClr val="001F5F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2667" dirty="0">
                <a:solidFill>
                  <a:srgbClr val="001F5F"/>
                </a:solidFill>
                <a:latin typeface="Arial Narrow" panose="020B0606020202030204" pitchFamily="34" charset="0"/>
                <a:cs typeface="Arial" pitchFamily="34" charset="0"/>
              </a:rPr>
              <a:t>O‘ZI</a:t>
            </a:r>
            <a:r>
              <a:rPr sz="2667" spc="-13" dirty="0">
                <a:solidFill>
                  <a:srgbClr val="001F5F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2667" spc="-7" dirty="0">
                <a:solidFill>
                  <a:srgbClr val="001F5F"/>
                </a:solidFill>
                <a:latin typeface="Arial Narrow" panose="020B0606020202030204" pitchFamily="34" charset="0"/>
                <a:cs typeface="Arial" pitchFamily="34" charset="0"/>
              </a:rPr>
              <a:t>NIMA?</a:t>
            </a:r>
            <a:endParaRPr sz="2667" dirty="0">
              <a:latin typeface="Arial Narrow" panose="020B0606020202030204" pitchFamily="34" charset="0"/>
              <a:cs typeface="Arial" pitchFamily="34" charset="0"/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EB14A7F0-8054-42D9-B117-417D8AEEE8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7412" y="587728"/>
            <a:ext cx="2281801" cy="2724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Graphic 2">
            <a:extLst>
              <a:ext uri="{FF2B5EF4-FFF2-40B4-BE49-F238E27FC236}">
                <a16:creationId xmlns:a16="http://schemas.microsoft.com/office/drawing/2014/main" id="{E263E166-99CA-49FE-A811-173949E3CE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12520"/>
            <a:ext cx="8128000" cy="61282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0E15588-3150-4DEB-9D80-5E155D9FCAA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43A69D4-A5EB-4CC5-84FF-6E9863F695A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77728" y="1167317"/>
            <a:ext cx="5131435" cy="2237365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pPr marL="8467" marR="267560" indent="345034" algn="just">
              <a:spcBef>
                <a:spcPts val="67"/>
              </a:spcBef>
            </a:pPr>
            <a:r>
              <a:rPr sz="1600" b="1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Baholash</a:t>
            </a:r>
            <a:r>
              <a:rPr sz="1600" b="1" spc="-63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b="1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–</a:t>
            </a:r>
            <a:r>
              <a:rPr sz="1600" b="1" spc="-53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ta’lim</a:t>
            </a:r>
            <a:r>
              <a:rPr sz="1600" spc="-4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jarayonining</a:t>
            </a:r>
            <a:r>
              <a:rPr sz="1600" spc="-33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spc="-7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ma’lum </a:t>
            </a:r>
            <a:r>
              <a:rPr sz="160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bosqichida</a:t>
            </a:r>
            <a:r>
              <a:rPr sz="1600" spc="-4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b="1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o‘quv</a:t>
            </a:r>
            <a:r>
              <a:rPr sz="1600" b="1" spc="-8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b="1" dirty="0" err="1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maqsadlariga</a:t>
            </a:r>
            <a:r>
              <a:rPr sz="1600" b="1" spc="-67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b="1" spc="-7" dirty="0" err="1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erishilganlik</a:t>
            </a:r>
            <a:r>
              <a:rPr lang="en-US" sz="1600" b="1" spc="-7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b="1" dirty="0" err="1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darajasini</a:t>
            </a:r>
            <a:r>
              <a:rPr sz="1600" b="1" spc="-8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oldindan</a:t>
            </a:r>
            <a:r>
              <a:rPr sz="1600" spc="-53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belgilangan</a:t>
            </a:r>
            <a:r>
              <a:rPr sz="1600" spc="-5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dirty="0" err="1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mezonlar</a:t>
            </a:r>
            <a:r>
              <a:rPr sz="1600" spc="-57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spc="-7" dirty="0" err="1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asosida</a:t>
            </a:r>
            <a:r>
              <a:rPr lang="en-US" sz="1600" spc="-7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b="1" dirty="0" err="1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o‘lchash</a:t>
            </a:r>
            <a:r>
              <a:rPr sz="160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,</a:t>
            </a:r>
            <a:r>
              <a:rPr sz="1600" spc="-17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b="1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natijalarni</a:t>
            </a:r>
            <a:r>
              <a:rPr sz="1600" b="1" spc="-23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b="1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aniqlash</a:t>
            </a:r>
            <a:r>
              <a:rPr sz="1600" b="1" spc="-17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sz="1600" spc="-3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b="1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tahlil</a:t>
            </a:r>
            <a:r>
              <a:rPr sz="1600" b="1" spc="-27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b="1" spc="-7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etish</a:t>
            </a:r>
            <a:r>
              <a:rPr sz="1600" spc="-7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dan </a:t>
            </a:r>
            <a:r>
              <a:rPr sz="160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iborat</a:t>
            </a:r>
            <a:r>
              <a:rPr sz="1600" spc="-5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spc="-7" dirty="0" err="1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jarayondir</a:t>
            </a:r>
            <a:r>
              <a:rPr sz="1600" spc="-7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.</a:t>
            </a:r>
            <a:endParaRPr lang="en-US" sz="1600" spc="-7" dirty="0">
              <a:solidFill>
                <a:srgbClr val="001C53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pPr marL="8467" marR="267560" indent="345034" algn="just">
              <a:spcBef>
                <a:spcPts val="67"/>
              </a:spcBef>
            </a:pPr>
            <a:endParaRPr sz="1600" dirty="0">
              <a:latin typeface="Arial Narrow" panose="020B0606020202030204" pitchFamily="34" charset="0"/>
              <a:cs typeface="Arial" pitchFamily="34" charset="0"/>
            </a:endParaRPr>
          </a:p>
          <a:p>
            <a:pPr marL="8467" indent="345034" algn="just"/>
            <a:r>
              <a:rPr sz="1600" b="1" dirty="0" err="1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Baholash</a:t>
            </a:r>
            <a:r>
              <a:rPr sz="1600" b="1" spc="-17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b="1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natijasida</a:t>
            </a:r>
            <a:r>
              <a:rPr sz="1600" b="1" spc="-37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b="1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chiqariladigan</a:t>
            </a:r>
            <a:r>
              <a:rPr sz="1600" b="1" spc="-37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b="1" spc="-7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xulosalar</a:t>
            </a:r>
            <a:endParaRPr sz="1600" dirty="0">
              <a:latin typeface="Arial Narrow" panose="020B0606020202030204" pitchFamily="34" charset="0"/>
              <a:cs typeface="Arial" pitchFamily="34" charset="0"/>
            </a:endParaRPr>
          </a:p>
          <a:p>
            <a:pPr marL="8467" marR="3387" indent="345034" algn="just">
              <a:spcBef>
                <a:spcPts val="3"/>
              </a:spcBef>
            </a:pPr>
            <a:r>
              <a:rPr sz="160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o‘quvchi,</a:t>
            </a:r>
            <a:r>
              <a:rPr sz="1600" spc="-7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o‘qituvchi,</a:t>
            </a:r>
            <a:r>
              <a:rPr sz="1600" spc="-7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ta’lim</a:t>
            </a:r>
            <a:r>
              <a:rPr sz="1600" spc="-76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yo‘nalishi,</a:t>
            </a:r>
            <a:r>
              <a:rPr sz="1600" spc="-63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spc="-7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ta’lim </a:t>
            </a:r>
            <a:r>
              <a:rPr sz="160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muassasasi,</a:t>
            </a:r>
            <a:r>
              <a:rPr sz="1600" spc="-5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ta’lim</a:t>
            </a:r>
            <a:r>
              <a:rPr sz="1600" spc="-53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dasturi</a:t>
            </a:r>
            <a:r>
              <a:rPr sz="1600" spc="-6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yoki</a:t>
            </a:r>
            <a:r>
              <a:rPr sz="1600" spc="-63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butun</a:t>
            </a:r>
            <a:r>
              <a:rPr sz="1600" spc="-57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boshli</a:t>
            </a:r>
            <a:r>
              <a:rPr sz="1600" spc="-53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bir</a:t>
            </a:r>
            <a:r>
              <a:rPr sz="1600" spc="-57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spc="-7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ta’lim </a:t>
            </a:r>
            <a:r>
              <a:rPr sz="160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tizimining</a:t>
            </a:r>
            <a:r>
              <a:rPr sz="1600" spc="-6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faoliyatiga</a:t>
            </a:r>
            <a:r>
              <a:rPr sz="1600" spc="-67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baho</a:t>
            </a:r>
            <a:r>
              <a:rPr sz="1600" spc="-67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berish</a:t>
            </a:r>
            <a:r>
              <a:rPr sz="1600" spc="-73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uchun</a:t>
            </a:r>
            <a:r>
              <a:rPr sz="1600" spc="-73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spc="-7" dirty="0">
                <a:solidFill>
                  <a:srgbClr val="001C53"/>
                </a:solidFill>
                <a:latin typeface="Arial Narrow" panose="020B0606020202030204" pitchFamily="34" charset="0"/>
                <a:cs typeface="Arial" pitchFamily="34" charset="0"/>
              </a:rPr>
              <a:t>ishlatiladi.</a:t>
            </a:r>
            <a:endParaRPr sz="1600" dirty="0">
              <a:latin typeface="Arial Narrow" panose="020B0606020202030204" pitchFamily="34" charset="0"/>
              <a:cs typeface="Arial" pitchFamily="34" charset="0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22E06C89-49CB-4875-B4B3-5D9AECC8B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272" y="1093588"/>
            <a:ext cx="228600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Graphic 2">
            <a:extLst>
              <a:ext uri="{FF2B5EF4-FFF2-40B4-BE49-F238E27FC236}">
                <a16:creationId xmlns:a16="http://schemas.microsoft.com/office/drawing/2014/main" id="{BD39AF5D-F61D-4BB2-8990-FF5AF66A93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12520"/>
            <a:ext cx="8128000" cy="61282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298C17A-D5BA-4090-87FD-B4203E8208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9735AC8-56C1-4F5A-B30B-259DF9A5E2B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25980" y="2498514"/>
            <a:ext cx="511387" cy="338127"/>
          </a:xfrm>
          <a:prstGeom prst="rect">
            <a:avLst/>
          </a:prstGeom>
          <a:ln w="12700">
            <a:solidFill>
              <a:srgbClr val="8AC145"/>
            </a:solidFill>
          </a:ln>
        </p:spPr>
        <p:txBody>
          <a:bodyPr vert="horz" wrap="square" lIns="0" tIns="60537" rIns="0" bIns="0" rtlCol="0">
            <a:spAutoFit/>
          </a:bodyPr>
          <a:lstStyle/>
          <a:p>
            <a:pPr marL="153677">
              <a:spcBef>
                <a:spcPts val="477"/>
              </a:spcBef>
            </a:pPr>
            <a:r>
              <a:rPr b="1" spc="-7" dirty="0">
                <a:solidFill>
                  <a:srgbClr val="8AC145"/>
                </a:solidFill>
                <a:latin typeface="Calibri"/>
                <a:cs typeface="Calibri"/>
              </a:rPr>
              <a:t>01</a:t>
            </a:r>
            <a:endParaRPr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68722" y="2437977"/>
            <a:ext cx="1744134" cy="1252480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pPr marL="8467" marR="3387">
              <a:spcBef>
                <a:spcPts val="63"/>
              </a:spcBef>
            </a:pPr>
            <a:r>
              <a:rPr lang="en-US" sz="1600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o‘quvchilarning</a:t>
            </a:r>
            <a:r>
              <a:rPr lang="en-US" sz="1600" spc="-76" dirty="0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 </a:t>
            </a:r>
            <a:r>
              <a:rPr lang="en-US" sz="1600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o‘quv</a:t>
            </a:r>
            <a:r>
              <a:rPr lang="en-US" sz="1600" spc="-83" dirty="0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 </a:t>
            </a:r>
            <a:r>
              <a:rPr lang="en-US" sz="1600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faoliyati</a:t>
            </a:r>
            <a:r>
              <a:rPr lang="en-US" sz="1600" spc="-87" dirty="0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 </a:t>
            </a:r>
            <a:r>
              <a:rPr lang="en-US" sz="1600" spc="-7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rivojlanishi</a:t>
            </a:r>
            <a:r>
              <a:rPr lang="en-US" sz="1600" spc="-7" dirty="0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 </a:t>
            </a:r>
            <a:r>
              <a:rPr lang="en-US" sz="1600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to‘g‘risida</a:t>
            </a:r>
            <a:r>
              <a:rPr lang="en-US" sz="1600" spc="-80" dirty="0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 </a:t>
            </a:r>
            <a:r>
              <a:rPr lang="en-US" sz="1600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tegishli</a:t>
            </a:r>
            <a:r>
              <a:rPr lang="en-US" sz="1600" spc="-57" dirty="0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 </a:t>
            </a:r>
            <a:r>
              <a:rPr lang="en-US" sz="1600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ma’lumotlarni</a:t>
            </a:r>
            <a:r>
              <a:rPr lang="en-US" sz="1600" spc="-60" dirty="0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 </a:t>
            </a:r>
            <a:r>
              <a:rPr lang="en-US" sz="1600" spc="-7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to‘plash</a:t>
            </a:r>
            <a:endParaRPr lang="en-US" sz="1600" dirty="0">
              <a:latin typeface="Arial Narrow" panose="020B0606020202030204" pitchFamily="34" charset="0"/>
              <a:cs typeface="Arial MT"/>
            </a:endParaRPr>
          </a:p>
          <a:p>
            <a:pPr marL="8467" marR="3387">
              <a:spcBef>
                <a:spcPts val="63"/>
              </a:spcBef>
            </a:pPr>
            <a:endParaRPr lang="en-US" sz="1600" dirty="0">
              <a:latin typeface="Arial Narrow" panose="020B0606020202030204" pitchFamily="34" charset="0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247727" y="1030393"/>
            <a:ext cx="511387" cy="353515"/>
          </a:xfrm>
          <a:prstGeom prst="rect">
            <a:avLst/>
          </a:prstGeom>
          <a:ln w="12700">
            <a:solidFill>
              <a:srgbClr val="36AECE"/>
            </a:solidFill>
          </a:ln>
        </p:spPr>
        <p:txBody>
          <a:bodyPr vert="horz" wrap="square" lIns="0" tIns="75776" rIns="0" bIns="0" rtlCol="0">
            <a:spAutoFit/>
          </a:bodyPr>
          <a:lstStyle/>
          <a:p>
            <a:pPr marL="138014">
              <a:spcBef>
                <a:spcPts val="596"/>
              </a:spcBef>
            </a:pPr>
            <a:r>
              <a:rPr b="1" spc="-7" dirty="0">
                <a:solidFill>
                  <a:srgbClr val="6F2F9F"/>
                </a:solidFill>
                <a:latin typeface="Calibri"/>
                <a:cs typeface="Calibri"/>
              </a:rPr>
              <a:t>03</a:t>
            </a:r>
            <a:endParaRPr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78138" y="960967"/>
            <a:ext cx="2653030" cy="747213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pPr marL="8044" marR="3387" algn="ctr">
              <a:spcBef>
                <a:spcPts val="67"/>
              </a:spcBef>
            </a:pPr>
            <a:r>
              <a:rPr lang="en-US" sz="1600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ularning</a:t>
            </a:r>
            <a:r>
              <a:rPr lang="en-US" sz="1600" spc="-63" dirty="0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 </a:t>
            </a:r>
            <a:r>
              <a:rPr lang="en-US" sz="1600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qiziqishlarini</a:t>
            </a:r>
            <a:r>
              <a:rPr lang="en-US" sz="1600" dirty="0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,</a:t>
            </a:r>
            <a:r>
              <a:rPr lang="en-US" sz="1600" spc="-67" dirty="0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 </a:t>
            </a:r>
            <a:r>
              <a:rPr lang="en-US" sz="1600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o‘qitishning</a:t>
            </a:r>
            <a:r>
              <a:rPr lang="en-US" sz="1600" spc="-63" dirty="0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 </a:t>
            </a:r>
            <a:r>
              <a:rPr lang="en-US" sz="1600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asl</a:t>
            </a:r>
            <a:r>
              <a:rPr lang="en-US" sz="1600" spc="-73" dirty="0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 </a:t>
            </a:r>
            <a:r>
              <a:rPr lang="en-US" sz="1600" spc="-7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natijalari</a:t>
            </a:r>
            <a:r>
              <a:rPr lang="en-US" sz="1600" spc="-7" dirty="0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 </a:t>
            </a:r>
            <a:r>
              <a:rPr lang="en-US" sz="1600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bilan</a:t>
            </a:r>
            <a:r>
              <a:rPr lang="en-US" sz="1600" spc="-53" dirty="0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 </a:t>
            </a:r>
            <a:r>
              <a:rPr lang="en-US" sz="1600" spc="-7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kutilganlarining</a:t>
            </a:r>
            <a:r>
              <a:rPr lang="en-US" sz="1600" spc="-50" dirty="0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 </a:t>
            </a:r>
            <a:r>
              <a:rPr lang="en-US" sz="1600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mosligini</a:t>
            </a:r>
            <a:r>
              <a:rPr lang="en-US" sz="1600" spc="-47" dirty="0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 </a:t>
            </a:r>
            <a:r>
              <a:rPr lang="en-US" sz="1600" spc="-7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aniqlash</a:t>
            </a:r>
            <a:endParaRPr lang="en-US" sz="16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420362" y="2339681"/>
            <a:ext cx="2653029" cy="1444392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pPr marL="8044" marR="3387" algn="ctr">
              <a:spcBef>
                <a:spcPts val="67"/>
              </a:spcBef>
            </a:pPr>
            <a:r>
              <a:rPr lang="en-US" sz="1333" dirty="0" err="1">
                <a:solidFill>
                  <a:srgbClr val="001C53"/>
                </a:solidFill>
                <a:latin typeface="Arial MT"/>
                <a:cs typeface="Arial MT"/>
              </a:rPr>
              <a:t>Ushbu</a:t>
            </a:r>
            <a:r>
              <a:rPr lang="en-US" sz="1333" spc="-53" dirty="0">
                <a:solidFill>
                  <a:srgbClr val="001C53"/>
                </a:solidFill>
                <a:latin typeface="Arial MT"/>
                <a:cs typeface="Arial MT"/>
              </a:rPr>
              <a:t> </a:t>
            </a:r>
            <a:r>
              <a:rPr lang="en-US" sz="1333" dirty="0" err="1">
                <a:solidFill>
                  <a:srgbClr val="001C53"/>
                </a:solidFill>
                <a:latin typeface="Arial MT"/>
                <a:cs typeface="Arial MT"/>
              </a:rPr>
              <a:t>ma’lumotlarni</a:t>
            </a:r>
            <a:r>
              <a:rPr lang="en-US" sz="1333" spc="-47" dirty="0">
                <a:solidFill>
                  <a:srgbClr val="001C53"/>
                </a:solidFill>
                <a:latin typeface="Arial MT"/>
                <a:cs typeface="Arial MT"/>
              </a:rPr>
              <a:t> </a:t>
            </a:r>
            <a:r>
              <a:rPr lang="en-US" sz="1333" dirty="0" err="1">
                <a:solidFill>
                  <a:srgbClr val="001C53"/>
                </a:solidFill>
                <a:latin typeface="Arial MT"/>
                <a:cs typeface="Arial MT"/>
              </a:rPr>
              <a:t>olganidan</a:t>
            </a:r>
            <a:r>
              <a:rPr lang="en-US" sz="1333" spc="-60" dirty="0">
                <a:solidFill>
                  <a:srgbClr val="001C53"/>
                </a:solidFill>
                <a:latin typeface="Arial MT"/>
                <a:cs typeface="Arial MT"/>
              </a:rPr>
              <a:t> </a:t>
            </a:r>
            <a:r>
              <a:rPr lang="en-US" sz="1333" dirty="0" err="1">
                <a:solidFill>
                  <a:srgbClr val="001C53"/>
                </a:solidFill>
                <a:latin typeface="Arial MT"/>
                <a:cs typeface="Arial MT"/>
              </a:rPr>
              <a:t>so‘ng</a:t>
            </a:r>
            <a:r>
              <a:rPr lang="en-US" sz="1333" dirty="0">
                <a:solidFill>
                  <a:srgbClr val="001C53"/>
                </a:solidFill>
                <a:latin typeface="Arial MT"/>
                <a:cs typeface="Arial MT"/>
              </a:rPr>
              <a:t>,</a:t>
            </a:r>
            <a:r>
              <a:rPr lang="en-US" sz="1333" spc="-63" dirty="0">
                <a:solidFill>
                  <a:srgbClr val="001C53"/>
                </a:solidFill>
                <a:latin typeface="Arial MT"/>
                <a:cs typeface="Arial MT"/>
              </a:rPr>
              <a:t> </a:t>
            </a:r>
            <a:r>
              <a:rPr lang="en-US" sz="1333" dirty="0" err="1">
                <a:solidFill>
                  <a:srgbClr val="001C53"/>
                </a:solidFill>
                <a:latin typeface="Arial MT"/>
                <a:cs typeface="Arial MT"/>
              </a:rPr>
              <a:t>o‘qituvchilar</a:t>
            </a:r>
            <a:r>
              <a:rPr lang="en-US" sz="1333" spc="-73" dirty="0">
                <a:solidFill>
                  <a:srgbClr val="001C53"/>
                </a:solidFill>
                <a:latin typeface="Arial MT"/>
                <a:cs typeface="Arial MT"/>
              </a:rPr>
              <a:t> </a:t>
            </a:r>
            <a:r>
              <a:rPr lang="en-US" sz="1333" dirty="0">
                <a:solidFill>
                  <a:srgbClr val="001C53"/>
                </a:solidFill>
                <a:latin typeface="Arial MT"/>
                <a:cs typeface="Arial MT"/>
              </a:rPr>
              <a:t>har</a:t>
            </a:r>
            <a:r>
              <a:rPr lang="en-US" sz="1333" spc="-63" dirty="0">
                <a:solidFill>
                  <a:srgbClr val="001C53"/>
                </a:solidFill>
                <a:latin typeface="Arial MT"/>
                <a:cs typeface="Arial MT"/>
              </a:rPr>
              <a:t> </a:t>
            </a:r>
            <a:r>
              <a:rPr lang="en-US" sz="1333" spc="-17" dirty="0" err="1">
                <a:solidFill>
                  <a:srgbClr val="001C53"/>
                </a:solidFill>
                <a:latin typeface="Arial MT"/>
                <a:cs typeface="Arial MT"/>
              </a:rPr>
              <a:t>bir</a:t>
            </a:r>
            <a:r>
              <a:rPr lang="en-US" sz="1333" spc="-17" dirty="0">
                <a:solidFill>
                  <a:srgbClr val="001C53"/>
                </a:solidFill>
                <a:latin typeface="Arial MT"/>
                <a:cs typeface="Arial MT"/>
              </a:rPr>
              <a:t> </a:t>
            </a:r>
            <a:r>
              <a:rPr lang="en-US" sz="1333" dirty="0" err="1">
                <a:solidFill>
                  <a:srgbClr val="001C53"/>
                </a:solidFill>
                <a:latin typeface="Arial MT"/>
                <a:cs typeface="Arial MT"/>
              </a:rPr>
              <a:t>o‘quvchining</a:t>
            </a:r>
            <a:r>
              <a:rPr lang="en-US" sz="1333" spc="-60" dirty="0">
                <a:solidFill>
                  <a:srgbClr val="001C53"/>
                </a:solidFill>
                <a:latin typeface="Arial MT"/>
                <a:cs typeface="Arial MT"/>
              </a:rPr>
              <a:t> </a:t>
            </a:r>
            <a:r>
              <a:rPr lang="en-US" sz="1333" dirty="0" err="1">
                <a:solidFill>
                  <a:srgbClr val="001C53"/>
                </a:solidFill>
                <a:latin typeface="Arial MT"/>
                <a:cs typeface="Arial MT"/>
              </a:rPr>
              <a:t>yutuqlari</a:t>
            </a:r>
            <a:r>
              <a:rPr lang="en-US" sz="1333" dirty="0">
                <a:solidFill>
                  <a:srgbClr val="001C53"/>
                </a:solidFill>
                <a:latin typeface="Arial MT"/>
                <a:cs typeface="Arial MT"/>
              </a:rPr>
              <a:t>,</a:t>
            </a:r>
            <a:r>
              <a:rPr lang="en-US" sz="1333" spc="-76" dirty="0">
                <a:solidFill>
                  <a:srgbClr val="001C53"/>
                </a:solidFill>
                <a:latin typeface="Arial MT"/>
                <a:cs typeface="Arial MT"/>
              </a:rPr>
              <a:t> </a:t>
            </a:r>
            <a:r>
              <a:rPr lang="en-US" sz="1333" dirty="0" err="1">
                <a:solidFill>
                  <a:srgbClr val="001C53"/>
                </a:solidFill>
                <a:latin typeface="Arial MT"/>
                <a:cs typeface="Arial MT"/>
              </a:rPr>
              <a:t>shuningdek</a:t>
            </a:r>
            <a:r>
              <a:rPr lang="en-US" sz="1333" spc="-63" dirty="0">
                <a:solidFill>
                  <a:srgbClr val="001C53"/>
                </a:solidFill>
                <a:latin typeface="Arial MT"/>
                <a:cs typeface="Arial MT"/>
              </a:rPr>
              <a:t> </a:t>
            </a:r>
            <a:r>
              <a:rPr lang="en-US" sz="1333" dirty="0" err="1">
                <a:solidFill>
                  <a:srgbClr val="001C53"/>
                </a:solidFill>
                <a:latin typeface="Arial MT"/>
                <a:cs typeface="Arial MT"/>
              </a:rPr>
              <a:t>sinfning</a:t>
            </a:r>
            <a:r>
              <a:rPr lang="en-US" sz="1333" spc="-70" dirty="0">
                <a:solidFill>
                  <a:srgbClr val="001C53"/>
                </a:solidFill>
                <a:latin typeface="Arial MT"/>
                <a:cs typeface="Arial MT"/>
              </a:rPr>
              <a:t> </a:t>
            </a:r>
            <a:r>
              <a:rPr lang="en-US" sz="1333" dirty="0" err="1">
                <a:solidFill>
                  <a:srgbClr val="001C53"/>
                </a:solidFill>
                <a:latin typeface="Arial MT"/>
                <a:cs typeface="Arial MT"/>
              </a:rPr>
              <a:t>o‘ziga</a:t>
            </a:r>
            <a:r>
              <a:rPr lang="en-US" sz="1333" spc="-63" dirty="0">
                <a:solidFill>
                  <a:srgbClr val="001C53"/>
                </a:solidFill>
                <a:latin typeface="Arial MT"/>
                <a:cs typeface="Arial MT"/>
              </a:rPr>
              <a:t> </a:t>
            </a:r>
            <a:r>
              <a:rPr lang="en-US" sz="1333" spc="-17" dirty="0" err="1">
                <a:solidFill>
                  <a:srgbClr val="001C53"/>
                </a:solidFill>
                <a:latin typeface="Arial MT"/>
                <a:cs typeface="Arial MT"/>
              </a:rPr>
              <a:t>xos</a:t>
            </a:r>
            <a:r>
              <a:rPr lang="en-US" sz="1333" spc="-17" dirty="0">
                <a:solidFill>
                  <a:srgbClr val="001C53"/>
                </a:solidFill>
                <a:latin typeface="Arial MT"/>
                <a:cs typeface="Arial MT"/>
              </a:rPr>
              <a:t> </a:t>
            </a:r>
            <a:r>
              <a:rPr lang="en-US" sz="1333" spc="-7" dirty="0" err="1">
                <a:solidFill>
                  <a:srgbClr val="001C53"/>
                </a:solidFill>
                <a:latin typeface="Arial MT"/>
                <a:cs typeface="Arial MT"/>
              </a:rPr>
              <a:t>xususiyatlaridan</a:t>
            </a:r>
            <a:r>
              <a:rPr lang="en-US" sz="1333" spc="-57" dirty="0">
                <a:solidFill>
                  <a:srgbClr val="001C53"/>
                </a:solidFill>
                <a:latin typeface="Arial MT"/>
                <a:cs typeface="Arial MT"/>
              </a:rPr>
              <a:t> </a:t>
            </a:r>
            <a:r>
              <a:rPr lang="en-US" sz="1333" dirty="0" err="1">
                <a:solidFill>
                  <a:srgbClr val="001C53"/>
                </a:solidFill>
                <a:latin typeface="Arial MT"/>
                <a:cs typeface="Arial MT"/>
              </a:rPr>
              <a:t>kelib</a:t>
            </a:r>
            <a:r>
              <a:rPr lang="en-US" sz="1333" spc="-60" dirty="0">
                <a:solidFill>
                  <a:srgbClr val="001C53"/>
                </a:solidFill>
                <a:latin typeface="Arial MT"/>
                <a:cs typeface="Arial MT"/>
              </a:rPr>
              <a:t> </a:t>
            </a:r>
            <a:r>
              <a:rPr lang="en-US" sz="1333" dirty="0" err="1">
                <a:solidFill>
                  <a:srgbClr val="001C53"/>
                </a:solidFill>
                <a:latin typeface="Arial MT"/>
                <a:cs typeface="Arial MT"/>
              </a:rPr>
              <a:t>chiqib</a:t>
            </a:r>
            <a:r>
              <a:rPr lang="en-US" sz="1333" spc="-27" dirty="0">
                <a:solidFill>
                  <a:srgbClr val="001C53"/>
                </a:solidFill>
                <a:latin typeface="Arial MT"/>
                <a:cs typeface="Arial MT"/>
              </a:rPr>
              <a:t> </a:t>
            </a:r>
            <a:r>
              <a:rPr lang="en-US" sz="1333" b="1" dirty="0" err="1">
                <a:solidFill>
                  <a:srgbClr val="001C53"/>
                </a:solidFill>
                <a:latin typeface="Arial"/>
                <a:cs typeface="Arial"/>
              </a:rPr>
              <a:t>o‘qitish</a:t>
            </a:r>
            <a:r>
              <a:rPr lang="en-US" sz="1333" b="1" spc="-63" dirty="0">
                <a:solidFill>
                  <a:srgbClr val="001C53"/>
                </a:solidFill>
                <a:latin typeface="Arial"/>
                <a:cs typeface="Arial"/>
              </a:rPr>
              <a:t> </a:t>
            </a:r>
            <a:r>
              <a:rPr lang="en-US" sz="1333" b="1" dirty="0" err="1">
                <a:solidFill>
                  <a:srgbClr val="001C53"/>
                </a:solidFill>
                <a:latin typeface="Arial"/>
                <a:cs typeface="Arial"/>
              </a:rPr>
              <a:t>shakllari</a:t>
            </a:r>
            <a:r>
              <a:rPr lang="en-US" sz="1333" b="1" dirty="0">
                <a:solidFill>
                  <a:srgbClr val="001C53"/>
                </a:solidFill>
                <a:latin typeface="Arial"/>
                <a:cs typeface="Arial"/>
              </a:rPr>
              <a:t>,</a:t>
            </a:r>
            <a:r>
              <a:rPr lang="en-US" sz="1333" b="1" spc="-60" dirty="0">
                <a:solidFill>
                  <a:srgbClr val="001C53"/>
                </a:solidFill>
                <a:latin typeface="Arial"/>
                <a:cs typeface="Arial"/>
              </a:rPr>
              <a:t> </a:t>
            </a:r>
            <a:r>
              <a:rPr lang="en-US" sz="1333" b="1" dirty="0" err="1">
                <a:solidFill>
                  <a:srgbClr val="001C53"/>
                </a:solidFill>
                <a:latin typeface="Arial"/>
                <a:cs typeface="Arial"/>
              </a:rPr>
              <a:t>usullari</a:t>
            </a:r>
            <a:r>
              <a:rPr lang="en-US" sz="1333" b="1" spc="-60" dirty="0">
                <a:solidFill>
                  <a:srgbClr val="001C53"/>
                </a:solidFill>
                <a:latin typeface="Arial"/>
                <a:cs typeface="Arial"/>
              </a:rPr>
              <a:t> </a:t>
            </a:r>
            <a:r>
              <a:rPr lang="en-US" sz="1333" b="1" spc="-17" dirty="0" err="1">
                <a:solidFill>
                  <a:srgbClr val="001C53"/>
                </a:solidFill>
                <a:latin typeface="Arial"/>
                <a:cs typeface="Arial"/>
              </a:rPr>
              <a:t>va</a:t>
            </a:r>
            <a:r>
              <a:rPr lang="en-US" sz="1333" b="1" spc="-17" dirty="0">
                <a:solidFill>
                  <a:srgbClr val="001C53"/>
                </a:solidFill>
                <a:latin typeface="Arial"/>
                <a:cs typeface="Arial"/>
              </a:rPr>
              <a:t> </a:t>
            </a:r>
            <a:r>
              <a:rPr lang="en-US" sz="1333" b="1" dirty="0" err="1">
                <a:solidFill>
                  <a:srgbClr val="001C53"/>
                </a:solidFill>
                <a:latin typeface="Arial"/>
                <a:cs typeface="Arial"/>
              </a:rPr>
              <a:t>metodlarini</a:t>
            </a:r>
            <a:r>
              <a:rPr lang="en-US" sz="1333" b="1" spc="-110" dirty="0">
                <a:solidFill>
                  <a:srgbClr val="001C53"/>
                </a:solidFill>
                <a:latin typeface="Arial"/>
                <a:cs typeface="Arial"/>
              </a:rPr>
              <a:t> </a:t>
            </a:r>
            <a:r>
              <a:rPr lang="en-US" sz="1333" b="1" dirty="0" err="1">
                <a:solidFill>
                  <a:srgbClr val="001C53"/>
                </a:solidFill>
                <a:latin typeface="Arial"/>
                <a:cs typeface="Arial"/>
              </a:rPr>
              <a:t>o‘zgartirishlari</a:t>
            </a:r>
            <a:r>
              <a:rPr lang="en-US" sz="1333" b="1" spc="-113" dirty="0">
                <a:solidFill>
                  <a:srgbClr val="001C53"/>
                </a:solidFill>
                <a:latin typeface="Arial"/>
                <a:cs typeface="Arial"/>
              </a:rPr>
              <a:t> </a:t>
            </a:r>
            <a:r>
              <a:rPr lang="en-US" sz="1333" b="1" spc="-7" dirty="0" err="1">
                <a:solidFill>
                  <a:srgbClr val="001C53"/>
                </a:solidFill>
                <a:latin typeface="Arial"/>
                <a:cs typeface="Arial"/>
              </a:rPr>
              <a:t>mumkin</a:t>
            </a:r>
            <a:endParaRPr sz="1333" dirty="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446019" y="1238674"/>
            <a:ext cx="511387" cy="345393"/>
          </a:xfrm>
          <a:prstGeom prst="rect">
            <a:avLst/>
          </a:prstGeom>
          <a:ln w="12700">
            <a:solidFill>
              <a:srgbClr val="1D6EA9"/>
            </a:solidFill>
          </a:ln>
        </p:spPr>
        <p:txBody>
          <a:bodyPr vert="horz" wrap="square" lIns="0" tIns="67733" rIns="0" bIns="0" rtlCol="0">
            <a:spAutoFit/>
          </a:bodyPr>
          <a:lstStyle/>
          <a:p>
            <a:pPr marL="148174">
              <a:spcBef>
                <a:spcPts val="533"/>
              </a:spcBef>
            </a:pPr>
            <a:r>
              <a:rPr b="1" spc="-7" dirty="0">
                <a:solidFill>
                  <a:srgbClr val="00AF50"/>
                </a:solidFill>
                <a:latin typeface="Calibri"/>
                <a:cs typeface="Calibri"/>
              </a:rPr>
              <a:t>02</a:t>
            </a:r>
            <a:endParaRPr>
              <a:latin typeface="Calibri"/>
              <a:cs typeface="Calibri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1915531" y="647560"/>
            <a:ext cx="4104217" cy="336781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pPr marL="322172" marR="3387" indent="-314129" algn="ctr">
              <a:spcBef>
                <a:spcPts val="63"/>
              </a:spcBef>
            </a:pPr>
            <a:r>
              <a:rPr lang="en-US" sz="2133" b="1" spc="-7" dirty="0" err="1">
                <a:solidFill>
                  <a:srgbClr val="001C53"/>
                </a:solidFill>
                <a:latin typeface="Arial Narrow" panose="020B0606020202030204" pitchFamily="34" charset="0"/>
                <a:cs typeface="Arial"/>
              </a:rPr>
              <a:t>Baholashning</a:t>
            </a:r>
            <a:r>
              <a:rPr lang="en-US" sz="2133" b="1" spc="-7" dirty="0">
                <a:solidFill>
                  <a:srgbClr val="001C53"/>
                </a:solidFill>
                <a:latin typeface="Arial Narrow" panose="020B0606020202030204" pitchFamily="34" charset="0"/>
                <a:cs typeface="Arial"/>
              </a:rPr>
              <a:t> </a:t>
            </a:r>
            <a:r>
              <a:rPr lang="en-US" sz="2133" b="1" spc="-7" dirty="0" err="1">
                <a:solidFill>
                  <a:srgbClr val="001C53"/>
                </a:solidFill>
                <a:latin typeface="Arial Narrow" panose="020B0606020202030204" pitchFamily="34" charset="0"/>
                <a:cs typeface="Arial"/>
              </a:rPr>
              <a:t>maqsadi</a:t>
            </a:r>
            <a:endParaRPr lang="en-US" sz="2133" dirty="0">
              <a:latin typeface="Arial Narrow" panose="020B0606020202030204" pitchFamily="34" charset="0"/>
              <a:cs typeface="Arial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2499190" y="1315737"/>
            <a:ext cx="2747010" cy="3256280"/>
            <a:chOff x="3748785" y="1973605"/>
            <a:chExt cx="4120515" cy="4884420"/>
          </a:xfrm>
        </p:grpSpPr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748785" y="3197859"/>
              <a:ext cx="1717293" cy="3406140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27700" y="2628899"/>
              <a:ext cx="2141220" cy="3924300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645659" y="1973605"/>
              <a:ext cx="2317749" cy="4884393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4185860" y="2862579"/>
              <a:ext cx="307975" cy="269240"/>
            </a:xfrm>
            <a:custGeom>
              <a:avLst/>
              <a:gdLst/>
              <a:ahLst/>
              <a:cxnLst/>
              <a:rect l="l" t="t" r="r" b="b"/>
              <a:pathLst>
                <a:path w="307975" h="269239">
                  <a:moveTo>
                    <a:pt x="181363" y="219329"/>
                  </a:moveTo>
                  <a:lnTo>
                    <a:pt x="166302" y="219329"/>
                  </a:lnTo>
                  <a:lnTo>
                    <a:pt x="172589" y="225583"/>
                  </a:lnTo>
                  <a:lnTo>
                    <a:pt x="186511" y="239283"/>
                  </a:lnTo>
                  <a:lnTo>
                    <a:pt x="216721" y="269240"/>
                  </a:lnTo>
                  <a:lnTo>
                    <a:pt x="226754" y="269240"/>
                  </a:lnTo>
                  <a:lnTo>
                    <a:pt x="226754" y="259207"/>
                  </a:lnTo>
                  <a:lnTo>
                    <a:pt x="228760" y="249300"/>
                  </a:lnTo>
                  <a:lnTo>
                    <a:pt x="216721" y="249300"/>
                  </a:lnTo>
                  <a:lnTo>
                    <a:pt x="209280" y="243345"/>
                  </a:lnTo>
                  <a:lnTo>
                    <a:pt x="202797" y="239268"/>
                  </a:lnTo>
                  <a:lnTo>
                    <a:pt x="198254" y="235245"/>
                  </a:lnTo>
                  <a:lnTo>
                    <a:pt x="196528" y="229362"/>
                  </a:lnTo>
                  <a:lnTo>
                    <a:pt x="188983" y="223406"/>
                  </a:lnTo>
                  <a:lnTo>
                    <a:pt x="181363" y="219329"/>
                  </a:lnTo>
                  <a:close/>
                </a:path>
                <a:path w="307975" h="269239">
                  <a:moveTo>
                    <a:pt x="206561" y="179450"/>
                  </a:moveTo>
                  <a:lnTo>
                    <a:pt x="206718" y="194437"/>
                  </a:lnTo>
                  <a:lnTo>
                    <a:pt x="207831" y="210613"/>
                  </a:lnTo>
                  <a:lnTo>
                    <a:pt x="210847" y="228546"/>
                  </a:lnTo>
                  <a:lnTo>
                    <a:pt x="216721" y="249300"/>
                  </a:lnTo>
                  <a:lnTo>
                    <a:pt x="228760" y="249300"/>
                  </a:lnTo>
                  <a:lnTo>
                    <a:pt x="232799" y="229362"/>
                  </a:lnTo>
                  <a:lnTo>
                    <a:pt x="226754" y="229362"/>
                  </a:lnTo>
                  <a:lnTo>
                    <a:pt x="220795" y="214562"/>
                  </a:lnTo>
                  <a:lnTo>
                    <a:pt x="216705" y="200691"/>
                  </a:lnTo>
                  <a:lnTo>
                    <a:pt x="212592" y="188678"/>
                  </a:lnTo>
                  <a:lnTo>
                    <a:pt x="206561" y="179450"/>
                  </a:lnTo>
                  <a:close/>
                </a:path>
                <a:path w="307975" h="269239">
                  <a:moveTo>
                    <a:pt x="5012" y="0"/>
                  </a:moveTo>
                  <a:lnTo>
                    <a:pt x="5012" y="10033"/>
                  </a:lnTo>
                  <a:lnTo>
                    <a:pt x="0" y="11590"/>
                  </a:lnTo>
                  <a:lnTo>
                    <a:pt x="2536" y="22494"/>
                  </a:lnTo>
                  <a:lnTo>
                    <a:pt x="16406" y="52091"/>
                  </a:lnTo>
                  <a:lnTo>
                    <a:pt x="45398" y="109728"/>
                  </a:lnTo>
                  <a:lnTo>
                    <a:pt x="62055" y="143988"/>
                  </a:lnTo>
                  <a:lnTo>
                    <a:pt x="80641" y="181975"/>
                  </a:lnTo>
                  <a:lnTo>
                    <a:pt x="99226" y="216223"/>
                  </a:lnTo>
                  <a:lnTo>
                    <a:pt x="115883" y="239268"/>
                  </a:lnTo>
                  <a:lnTo>
                    <a:pt x="129440" y="237563"/>
                  </a:lnTo>
                  <a:lnTo>
                    <a:pt x="141093" y="233060"/>
                  </a:lnTo>
                  <a:lnTo>
                    <a:pt x="147844" y="229362"/>
                  </a:lnTo>
                  <a:lnTo>
                    <a:pt x="126043" y="229362"/>
                  </a:lnTo>
                  <a:lnTo>
                    <a:pt x="104832" y="196097"/>
                  </a:lnTo>
                  <a:lnTo>
                    <a:pt x="79563" y="149558"/>
                  </a:lnTo>
                  <a:lnTo>
                    <a:pt x="54162" y="99398"/>
                  </a:lnTo>
                  <a:lnTo>
                    <a:pt x="15172" y="19939"/>
                  </a:lnTo>
                  <a:lnTo>
                    <a:pt x="60293" y="19939"/>
                  </a:lnTo>
                  <a:lnTo>
                    <a:pt x="49145" y="14986"/>
                  </a:lnTo>
                  <a:lnTo>
                    <a:pt x="30400" y="7504"/>
                  </a:lnTo>
                  <a:lnTo>
                    <a:pt x="5012" y="0"/>
                  </a:lnTo>
                  <a:close/>
                </a:path>
                <a:path w="307975" h="269239">
                  <a:moveTo>
                    <a:pt x="35238" y="19939"/>
                  </a:moveTo>
                  <a:lnTo>
                    <a:pt x="15172" y="19939"/>
                  </a:lnTo>
                  <a:lnTo>
                    <a:pt x="49776" y="48299"/>
                  </a:lnTo>
                  <a:lnTo>
                    <a:pt x="111506" y="101306"/>
                  </a:lnTo>
                  <a:lnTo>
                    <a:pt x="146109" y="129667"/>
                  </a:lnTo>
                  <a:lnTo>
                    <a:pt x="155434" y="138666"/>
                  </a:lnTo>
                  <a:lnTo>
                    <a:pt x="167617" y="149606"/>
                  </a:lnTo>
                  <a:lnTo>
                    <a:pt x="181560" y="160474"/>
                  </a:lnTo>
                  <a:lnTo>
                    <a:pt x="196528" y="169545"/>
                  </a:lnTo>
                  <a:lnTo>
                    <a:pt x="166302" y="199390"/>
                  </a:lnTo>
                  <a:lnTo>
                    <a:pt x="152904" y="212484"/>
                  </a:lnTo>
                  <a:lnTo>
                    <a:pt x="142363" y="221853"/>
                  </a:lnTo>
                  <a:lnTo>
                    <a:pt x="133727" y="227482"/>
                  </a:lnTo>
                  <a:lnTo>
                    <a:pt x="126043" y="229362"/>
                  </a:lnTo>
                  <a:lnTo>
                    <a:pt x="147844" y="229362"/>
                  </a:lnTo>
                  <a:lnTo>
                    <a:pt x="166302" y="219329"/>
                  </a:lnTo>
                  <a:lnTo>
                    <a:pt x="181363" y="219329"/>
                  </a:lnTo>
                  <a:lnTo>
                    <a:pt x="173847" y="215306"/>
                  </a:lnTo>
                  <a:lnTo>
                    <a:pt x="206561" y="179450"/>
                  </a:lnTo>
                  <a:lnTo>
                    <a:pt x="216721" y="179450"/>
                  </a:lnTo>
                  <a:lnTo>
                    <a:pt x="206561" y="169545"/>
                  </a:lnTo>
                  <a:lnTo>
                    <a:pt x="191490" y="156138"/>
                  </a:lnTo>
                  <a:lnTo>
                    <a:pt x="161252" y="133040"/>
                  </a:lnTo>
                  <a:lnTo>
                    <a:pt x="146109" y="119634"/>
                  </a:lnTo>
                  <a:lnTo>
                    <a:pt x="85657" y="59817"/>
                  </a:lnTo>
                  <a:lnTo>
                    <a:pt x="96980" y="59817"/>
                  </a:lnTo>
                  <a:lnTo>
                    <a:pt x="85657" y="49911"/>
                  </a:lnTo>
                  <a:lnTo>
                    <a:pt x="72100" y="42406"/>
                  </a:lnTo>
                  <a:lnTo>
                    <a:pt x="48795" y="27443"/>
                  </a:lnTo>
                  <a:lnTo>
                    <a:pt x="35238" y="19939"/>
                  </a:lnTo>
                  <a:close/>
                </a:path>
                <a:path w="307975" h="269239">
                  <a:moveTo>
                    <a:pt x="96980" y="59817"/>
                  </a:moveTo>
                  <a:lnTo>
                    <a:pt x="85657" y="59817"/>
                  </a:lnTo>
                  <a:lnTo>
                    <a:pt x="100959" y="73223"/>
                  </a:lnTo>
                  <a:lnTo>
                    <a:pt x="117201" y="84772"/>
                  </a:lnTo>
                  <a:lnTo>
                    <a:pt x="156269" y="109728"/>
                  </a:lnTo>
                  <a:lnTo>
                    <a:pt x="178782" y="124525"/>
                  </a:lnTo>
                  <a:lnTo>
                    <a:pt x="200354" y="138382"/>
                  </a:lnTo>
                  <a:lnTo>
                    <a:pt x="220045" y="150358"/>
                  </a:lnTo>
                  <a:lnTo>
                    <a:pt x="236914" y="159512"/>
                  </a:lnTo>
                  <a:lnTo>
                    <a:pt x="226754" y="229362"/>
                  </a:lnTo>
                  <a:lnTo>
                    <a:pt x="232799" y="229362"/>
                  </a:lnTo>
                  <a:lnTo>
                    <a:pt x="246947" y="159512"/>
                  </a:lnTo>
                  <a:lnTo>
                    <a:pt x="260504" y="152062"/>
                  </a:lnTo>
                  <a:lnTo>
                    <a:pt x="264335" y="149606"/>
                  </a:lnTo>
                  <a:lnTo>
                    <a:pt x="236914" y="149606"/>
                  </a:lnTo>
                  <a:lnTo>
                    <a:pt x="221456" y="140378"/>
                  </a:lnTo>
                  <a:lnTo>
                    <a:pt x="204116" y="128365"/>
                  </a:lnTo>
                  <a:lnTo>
                    <a:pt x="183014" y="114494"/>
                  </a:lnTo>
                  <a:lnTo>
                    <a:pt x="156269" y="99695"/>
                  </a:lnTo>
                  <a:lnTo>
                    <a:pt x="117201" y="74803"/>
                  </a:lnTo>
                  <a:lnTo>
                    <a:pt x="100959" y="63297"/>
                  </a:lnTo>
                  <a:lnTo>
                    <a:pt x="96980" y="59817"/>
                  </a:lnTo>
                  <a:close/>
                </a:path>
                <a:path w="307975" h="269239">
                  <a:moveTo>
                    <a:pt x="60293" y="19939"/>
                  </a:moveTo>
                  <a:lnTo>
                    <a:pt x="35238" y="19939"/>
                  </a:lnTo>
                  <a:lnTo>
                    <a:pt x="48639" y="25894"/>
                  </a:lnTo>
                  <a:lnTo>
                    <a:pt x="59228" y="29972"/>
                  </a:lnTo>
                  <a:lnTo>
                    <a:pt x="67867" y="33994"/>
                  </a:lnTo>
                  <a:lnTo>
                    <a:pt x="75624" y="39878"/>
                  </a:lnTo>
                  <a:lnTo>
                    <a:pt x="95817" y="39878"/>
                  </a:lnTo>
                  <a:lnTo>
                    <a:pt x="142724" y="62180"/>
                  </a:lnTo>
                  <a:lnTo>
                    <a:pt x="191512" y="83518"/>
                  </a:lnTo>
                  <a:lnTo>
                    <a:pt x="240299" y="102975"/>
                  </a:lnTo>
                  <a:lnTo>
                    <a:pt x="287206" y="119634"/>
                  </a:lnTo>
                  <a:lnTo>
                    <a:pt x="277937" y="127138"/>
                  </a:lnTo>
                  <a:lnTo>
                    <a:pt x="265822" y="134620"/>
                  </a:lnTo>
                  <a:lnTo>
                    <a:pt x="251827" y="142101"/>
                  </a:lnTo>
                  <a:lnTo>
                    <a:pt x="236914" y="149606"/>
                  </a:lnTo>
                  <a:lnTo>
                    <a:pt x="264335" y="149606"/>
                  </a:lnTo>
                  <a:lnTo>
                    <a:pt x="283809" y="137116"/>
                  </a:lnTo>
                  <a:lnTo>
                    <a:pt x="297366" y="129667"/>
                  </a:lnTo>
                  <a:lnTo>
                    <a:pt x="307399" y="129667"/>
                  </a:lnTo>
                  <a:lnTo>
                    <a:pt x="307399" y="119634"/>
                  </a:lnTo>
                  <a:lnTo>
                    <a:pt x="202862" y="74803"/>
                  </a:lnTo>
                  <a:lnTo>
                    <a:pt x="152933" y="52375"/>
                  </a:lnTo>
                  <a:lnTo>
                    <a:pt x="105850" y="29972"/>
                  </a:lnTo>
                  <a:lnTo>
                    <a:pt x="85657" y="29972"/>
                  </a:lnTo>
                  <a:lnTo>
                    <a:pt x="65984" y="22467"/>
                  </a:lnTo>
                  <a:lnTo>
                    <a:pt x="60293" y="19939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742939" y="6459266"/>
              <a:ext cx="340360" cy="294481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346699" y="4577079"/>
              <a:ext cx="546353" cy="1310894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5400039" y="4668519"/>
              <a:ext cx="441959" cy="1206500"/>
            </a:xfrm>
            <a:custGeom>
              <a:avLst/>
              <a:gdLst/>
              <a:ahLst/>
              <a:cxnLst/>
              <a:rect l="l" t="t" r="r" b="b"/>
              <a:pathLst>
                <a:path w="441960" h="1206500">
                  <a:moveTo>
                    <a:pt x="0" y="0"/>
                  </a:moveTo>
                  <a:lnTo>
                    <a:pt x="0" y="1114285"/>
                  </a:lnTo>
                  <a:lnTo>
                    <a:pt x="90932" y="1206499"/>
                  </a:lnTo>
                  <a:lnTo>
                    <a:pt x="441960" y="1206499"/>
                  </a:lnTo>
                  <a:lnTo>
                    <a:pt x="441960" y="140207"/>
                  </a:lnTo>
                  <a:lnTo>
                    <a:pt x="392970" y="125841"/>
                  </a:lnTo>
                  <a:lnTo>
                    <a:pt x="343893" y="110989"/>
                  </a:lnTo>
                  <a:lnTo>
                    <a:pt x="294752" y="95729"/>
                  </a:lnTo>
                  <a:lnTo>
                    <a:pt x="196384" y="643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857239" y="4770119"/>
              <a:ext cx="592074" cy="1145794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5910579" y="4861559"/>
              <a:ext cx="487680" cy="1041400"/>
            </a:xfrm>
            <a:custGeom>
              <a:avLst/>
              <a:gdLst/>
              <a:ahLst/>
              <a:cxnLst/>
              <a:rect l="l" t="t" r="r" b="b"/>
              <a:pathLst>
                <a:path w="487679" h="1041400">
                  <a:moveTo>
                    <a:pt x="0" y="0"/>
                  </a:moveTo>
                  <a:lnTo>
                    <a:pt x="0" y="1041399"/>
                  </a:lnTo>
                  <a:lnTo>
                    <a:pt x="420497" y="1041399"/>
                  </a:lnTo>
                  <a:lnTo>
                    <a:pt x="487680" y="949337"/>
                  </a:lnTo>
                  <a:lnTo>
                    <a:pt x="487680" y="78612"/>
                  </a:lnTo>
                  <a:lnTo>
                    <a:pt x="437945" y="76161"/>
                  </a:lnTo>
                  <a:lnTo>
                    <a:pt x="388473" y="72290"/>
                  </a:lnTo>
                  <a:lnTo>
                    <a:pt x="339247" y="67081"/>
                  </a:lnTo>
                  <a:lnTo>
                    <a:pt x="290248" y="60615"/>
                  </a:lnTo>
                  <a:lnTo>
                    <a:pt x="241458" y="52974"/>
                  </a:lnTo>
                  <a:lnTo>
                    <a:pt x="192859" y="44240"/>
                  </a:lnTo>
                  <a:lnTo>
                    <a:pt x="144431" y="34494"/>
                  </a:lnTo>
                  <a:lnTo>
                    <a:pt x="96158" y="23818"/>
                  </a:lnTo>
                  <a:lnTo>
                    <a:pt x="48020" y="122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377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595619" y="4658359"/>
              <a:ext cx="355841" cy="1257553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5648959" y="4749800"/>
              <a:ext cx="251460" cy="1153160"/>
            </a:xfrm>
            <a:custGeom>
              <a:avLst/>
              <a:gdLst/>
              <a:ahLst/>
              <a:cxnLst/>
              <a:rect l="l" t="t" r="r" b="b"/>
              <a:pathLst>
                <a:path w="251460" h="1153160">
                  <a:moveTo>
                    <a:pt x="0" y="0"/>
                  </a:moveTo>
                  <a:lnTo>
                    <a:pt x="0" y="1153160"/>
                  </a:lnTo>
                  <a:lnTo>
                    <a:pt x="251460" y="1153160"/>
                  </a:lnTo>
                  <a:lnTo>
                    <a:pt x="251460" y="76581"/>
                  </a:lnTo>
                  <a:lnTo>
                    <a:pt x="200875" y="62362"/>
                  </a:lnTo>
                  <a:lnTo>
                    <a:pt x="150363" y="47411"/>
                  </a:lnTo>
                  <a:lnTo>
                    <a:pt x="99998" y="31912"/>
                  </a:lnTo>
                  <a:lnTo>
                    <a:pt x="49853" y="1604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844539" y="4734559"/>
              <a:ext cx="358393" cy="1181353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5897879" y="4826000"/>
              <a:ext cx="254000" cy="1076960"/>
            </a:xfrm>
            <a:custGeom>
              <a:avLst/>
              <a:gdLst/>
              <a:ahLst/>
              <a:cxnLst/>
              <a:rect l="l" t="t" r="r" b="b"/>
              <a:pathLst>
                <a:path w="254000" h="1076960">
                  <a:moveTo>
                    <a:pt x="0" y="0"/>
                  </a:moveTo>
                  <a:lnTo>
                    <a:pt x="0" y="1076960"/>
                  </a:lnTo>
                  <a:lnTo>
                    <a:pt x="254000" y="1076960"/>
                  </a:lnTo>
                  <a:lnTo>
                    <a:pt x="254000" y="57404"/>
                  </a:lnTo>
                  <a:lnTo>
                    <a:pt x="203187" y="47739"/>
                  </a:lnTo>
                  <a:lnTo>
                    <a:pt x="152393" y="37179"/>
                  </a:lnTo>
                  <a:lnTo>
                    <a:pt x="101606" y="25710"/>
                  </a:lnTo>
                  <a:lnTo>
                    <a:pt x="50812" y="133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5400040" y="4851399"/>
              <a:ext cx="751840" cy="929640"/>
            </a:xfrm>
            <a:custGeom>
              <a:avLst/>
              <a:gdLst/>
              <a:ahLst/>
              <a:cxnLst/>
              <a:rect l="l" t="t" r="r" b="b"/>
              <a:pathLst>
                <a:path w="751839" h="929639">
                  <a:moveTo>
                    <a:pt x="2540" y="904875"/>
                  </a:moveTo>
                  <a:lnTo>
                    <a:pt x="0" y="899160"/>
                  </a:lnTo>
                  <a:lnTo>
                    <a:pt x="0" y="929640"/>
                  </a:lnTo>
                  <a:lnTo>
                    <a:pt x="2540" y="925830"/>
                  </a:lnTo>
                  <a:lnTo>
                    <a:pt x="2540" y="904875"/>
                  </a:lnTo>
                  <a:close/>
                </a:path>
                <a:path w="751839" h="929639">
                  <a:moveTo>
                    <a:pt x="497840" y="0"/>
                  </a:moveTo>
                  <a:lnTo>
                    <a:pt x="495300" y="0"/>
                  </a:lnTo>
                  <a:lnTo>
                    <a:pt x="495300" y="848360"/>
                  </a:lnTo>
                  <a:lnTo>
                    <a:pt x="497840" y="844524"/>
                  </a:lnTo>
                  <a:lnTo>
                    <a:pt x="497840" y="0"/>
                  </a:lnTo>
                  <a:close/>
                </a:path>
                <a:path w="751839" h="929639">
                  <a:moveTo>
                    <a:pt x="751840" y="32385"/>
                  </a:moveTo>
                  <a:lnTo>
                    <a:pt x="750189" y="32385"/>
                  </a:lnTo>
                  <a:lnTo>
                    <a:pt x="750189" y="848982"/>
                  </a:lnTo>
                  <a:lnTo>
                    <a:pt x="751840" y="850900"/>
                  </a:lnTo>
                  <a:lnTo>
                    <a:pt x="751840" y="32385"/>
                  </a:lnTo>
                  <a:close/>
                </a:path>
                <a:path w="751839" h="929639">
                  <a:moveTo>
                    <a:pt x="751840" y="0"/>
                  </a:moveTo>
                  <a:lnTo>
                    <a:pt x="741680" y="0"/>
                  </a:lnTo>
                  <a:lnTo>
                    <a:pt x="741680" y="28575"/>
                  </a:lnTo>
                  <a:lnTo>
                    <a:pt x="745109" y="30480"/>
                  </a:lnTo>
                  <a:lnTo>
                    <a:pt x="751840" y="30480"/>
                  </a:lnTo>
                  <a:lnTo>
                    <a:pt x="75184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400039" y="5704839"/>
              <a:ext cx="1013460" cy="868680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5019040" y="3909059"/>
              <a:ext cx="1521460" cy="449580"/>
            </a:xfrm>
            <a:custGeom>
              <a:avLst/>
              <a:gdLst/>
              <a:ahLst/>
              <a:cxnLst/>
              <a:rect l="l" t="t" r="r" b="b"/>
              <a:pathLst>
                <a:path w="1521459" h="449579">
                  <a:moveTo>
                    <a:pt x="599440" y="439547"/>
                  </a:moveTo>
                  <a:lnTo>
                    <a:pt x="59182" y="411480"/>
                  </a:lnTo>
                  <a:lnTo>
                    <a:pt x="33743" y="420547"/>
                  </a:lnTo>
                  <a:lnTo>
                    <a:pt x="15201" y="429768"/>
                  </a:lnTo>
                  <a:lnTo>
                    <a:pt x="3848" y="439381"/>
                  </a:lnTo>
                  <a:lnTo>
                    <a:pt x="0" y="449580"/>
                  </a:lnTo>
                  <a:lnTo>
                    <a:pt x="583438" y="449580"/>
                  </a:lnTo>
                  <a:lnTo>
                    <a:pt x="583438" y="445516"/>
                  </a:lnTo>
                  <a:lnTo>
                    <a:pt x="589788" y="441579"/>
                  </a:lnTo>
                  <a:lnTo>
                    <a:pt x="599440" y="439547"/>
                  </a:lnTo>
                  <a:close/>
                </a:path>
                <a:path w="1521459" h="449579">
                  <a:moveTo>
                    <a:pt x="645160" y="365633"/>
                  </a:moveTo>
                  <a:lnTo>
                    <a:pt x="233299" y="317500"/>
                  </a:lnTo>
                  <a:lnTo>
                    <a:pt x="181000" y="323697"/>
                  </a:lnTo>
                  <a:lnTo>
                    <a:pt x="134556" y="330796"/>
                  </a:lnTo>
                  <a:lnTo>
                    <a:pt x="94386" y="338950"/>
                  </a:lnTo>
                  <a:lnTo>
                    <a:pt x="60960" y="348361"/>
                  </a:lnTo>
                  <a:lnTo>
                    <a:pt x="600456" y="373380"/>
                  </a:lnTo>
                  <a:lnTo>
                    <a:pt x="619798" y="369506"/>
                  </a:lnTo>
                  <a:lnTo>
                    <a:pt x="631647" y="367385"/>
                  </a:lnTo>
                  <a:lnTo>
                    <a:pt x="645160" y="365633"/>
                  </a:lnTo>
                  <a:close/>
                </a:path>
                <a:path w="1521459" h="449579">
                  <a:moveTo>
                    <a:pt x="711200" y="296545"/>
                  </a:moveTo>
                  <a:lnTo>
                    <a:pt x="485521" y="233680"/>
                  </a:lnTo>
                  <a:lnTo>
                    <a:pt x="429107" y="237147"/>
                  </a:lnTo>
                  <a:lnTo>
                    <a:pt x="375234" y="240792"/>
                  </a:lnTo>
                  <a:lnTo>
                    <a:pt x="324129" y="244792"/>
                  </a:lnTo>
                  <a:lnTo>
                    <a:pt x="276021" y="249351"/>
                  </a:lnTo>
                  <a:lnTo>
                    <a:pt x="231140" y="254635"/>
                  </a:lnTo>
                  <a:lnTo>
                    <a:pt x="644017" y="302260"/>
                  </a:lnTo>
                  <a:lnTo>
                    <a:pt x="658990" y="300837"/>
                  </a:lnTo>
                  <a:lnTo>
                    <a:pt x="711200" y="296545"/>
                  </a:lnTo>
                  <a:close/>
                </a:path>
                <a:path w="1521459" h="449579">
                  <a:moveTo>
                    <a:pt x="1521460" y="28956"/>
                  </a:moveTo>
                  <a:lnTo>
                    <a:pt x="1488097" y="20650"/>
                  </a:lnTo>
                  <a:lnTo>
                    <a:pt x="1448409" y="13055"/>
                  </a:lnTo>
                  <a:lnTo>
                    <a:pt x="1402702" y="6172"/>
                  </a:lnTo>
                  <a:lnTo>
                    <a:pt x="1351280" y="0"/>
                  </a:lnTo>
                  <a:lnTo>
                    <a:pt x="937260" y="48133"/>
                  </a:lnTo>
                  <a:lnTo>
                    <a:pt x="950836" y="49885"/>
                  </a:lnTo>
                  <a:lnTo>
                    <a:pt x="962736" y="52006"/>
                  </a:lnTo>
                  <a:lnTo>
                    <a:pt x="982218" y="55880"/>
                  </a:lnTo>
                  <a:lnTo>
                    <a:pt x="1061618" y="51917"/>
                  </a:lnTo>
                  <a:lnTo>
                    <a:pt x="898893" y="99809"/>
                  </a:lnTo>
                  <a:lnTo>
                    <a:pt x="897102" y="99771"/>
                  </a:lnTo>
                  <a:lnTo>
                    <a:pt x="845337" y="99237"/>
                  </a:lnTo>
                  <a:lnTo>
                    <a:pt x="792480" y="99060"/>
                  </a:lnTo>
                  <a:lnTo>
                    <a:pt x="792480" y="162560"/>
                  </a:lnTo>
                  <a:lnTo>
                    <a:pt x="738771" y="162864"/>
                  </a:lnTo>
                  <a:lnTo>
                    <a:pt x="686155" y="163703"/>
                  </a:lnTo>
                  <a:lnTo>
                    <a:pt x="634695" y="164960"/>
                  </a:lnTo>
                  <a:lnTo>
                    <a:pt x="584415" y="166560"/>
                  </a:lnTo>
                  <a:lnTo>
                    <a:pt x="487680" y="170307"/>
                  </a:lnTo>
                  <a:lnTo>
                    <a:pt x="712724" y="233680"/>
                  </a:lnTo>
                  <a:lnTo>
                    <a:pt x="731913" y="233387"/>
                  </a:lnTo>
                  <a:lnTo>
                    <a:pt x="771486" y="232079"/>
                  </a:lnTo>
                  <a:lnTo>
                    <a:pt x="792480" y="231775"/>
                  </a:lnTo>
                  <a:lnTo>
                    <a:pt x="792480" y="168275"/>
                  </a:lnTo>
                  <a:lnTo>
                    <a:pt x="833539" y="168516"/>
                  </a:lnTo>
                  <a:lnTo>
                    <a:pt x="853033" y="169087"/>
                  </a:lnTo>
                  <a:lnTo>
                    <a:pt x="872236" y="170180"/>
                  </a:lnTo>
                  <a:lnTo>
                    <a:pt x="1092200" y="106807"/>
                  </a:lnTo>
                  <a:lnTo>
                    <a:pt x="1045311" y="104216"/>
                  </a:lnTo>
                  <a:lnTo>
                    <a:pt x="1014653" y="102946"/>
                  </a:lnTo>
                  <a:lnTo>
                    <a:pt x="1351280" y="64135"/>
                  </a:lnTo>
                  <a:lnTo>
                    <a:pt x="1304798" y="58851"/>
                  </a:lnTo>
                  <a:lnTo>
                    <a:pt x="1255407" y="54292"/>
                  </a:lnTo>
                  <a:lnTo>
                    <a:pt x="1203261" y="50292"/>
                  </a:lnTo>
                  <a:lnTo>
                    <a:pt x="1156487" y="47180"/>
                  </a:lnTo>
                  <a:lnTo>
                    <a:pt x="1521460" y="2895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5019040" y="4079239"/>
              <a:ext cx="711200" cy="614680"/>
            </a:xfrm>
            <a:custGeom>
              <a:avLst/>
              <a:gdLst/>
              <a:ahLst/>
              <a:cxnLst/>
              <a:rect l="l" t="t" r="r" b="b"/>
              <a:pathLst>
                <a:path w="711200" h="614679">
                  <a:moveTo>
                    <a:pt x="584200" y="279400"/>
                  </a:moveTo>
                  <a:lnTo>
                    <a:pt x="0" y="279400"/>
                  </a:lnTo>
                  <a:lnTo>
                    <a:pt x="0" y="340360"/>
                  </a:lnTo>
                  <a:lnTo>
                    <a:pt x="584200" y="340360"/>
                  </a:lnTo>
                  <a:lnTo>
                    <a:pt x="584200" y="279400"/>
                  </a:lnTo>
                  <a:close/>
                </a:path>
                <a:path w="711200" h="614679">
                  <a:moveTo>
                    <a:pt x="599440" y="203073"/>
                  </a:moveTo>
                  <a:lnTo>
                    <a:pt x="60960" y="177800"/>
                  </a:lnTo>
                  <a:lnTo>
                    <a:pt x="60960" y="241427"/>
                  </a:lnTo>
                  <a:lnTo>
                    <a:pt x="599440" y="266700"/>
                  </a:lnTo>
                  <a:lnTo>
                    <a:pt x="599440" y="203073"/>
                  </a:lnTo>
                  <a:close/>
                </a:path>
                <a:path w="711200" h="614679">
                  <a:moveTo>
                    <a:pt x="645160" y="421640"/>
                  </a:moveTo>
                  <a:lnTo>
                    <a:pt x="231140" y="467741"/>
                  </a:lnTo>
                  <a:lnTo>
                    <a:pt x="231140" y="530860"/>
                  </a:lnTo>
                  <a:lnTo>
                    <a:pt x="645160" y="483108"/>
                  </a:lnTo>
                  <a:lnTo>
                    <a:pt x="645160" y="421640"/>
                  </a:lnTo>
                  <a:close/>
                </a:path>
                <a:path w="711200" h="614679">
                  <a:moveTo>
                    <a:pt x="645160" y="131953"/>
                  </a:moveTo>
                  <a:lnTo>
                    <a:pt x="231140" y="83820"/>
                  </a:lnTo>
                  <a:lnTo>
                    <a:pt x="231140" y="147447"/>
                  </a:lnTo>
                  <a:lnTo>
                    <a:pt x="645160" y="198120"/>
                  </a:lnTo>
                  <a:lnTo>
                    <a:pt x="645160" y="131953"/>
                  </a:lnTo>
                  <a:close/>
                </a:path>
                <a:path w="711200" h="614679">
                  <a:moveTo>
                    <a:pt x="711200" y="490220"/>
                  </a:moveTo>
                  <a:lnTo>
                    <a:pt x="490220" y="552450"/>
                  </a:lnTo>
                  <a:lnTo>
                    <a:pt x="490220" y="614680"/>
                  </a:lnTo>
                  <a:lnTo>
                    <a:pt x="711200" y="554101"/>
                  </a:lnTo>
                  <a:lnTo>
                    <a:pt x="711200" y="490220"/>
                  </a:lnTo>
                  <a:close/>
                </a:path>
                <a:path w="711200" h="614679">
                  <a:moveTo>
                    <a:pt x="711200" y="64008"/>
                  </a:moveTo>
                  <a:lnTo>
                    <a:pt x="487680" y="0"/>
                  </a:lnTo>
                  <a:lnTo>
                    <a:pt x="487680" y="64008"/>
                  </a:lnTo>
                  <a:lnTo>
                    <a:pt x="711200" y="129540"/>
                  </a:lnTo>
                  <a:lnTo>
                    <a:pt x="711200" y="64008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5082540" y="3837939"/>
              <a:ext cx="1620520" cy="1064260"/>
            </a:xfrm>
            <a:custGeom>
              <a:avLst/>
              <a:gdLst/>
              <a:ahLst/>
              <a:cxnLst/>
              <a:rect l="l" t="t" r="r" b="b"/>
              <a:pathLst>
                <a:path w="1620520" h="1064260">
                  <a:moveTo>
                    <a:pt x="581660" y="662940"/>
                  </a:moveTo>
                  <a:lnTo>
                    <a:pt x="568845" y="661492"/>
                  </a:lnTo>
                  <a:lnTo>
                    <a:pt x="556920" y="659853"/>
                  </a:lnTo>
                  <a:lnTo>
                    <a:pt x="546188" y="657860"/>
                  </a:lnTo>
                  <a:lnTo>
                    <a:pt x="536956" y="655320"/>
                  </a:lnTo>
                  <a:lnTo>
                    <a:pt x="0" y="681990"/>
                  </a:lnTo>
                  <a:lnTo>
                    <a:pt x="32981" y="689914"/>
                  </a:lnTo>
                  <a:lnTo>
                    <a:pt x="71920" y="696760"/>
                  </a:lnTo>
                  <a:lnTo>
                    <a:pt x="116852" y="702894"/>
                  </a:lnTo>
                  <a:lnTo>
                    <a:pt x="167767" y="708660"/>
                  </a:lnTo>
                  <a:lnTo>
                    <a:pt x="581660" y="662940"/>
                  </a:lnTo>
                  <a:close/>
                </a:path>
                <a:path w="1620520" h="1064260">
                  <a:moveTo>
                    <a:pt x="647700" y="729615"/>
                  </a:moveTo>
                  <a:lnTo>
                    <a:pt x="628904" y="728192"/>
                  </a:lnTo>
                  <a:lnTo>
                    <a:pt x="579120" y="723900"/>
                  </a:lnTo>
                  <a:lnTo>
                    <a:pt x="167640" y="771525"/>
                  </a:lnTo>
                  <a:lnTo>
                    <a:pt x="213360" y="776998"/>
                  </a:lnTo>
                  <a:lnTo>
                    <a:pt x="262356" y="781926"/>
                  </a:lnTo>
                  <a:lnTo>
                    <a:pt x="314490" y="786206"/>
                  </a:lnTo>
                  <a:lnTo>
                    <a:pt x="369620" y="789762"/>
                  </a:lnTo>
                  <a:lnTo>
                    <a:pt x="427609" y="792480"/>
                  </a:lnTo>
                  <a:lnTo>
                    <a:pt x="647700" y="729615"/>
                  </a:lnTo>
                  <a:close/>
                </a:path>
                <a:path w="1620520" h="1064260">
                  <a:moveTo>
                    <a:pt x="1518907" y="1028700"/>
                  </a:moveTo>
                  <a:lnTo>
                    <a:pt x="1303705" y="1028700"/>
                  </a:lnTo>
                  <a:lnTo>
                    <a:pt x="1337906" y="1023899"/>
                  </a:lnTo>
                  <a:lnTo>
                    <a:pt x="1384363" y="1016406"/>
                  </a:lnTo>
                  <a:lnTo>
                    <a:pt x="1424520" y="1008545"/>
                  </a:lnTo>
                  <a:lnTo>
                    <a:pt x="1457960" y="1000125"/>
                  </a:lnTo>
                  <a:lnTo>
                    <a:pt x="1122387" y="983145"/>
                  </a:lnTo>
                  <a:lnTo>
                    <a:pt x="1141463" y="981913"/>
                  </a:lnTo>
                  <a:lnTo>
                    <a:pt x="1192326" y="977912"/>
                  </a:lnTo>
                  <a:lnTo>
                    <a:pt x="1240358" y="973556"/>
                  </a:lnTo>
                  <a:lnTo>
                    <a:pt x="1285240" y="969010"/>
                  </a:lnTo>
                  <a:lnTo>
                    <a:pt x="936028" y="927125"/>
                  </a:lnTo>
                  <a:lnTo>
                    <a:pt x="936282" y="927112"/>
                  </a:lnTo>
                  <a:lnTo>
                    <a:pt x="985761" y="925677"/>
                  </a:lnTo>
                  <a:lnTo>
                    <a:pt x="1033780" y="923925"/>
                  </a:lnTo>
                  <a:lnTo>
                    <a:pt x="806450" y="861060"/>
                  </a:lnTo>
                  <a:lnTo>
                    <a:pt x="787869" y="861364"/>
                  </a:lnTo>
                  <a:lnTo>
                    <a:pt x="747725" y="862672"/>
                  </a:lnTo>
                  <a:lnTo>
                    <a:pt x="726440" y="862965"/>
                  </a:lnTo>
                  <a:lnTo>
                    <a:pt x="726440" y="796925"/>
                  </a:lnTo>
                  <a:lnTo>
                    <a:pt x="686193" y="796696"/>
                  </a:lnTo>
                  <a:lnTo>
                    <a:pt x="666800" y="796124"/>
                  </a:lnTo>
                  <a:lnTo>
                    <a:pt x="648335" y="795020"/>
                  </a:lnTo>
                  <a:lnTo>
                    <a:pt x="426720" y="856488"/>
                  </a:lnTo>
                  <a:lnTo>
                    <a:pt x="473710" y="859243"/>
                  </a:lnTo>
                  <a:lnTo>
                    <a:pt x="522109" y="861593"/>
                  </a:lnTo>
                  <a:lnTo>
                    <a:pt x="571766" y="863511"/>
                  </a:lnTo>
                  <a:lnTo>
                    <a:pt x="622477" y="864946"/>
                  </a:lnTo>
                  <a:lnTo>
                    <a:pt x="674090" y="865835"/>
                  </a:lnTo>
                  <a:lnTo>
                    <a:pt x="726440" y="866140"/>
                  </a:lnTo>
                  <a:lnTo>
                    <a:pt x="726440" y="929640"/>
                  </a:lnTo>
                  <a:lnTo>
                    <a:pt x="780427" y="929487"/>
                  </a:lnTo>
                  <a:lnTo>
                    <a:pt x="819442" y="929144"/>
                  </a:lnTo>
                  <a:lnTo>
                    <a:pt x="990473" y="976464"/>
                  </a:lnTo>
                  <a:lnTo>
                    <a:pt x="918464" y="972820"/>
                  </a:lnTo>
                  <a:lnTo>
                    <a:pt x="910145" y="975461"/>
                  </a:lnTo>
                  <a:lnTo>
                    <a:pt x="899731" y="977709"/>
                  </a:lnTo>
                  <a:lnTo>
                    <a:pt x="873760" y="982599"/>
                  </a:lnTo>
                  <a:lnTo>
                    <a:pt x="1264107" y="1028700"/>
                  </a:lnTo>
                  <a:lnTo>
                    <a:pt x="932942" y="1028700"/>
                  </a:lnTo>
                  <a:lnTo>
                    <a:pt x="932942" y="1032637"/>
                  </a:lnTo>
                  <a:lnTo>
                    <a:pt x="928116" y="1034669"/>
                  </a:lnTo>
                  <a:lnTo>
                    <a:pt x="916940" y="1038606"/>
                  </a:lnTo>
                  <a:lnTo>
                    <a:pt x="1458087" y="1064260"/>
                  </a:lnTo>
                  <a:lnTo>
                    <a:pt x="1483817" y="1056195"/>
                  </a:lnTo>
                  <a:lnTo>
                    <a:pt x="1502930" y="1047203"/>
                  </a:lnTo>
                  <a:lnTo>
                    <a:pt x="1514817" y="1037856"/>
                  </a:lnTo>
                  <a:lnTo>
                    <a:pt x="1518907" y="1028700"/>
                  </a:lnTo>
                  <a:close/>
                </a:path>
                <a:path w="1620520" h="1064260">
                  <a:moveTo>
                    <a:pt x="1620520" y="289814"/>
                  </a:moveTo>
                  <a:lnTo>
                    <a:pt x="1518158" y="72898"/>
                  </a:lnTo>
                  <a:lnTo>
                    <a:pt x="1131062" y="72898"/>
                  </a:lnTo>
                  <a:lnTo>
                    <a:pt x="1134237" y="61468"/>
                  </a:lnTo>
                  <a:lnTo>
                    <a:pt x="927862" y="0"/>
                  </a:lnTo>
                  <a:lnTo>
                    <a:pt x="921512" y="762"/>
                  </a:lnTo>
                  <a:lnTo>
                    <a:pt x="921512" y="142113"/>
                  </a:lnTo>
                  <a:lnTo>
                    <a:pt x="921512" y="148882"/>
                  </a:lnTo>
                  <a:lnTo>
                    <a:pt x="921512" y="151536"/>
                  </a:lnTo>
                  <a:lnTo>
                    <a:pt x="921512" y="155448"/>
                  </a:lnTo>
                  <a:lnTo>
                    <a:pt x="920851" y="156210"/>
                  </a:lnTo>
                  <a:lnTo>
                    <a:pt x="921512" y="151536"/>
                  </a:lnTo>
                  <a:lnTo>
                    <a:pt x="921512" y="148882"/>
                  </a:lnTo>
                  <a:lnTo>
                    <a:pt x="920635" y="142113"/>
                  </a:lnTo>
                  <a:lnTo>
                    <a:pt x="921512" y="142113"/>
                  </a:lnTo>
                  <a:lnTo>
                    <a:pt x="921512" y="762"/>
                  </a:lnTo>
                  <a:lnTo>
                    <a:pt x="919861" y="952"/>
                  </a:lnTo>
                  <a:lnTo>
                    <a:pt x="919861" y="130556"/>
                  </a:lnTo>
                  <a:lnTo>
                    <a:pt x="919861" y="135953"/>
                  </a:lnTo>
                  <a:lnTo>
                    <a:pt x="919861" y="163322"/>
                  </a:lnTo>
                  <a:lnTo>
                    <a:pt x="919861" y="167005"/>
                  </a:lnTo>
                  <a:lnTo>
                    <a:pt x="919226" y="167792"/>
                  </a:lnTo>
                  <a:lnTo>
                    <a:pt x="919861" y="163322"/>
                  </a:lnTo>
                  <a:lnTo>
                    <a:pt x="919861" y="135953"/>
                  </a:lnTo>
                  <a:lnTo>
                    <a:pt x="919035" y="129540"/>
                  </a:lnTo>
                  <a:lnTo>
                    <a:pt x="919861" y="130556"/>
                  </a:lnTo>
                  <a:lnTo>
                    <a:pt x="919861" y="952"/>
                  </a:lnTo>
                  <a:lnTo>
                    <a:pt x="718312" y="24892"/>
                  </a:lnTo>
                  <a:lnTo>
                    <a:pt x="745947" y="28117"/>
                  </a:lnTo>
                  <a:lnTo>
                    <a:pt x="808697" y="41960"/>
                  </a:lnTo>
                  <a:lnTo>
                    <a:pt x="876249" y="72745"/>
                  </a:lnTo>
                  <a:lnTo>
                    <a:pt x="918337" y="126746"/>
                  </a:lnTo>
                  <a:lnTo>
                    <a:pt x="918337" y="126898"/>
                  </a:lnTo>
                  <a:lnTo>
                    <a:pt x="918337" y="174193"/>
                  </a:lnTo>
                  <a:lnTo>
                    <a:pt x="918337" y="174625"/>
                  </a:lnTo>
                  <a:lnTo>
                    <a:pt x="918337" y="174193"/>
                  </a:lnTo>
                  <a:lnTo>
                    <a:pt x="918337" y="126898"/>
                  </a:lnTo>
                  <a:lnTo>
                    <a:pt x="916686" y="126441"/>
                  </a:lnTo>
                  <a:lnTo>
                    <a:pt x="916686" y="180251"/>
                  </a:lnTo>
                  <a:lnTo>
                    <a:pt x="916686" y="180467"/>
                  </a:lnTo>
                  <a:lnTo>
                    <a:pt x="916520" y="180670"/>
                  </a:lnTo>
                  <a:lnTo>
                    <a:pt x="916686" y="180251"/>
                  </a:lnTo>
                  <a:lnTo>
                    <a:pt x="916686" y="126441"/>
                  </a:lnTo>
                  <a:lnTo>
                    <a:pt x="915162" y="126009"/>
                  </a:lnTo>
                  <a:lnTo>
                    <a:pt x="915162" y="184264"/>
                  </a:lnTo>
                  <a:lnTo>
                    <a:pt x="915162" y="126009"/>
                  </a:lnTo>
                  <a:lnTo>
                    <a:pt x="913511" y="125539"/>
                  </a:lnTo>
                  <a:lnTo>
                    <a:pt x="913511" y="188620"/>
                  </a:lnTo>
                  <a:lnTo>
                    <a:pt x="913511" y="189992"/>
                  </a:lnTo>
                  <a:lnTo>
                    <a:pt x="912520" y="191211"/>
                  </a:lnTo>
                  <a:lnTo>
                    <a:pt x="913511" y="188620"/>
                  </a:lnTo>
                  <a:lnTo>
                    <a:pt x="913511" y="125539"/>
                  </a:lnTo>
                  <a:lnTo>
                    <a:pt x="911860" y="125082"/>
                  </a:lnTo>
                  <a:lnTo>
                    <a:pt x="911860" y="192963"/>
                  </a:lnTo>
                  <a:lnTo>
                    <a:pt x="911860" y="193929"/>
                  </a:lnTo>
                  <a:lnTo>
                    <a:pt x="911479" y="193929"/>
                  </a:lnTo>
                  <a:lnTo>
                    <a:pt x="911860" y="192963"/>
                  </a:lnTo>
                  <a:lnTo>
                    <a:pt x="911860" y="125082"/>
                  </a:lnTo>
                  <a:lnTo>
                    <a:pt x="910336" y="124650"/>
                  </a:lnTo>
                  <a:lnTo>
                    <a:pt x="910336" y="196977"/>
                  </a:lnTo>
                  <a:lnTo>
                    <a:pt x="910336" y="197739"/>
                  </a:lnTo>
                  <a:lnTo>
                    <a:pt x="909815" y="198335"/>
                  </a:lnTo>
                  <a:lnTo>
                    <a:pt x="910336" y="196977"/>
                  </a:lnTo>
                  <a:lnTo>
                    <a:pt x="910336" y="124650"/>
                  </a:lnTo>
                  <a:lnTo>
                    <a:pt x="909739" y="124472"/>
                  </a:lnTo>
                  <a:lnTo>
                    <a:pt x="908685" y="124269"/>
                  </a:lnTo>
                  <a:lnTo>
                    <a:pt x="908685" y="201333"/>
                  </a:lnTo>
                  <a:lnTo>
                    <a:pt x="908685" y="201549"/>
                  </a:lnTo>
                  <a:lnTo>
                    <a:pt x="908685" y="201333"/>
                  </a:lnTo>
                  <a:lnTo>
                    <a:pt x="908685" y="124269"/>
                  </a:lnTo>
                  <a:lnTo>
                    <a:pt x="900823" y="122732"/>
                  </a:lnTo>
                  <a:lnTo>
                    <a:pt x="900823" y="216585"/>
                  </a:lnTo>
                  <a:lnTo>
                    <a:pt x="900684" y="216916"/>
                  </a:lnTo>
                  <a:lnTo>
                    <a:pt x="899160" y="220726"/>
                  </a:lnTo>
                  <a:lnTo>
                    <a:pt x="897915" y="221449"/>
                  </a:lnTo>
                  <a:lnTo>
                    <a:pt x="900823" y="216585"/>
                  </a:lnTo>
                  <a:lnTo>
                    <a:pt x="900823" y="122732"/>
                  </a:lnTo>
                  <a:lnTo>
                    <a:pt x="899566" y="122478"/>
                  </a:lnTo>
                  <a:lnTo>
                    <a:pt x="895451" y="121894"/>
                  </a:lnTo>
                  <a:lnTo>
                    <a:pt x="895451" y="225577"/>
                  </a:lnTo>
                  <a:lnTo>
                    <a:pt x="894334" y="228473"/>
                  </a:lnTo>
                  <a:lnTo>
                    <a:pt x="892683" y="230378"/>
                  </a:lnTo>
                  <a:lnTo>
                    <a:pt x="892327" y="230809"/>
                  </a:lnTo>
                  <a:lnTo>
                    <a:pt x="895451" y="225577"/>
                  </a:lnTo>
                  <a:lnTo>
                    <a:pt x="895451" y="121894"/>
                  </a:lnTo>
                  <a:lnTo>
                    <a:pt x="888212" y="120840"/>
                  </a:lnTo>
                  <a:lnTo>
                    <a:pt x="877023" y="119545"/>
                  </a:lnTo>
                  <a:lnTo>
                    <a:pt x="877023" y="252564"/>
                  </a:lnTo>
                  <a:lnTo>
                    <a:pt x="876681" y="253365"/>
                  </a:lnTo>
                  <a:lnTo>
                    <a:pt x="876109" y="253707"/>
                  </a:lnTo>
                  <a:lnTo>
                    <a:pt x="877023" y="252564"/>
                  </a:lnTo>
                  <a:lnTo>
                    <a:pt x="877023" y="119545"/>
                  </a:lnTo>
                  <a:lnTo>
                    <a:pt x="875665" y="119380"/>
                  </a:lnTo>
                  <a:lnTo>
                    <a:pt x="875665" y="182753"/>
                  </a:lnTo>
                  <a:lnTo>
                    <a:pt x="873506" y="182753"/>
                  </a:lnTo>
                  <a:lnTo>
                    <a:pt x="873506" y="256997"/>
                  </a:lnTo>
                  <a:lnTo>
                    <a:pt x="873506" y="257175"/>
                  </a:lnTo>
                  <a:lnTo>
                    <a:pt x="873353" y="257175"/>
                  </a:lnTo>
                  <a:lnTo>
                    <a:pt x="873506" y="256997"/>
                  </a:lnTo>
                  <a:lnTo>
                    <a:pt x="873506" y="182753"/>
                  </a:lnTo>
                  <a:lnTo>
                    <a:pt x="871855" y="182753"/>
                  </a:lnTo>
                  <a:lnTo>
                    <a:pt x="871855" y="259067"/>
                  </a:lnTo>
                  <a:lnTo>
                    <a:pt x="871855" y="259207"/>
                  </a:lnTo>
                  <a:lnTo>
                    <a:pt x="869340" y="262216"/>
                  </a:lnTo>
                  <a:lnTo>
                    <a:pt x="871855" y="259067"/>
                  </a:lnTo>
                  <a:lnTo>
                    <a:pt x="871855" y="182753"/>
                  </a:lnTo>
                  <a:lnTo>
                    <a:pt x="866140" y="182753"/>
                  </a:lnTo>
                  <a:lnTo>
                    <a:pt x="859663" y="180848"/>
                  </a:lnTo>
                  <a:lnTo>
                    <a:pt x="851154" y="180848"/>
                  </a:lnTo>
                  <a:lnTo>
                    <a:pt x="851154" y="283908"/>
                  </a:lnTo>
                  <a:lnTo>
                    <a:pt x="851154" y="284099"/>
                  </a:lnTo>
                  <a:lnTo>
                    <a:pt x="849503" y="286004"/>
                  </a:lnTo>
                  <a:lnTo>
                    <a:pt x="848525" y="286600"/>
                  </a:lnTo>
                  <a:lnTo>
                    <a:pt x="851154" y="283908"/>
                  </a:lnTo>
                  <a:lnTo>
                    <a:pt x="851154" y="180848"/>
                  </a:lnTo>
                  <a:lnTo>
                    <a:pt x="841413" y="180848"/>
                  </a:lnTo>
                  <a:lnTo>
                    <a:pt x="841413" y="293865"/>
                  </a:lnTo>
                  <a:lnTo>
                    <a:pt x="839978" y="295656"/>
                  </a:lnTo>
                  <a:lnTo>
                    <a:pt x="839647" y="295656"/>
                  </a:lnTo>
                  <a:lnTo>
                    <a:pt x="841413" y="293865"/>
                  </a:lnTo>
                  <a:lnTo>
                    <a:pt x="841413" y="180848"/>
                  </a:lnTo>
                  <a:lnTo>
                    <a:pt x="840613" y="180848"/>
                  </a:lnTo>
                  <a:lnTo>
                    <a:pt x="838327" y="179895"/>
                  </a:lnTo>
                  <a:lnTo>
                    <a:pt x="838327" y="297027"/>
                  </a:lnTo>
                  <a:lnTo>
                    <a:pt x="838327" y="297561"/>
                  </a:lnTo>
                  <a:lnTo>
                    <a:pt x="835977" y="299415"/>
                  </a:lnTo>
                  <a:lnTo>
                    <a:pt x="838327" y="297027"/>
                  </a:lnTo>
                  <a:lnTo>
                    <a:pt x="838327" y="179895"/>
                  </a:lnTo>
                  <a:lnTo>
                    <a:pt x="835787" y="178816"/>
                  </a:lnTo>
                  <a:lnTo>
                    <a:pt x="811644" y="178816"/>
                  </a:lnTo>
                  <a:lnTo>
                    <a:pt x="811644" y="323735"/>
                  </a:lnTo>
                  <a:lnTo>
                    <a:pt x="811149" y="324358"/>
                  </a:lnTo>
                  <a:lnTo>
                    <a:pt x="810920" y="324358"/>
                  </a:lnTo>
                  <a:lnTo>
                    <a:pt x="811644" y="323735"/>
                  </a:lnTo>
                  <a:lnTo>
                    <a:pt x="811644" y="178816"/>
                  </a:lnTo>
                  <a:lnTo>
                    <a:pt x="808609" y="178816"/>
                  </a:lnTo>
                  <a:lnTo>
                    <a:pt x="808609" y="242189"/>
                  </a:lnTo>
                  <a:lnTo>
                    <a:pt x="806030" y="242189"/>
                  </a:lnTo>
                  <a:lnTo>
                    <a:pt x="806030" y="328625"/>
                  </a:lnTo>
                  <a:lnTo>
                    <a:pt x="804672" y="330200"/>
                  </a:lnTo>
                  <a:lnTo>
                    <a:pt x="803236" y="331063"/>
                  </a:lnTo>
                  <a:lnTo>
                    <a:pt x="806030" y="328625"/>
                  </a:lnTo>
                  <a:lnTo>
                    <a:pt x="806030" y="242189"/>
                  </a:lnTo>
                  <a:lnTo>
                    <a:pt x="800036" y="242189"/>
                  </a:lnTo>
                  <a:lnTo>
                    <a:pt x="800036" y="333844"/>
                  </a:lnTo>
                  <a:lnTo>
                    <a:pt x="798322" y="335915"/>
                  </a:lnTo>
                  <a:lnTo>
                    <a:pt x="796671" y="337820"/>
                  </a:lnTo>
                  <a:lnTo>
                    <a:pt x="795477" y="337820"/>
                  </a:lnTo>
                  <a:lnTo>
                    <a:pt x="800036" y="333844"/>
                  </a:lnTo>
                  <a:lnTo>
                    <a:pt x="800036" y="242189"/>
                  </a:lnTo>
                  <a:lnTo>
                    <a:pt x="795909" y="242189"/>
                  </a:lnTo>
                  <a:lnTo>
                    <a:pt x="794092" y="241109"/>
                  </a:lnTo>
                  <a:lnTo>
                    <a:pt x="794092" y="339039"/>
                  </a:lnTo>
                  <a:lnTo>
                    <a:pt x="793496" y="339725"/>
                  </a:lnTo>
                  <a:lnTo>
                    <a:pt x="788797" y="343662"/>
                  </a:lnTo>
                  <a:lnTo>
                    <a:pt x="785495" y="347472"/>
                  </a:lnTo>
                  <a:lnTo>
                    <a:pt x="780796" y="351282"/>
                  </a:lnTo>
                  <a:lnTo>
                    <a:pt x="780034" y="351282"/>
                  </a:lnTo>
                  <a:lnTo>
                    <a:pt x="788797" y="343662"/>
                  </a:lnTo>
                  <a:lnTo>
                    <a:pt x="794092" y="339039"/>
                  </a:lnTo>
                  <a:lnTo>
                    <a:pt x="794092" y="241109"/>
                  </a:lnTo>
                  <a:lnTo>
                    <a:pt x="792734" y="240284"/>
                  </a:lnTo>
                  <a:lnTo>
                    <a:pt x="779145" y="240284"/>
                  </a:lnTo>
                  <a:lnTo>
                    <a:pt x="779145" y="352069"/>
                  </a:lnTo>
                  <a:lnTo>
                    <a:pt x="779145" y="353187"/>
                  </a:lnTo>
                  <a:lnTo>
                    <a:pt x="777849" y="353187"/>
                  </a:lnTo>
                  <a:lnTo>
                    <a:pt x="779145" y="352069"/>
                  </a:lnTo>
                  <a:lnTo>
                    <a:pt x="779145" y="240284"/>
                  </a:lnTo>
                  <a:lnTo>
                    <a:pt x="758317" y="240284"/>
                  </a:lnTo>
                  <a:lnTo>
                    <a:pt x="758317" y="369773"/>
                  </a:lnTo>
                  <a:lnTo>
                    <a:pt x="758317" y="370459"/>
                  </a:lnTo>
                  <a:lnTo>
                    <a:pt x="757415" y="370459"/>
                  </a:lnTo>
                  <a:lnTo>
                    <a:pt x="758317" y="369773"/>
                  </a:lnTo>
                  <a:lnTo>
                    <a:pt x="758317" y="240284"/>
                  </a:lnTo>
                  <a:lnTo>
                    <a:pt x="742251" y="240284"/>
                  </a:lnTo>
                  <a:lnTo>
                    <a:pt x="742251" y="382092"/>
                  </a:lnTo>
                  <a:lnTo>
                    <a:pt x="740791" y="383921"/>
                  </a:lnTo>
                  <a:lnTo>
                    <a:pt x="739140" y="385826"/>
                  </a:lnTo>
                  <a:lnTo>
                    <a:pt x="732790" y="389636"/>
                  </a:lnTo>
                  <a:lnTo>
                    <a:pt x="727964" y="393573"/>
                  </a:lnTo>
                  <a:lnTo>
                    <a:pt x="723138" y="397383"/>
                  </a:lnTo>
                  <a:lnTo>
                    <a:pt x="721614" y="399288"/>
                  </a:lnTo>
                  <a:lnTo>
                    <a:pt x="718312" y="401193"/>
                  </a:lnTo>
                  <a:lnTo>
                    <a:pt x="717334" y="401193"/>
                  </a:lnTo>
                  <a:lnTo>
                    <a:pt x="742251" y="382092"/>
                  </a:lnTo>
                  <a:lnTo>
                    <a:pt x="742251" y="240284"/>
                  </a:lnTo>
                  <a:lnTo>
                    <a:pt x="728853" y="240284"/>
                  </a:lnTo>
                  <a:lnTo>
                    <a:pt x="728853" y="303657"/>
                  </a:lnTo>
                  <a:lnTo>
                    <a:pt x="713003" y="303657"/>
                  </a:lnTo>
                  <a:lnTo>
                    <a:pt x="713003" y="404520"/>
                  </a:lnTo>
                  <a:lnTo>
                    <a:pt x="711923" y="405472"/>
                  </a:lnTo>
                  <a:lnTo>
                    <a:pt x="706945" y="409600"/>
                  </a:lnTo>
                  <a:lnTo>
                    <a:pt x="701675" y="413359"/>
                  </a:lnTo>
                  <a:lnTo>
                    <a:pt x="700951" y="413766"/>
                  </a:lnTo>
                  <a:lnTo>
                    <a:pt x="713003" y="404520"/>
                  </a:lnTo>
                  <a:lnTo>
                    <a:pt x="713003" y="303657"/>
                  </a:lnTo>
                  <a:lnTo>
                    <a:pt x="684149" y="303657"/>
                  </a:lnTo>
                  <a:lnTo>
                    <a:pt x="676148" y="305562"/>
                  </a:lnTo>
                  <a:lnTo>
                    <a:pt x="648970" y="305562"/>
                  </a:lnTo>
                  <a:lnTo>
                    <a:pt x="648970" y="368808"/>
                  </a:lnTo>
                  <a:lnTo>
                    <a:pt x="634733" y="370281"/>
                  </a:lnTo>
                  <a:lnTo>
                    <a:pt x="620915" y="371538"/>
                  </a:lnTo>
                  <a:lnTo>
                    <a:pt x="607974" y="372427"/>
                  </a:lnTo>
                  <a:lnTo>
                    <a:pt x="596392" y="372745"/>
                  </a:lnTo>
                  <a:lnTo>
                    <a:pt x="591566" y="374650"/>
                  </a:lnTo>
                  <a:lnTo>
                    <a:pt x="582041" y="374650"/>
                  </a:lnTo>
                  <a:lnTo>
                    <a:pt x="582041" y="437896"/>
                  </a:lnTo>
                  <a:lnTo>
                    <a:pt x="575564" y="437896"/>
                  </a:lnTo>
                  <a:lnTo>
                    <a:pt x="570865" y="439928"/>
                  </a:lnTo>
                  <a:lnTo>
                    <a:pt x="562864" y="439928"/>
                  </a:lnTo>
                  <a:lnTo>
                    <a:pt x="559689" y="441833"/>
                  </a:lnTo>
                  <a:lnTo>
                    <a:pt x="550037" y="441833"/>
                  </a:lnTo>
                  <a:lnTo>
                    <a:pt x="548513" y="443738"/>
                  </a:lnTo>
                  <a:lnTo>
                    <a:pt x="543687" y="443738"/>
                  </a:lnTo>
                  <a:lnTo>
                    <a:pt x="540512" y="445643"/>
                  </a:lnTo>
                  <a:lnTo>
                    <a:pt x="537337" y="445643"/>
                  </a:lnTo>
                  <a:lnTo>
                    <a:pt x="537337" y="510921"/>
                  </a:lnTo>
                  <a:lnTo>
                    <a:pt x="534162" y="510921"/>
                  </a:lnTo>
                  <a:lnTo>
                    <a:pt x="532511" y="512826"/>
                  </a:lnTo>
                  <a:lnTo>
                    <a:pt x="529336" y="512826"/>
                  </a:lnTo>
                  <a:lnTo>
                    <a:pt x="527685" y="514731"/>
                  </a:lnTo>
                  <a:lnTo>
                    <a:pt x="524510" y="514731"/>
                  </a:lnTo>
                  <a:lnTo>
                    <a:pt x="524510" y="516636"/>
                  </a:lnTo>
                  <a:lnTo>
                    <a:pt x="522986" y="516636"/>
                  </a:lnTo>
                  <a:lnTo>
                    <a:pt x="522986" y="518541"/>
                  </a:lnTo>
                  <a:lnTo>
                    <a:pt x="521335" y="518541"/>
                  </a:lnTo>
                  <a:lnTo>
                    <a:pt x="521335" y="583819"/>
                  </a:lnTo>
                  <a:lnTo>
                    <a:pt x="537337" y="637540"/>
                  </a:lnTo>
                  <a:lnTo>
                    <a:pt x="537133" y="616826"/>
                  </a:lnTo>
                  <a:lnTo>
                    <a:pt x="550100" y="563905"/>
                  </a:lnTo>
                  <a:lnTo>
                    <a:pt x="596582" y="492620"/>
                  </a:lnTo>
                  <a:lnTo>
                    <a:pt x="696976" y="416814"/>
                  </a:lnTo>
                  <a:lnTo>
                    <a:pt x="698195" y="415874"/>
                  </a:lnTo>
                  <a:lnTo>
                    <a:pt x="738695" y="406793"/>
                  </a:lnTo>
                  <a:lnTo>
                    <a:pt x="776643" y="401421"/>
                  </a:lnTo>
                  <a:lnTo>
                    <a:pt x="823683" y="395770"/>
                  </a:lnTo>
                  <a:lnTo>
                    <a:pt x="1350899" y="342506"/>
                  </a:lnTo>
                  <a:lnTo>
                    <a:pt x="1413611" y="335140"/>
                  </a:lnTo>
                  <a:lnTo>
                    <a:pt x="1470698" y="327698"/>
                  </a:lnTo>
                  <a:lnTo>
                    <a:pt x="1520710" y="320179"/>
                  </a:lnTo>
                  <a:lnTo>
                    <a:pt x="1562176" y="312610"/>
                  </a:lnTo>
                  <a:lnTo>
                    <a:pt x="1613535" y="297408"/>
                  </a:lnTo>
                  <a:lnTo>
                    <a:pt x="1620520" y="28981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866639" y="4315421"/>
              <a:ext cx="1882902" cy="960920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006339" y="4417047"/>
              <a:ext cx="1608073" cy="686066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5019039" y="4419600"/>
              <a:ext cx="599440" cy="38100"/>
            </a:xfrm>
            <a:custGeom>
              <a:avLst/>
              <a:gdLst/>
              <a:ahLst/>
              <a:cxnLst/>
              <a:rect l="l" t="t" r="r" b="b"/>
              <a:pathLst>
                <a:path w="599439" h="38100">
                  <a:moveTo>
                    <a:pt x="583438" y="0"/>
                  </a:moveTo>
                  <a:lnTo>
                    <a:pt x="0" y="0"/>
                  </a:lnTo>
                  <a:lnTo>
                    <a:pt x="4117" y="10203"/>
                  </a:lnTo>
                  <a:lnTo>
                    <a:pt x="16176" y="19812"/>
                  </a:lnTo>
                  <a:lnTo>
                    <a:pt x="35736" y="29039"/>
                  </a:lnTo>
                  <a:lnTo>
                    <a:pt x="62357" y="38100"/>
                  </a:lnTo>
                  <a:lnTo>
                    <a:pt x="599439" y="10032"/>
                  </a:lnTo>
                  <a:lnTo>
                    <a:pt x="589788" y="5968"/>
                  </a:lnTo>
                  <a:lnTo>
                    <a:pt x="583438" y="4063"/>
                  </a:lnTo>
                  <a:lnTo>
                    <a:pt x="58343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5082539" y="4429759"/>
              <a:ext cx="535940" cy="91440"/>
            </a:xfrm>
            <a:custGeom>
              <a:avLst/>
              <a:gdLst/>
              <a:ahLst/>
              <a:cxnLst/>
              <a:rect l="l" t="t" r="r" b="b"/>
              <a:pathLst>
                <a:path w="535939" h="91439">
                  <a:moveTo>
                    <a:pt x="535939" y="0"/>
                  </a:moveTo>
                  <a:lnTo>
                    <a:pt x="0" y="27177"/>
                  </a:lnTo>
                  <a:lnTo>
                    <a:pt x="0" y="91439"/>
                  </a:lnTo>
                  <a:lnTo>
                    <a:pt x="535939" y="64262"/>
                  </a:lnTo>
                  <a:lnTo>
                    <a:pt x="535939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4914900" y="2760979"/>
              <a:ext cx="1790700" cy="546100"/>
            </a:xfrm>
            <a:custGeom>
              <a:avLst/>
              <a:gdLst/>
              <a:ahLst/>
              <a:cxnLst/>
              <a:rect l="l" t="t" r="r" b="b"/>
              <a:pathLst>
                <a:path w="1790700" h="546100">
                  <a:moveTo>
                    <a:pt x="678180" y="536448"/>
                  </a:moveTo>
                  <a:lnTo>
                    <a:pt x="67056" y="505460"/>
                  </a:lnTo>
                  <a:lnTo>
                    <a:pt x="38354" y="515632"/>
                  </a:lnTo>
                  <a:lnTo>
                    <a:pt x="17335" y="525780"/>
                  </a:lnTo>
                  <a:lnTo>
                    <a:pt x="4394" y="535940"/>
                  </a:lnTo>
                  <a:lnTo>
                    <a:pt x="0" y="546100"/>
                  </a:lnTo>
                  <a:lnTo>
                    <a:pt x="660654" y="546100"/>
                  </a:lnTo>
                  <a:lnTo>
                    <a:pt x="660654" y="542290"/>
                  </a:lnTo>
                  <a:lnTo>
                    <a:pt x="678180" y="536448"/>
                  </a:lnTo>
                  <a:close/>
                </a:path>
                <a:path w="1790700" h="546100">
                  <a:moveTo>
                    <a:pt x="728980" y="455168"/>
                  </a:moveTo>
                  <a:lnTo>
                    <a:pt x="262509" y="398780"/>
                  </a:lnTo>
                  <a:lnTo>
                    <a:pt x="202349" y="406400"/>
                  </a:lnTo>
                  <a:lnTo>
                    <a:pt x="149263" y="414769"/>
                  </a:lnTo>
                  <a:lnTo>
                    <a:pt x="103682" y="423875"/>
                  </a:lnTo>
                  <a:lnTo>
                    <a:pt x="66040" y="433705"/>
                  </a:lnTo>
                  <a:lnTo>
                    <a:pt x="677799" y="464820"/>
                  </a:lnTo>
                  <a:lnTo>
                    <a:pt x="688060" y="461924"/>
                  </a:lnTo>
                  <a:lnTo>
                    <a:pt x="699808" y="459232"/>
                  </a:lnTo>
                  <a:lnTo>
                    <a:pt x="713346" y="456933"/>
                  </a:lnTo>
                  <a:lnTo>
                    <a:pt x="728980" y="455168"/>
                  </a:lnTo>
                  <a:close/>
                </a:path>
                <a:path w="1790700" h="546100">
                  <a:moveTo>
                    <a:pt x="805180" y="377825"/>
                  </a:moveTo>
                  <a:lnTo>
                    <a:pt x="549783" y="304800"/>
                  </a:lnTo>
                  <a:lnTo>
                    <a:pt x="497141" y="307835"/>
                  </a:lnTo>
                  <a:lnTo>
                    <a:pt x="446290" y="311188"/>
                  </a:lnTo>
                  <a:lnTo>
                    <a:pt x="397395" y="314871"/>
                  </a:lnTo>
                  <a:lnTo>
                    <a:pt x="350621" y="318871"/>
                  </a:lnTo>
                  <a:lnTo>
                    <a:pt x="306146" y="323176"/>
                  </a:lnTo>
                  <a:lnTo>
                    <a:pt x="264160" y="327787"/>
                  </a:lnTo>
                  <a:lnTo>
                    <a:pt x="730123" y="383540"/>
                  </a:lnTo>
                  <a:lnTo>
                    <a:pt x="765835" y="379971"/>
                  </a:lnTo>
                  <a:lnTo>
                    <a:pt x="785126" y="378460"/>
                  </a:lnTo>
                  <a:lnTo>
                    <a:pt x="805180" y="377825"/>
                  </a:lnTo>
                  <a:close/>
                </a:path>
                <a:path w="1790700" h="546100">
                  <a:moveTo>
                    <a:pt x="1790700" y="40640"/>
                  </a:moveTo>
                  <a:lnTo>
                    <a:pt x="1786001" y="30480"/>
                  </a:lnTo>
                  <a:lnTo>
                    <a:pt x="1772348" y="20320"/>
                  </a:lnTo>
                  <a:lnTo>
                    <a:pt x="1750301" y="10172"/>
                  </a:lnTo>
                  <a:lnTo>
                    <a:pt x="1720469" y="0"/>
                  </a:lnTo>
                  <a:lnTo>
                    <a:pt x="1112520" y="30988"/>
                  </a:lnTo>
                  <a:lnTo>
                    <a:pt x="1123696" y="32893"/>
                  </a:lnTo>
                  <a:lnTo>
                    <a:pt x="1130046" y="36830"/>
                  </a:lnTo>
                  <a:lnTo>
                    <a:pt x="1130046" y="40640"/>
                  </a:lnTo>
                  <a:lnTo>
                    <a:pt x="1509115" y="40640"/>
                  </a:lnTo>
                  <a:lnTo>
                    <a:pt x="1061720" y="94488"/>
                  </a:lnTo>
                  <a:lnTo>
                    <a:pt x="1076693" y="96253"/>
                  </a:lnTo>
                  <a:lnTo>
                    <a:pt x="1090307" y="98552"/>
                  </a:lnTo>
                  <a:lnTo>
                    <a:pt x="1102410" y="101244"/>
                  </a:lnTo>
                  <a:lnTo>
                    <a:pt x="1112901" y="104140"/>
                  </a:lnTo>
                  <a:lnTo>
                    <a:pt x="1198600" y="99771"/>
                  </a:lnTo>
                  <a:lnTo>
                    <a:pt x="1014006" y="153619"/>
                  </a:lnTo>
                  <a:lnTo>
                    <a:pt x="998740" y="153289"/>
                  </a:lnTo>
                  <a:lnTo>
                    <a:pt x="948169" y="152628"/>
                  </a:lnTo>
                  <a:lnTo>
                    <a:pt x="896620" y="152400"/>
                  </a:lnTo>
                  <a:lnTo>
                    <a:pt x="896620" y="223520"/>
                  </a:lnTo>
                  <a:lnTo>
                    <a:pt x="844105" y="223748"/>
                  </a:lnTo>
                  <a:lnTo>
                    <a:pt x="792441" y="224421"/>
                  </a:lnTo>
                  <a:lnTo>
                    <a:pt x="741654" y="225488"/>
                  </a:lnTo>
                  <a:lnTo>
                    <a:pt x="691832" y="226923"/>
                  </a:lnTo>
                  <a:lnTo>
                    <a:pt x="643013" y="228714"/>
                  </a:lnTo>
                  <a:lnTo>
                    <a:pt x="595261" y="230809"/>
                  </a:lnTo>
                  <a:lnTo>
                    <a:pt x="548640" y="233172"/>
                  </a:lnTo>
                  <a:lnTo>
                    <a:pt x="805180" y="304800"/>
                  </a:lnTo>
                  <a:lnTo>
                    <a:pt x="827163" y="303707"/>
                  </a:lnTo>
                  <a:lnTo>
                    <a:pt x="849706" y="303136"/>
                  </a:lnTo>
                  <a:lnTo>
                    <a:pt x="896620" y="302895"/>
                  </a:lnTo>
                  <a:lnTo>
                    <a:pt x="896620" y="229235"/>
                  </a:lnTo>
                  <a:lnTo>
                    <a:pt x="920280" y="229539"/>
                  </a:lnTo>
                  <a:lnTo>
                    <a:pt x="965200" y="230847"/>
                  </a:lnTo>
                  <a:lnTo>
                    <a:pt x="986155" y="231140"/>
                  </a:lnTo>
                  <a:lnTo>
                    <a:pt x="1236980" y="161798"/>
                  </a:lnTo>
                  <a:lnTo>
                    <a:pt x="1191298" y="159524"/>
                  </a:lnTo>
                  <a:lnTo>
                    <a:pt x="1147343" y="157619"/>
                  </a:lnTo>
                  <a:lnTo>
                    <a:pt x="1529080" y="111887"/>
                  </a:lnTo>
                  <a:lnTo>
                    <a:pt x="1486192" y="107276"/>
                  </a:lnTo>
                  <a:lnTo>
                    <a:pt x="1440624" y="102971"/>
                  </a:lnTo>
                  <a:lnTo>
                    <a:pt x="1392593" y="98971"/>
                  </a:lnTo>
                  <a:lnTo>
                    <a:pt x="1342313" y="95288"/>
                  </a:lnTo>
                  <a:lnTo>
                    <a:pt x="1317421" y="93700"/>
                  </a:lnTo>
                  <a:lnTo>
                    <a:pt x="1722120" y="73025"/>
                  </a:lnTo>
                  <a:lnTo>
                    <a:pt x="1684680" y="63195"/>
                  </a:lnTo>
                  <a:lnTo>
                    <a:pt x="1639925" y="54089"/>
                  </a:lnTo>
                  <a:lnTo>
                    <a:pt x="1588287" y="45720"/>
                  </a:lnTo>
                  <a:lnTo>
                    <a:pt x="1549577" y="40640"/>
                  </a:lnTo>
                  <a:lnTo>
                    <a:pt x="1790700" y="4064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4914900" y="2992119"/>
              <a:ext cx="805180" cy="703580"/>
            </a:xfrm>
            <a:custGeom>
              <a:avLst/>
              <a:gdLst/>
              <a:ahLst/>
              <a:cxnLst/>
              <a:rect l="l" t="t" r="r" b="b"/>
              <a:pathLst>
                <a:path w="805179" h="703579">
                  <a:moveTo>
                    <a:pt x="660400" y="314960"/>
                  </a:moveTo>
                  <a:lnTo>
                    <a:pt x="0" y="314960"/>
                  </a:lnTo>
                  <a:lnTo>
                    <a:pt x="0" y="388620"/>
                  </a:lnTo>
                  <a:lnTo>
                    <a:pt x="660400" y="388620"/>
                  </a:lnTo>
                  <a:lnTo>
                    <a:pt x="660400" y="314960"/>
                  </a:lnTo>
                  <a:close/>
                </a:path>
                <a:path w="805179" h="703579">
                  <a:moveTo>
                    <a:pt x="678180" y="231648"/>
                  </a:moveTo>
                  <a:lnTo>
                    <a:pt x="66040" y="203200"/>
                  </a:lnTo>
                  <a:lnTo>
                    <a:pt x="66040" y="273939"/>
                  </a:lnTo>
                  <a:lnTo>
                    <a:pt x="678180" y="304800"/>
                  </a:lnTo>
                  <a:lnTo>
                    <a:pt x="678180" y="231648"/>
                  </a:lnTo>
                  <a:close/>
                </a:path>
                <a:path w="805179" h="703579">
                  <a:moveTo>
                    <a:pt x="728980" y="480060"/>
                  </a:moveTo>
                  <a:lnTo>
                    <a:pt x="259080" y="536194"/>
                  </a:lnTo>
                  <a:lnTo>
                    <a:pt x="259080" y="607060"/>
                  </a:lnTo>
                  <a:lnTo>
                    <a:pt x="728980" y="551700"/>
                  </a:lnTo>
                  <a:lnTo>
                    <a:pt x="728980" y="480060"/>
                  </a:lnTo>
                  <a:close/>
                </a:path>
                <a:path w="805179" h="703579">
                  <a:moveTo>
                    <a:pt x="728980" y="152781"/>
                  </a:moveTo>
                  <a:lnTo>
                    <a:pt x="264160" y="96520"/>
                  </a:lnTo>
                  <a:lnTo>
                    <a:pt x="264160" y="168275"/>
                  </a:lnTo>
                  <a:lnTo>
                    <a:pt x="728980" y="226060"/>
                  </a:lnTo>
                  <a:lnTo>
                    <a:pt x="728980" y="152781"/>
                  </a:lnTo>
                  <a:close/>
                </a:path>
                <a:path w="805179" h="703579">
                  <a:moveTo>
                    <a:pt x="805180" y="558812"/>
                  </a:moveTo>
                  <a:lnTo>
                    <a:pt x="556260" y="630428"/>
                  </a:lnTo>
                  <a:lnTo>
                    <a:pt x="556260" y="703580"/>
                  </a:lnTo>
                  <a:lnTo>
                    <a:pt x="805180" y="630428"/>
                  </a:lnTo>
                  <a:lnTo>
                    <a:pt x="805180" y="558812"/>
                  </a:lnTo>
                  <a:close/>
                </a:path>
                <a:path w="805179" h="703579">
                  <a:moveTo>
                    <a:pt x="805180" y="73660"/>
                  </a:moveTo>
                  <a:lnTo>
                    <a:pt x="548640" y="0"/>
                  </a:lnTo>
                  <a:lnTo>
                    <a:pt x="548640" y="73660"/>
                  </a:lnTo>
                  <a:lnTo>
                    <a:pt x="805180" y="147320"/>
                  </a:lnTo>
                  <a:lnTo>
                    <a:pt x="805180" y="7366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4983480" y="3462019"/>
              <a:ext cx="1722120" cy="464820"/>
            </a:xfrm>
            <a:custGeom>
              <a:avLst/>
              <a:gdLst/>
              <a:ahLst/>
              <a:cxnLst/>
              <a:rect l="l" t="t" r="r" b="b"/>
              <a:pathLst>
                <a:path w="1722120" h="464820">
                  <a:moveTo>
                    <a:pt x="660400" y="9652"/>
                  </a:moveTo>
                  <a:lnTo>
                    <a:pt x="645439" y="7899"/>
                  </a:lnTo>
                  <a:lnTo>
                    <a:pt x="632015" y="5588"/>
                  </a:lnTo>
                  <a:lnTo>
                    <a:pt x="620395" y="2908"/>
                  </a:lnTo>
                  <a:lnTo>
                    <a:pt x="610870" y="0"/>
                  </a:lnTo>
                  <a:lnTo>
                    <a:pt x="0" y="31115"/>
                  </a:lnTo>
                  <a:lnTo>
                    <a:pt x="37668" y="40957"/>
                  </a:lnTo>
                  <a:lnTo>
                    <a:pt x="82943" y="50063"/>
                  </a:lnTo>
                  <a:lnTo>
                    <a:pt x="135102" y="58432"/>
                  </a:lnTo>
                  <a:lnTo>
                    <a:pt x="193421" y="66040"/>
                  </a:lnTo>
                  <a:lnTo>
                    <a:pt x="660400" y="9652"/>
                  </a:lnTo>
                  <a:close/>
                </a:path>
                <a:path w="1722120" h="464820">
                  <a:moveTo>
                    <a:pt x="736600" y="88912"/>
                  </a:moveTo>
                  <a:lnTo>
                    <a:pt x="715352" y="87452"/>
                  </a:lnTo>
                  <a:lnTo>
                    <a:pt x="695172" y="85813"/>
                  </a:lnTo>
                  <a:lnTo>
                    <a:pt x="676490" y="83820"/>
                  </a:lnTo>
                  <a:lnTo>
                    <a:pt x="659765" y="81280"/>
                  </a:lnTo>
                  <a:lnTo>
                    <a:pt x="190500" y="137033"/>
                  </a:lnTo>
                  <a:lnTo>
                    <a:pt x="233578" y="141782"/>
                  </a:lnTo>
                  <a:lnTo>
                    <a:pt x="279412" y="146380"/>
                  </a:lnTo>
                  <a:lnTo>
                    <a:pt x="327825" y="150672"/>
                  </a:lnTo>
                  <a:lnTo>
                    <a:pt x="378637" y="154495"/>
                  </a:lnTo>
                  <a:lnTo>
                    <a:pt x="431685" y="157657"/>
                  </a:lnTo>
                  <a:lnTo>
                    <a:pt x="486791" y="160020"/>
                  </a:lnTo>
                  <a:lnTo>
                    <a:pt x="736600" y="88912"/>
                  </a:lnTo>
                  <a:close/>
                </a:path>
                <a:path w="1722120" h="464820">
                  <a:moveTo>
                    <a:pt x="1722120" y="424180"/>
                  </a:moveTo>
                  <a:lnTo>
                    <a:pt x="1478407" y="424180"/>
                  </a:lnTo>
                  <a:lnTo>
                    <a:pt x="1517853" y="419125"/>
                  </a:lnTo>
                  <a:lnTo>
                    <a:pt x="1570494" y="410819"/>
                  </a:lnTo>
                  <a:lnTo>
                    <a:pt x="1615909" y="401789"/>
                  </a:lnTo>
                  <a:lnTo>
                    <a:pt x="1653540" y="392049"/>
                  </a:lnTo>
                  <a:lnTo>
                    <a:pt x="1257528" y="373392"/>
                  </a:lnTo>
                  <a:lnTo>
                    <a:pt x="1277518" y="372084"/>
                  </a:lnTo>
                  <a:lnTo>
                    <a:pt x="1326794" y="368401"/>
                  </a:lnTo>
                  <a:lnTo>
                    <a:pt x="1373809" y="364401"/>
                  </a:lnTo>
                  <a:lnTo>
                    <a:pt x="1418412" y="360095"/>
                  </a:lnTo>
                  <a:lnTo>
                    <a:pt x="1460500" y="355473"/>
                  </a:lnTo>
                  <a:lnTo>
                    <a:pt x="1065022" y="308406"/>
                  </a:lnTo>
                  <a:lnTo>
                    <a:pt x="1079093" y="308025"/>
                  </a:lnTo>
                  <a:lnTo>
                    <a:pt x="1173480" y="304927"/>
                  </a:lnTo>
                  <a:lnTo>
                    <a:pt x="916940" y="233680"/>
                  </a:lnTo>
                  <a:lnTo>
                    <a:pt x="894943" y="234784"/>
                  </a:lnTo>
                  <a:lnTo>
                    <a:pt x="872401" y="235356"/>
                  </a:lnTo>
                  <a:lnTo>
                    <a:pt x="825500" y="235585"/>
                  </a:lnTo>
                  <a:lnTo>
                    <a:pt x="825500" y="161925"/>
                  </a:lnTo>
                  <a:lnTo>
                    <a:pt x="779094" y="161696"/>
                  </a:lnTo>
                  <a:lnTo>
                    <a:pt x="757148" y="161124"/>
                  </a:lnTo>
                  <a:lnTo>
                    <a:pt x="736219" y="160020"/>
                  </a:lnTo>
                  <a:lnTo>
                    <a:pt x="487680" y="231267"/>
                  </a:lnTo>
                  <a:lnTo>
                    <a:pt x="532739" y="233451"/>
                  </a:lnTo>
                  <a:lnTo>
                    <a:pt x="579056" y="235204"/>
                  </a:lnTo>
                  <a:lnTo>
                    <a:pt x="626516" y="236562"/>
                  </a:lnTo>
                  <a:lnTo>
                    <a:pt x="674992" y="237578"/>
                  </a:lnTo>
                  <a:lnTo>
                    <a:pt x="724382" y="238252"/>
                  </a:lnTo>
                  <a:lnTo>
                    <a:pt x="774585" y="238645"/>
                  </a:lnTo>
                  <a:lnTo>
                    <a:pt x="825500" y="238760"/>
                  </a:lnTo>
                  <a:lnTo>
                    <a:pt x="825500" y="312420"/>
                  </a:lnTo>
                  <a:lnTo>
                    <a:pt x="878001" y="312204"/>
                  </a:lnTo>
                  <a:lnTo>
                    <a:pt x="929665" y="311581"/>
                  </a:lnTo>
                  <a:lnTo>
                    <a:pt x="937920" y="311429"/>
                  </a:lnTo>
                  <a:lnTo>
                    <a:pt x="1134668" y="367601"/>
                  </a:lnTo>
                  <a:lnTo>
                    <a:pt x="1041781" y="363220"/>
                  </a:lnTo>
                  <a:lnTo>
                    <a:pt x="1032154" y="365785"/>
                  </a:lnTo>
                  <a:lnTo>
                    <a:pt x="1020330" y="368007"/>
                  </a:lnTo>
                  <a:lnTo>
                    <a:pt x="990600" y="372872"/>
                  </a:lnTo>
                  <a:lnTo>
                    <a:pt x="1436509" y="424180"/>
                  </a:lnTo>
                  <a:lnTo>
                    <a:pt x="1061466" y="424180"/>
                  </a:lnTo>
                  <a:lnTo>
                    <a:pt x="1061466" y="427990"/>
                  </a:lnTo>
                  <a:lnTo>
                    <a:pt x="1055116" y="431927"/>
                  </a:lnTo>
                  <a:lnTo>
                    <a:pt x="1043940" y="435737"/>
                  </a:lnTo>
                  <a:lnTo>
                    <a:pt x="1653667" y="464820"/>
                  </a:lnTo>
                  <a:lnTo>
                    <a:pt x="1682470" y="455777"/>
                  </a:lnTo>
                  <a:lnTo>
                    <a:pt x="1703984" y="445985"/>
                  </a:lnTo>
                  <a:lnTo>
                    <a:pt x="1717459" y="435444"/>
                  </a:lnTo>
                  <a:lnTo>
                    <a:pt x="1722120" y="42418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5173980" y="2306319"/>
              <a:ext cx="546100" cy="223520"/>
            </a:xfrm>
            <a:custGeom>
              <a:avLst/>
              <a:gdLst/>
              <a:ahLst/>
              <a:cxnLst/>
              <a:rect l="l" t="t" r="r" b="b"/>
              <a:pathLst>
                <a:path w="546100" h="223519">
                  <a:moveTo>
                    <a:pt x="469900" y="0"/>
                  </a:moveTo>
                  <a:lnTo>
                    <a:pt x="0" y="55372"/>
                  </a:lnTo>
                  <a:lnTo>
                    <a:pt x="0" y="127000"/>
                  </a:lnTo>
                  <a:lnTo>
                    <a:pt x="469900" y="70866"/>
                  </a:lnTo>
                  <a:lnTo>
                    <a:pt x="469900" y="0"/>
                  </a:lnTo>
                  <a:close/>
                </a:path>
                <a:path w="546100" h="223519">
                  <a:moveTo>
                    <a:pt x="546100" y="76200"/>
                  </a:moveTo>
                  <a:lnTo>
                    <a:pt x="297180" y="149860"/>
                  </a:lnTo>
                  <a:lnTo>
                    <a:pt x="297180" y="223520"/>
                  </a:lnTo>
                  <a:lnTo>
                    <a:pt x="546100" y="149860"/>
                  </a:lnTo>
                  <a:lnTo>
                    <a:pt x="546100" y="7620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4983480" y="2298699"/>
              <a:ext cx="1722120" cy="462280"/>
            </a:xfrm>
            <a:custGeom>
              <a:avLst/>
              <a:gdLst/>
              <a:ahLst/>
              <a:cxnLst/>
              <a:rect l="l" t="t" r="r" b="b"/>
              <a:pathLst>
                <a:path w="1722120" h="462280">
                  <a:moveTo>
                    <a:pt x="660400" y="9398"/>
                  </a:moveTo>
                  <a:lnTo>
                    <a:pt x="645439" y="7645"/>
                  </a:lnTo>
                  <a:lnTo>
                    <a:pt x="632015" y="5372"/>
                  </a:lnTo>
                  <a:lnTo>
                    <a:pt x="620395" y="2755"/>
                  </a:lnTo>
                  <a:lnTo>
                    <a:pt x="610870" y="0"/>
                  </a:lnTo>
                  <a:lnTo>
                    <a:pt x="0" y="29845"/>
                  </a:lnTo>
                  <a:lnTo>
                    <a:pt x="37668" y="39306"/>
                  </a:lnTo>
                  <a:lnTo>
                    <a:pt x="82943" y="48056"/>
                  </a:lnTo>
                  <a:lnTo>
                    <a:pt x="135102" y="56121"/>
                  </a:lnTo>
                  <a:lnTo>
                    <a:pt x="193421" y="63500"/>
                  </a:lnTo>
                  <a:lnTo>
                    <a:pt x="660400" y="9398"/>
                  </a:lnTo>
                  <a:close/>
                </a:path>
                <a:path w="1722120" h="462280">
                  <a:moveTo>
                    <a:pt x="736600" y="86360"/>
                  </a:moveTo>
                  <a:lnTo>
                    <a:pt x="715352" y="84912"/>
                  </a:lnTo>
                  <a:lnTo>
                    <a:pt x="695172" y="83273"/>
                  </a:lnTo>
                  <a:lnTo>
                    <a:pt x="676490" y="81280"/>
                  </a:lnTo>
                  <a:lnTo>
                    <a:pt x="659765" y="78740"/>
                  </a:lnTo>
                  <a:lnTo>
                    <a:pt x="190500" y="134493"/>
                  </a:lnTo>
                  <a:lnTo>
                    <a:pt x="233578" y="139115"/>
                  </a:lnTo>
                  <a:lnTo>
                    <a:pt x="279412" y="143421"/>
                  </a:lnTo>
                  <a:lnTo>
                    <a:pt x="327825" y="147421"/>
                  </a:lnTo>
                  <a:lnTo>
                    <a:pt x="378637" y="151104"/>
                  </a:lnTo>
                  <a:lnTo>
                    <a:pt x="431685" y="154457"/>
                  </a:lnTo>
                  <a:lnTo>
                    <a:pt x="486791" y="157480"/>
                  </a:lnTo>
                  <a:lnTo>
                    <a:pt x="736600" y="86360"/>
                  </a:lnTo>
                  <a:close/>
                </a:path>
                <a:path w="1722120" h="462280">
                  <a:moveTo>
                    <a:pt x="1722120" y="421640"/>
                  </a:moveTo>
                  <a:lnTo>
                    <a:pt x="1478407" y="421640"/>
                  </a:lnTo>
                  <a:lnTo>
                    <a:pt x="1517853" y="416585"/>
                  </a:lnTo>
                  <a:lnTo>
                    <a:pt x="1570494" y="408279"/>
                  </a:lnTo>
                  <a:lnTo>
                    <a:pt x="1615909" y="399249"/>
                  </a:lnTo>
                  <a:lnTo>
                    <a:pt x="1653540" y="389509"/>
                  </a:lnTo>
                  <a:lnTo>
                    <a:pt x="1243876" y="370205"/>
                  </a:lnTo>
                  <a:lnTo>
                    <a:pt x="1277518" y="368376"/>
                  </a:lnTo>
                  <a:lnTo>
                    <a:pt x="1326794" y="365048"/>
                  </a:lnTo>
                  <a:lnTo>
                    <a:pt x="1373809" y="361251"/>
                  </a:lnTo>
                  <a:lnTo>
                    <a:pt x="1418412" y="357022"/>
                  </a:lnTo>
                  <a:lnTo>
                    <a:pt x="1460500" y="352425"/>
                  </a:lnTo>
                  <a:lnTo>
                    <a:pt x="1061885" y="305409"/>
                  </a:lnTo>
                  <a:lnTo>
                    <a:pt x="1079093" y="304800"/>
                  </a:lnTo>
                  <a:lnTo>
                    <a:pt x="1126845" y="302768"/>
                  </a:lnTo>
                  <a:lnTo>
                    <a:pt x="1173480" y="300482"/>
                  </a:lnTo>
                  <a:lnTo>
                    <a:pt x="916940" y="231140"/>
                  </a:lnTo>
                  <a:lnTo>
                    <a:pt x="894943" y="232244"/>
                  </a:lnTo>
                  <a:lnTo>
                    <a:pt x="872401" y="232816"/>
                  </a:lnTo>
                  <a:lnTo>
                    <a:pt x="825500" y="233045"/>
                  </a:lnTo>
                  <a:lnTo>
                    <a:pt x="825500" y="159385"/>
                  </a:lnTo>
                  <a:lnTo>
                    <a:pt x="779094" y="159156"/>
                  </a:lnTo>
                  <a:lnTo>
                    <a:pt x="757148" y="158584"/>
                  </a:lnTo>
                  <a:lnTo>
                    <a:pt x="736219" y="157480"/>
                  </a:lnTo>
                  <a:lnTo>
                    <a:pt x="487680" y="231013"/>
                  </a:lnTo>
                  <a:lnTo>
                    <a:pt x="532739" y="233286"/>
                  </a:lnTo>
                  <a:lnTo>
                    <a:pt x="579056" y="235115"/>
                  </a:lnTo>
                  <a:lnTo>
                    <a:pt x="626516" y="236524"/>
                  </a:lnTo>
                  <a:lnTo>
                    <a:pt x="674992" y="237553"/>
                  </a:lnTo>
                  <a:lnTo>
                    <a:pt x="724382" y="238252"/>
                  </a:lnTo>
                  <a:lnTo>
                    <a:pt x="774585" y="238645"/>
                  </a:lnTo>
                  <a:lnTo>
                    <a:pt x="825500" y="238760"/>
                  </a:lnTo>
                  <a:lnTo>
                    <a:pt x="825500" y="309880"/>
                  </a:lnTo>
                  <a:lnTo>
                    <a:pt x="878001" y="309664"/>
                  </a:lnTo>
                  <a:lnTo>
                    <a:pt x="929665" y="309003"/>
                  </a:lnTo>
                  <a:lnTo>
                    <a:pt x="938441" y="308825"/>
                  </a:lnTo>
                  <a:lnTo>
                    <a:pt x="1144130" y="365506"/>
                  </a:lnTo>
                  <a:lnTo>
                    <a:pt x="1041781" y="360680"/>
                  </a:lnTo>
                  <a:lnTo>
                    <a:pt x="1032154" y="363220"/>
                  </a:lnTo>
                  <a:lnTo>
                    <a:pt x="1020330" y="365226"/>
                  </a:lnTo>
                  <a:lnTo>
                    <a:pt x="1006436" y="366903"/>
                  </a:lnTo>
                  <a:lnTo>
                    <a:pt x="990600" y="368427"/>
                  </a:lnTo>
                  <a:lnTo>
                    <a:pt x="1437271" y="421640"/>
                  </a:lnTo>
                  <a:lnTo>
                    <a:pt x="1061466" y="421640"/>
                  </a:lnTo>
                  <a:lnTo>
                    <a:pt x="1061466" y="425450"/>
                  </a:lnTo>
                  <a:lnTo>
                    <a:pt x="1055116" y="429387"/>
                  </a:lnTo>
                  <a:lnTo>
                    <a:pt x="1043940" y="433197"/>
                  </a:lnTo>
                  <a:lnTo>
                    <a:pt x="1653667" y="462280"/>
                  </a:lnTo>
                  <a:lnTo>
                    <a:pt x="1682470" y="452970"/>
                  </a:lnTo>
                  <a:lnTo>
                    <a:pt x="1703984" y="442722"/>
                  </a:lnTo>
                  <a:lnTo>
                    <a:pt x="1717459" y="432104"/>
                  </a:lnTo>
                  <a:lnTo>
                    <a:pt x="1722120" y="42164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1" name="object 4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433059" y="2750870"/>
              <a:ext cx="729780" cy="864311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572759" y="2852432"/>
              <a:ext cx="454913" cy="589521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4914899" y="2214879"/>
              <a:ext cx="680720" cy="40640"/>
            </a:xfrm>
            <a:custGeom>
              <a:avLst/>
              <a:gdLst/>
              <a:ahLst/>
              <a:cxnLst/>
              <a:rect l="l" t="t" r="r" b="b"/>
              <a:pathLst>
                <a:path w="680720" h="40639">
                  <a:moveTo>
                    <a:pt x="661542" y="0"/>
                  </a:moveTo>
                  <a:lnTo>
                    <a:pt x="0" y="0"/>
                  </a:lnTo>
                  <a:lnTo>
                    <a:pt x="4689" y="11261"/>
                  </a:lnTo>
                  <a:lnTo>
                    <a:pt x="18367" y="21796"/>
                  </a:lnTo>
                  <a:lnTo>
                    <a:pt x="40451" y="31593"/>
                  </a:lnTo>
                  <a:lnTo>
                    <a:pt x="70358" y="40640"/>
                  </a:lnTo>
                  <a:lnTo>
                    <a:pt x="680720" y="11557"/>
                  </a:lnTo>
                  <a:lnTo>
                    <a:pt x="667892" y="7747"/>
                  </a:lnTo>
                  <a:lnTo>
                    <a:pt x="661542" y="3810"/>
                  </a:lnTo>
                  <a:lnTo>
                    <a:pt x="66154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4983479" y="2225039"/>
              <a:ext cx="612140" cy="104139"/>
            </a:xfrm>
            <a:custGeom>
              <a:avLst/>
              <a:gdLst/>
              <a:ahLst/>
              <a:cxnLst/>
              <a:rect l="l" t="t" r="r" b="b"/>
              <a:pathLst>
                <a:path w="612139" h="104139">
                  <a:moveTo>
                    <a:pt x="612140" y="0"/>
                  </a:moveTo>
                  <a:lnTo>
                    <a:pt x="0" y="30861"/>
                  </a:lnTo>
                  <a:lnTo>
                    <a:pt x="0" y="104139"/>
                  </a:lnTo>
                  <a:lnTo>
                    <a:pt x="612140" y="73279"/>
                  </a:lnTo>
                  <a:lnTo>
                    <a:pt x="6121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4914899" y="3380739"/>
              <a:ext cx="680720" cy="40640"/>
            </a:xfrm>
            <a:custGeom>
              <a:avLst/>
              <a:gdLst/>
              <a:ahLst/>
              <a:cxnLst/>
              <a:rect l="l" t="t" r="r" b="b"/>
              <a:pathLst>
                <a:path w="680720" h="40639">
                  <a:moveTo>
                    <a:pt x="661542" y="0"/>
                  </a:moveTo>
                  <a:lnTo>
                    <a:pt x="0" y="0"/>
                  </a:lnTo>
                  <a:lnTo>
                    <a:pt x="4689" y="11261"/>
                  </a:lnTo>
                  <a:lnTo>
                    <a:pt x="18367" y="21796"/>
                  </a:lnTo>
                  <a:lnTo>
                    <a:pt x="40451" y="31593"/>
                  </a:lnTo>
                  <a:lnTo>
                    <a:pt x="70358" y="40639"/>
                  </a:lnTo>
                  <a:lnTo>
                    <a:pt x="680720" y="11557"/>
                  </a:lnTo>
                  <a:lnTo>
                    <a:pt x="667892" y="7747"/>
                  </a:lnTo>
                  <a:lnTo>
                    <a:pt x="661542" y="3810"/>
                  </a:lnTo>
                  <a:lnTo>
                    <a:pt x="66154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4983479" y="3390899"/>
              <a:ext cx="612140" cy="99060"/>
            </a:xfrm>
            <a:custGeom>
              <a:avLst/>
              <a:gdLst/>
              <a:ahLst/>
              <a:cxnLst/>
              <a:rect l="l" t="t" r="r" b="b"/>
              <a:pathLst>
                <a:path w="612139" h="99060">
                  <a:moveTo>
                    <a:pt x="612140" y="0"/>
                  </a:moveTo>
                  <a:lnTo>
                    <a:pt x="0" y="28575"/>
                  </a:lnTo>
                  <a:lnTo>
                    <a:pt x="0" y="99060"/>
                  </a:lnTo>
                  <a:lnTo>
                    <a:pt x="612140" y="69723"/>
                  </a:lnTo>
                  <a:lnTo>
                    <a:pt x="61214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772659" y="3263849"/>
              <a:ext cx="2068322" cy="1042212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912359" y="3365499"/>
              <a:ext cx="1793493" cy="767333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626100" y="2616225"/>
              <a:ext cx="1207223" cy="750036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765800" y="2717812"/>
              <a:ext cx="932433" cy="475221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4772659" y="2100529"/>
              <a:ext cx="2068322" cy="1042212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912359" y="2202179"/>
              <a:ext cx="1793493" cy="767334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5895340" y="5692139"/>
              <a:ext cx="259079" cy="33020"/>
            </a:xfrm>
            <a:custGeom>
              <a:avLst/>
              <a:gdLst/>
              <a:ahLst/>
              <a:cxnLst/>
              <a:rect l="l" t="t" r="r" b="b"/>
              <a:pathLst>
                <a:path w="259079" h="33020">
                  <a:moveTo>
                    <a:pt x="2540" y="3695"/>
                  </a:moveTo>
                  <a:lnTo>
                    <a:pt x="0" y="7391"/>
                  </a:lnTo>
                  <a:lnTo>
                    <a:pt x="0" y="20320"/>
                  </a:lnTo>
                  <a:lnTo>
                    <a:pt x="2540" y="14782"/>
                  </a:lnTo>
                  <a:lnTo>
                    <a:pt x="2540" y="3695"/>
                  </a:lnTo>
                  <a:close/>
                </a:path>
                <a:path w="259079" h="33020">
                  <a:moveTo>
                    <a:pt x="259080" y="11976"/>
                  </a:moveTo>
                  <a:lnTo>
                    <a:pt x="256540" y="10160"/>
                  </a:lnTo>
                  <a:lnTo>
                    <a:pt x="256540" y="8255"/>
                  </a:lnTo>
                  <a:lnTo>
                    <a:pt x="254508" y="4127"/>
                  </a:lnTo>
                  <a:lnTo>
                    <a:pt x="254508" y="0"/>
                  </a:lnTo>
                  <a:lnTo>
                    <a:pt x="250444" y="8255"/>
                  </a:lnTo>
                  <a:lnTo>
                    <a:pt x="246380" y="20637"/>
                  </a:lnTo>
                  <a:lnTo>
                    <a:pt x="246380" y="33020"/>
                  </a:lnTo>
                  <a:lnTo>
                    <a:pt x="250444" y="20637"/>
                  </a:lnTo>
                  <a:lnTo>
                    <a:pt x="254508" y="14439"/>
                  </a:lnTo>
                  <a:lnTo>
                    <a:pt x="254508" y="16510"/>
                  </a:lnTo>
                  <a:lnTo>
                    <a:pt x="256540" y="20637"/>
                  </a:lnTo>
                  <a:lnTo>
                    <a:pt x="256540" y="22860"/>
                  </a:lnTo>
                  <a:lnTo>
                    <a:pt x="259080" y="22860"/>
                  </a:lnTo>
                  <a:lnTo>
                    <a:pt x="259080" y="1197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4" name="Прямоугольник 53">
            <a:extLst>
              <a:ext uri="{FF2B5EF4-FFF2-40B4-BE49-F238E27FC236}">
                <a16:creationId xmlns:a16="http://schemas.microsoft.com/office/drawing/2014/main" id="{B869F007-6870-4CB6-8358-E5878B06428F}"/>
              </a:ext>
            </a:extLst>
          </p:cNvPr>
          <p:cNvSpPr/>
          <p:nvPr/>
        </p:nvSpPr>
        <p:spPr>
          <a:xfrm>
            <a:off x="265006" y="1138152"/>
            <a:ext cx="21750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ularning</a:t>
            </a:r>
            <a:r>
              <a:rPr lang="en-US" sz="1600" spc="-57" dirty="0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 </a:t>
            </a:r>
            <a:r>
              <a:rPr lang="en-US" sz="1600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o‘quv</a:t>
            </a:r>
            <a:r>
              <a:rPr lang="en-US" sz="1600" spc="-53" dirty="0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 </a:t>
            </a:r>
            <a:r>
              <a:rPr lang="en-US" sz="1600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jarayonini</a:t>
            </a:r>
            <a:r>
              <a:rPr lang="en-US" sz="1600" spc="-57" dirty="0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 </a:t>
            </a:r>
            <a:r>
              <a:rPr lang="en-US" sz="1600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yaxshilash</a:t>
            </a:r>
            <a:r>
              <a:rPr lang="en-US" sz="1600" spc="-67" dirty="0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 </a:t>
            </a:r>
            <a:r>
              <a:rPr lang="en-US" sz="1600" spc="-7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to‘g‘risida</a:t>
            </a:r>
            <a:r>
              <a:rPr lang="en-US" sz="1600" spc="-7" dirty="0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 </a:t>
            </a:r>
            <a:r>
              <a:rPr lang="en-US" sz="1600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qarorlar</a:t>
            </a:r>
            <a:r>
              <a:rPr lang="en-US" sz="1600" spc="-47" dirty="0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 </a:t>
            </a:r>
            <a:r>
              <a:rPr lang="en-US" sz="1600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qabul</a:t>
            </a:r>
            <a:r>
              <a:rPr lang="en-US" sz="1600" spc="-60" dirty="0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 </a:t>
            </a:r>
            <a:r>
              <a:rPr lang="en-US" sz="1600" spc="-7" dirty="0" err="1">
                <a:solidFill>
                  <a:srgbClr val="001C53"/>
                </a:solidFill>
                <a:latin typeface="Arial Narrow" panose="020B0606020202030204" pitchFamily="34" charset="0"/>
                <a:cs typeface="Arial MT"/>
              </a:rPr>
              <a:t>qilish</a:t>
            </a:r>
            <a:endParaRPr lang="ru-RU" sz="1600" dirty="0">
              <a:latin typeface="Arial Narrow" panose="020B0606020202030204" pitchFamily="34" charset="0"/>
            </a:endParaRPr>
          </a:p>
        </p:txBody>
      </p:sp>
      <p:pic>
        <p:nvPicPr>
          <p:cNvPr id="55" name="Graphic 2">
            <a:extLst>
              <a:ext uri="{FF2B5EF4-FFF2-40B4-BE49-F238E27FC236}">
                <a16:creationId xmlns:a16="http://schemas.microsoft.com/office/drawing/2014/main" id="{763AAE24-4F66-4EAC-B874-3C98AE94D26E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0" y="-12520"/>
            <a:ext cx="8128000" cy="612826"/>
          </a:xfrm>
          <a:prstGeom prst="rect">
            <a:avLst/>
          </a:prstGeom>
        </p:spPr>
      </p:pic>
      <p:pic>
        <p:nvPicPr>
          <p:cNvPr id="56" name="Рисунок 55">
            <a:extLst>
              <a:ext uri="{FF2B5EF4-FFF2-40B4-BE49-F238E27FC236}">
                <a16:creationId xmlns:a16="http://schemas.microsoft.com/office/drawing/2014/main" id="{8D11C81A-D0B4-4EAF-BCDD-5C7302D2C374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57" name="Рисунок 56">
            <a:extLst>
              <a:ext uri="{FF2B5EF4-FFF2-40B4-BE49-F238E27FC236}">
                <a16:creationId xmlns:a16="http://schemas.microsoft.com/office/drawing/2014/main" id="{3964C0A8-BFDA-4CC0-8378-7F2112D1BB34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reeform: Shape 41">
            <a:extLst>
              <a:ext uri="{FF2B5EF4-FFF2-40B4-BE49-F238E27FC236}">
                <a16:creationId xmlns:a16="http://schemas.microsoft.com/office/drawing/2014/main" id="{B9034B73-5157-40C3-97A5-9F7E563E0A10}"/>
              </a:ext>
            </a:extLst>
          </p:cNvPr>
          <p:cNvSpPr/>
          <p:nvPr/>
        </p:nvSpPr>
        <p:spPr>
          <a:xfrm rot="1734395">
            <a:off x="2127467" y="808039"/>
            <a:ext cx="1292015" cy="1554640"/>
          </a:xfrm>
          <a:custGeom>
            <a:avLst/>
            <a:gdLst>
              <a:gd name="connsiteX0" fmla="*/ 2347895 w 2524711"/>
              <a:gd name="connsiteY0" fmla="*/ 2857 h 3065036"/>
              <a:gd name="connsiteX1" fmla="*/ 2505850 w 2524711"/>
              <a:gd name="connsiteY1" fmla="*/ 75713 h 3065036"/>
              <a:gd name="connsiteX2" fmla="*/ 2464936 w 2524711"/>
              <a:gd name="connsiteY2" fmla="*/ 266608 h 3065036"/>
              <a:gd name="connsiteX3" fmla="*/ 2142722 w 2524711"/>
              <a:gd name="connsiteY3" fmla="*/ 1332321 h 3065036"/>
              <a:gd name="connsiteX4" fmla="*/ 1981949 w 2524711"/>
              <a:gd name="connsiteY4" fmla="*/ 1735138 h 3065036"/>
              <a:gd name="connsiteX5" fmla="*/ 1530742 w 2524711"/>
              <a:gd name="connsiteY5" fmla="*/ 1989824 h 3065036"/>
              <a:gd name="connsiteX6" fmla="*/ 1241529 w 2524711"/>
              <a:gd name="connsiteY6" fmla="*/ 2464149 h 3065036"/>
              <a:gd name="connsiteX7" fmla="*/ 926088 w 2524711"/>
              <a:gd name="connsiteY7" fmla="*/ 2984732 h 3065036"/>
              <a:gd name="connsiteX8" fmla="*/ 63565 w 2524711"/>
              <a:gd name="connsiteY8" fmla="*/ 2718926 h 3065036"/>
              <a:gd name="connsiteX9" fmla="*/ 280923 w 2524711"/>
              <a:gd name="connsiteY9" fmla="*/ 1923355 h 3065036"/>
              <a:gd name="connsiteX10" fmla="*/ 924656 w 2524711"/>
              <a:gd name="connsiteY10" fmla="*/ 1902256 h 3065036"/>
              <a:gd name="connsiteX11" fmla="*/ 1492515 w 2524711"/>
              <a:gd name="connsiteY11" fmla="*/ 1910289 h 3065036"/>
              <a:gd name="connsiteX12" fmla="*/ 1682521 w 2524711"/>
              <a:gd name="connsiteY12" fmla="*/ 1803172 h 3065036"/>
              <a:gd name="connsiteX13" fmla="*/ 1841617 w 2524711"/>
              <a:gd name="connsiteY13" fmla="*/ 1395776 h 3065036"/>
              <a:gd name="connsiteX14" fmla="*/ 2290692 w 2524711"/>
              <a:gd name="connsiteY14" fmla="*/ 28625 h 3065036"/>
              <a:gd name="connsiteX15" fmla="*/ 2347895 w 2524711"/>
              <a:gd name="connsiteY15" fmla="*/ 2857 h 3065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524711" h="3065036">
                <a:moveTo>
                  <a:pt x="2347895" y="2857"/>
                </a:moveTo>
                <a:cubicBezTo>
                  <a:pt x="2408199" y="-9352"/>
                  <a:pt x="2473564" y="18069"/>
                  <a:pt x="2505850" y="75713"/>
                </a:cubicBezTo>
                <a:cubicBezTo>
                  <a:pt x="2542337" y="140374"/>
                  <a:pt x="2524391" y="222009"/>
                  <a:pt x="2464936" y="266608"/>
                </a:cubicBezTo>
                <a:cubicBezTo>
                  <a:pt x="2148805" y="504716"/>
                  <a:pt x="2012363" y="910066"/>
                  <a:pt x="2142722" y="1332321"/>
                </a:cubicBezTo>
                <a:cubicBezTo>
                  <a:pt x="2190508" y="1487755"/>
                  <a:pt x="2123411" y="1655236"/>
                  <a:pt x="1981949" y="1735138"/>
                </a:cubicBezTo>
                <a:lnTo>
                  <a:pt x="1530742" y="1989824"/>
                </a:lnTo>
                <a:cubicBezTo>
                  <a:pt x="1358334" y="2087196"/>
                  <a:pt x="1248268" y="2266945"/>
                  <a:pt x="1241529" y="2464149"/>
                </a:cubicBezTo>
                <a:cubicBezTo>
                  <a:pt x="1234455" y="2673512"/>
                  <a:pt x="1122048" y="2874133"/>
                  <a:pt x="926088" y="2984732"/>
                </a:cubicBezTo>
                <a:cubicBezTo>
                  <a:pt x="617226" y="3158903"/>
                  <a:pt x="223240" y="3040531"/>
                  <a:pt x="63565" y="2718926"/>
                </a:cubicBezTo>
                <a:cubicBezTo>
                  <a:pt x="-74960" y="2439937"/>
                  <a:pt x="19807" y="2093031"/>
                  <a:pt x="280923" y="1923355"/>
                </a:cubicBezTo>
                <a:cubicBezTo>
                  <a:pt x="484021" y="1791354"/>
                  <a:pt x="731157" y="1793536"/>
                  <a:pt x="924656" y="1902256"/>
                </a:cubicBezTo>
                <a:cubicBezTo>
                  <a:pt x="1101943" y="2001866"/>
                  <a:pt x="1315502" y="2010027"/>
                  <a:pt x="1492515" y="1910289"/>
                </a:cubicBezTo>
                <a:lnTo>
                  <a:pt x="1682521" y="1803172"/>
                </a:lnTo>
                <a:cubicBezTo>
                  <a:pt x="1825533" y="1722353"/>
                  <a:pt x="1888897" y="1553231"/>
                  <a:pt x="1841617" y="1395776"/>
                </a:cubicBezTo>
                <a:cubicBezTo>
                  <a:pt x="1691850" y="896614"/>
                  <a:pt x="1867672" y="346046"/>
                  <a:pt x="2290692" y="28625"/>
                </a:cubicBezTo>
                <a:cubicBezTo>
                  <a:pt x="2308256" y="15400"/>
                  <a:pt x="2327794" y="6927"/>
                  <a:pt x="2347895" y="2857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90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DF2AE69B-C244-424E-A381-D0E49131DCF7}"/>
              </a:ext>
            </a:extLst>
          </p:cNvPr>
          <p:cNvSpPr/>
          <p:nvPr/>
        </p:nvSpPr>
        <p:spPr>
          <a:xfrm>
            <a:off x="3829384" y="1063733"/>
            <a:ext cx="981457" cy="981458"/>
          </a:xfrm>
          <a:prstGeom prst="ellipse">
            <a:avLst/>
          </a:prstGeom>
          <a:solidFill>
            <a:schemeClr val="accent5"/>
          </a:solidFill>
          <a:ln w="76200">
            <a:solidFill>
              <a:schemeClr val="accent5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45720" tIns="22860" rIns="45720" bIns="2286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 sz="90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AE514193-7521-4FF5-8B7C-C7B6CE4EA3DE}"/>
              </a:ext>
            </a:extLst>
          </p:cNvPr>
          <p:cNvSpPr/>
          <p:nvPr/>
        </p:nvSpPr>
        <p:spPr>
          <a:xfrm>
            <a:off x="3947949" y="2044777"/>
            <a:ext cx="1960636" cy="1005425"/>
          </a:xfrm>
          <a:custGeom>
            <a:avLst/>
            <a:gdLst>
              <a:gd name="connsiteX0" fmla="*/ 1568352 w 3492672"/>
              <a:gd name="connsiteY0" fmla="*/ 825 h 1791061"/>
              <a:gd name="connsiteX1" fmla="*/ 1779418 w 3492672"/>
              <a:gd name="connsiteY1" fmla="*/ 91900 h 1791061"/>
              <a:gd name="connsiteX2" fmla="*/ 2159940 w 3492672"/>
              <a:gd name="connsiteY2" fmla="*/ 443677 h 1791061"/>
              <a:gd name="connsiteX3" fmla="*/ 2701009 w 3492672"/>
              <a:gd name="connsiteY3" fmla="*/ 573937 h 1791061"/>
              <a:gd name="connsiteX4" fmla="*/ 3293169 w 3492672"/>
              <a:gd name="connsiteY4" fmla="*/ 714963 h 1791061"/>
              <a:gd name="connsiteX5" fmla="*/ 3303899 w 3492672"/>
              <a:gd name="connsiteY5" fmla="*/ 1617166 h 1791061"/>
              <a:gd name="connsiteX6" fmla="*/ 2480113 w 3492672"/>
              <a:gd name="connsiteY6" fmla="*/ 1653767 h 1791061"/>
              <a:gd name="connsiteX7" fmla="*/ 2262912 w 3492672"/>
              <a:gd name="connsiteY7" fmla="*/ 1047602 h 1791061"/>
              <a:gd name="connsiteX8" fmla="*/ 2096902 w 3492672"/>
              <a:gd name="connsiteY8" fmla="*/ 504563 h 1791061"/>
              <a:gd name="connsiteX9" fmla="*/ 1936658 w 3492672"/>
              <a:gd name="connsiteY9" fmla="*/ 356295 h 1791061"/>
              <a:gd name="connsiteX10" fmla="*/ 1499784 w 3492672"/>
              <a:gd name="connsiteY10" fmla="*/ 329262 h 1791061"/>
              <a:gd name="connsiteX11" fmla="*/ 60487 w 3492672"/>
              <a:gd name="connsiteY11" fmla="*/ 320522 h 1791061"/>
              <a:gd name="connsiteX12" fmla="*/ 39514 w 3492672"/>
              <a:gd name="connsiteY12" fmla="*/ 100891 h 1791061"/>
              <a:gd name="connsiteX13" fmla="*/ 233823 w 3492672"/>
              <a:gd name="connsiteY13" fmla="*/ 81313 h 1791061"/>
              <a:gd name="connsiteX14" fmla="*/ 1346827 w 3492672"/>
              <a:gd name="connsiteY14" fmla="*/ 62160 h 1791061"/>
              <a:gd name="connsiteX15" fmla="*/ 1568352 w 3492672"/>
              <a:gd name="connsiteY15" fmla="*/ 825 h 1791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492672" h="1791061">
                <a:moveTo>
                  <a:pt x="1568352" y="825"/>
                </a:moveTo>
                <a:cubicBezTo>
                  <a:pt x="1644915" y="6113"/>
                  <a:pt x="1719735" y="36804"/>
                  <a:pt x="1779418" y="91900"/>
                </a:cubicBezTo>
                <a:lnTo>
                  <a:pt x="2159940" y="443677"/>
                </a:lnTo>
                <a:cubicBezTo>
                  <a:pt x="2305410" y="578281"/>
                  <a:pt x="2510224" y="627695"/>
                  <a:pt x="2701009" y="573937"/>
                </a:cubicBezTo>
                <a:cubicBezTo>
                  <a:pt x="2902391" y="516501"/>
                  <a:pt x="3128012" y="562378"/>
                  <a:pt x="3293169" y="714963"/>
                </a:cubicBezTo>
                <a:cubicBezTo>
                  <a:pt x="3553207" y="955291"/>
                  <a:pt x="3561391" y="1366677"/>
                  <a:pt x="3303899" y="1617166"/>
                </a:cubicBezTo>
                <a:cubicBezTo>
                  <a:pt x="3080774" y="1834113"/>
                  <a:pt x="2721468" y="1850070"/>
                  <a:pt x="2480113" y="1653767"/>
                </a:cubicBezTo>
                <a:cubicBezTo>
                  <a:pt x="2292369" y="1501000"/>
                  <a:pt x="2218368" y="1265128"/>
                  <a:pt x="2262912" y="1047602"/>
                </a:cubicBezTo>
                <a:cubicBezTo>
                  <a:pt x="2303654" y="848597"/>
                  <a:pt x="2246166" y="642227"/>
                  <a:pt x="2096902" y="504563"/>
                </a:cubicBezTo>
                <a:lnTo>
                  <a:pt x="1936658" y="356295"/>
                </a:lnTo>
                <a:cubicBezTo>
                  <a:pt x="1815791" y="244588"/>
                  <a:pt x="1634936" y="236106"/>
                  <a:pt x="1499784" y="329262"/>
                </a:cubicBezTo>
                <a:cubicBezTo>
                  <a:pt x="1070146" y="624799"/>
                  <a:pt x="492146" y="625990"/>
                  <a:pt x="60487" y="320522"/>
                </a:cubicBezTo>
                <a:cubicBezTo>
                  <a:pt x="-11281" y="269384"/>
                  <a:pt x="-20341" y="165480"/>
                  <a:pt x="39514" y="100891"/>
                </a:cubicBezTo>
                <a:cubicBezTo>
                  <a:pt x="89807" y="46177"/>
                  <a:pt x="173019" y="38386"/>
                  <a:pt x="233823" y="81313"/>
                </a:cubicBezTo>
                <a:cubicBezTo>
                  <a:pt x="556890" y="309786"/>
                  <a:pt x="984528" y="315199"/>
                  <a:pt x="1346827" y="62160"/>
                </a:cubicBezTo>
                <a:cubicBezTo>
                  <a:pt x="1413482" y="15649"/>
                  <a:pt x="1491789" y="-4464"/>
                  <a:pt x="1568352" y="82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90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D952FFD0-4556-403B-9285-C5948B2869F9}"/>
              </a:ext>
            </a:extLst>
          </p:cNvPr>
          <p:cNvSpPr/>
          <p:nvPr/>
        </p:nvSpPr>
        <p:spPr>
          <a:xfrm>
            <a:off x="3703940" y="1979784"/>
            <a:ext cx="1548538" cy="1609273"/>
          </a:xfrm>
          <a:custGeom>
            <a:avLst/>
            <a:gdLst>
              <a:gd name="connsiteX0" fmla="*/ 150295 w 2758561"/>
              <a:gd name="connsiteY0" fmla="*/ 20 h 2866755"/>
              <a:gd name="connsiteX1" fmla="*/ 279450 w 2758561"/>
              <a:gd name="connsiteY1" fmla="*/ 79840 h 2866755"/>
              <a:gd name="connsiteX2" fmla="*/ 1280419 w 2758561"/>
              <a:gd name="connsiteY2" fmla="*/ 567425 h 2866755"/>
              <a:gd name="connsiteX3" fmla="*/ 1652413 w 2758561"/>
              <a:gd name="connsiteY3" fmla="*/ 789975 h 2866755"/>
              <a:gd name="connsiteX4" fmla="*/ 1832287 w 2758561"/>
              <a:gd name="connsiteY4" fmla="*/ 1275683 h 2866755"/>
              <a:gd name="connsiteX5" fmla="*/ 2255685 w 2758561"/>
              <a:gd name="connsiteY5" fmla="*/ 1636321 h 2866755"/>
              <a:gd name="connsiteX6" fmla="*/ 2719753 w 2758561"/>
              <a:gd name="connsiteY6" fmla="*/ 2030247 h 2866755"/>
              <a:gd name="connsiteX7" fmla="*/ 2320472 w 2758561"/>
              <a:gd name="connsiteY7" fmla="*/ 2839431 h 2866755"/>
              <a:gd name="connsiteX8" fmla="*/ 1569325 w 2758561"/>
              <a:gd name="connsiteY8" fmla="*/ 2498659 h 2866755"/>
              <a:gd name="connsiteX9" fmla="*/ 1650496 w 2758561"/>
              <a:gd name="connsiteY9" fmla="*/ 1859895 h 2866755"/>
              <a:gd name="connsiteX10" fmla="*/ 1748329 w 2758561"/>
              <a:gd name="connsiteY10" fmla="*/ 1300573 h 2866755"/>
              <a:gd name="connsiteX11" fmla="*/ 1672520 w 2758561"/>
              <a:gd name="connsiteY11" fmla="*/ 1096125 h 2866755"/>
              <a:gd name="connsiteX12" fmla="*/ 1295422 w 2758561"/>
              <a:gd name="connsiteY12" fmla="*/ 874145 h 2866755"/>
              <a:gd name="connsiteX13" fmla="*/ 16521 w 2758561"/>
              <a:gd name="connsiteY13" fmla="*/ 214098 h 2866755"/>
              <a:gd name="connsiteX14" fmla="*/ 97200 w 2758561"/>
              <a:gd name="connsiteY14" fmla="*/ 9035 h 2866755"/>
              <a:gd name="connsiteX15" fmla="*/ 150295 w 2758561"/>
              <a:gd name="connsiteY15" fmla="*/ 20 h 2866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758561" h="2866755">
                <a:moveTo>
                  <a:pt x="150295" y="20"/>
                </a:moveTo>
                <a:cubicBezTo>
                  <a:pt x="203214" y="877"/>
                  <a:pt x="253267" y="30386"/>
                  <a:pt x="279450" y="79840"/>
                </a:cubicBezTo>
                <a:cubicBezTo>
                  <a:pt x="464159" y="429779"/>
                  <a:pt x="842794" y="628855"/>
                  <a:pt x="1280419" y="567425"/>
                </a:cubicBezTo>
                <a:cubicBezTo>
                  <a:pt x="1441141" y="544937"/>
                  <a:pt x="1595923" y="637618"/>
                  <a:pt x="1652413" y="789975"/>
                </a:cubicBezTo>
                <a:lnTo>
                  <a:pt x="1832287" y="1275683"/>
                </a:lnTo>
                <a:cubicBezTo>
                  <a:pt x="1900794" y="1461510"/>
                  <a:pt x="2060980" y="1598684"/>
                  <a:pt x="2255685" y="1636321"/>
                </a:cubicBezTo>
                <a:cubicBezTo>
                  <a:pt x="2461319" y="1676294"/>
                  <a:pt x="2641935" y="1819479"/>
                  <a:pt x="2719753" y="2030247"/>
                </a:cubicBezTo>
                <a:cubicBezTo>
                  <a:pt x="2842779" y="2362259"/>
                  <a:pt x="2663507" y="2732999"/>
                  <a:pt x="2320472" y="2839431"/>
                </a:cubicBezTo>
                <a:cubicBezTo>
                  <a:pt x="2022965" y="2931749"/>
                  <a:pt x="1695715" y="2783190"/>
                  <a:pt x="1569325" y="2498659"/>
                </a:cubicBezTo>
                <a:cubicBezTo>
                  <a:pt x="1470999" y="2277274"/>
                  <a:pt x="1512460" y="2033748"/>
                  <a:pt x="1650496" y="1859895"/>
                </a:cubicBezTo>
                <a:cubicBezTo>
                  <a:pt x="1776788" y="1700674"/>
                  <a:pt x="1818838" y="1491127"/>
                  <a:pt x="1748329" y="1300573"/>
                </a:cubicBezTo>
                <a:lnTo>
                  <a:pt x="1672520" y="1096125"/>
                </a:lnTo>
                <a:cubicBezTo>
                  <a:pt x="1615552" y="941982"/>
                  <a:pt x="1458090" y="852253"/>
                  <a:pt x="1295422" y="874145"/>
                </a:cubicBezTo>
                <a:cubicBezTo>
                  <a:pt x="778345" y="943146"/>
                  <a:pt x="263041" y="682108"/>
                  <a:pt x="16521" y="214098"/>
                </a:cubicBezTo>
                <a:cubicBezTo>
                  <a:pt x="-24664" y="136123"/>
                  <a:pt x="14463" y="39659"/>
                  <a:pt x="97200" y="9035"/>
                </a:cubicBezTo>
                <a:cubicBezTo>
                  <a:pt x="114698" y="2631"/>
                  <a:pt x="132656" y="-266"/>
                  <a:pt x="150295" y="2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90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19B94BA0-E6D8-4B69-B3B4-C52B6D66DCA9}"/>
              </a:ext>
            </a:extLst>
          </p:cNvPr>
          <p:cNvSpPr/>
          <p:nvPr/>
        </p:nvSpPr>
        <p:spPr>
          <a:xfrm>
            <a:off x="3517744" y="1785390"/>
            <a:ext cx="881145" cy="1990857"/>
          </a:xfrm>
          <a:custGeom>
            <a:avLst/>
            <a:gdLst>
              <a:gd name="connsiteX0" fmla="*/ 166015 w 1569671"/>
              <a:gd name="connsiteY0" fmla="*/ 1164 h 3546508"/>
              <a:gd name="connsiteX1" fmla="*/ 295156 w 1569671"/>
              <a:gd name="connsiteY1" fmla="*/ 147842 h 3546508"/>
              <a:gd name="connsiteX2" fmla="*/ 959913 w 1569671"/>
              <a:gd name="connsiteY2" fmla="*/ 1040767 h 3546508"/>
              <a:gd name="connsiteX3" fmla="*/ 1187875 w 1569671"/>
              <a:gd name="connsiteY3" fmla="*/ 1409369 h 3546508"/>
              <a:gd name="connsiteX4" fmla="*/ 1124156 w 1569671"/>
              <a:gd name="connsiteY4" fmla="*/ 1923430 h 3546508"/>
              <a:gd name="connsiteX5" fmla="*/ 1334048 w 1569671"/>
              <a:gd name="connsiteY5" fmla="*/ 2438534 h 3546508"/>
              <a:gd name="connsiteX6" fmla="*/ 1564866 w 1569671"/>
              <a:gd name="connsiteY6" fmla="*/ 3001765 h 3546508"/>
              <a:gd name="connsiteX7" fmla="*/ 838162 w 1569671"/>
              <a:gd name="connsiteY7" fmla="*/ 3536615 h 3546508"/>
              <a:gd name="connsiteX8" fmla="*/ 327781 w 1569671"/>
              <a:gd name="connsiteY8" fmla="*/ 2888721 h 3546508"/>
              <a:gd name="connsiteX9" fmla="*/ 693770 w 1569671"/>
              <a:gd name="connsiteY9" fmla="*/ 2358618 h 3546508"/>
              <a:gd name="connsiteX10" fmla="*/ 1037967 w 1569671"/>
              <a:gd name="connsiteY10" fmla="*/ 1907084 h 3546508"/>
              <a:gd name="connsiteX11" fmla="*/ 1064835 w 1569671"/>
              <a:gd name="connsiteY11" fmla="*/ 1690741 h 3546508"/>
              <a:gd name="connsiteX12" fmla="*/ 832173 w 1569671"/>
              <a:gd name="connsiteY12" fmla="*/ 1320322 h 3546508"/>
              <a:gd name="connsiteX13" fmla="*/ 4 w 1569671"/>
              <a:gd name="connsiteY13" fmla="*/ 146238 h 3546508"/>
              <a:gd name="connsiteX14" fmla="*/ 166015 w 1569671"/>
              <a:gd name="connsiteY14" fmla="*/ 1164 h 35465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569671" h="3546508">
                <a:moveTo>
                  <a:pt x="166015" y="1164"/>
                </a:moveTo>
                <a:cubicBezTo>
                  <a:pt x="239985" y="10472"/>
                  <a:pt x="294698" y="73426"/>
                  <a:pt x="295156" y="147842"/>
                </a:cubicBezTo>
                <a:cubicBezTo>
                  <a:pt x="297969" y="543484"/>
                  <a:pt x="542911" y="894149"/>
                  <a:pt x="959913" y="1040767"/>
                </a:cubicBezTo>
                <a:cubicBezTo>
                  <a:pt x="1113059" y="1094534"/>
                  <a:pt x="1207715" y="1248100"/>
                  <a:pt x="1187875" y="1409369"/>
                </a:cubicBezTo>
                <a:lnTo>
                  <a:pt x="1124156" y="1923430"/>
                </a:lnTo>
                <a:cubicBezTo>
                  <a:pt x="1099924" y="2119889"/>
                  <a:pt x="1179103" y="2315415"/>
                  <a:pt x="1334048" y="2438534"/>
                </a:cubicBezTo>
                <a:cubicBezTo>
                  <a:pt x="1498101" y="2568622"/>
                  <a:pt x="1592623" y="2778671"/>
                  <a:pt x="1564866" y="3001765"/>
                </a:cubicBezTo>
                <a:cubicBezTo>
                  <a:pt x="1521406" y="3353178"/>
                  <a:pt x="1191805" y="3599799"/>
                  <a:pt x="838162" y="3536615"/>
                </a:cubicBezTo>
                <a:cubicBezTo>
                  <a:pt x="531444" y="3482024"/>
                  <a:pt x="308977" y="3199514"/>
                  <a:pt x="327781" y="2888721"/>
                </a:cubicBezTo>
                <a:cubicBezTo>
                  <a:pt x="342483" y="2646872"/>
                  <a:pt x="491099" y="2449650"/>
                  <a:pt x="693770" y="2358618"/>
                </a:cubicBezTo>
                <a:cubicBezTo>
                  <a:pt x="879064" y="2275679"/>
                  <a:pt x="1012914" y="2108828"/>
                  <a:pt x="1037967" y="1907084"/>
                </a:cubicBezTo>
                <a:lnTo>
                  <a:pt x="1064835" y="1690741"/>
                </a:lnTo>
                <a:cubicBezTo>
                  <a:pt x="1085049" y="1527924"/>
                  <a:pt x="987012" y="1375987"/>
                  <a:pt x="832173" y="1320322"/>
                </a:cubicBezTo>
                <a:cubicBezTo>
                  <a:pt x="341584" y="1144211"/>
                  <a:pt x="3729" y="674973"/>
                  <a:pt x="4" y="146238"/>
                </a:cubicBezTo>
                <a:cubicBezTo>
                  <a:pt x="-637" y="58121"/>
                  <a:pt x="78637" y="-9798"/>
                  <a:pt x="166015" y="116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90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FB084D0A-A82E-4424-90B9-BE5FB47C76E2}"/>
              </a:ext>
            </a:extLst>
          </p:cNvPr>
          <p:cNvSpPr/>
          <p:nvPr/>
        </p:nvSpPr>
        <p:spPr>
          <a:xfrm>
            <a:off x="2885828" y="1554062"/>
            <a:ext cx="875795" cy="2029925"/>
          </a:xfrm>
          <a:custGeom>
            <a:avLst/>
            <a:gdLst>
              <a:gd name="connsiteX0" fmla="*/ 1146698 w 1560138"/>
              <a:gd name="connsiteY0" fmla="*/ 1706 h 3616104"/>
              <a:gd name="connsiteX1" fmla="*/ 1205648 w 1560138"/>
              <a:gd name="connsiteY1" fmla="*/ 24305 h 3616104"/>
              <a:gd name="connsiteX2" fmla="*/ 1257311 w 1560138"/>
              <a:gd name="connsiteY2" fmla="*/ 212687 h 3616104"/>
              <a:gd name="connsiteX3" fmla="*/ 1461139 w 1560138"/>
              <a:gd name="connsiteY3" fmla="*/ 1307132 h 3616104"/>
              <a:gd name="connsiteX4" fmla="*/ 1503695 w 1560138"/>
              <a:gd name="connsiteY4" fmla="*/ 1738420 h 3616104"/>
              <a:gd name="connsiteX5" fmla="*/ 1219964 w 1560138"/>
              <a:gd name="connsiteY5" fmla="*/ 2171804 h 3616104"/>
              <a:gd name="connsiteX6" fmla="*/ 1181264 w 1560138"/>
              <a:gd name="connsiteY6" fmla="*/ 2727732 h 3616104"/>
              <a:gd name="connsiteX7" fmla="*/ 1140579 w 1560138"/>
              <a:gd name="connsiteY7" fmla="*/ 3334955 h 3616104"/>
              <a:gd name="connsiteX8" fmla="*/ 252361 w 1560138"/>
              <a:gd name="connsiteY8" fmla="*/ 3495302 h 3616104"/>
              <a:gd name="connsiteX9" fmla="*/ 79490 w 1560138"/>
              <a:gd name="connsiteY9" fmla="*/ 2688803 h 3616104"/>
              <a:gd name="connsiteX10" fmla="*/ 641489 w 1560138"/>
              <a:gd name="connsiteY10" fmla="*/ 2373898 h 3616104"/>
              <a:gd name="connsiteX11" fmla="*/ 1149427 w 1560138"/>
              <a:gd name="connsiteY11" fmla="*/ 2119734 h 3616104"/>
              <a:gd name="connsiteX12" fmla="*/ 1268678 w 1560138"/>
              <a:gd name="connsiteY12" fmla="*/ 1937156 h 3616104"/>
              <a:gd name="connsiteX13" fmla="*/ 1222830 w 1560138"/>
              <a:gd name="connsiteY13" fmla="*/ 1502074 h 3616104"/>
              <a:gd name="connsiteX14" fmla="*/ 992807 w 1560138"/>
              <a:gd name="connsiteY14" fmla="*/ 81336 h 3616104"/>
              <a:gd name="connsiteX15" fmla="*/ 1146698 w 1560138"/>
              <a:gd name="connsiteY15" fmla="*/ 1706 h 3616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560138" h="3616104">
                <a:moveTo>
                  <a:pt x="1146698" y="1706"/>
                </a:moveTo>
                <a:cubicBezTo>
                  <a:pt x="1167115" y="4822"/>
                  <a:pt x="1187232" y="12248"/>
                  <a:pt x="1205648" y="24305"/>
                </a:cubicBezTo>
                <a:cubicBezTo>
                  <a:pt x="1268188" y="64992"/>
                  <a:pt x="1289772" y="145543"/>
                  <a:pt x="1257311" y="212687"/>
                </a:cubicBezTo>
                <a:cubicBezTo>
                  <a:pt x="1086075" y="569339"/>
                  <a:pt x="1151499" y="991827"/>
                  <a:pt x="1461139" y="1307132"/>
                </a:cubicBezTo>
                <a:cubicBezTo>
                  <a:pt x="1575014" y="1422735"/>
                  <a:pt x="1592625" y="1602541"/>
                  <a:pt x="1503695" y="1738420"/>
                </a:cubicBezTo>
                <a:lnTo>
                  <a:pt x="1219964" y="2171804"/>
                </a:lnTo>
                <a:cubicBezTo>
                  <a:pt x="1111421" y="2337487"/>
                  <a:pt x="1096750" y="2547818"/>
                  <a:pt x="1181264" y="2727732"/>
                </a:cubicBezTo>
                <a:cubicBezTo>
                  <a:pt x="1271310" y="2916850"/>
                  <a:pt x="1263687" y="3146835"/>
                  <a:pt x="1140579" y="3334955"/>
                </a:cubicBezTo>
                <a:cubicBezTo>
                  <a:pt x="946349" y="3631640"/>
                  <a:pt x="541971" y="3707429"/>
                  <a:pt x="252361" y="3495302"/>
                </a:cubicBezTo>
                <a:cubicBezTo>
                  <a:pt x="1200" y="3311113"/>
                  <a:pt x="-74244" y="2959775"/>
                  <a:pt x="79490" y="2688803"/>
                </a:cubicBezTo>
                <a:cubicBezTo>
                  <a:pt x="199162" y="2477891"/>
                  <a:pt x="419292" y="2366472"/>
                  <a:pt x="641489" y="2373898"/>
                </a:cubicBezTo>
                <a:cubicBezTo>
                  <a:pt x="844319" y="2380668"/>
                  <a:pt x="1038294" y="2289784"/>
                  <a:pt x="1149427" y="2119734"/>
                </a:cubicBezTo>
                <a:lnTo>
                  <a:pt x="1268678" y="1937156"/>
                </a:lnTo>
                <a:cubicBezTo>
                  <a:pt x="1358792" y="1799790"/>
                  <a:pt x="1337465" y="1620145"/>
                  <a:pt x="1222830" y="1502074"/>
                </a:cubicBezTo>
                <a:cubicBezTo>
                  <a:pt x="859882" y="1127745"/>
                  <a:pt x="763034" y="557707"/>
                  <a:pt x="992807" y="81336"/>
                </a:cubicBezTo>
                <a:cubicBezTo>
                  <a:pt x="1021517" y="21792"/>
                  <a:pt x="1085450" y="-7644"/>
                  <a:pt x="1146698" y="170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90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B9034B73-5157-40C3-97A5-9F7E563E0A10}"/>
              </a:ext>
            </a:extLst>
          </p:cNvPr>
          <p:cNvSpPr/>
          <p:nvPr/>
        </p:nvSpPr>
        <p:spPr>
          <a:xfrm>
            <a:off x="2219415" y="1291307"/>
            <a:ext cx="1417264" cy="1720579"/>
          </a:xfrm>
          <a:custGeom>
            <a:avLst/>
            <a:gdLst>
              <a:gd name="connsiteX0" fmla="*/ 2347895 w 2524711"/>
              <a:gd name="connsiteY0" fmla="*/ 2857 h 3065036"/>
              <a:gd name="connsiteX1" fmla="*/ 2505850 w 2524711"/>
              <a:gd name="connsiteY1" fmla="*/ 75713 h 3065036"/>
              <a:gd name="connsiteX2" fmla="*/ 2464936 w 2524711"/>
              <a:gd name="connsiteY2" fmla="*/ 266608 h 3065036"/>
              <a:gd name="connsiteX3" fmla="*/ 2142722 w 2524711"/>
              <a:gd name="connsiteY3" fmla="*/ 1332321 h 3065036"/>
              <a:gd name="connsiteX4" fmla="*/ 1981949 w 2524711"/>
              <a:gd name="connsiteY4" fmla="*/ 1735138 h 3065036"/>
              <a:gd name="connsiteX5" fmla="*/ 1530742 w 2524711"/>
              <a:gd name="connsiteY5" fmla="*/ 1989824 h 3065036"/>
              <a:gd name="connsiteX6" fmla="*/ 1241529 w 2524711"/>
              <a:gd name="connsiteY6" fmla="*/ 2464149 h 3065036"/>
              <a:gd name="connsiteX7" fmla="*/ 926088 w 2524711"/>
              <a:gd name="connsiteY7" fmla="*/ 2984732 h 3065036"/>
              <a:gd name="connsiteX8" fmla="*/ 63565 w 2524711"/>
              <a:gd name="connsiteY8" fmla="*/ 2718926 h 3065036"/>
              <a:gd name="connsiteX9" fmla="*/ 280923 w 2524711"/>
              <a:gd name="connsiteY9" fmla="*/ 1923355 h 3065036"/>
              <a:gd name="connsiteX10" fmla="*/ 924656 w 2524711"/>
              <a:gd name="connsiteY10" fmla="*/ 1902256 h 3065036"/>
              <a:gd name="connsiteX11" fmla="*/ 1492515 w 2524711"/>
              <a:gd name="connsiteY11" fmla="*/ 1910289 h 3065036"/>
              <a:gd name="connsiteX12" fmla="*/ 1682521 w 2524711"/>
              <a:gd name="connsiteY12" fmla="*/ 1803172 h 3065036"/>
              <a:gd name="connsiteX13" fmla="*/ 1841617 w 2524711"/>
              <a:gd name="connsiteY13" fmla="*/ 1395776 h 3065036"/>
              <a:gd name="connsiteX14" fmla="*/ 2290692 w 2524711"/>
              <a:gd name="connsiteY14" fmla="*/ 28625 h 3065036"/>
              <a:gd name="connsiteX15" fmla="*/ 2347895 w 2524711"/>
              <a:gd name="connsiteY15" fmla="*/ 2857 h 3065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524711" h="3065036">
                <a:moveTo>
                  <a:pt x="2347895" y="2857"/>
                </a:moveTo>
                <a:cubicBezTo>
                  <a:pt x="2408199" y="-9352"/>
                  <a:pt x="2473564" y="18069"/>
                  <a:pt x="2505850" y="75713"/>
                </a:cubicBezTo>
                <a:cubicBezTo>
                  <a:pt x="2542337" y="140374"/>
                  <a:pt x="2524391" y="222009"/>
                  <a:pt x="2464936" y="266608"/>
                </a:cubicBezTo>
                <a:cubicBezTo>
                  <a:pt x="2148805" y="504716"/>
                  <a:pt x="2012363" y="910066"/>
                  <a:pt x="2142722" y="1332321"/>
                </a:cubicBezTo>
                <a:cubicBezTo>
                  <a:pt x="2190508" y="1487755"/>
                  <a:pt x="2123411" y="1655236"/>
                  <a:pt x="1981949" y="1735138"/>
                </a:cubicBezTo>
                <a:lnTo>
                  <a:pt x="1530742" y="1989824"/>
                </a:lnTo>
                <a:cubicBezTo>
                  <a:pt x="1358334" y="2087196"/>
                  <a:pt x="1248268" y="2266945"/>
                  <a:pt x="1241529" y="2464149"/>
                </a:cubicBezTo>
                <a:cubicBezTo>
                  <a:pt x="1234455" y="2673512"/>
                  <a:pt x="1122048" y="2874133"/>
                  <a:pt x="926088" y="2984732"/>
                </a:cubicBezTo>
                <a:cubicBezTo>
                  <a:pt x="617226" y="3158903"/>
                  <a:pt x="223240" y="3040531"/>
                  <a:pt x="63565" y="2718926"/>
                </a:cubicBezTo>
                <a:cubicBezTo>
                  <a:pt x="-74960" y="2439937"/>
                  <a:pt x="19807" y="2093031"/>
                  <a:pt x="280923" y="1923355"/>
                </a:cubicBezTo>
                <a:cubicBezTo>
                  <a:pt x="484021" y="1791354"/>
                  <a:pt x="731157" y="1793536"/>
                  <a:pt x="924656" y="1902256"/>
                </a:cubicBezTo>
                <a:cubicBezTo>
                  <a:pt x="1101943" y="2001866"/>
                  <a:pt x="1315502" y="2010027"/>
                  <a:pt x="1492515" y="1910289"/>
                </a:cubicBezTo>
                <a:lnTo>
                  <a:pt x="1682521" y="1803172"/>
                </a:lnTo>
                <a:cubicBezTo>
                  <a:pt x="1825533" y="1722353"/>
                  <a:pt x="1888897" y="1553231"/>
                  <a:pt x="1841617" y="1395776"/>
                </a:cubicBezTo>
                <a:cubicBezTo>
                  <a:pt x="1691850" y="896614"/>
                  <a:pt x="1867672" y="346046"/>
                  <a:pt x="2290692" y="28625"/>
                </a:cubicBezTo>
                <a:cubicBezTo>
                  <a:pt x="2308256" y="15400"/>
                  <a:pt x="2327794" y="6927"/>
                  <a:pt x="2347895" y="2857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9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8" name="Graphic 87" descr="Users">
            <a:extLst>
              <a:ext uri="{FF2B5EF4-FFF2-40B4-BE49-F238E27FC236}">
                <a16:creationId xmlns:a16="http://schemas.microsoft.com/office/drawing/2014/main" id="{B1391870-3CC7-460C-BD4A-71D9D77721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988783" y="1219928"/>
            <a:ext cx="662659" cy="662659"/>
          </a:xfrm>
          <a:prstGeom prst="rect">
            <a:avLst/>
          </a:prstGeom>
        </p:spPr>
      </p:pic>
      <p:grpSp>
        <p:nvGrpSpPr>
          <p:cNvPr id="48" name="Group 47">
            <a:extLst>
              <a:ext uri="{FF2B5EF4-FFF2-40B4-BE49-F238E27FC236}">
                <a16:creationId xmlns:a16="http://schemas.microsoft.com/office/drawing/2014/main" id="{553E457D-37EF-45EB-B3E7-5E585CA48C28}"/>
              </a:ext>
            </a:extLst>
          </p:cNvPr>
          <p:cNvGrpSpPr/>
          <p:nvPr/>
        </p:nvGrpSpPr>
        <p:grpSpPr>
          <a:xfrm>
            <a:off x="3080573" y="3820650"/>
            <a:ext cx="2657624" cy="784725"/>
            <a:chOff x="8813619" y="725763"/>
            <a:chExt cx="5315248" cy="1569451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9ABC2235-6F94-486E-AC59-0E19C69496E2}"/>
                </a:ext>
              </a:extLst>
            </p:cNvPr>
            <p:cNvSpPr txBox="1"/>
            <p:nvPr/>
          </p:nvSpPr>
          <p:spPr>
            <a:xfrm>
              <a:off x="8813619" y="725763"/>
              <a:ext cx="5315248" cy="1169551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lvl="0" algn="ctr"/>
              <a:r>
                <a:rPr lang="uz-Latn-UZ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Baholash natijalarini </a:t>
              </a:r>
              <a:br>
                <a:rPr 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</a:br>
              <a:r>
                <a:rPr lang="uz-Latn-UZ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tahlil qilish</a:t>
              </a:r>
              <a:endPara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C9C014D2-BDEA-46F3-8E6D-489450B86CA8}"/>
                </a:ext>
              </a:extLst>
            </p:cNvPr>
            <p:cNvSpPr txBox="1"/>
            <p:nvPr/>
          </p:nvSpPr>
          <p:spPr>
            <a:xfrm>
              <a:off x="8929773" y="1925882"/>
              <a:ext cx="2929294" cy="36933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6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789720EF-6798-46AF-B634-CBC747D2AC48}"/>
              </a:ext>
            </a:extLst>
          </p:cNvPr>
          <p:cNvSpPr txBox="1"/>
          <p:nvPr/>
        </p:nvSpPr>
        <p:spPr>
          <a:xfrm>
            <a:off x="344130" y="641604"/>
            <a:ext cx="1986282" cy="83099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lvl="0" algn="ctr"/>
            <a:r>
              <a:rPr lang="uz-Latn-UZ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Taʼlim bosqichlarida</a:t>
            </a:r>
            <a:r>
              <a:rPr lang="uz-Cyrl-UZ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z-Latn-UZ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har bir oʻquvchining darajasini aniqlash</a:t>
            </a:r>
            <a:endParaRPr lang="ru-RU" sz="1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40EBF535-B0F8-4DBA-8B17-E7AC4742F9F0}"/>
              </a:ext>
            </a:extLst>
          </p:cNvPr>
          <p:cNvGrpSpPr/>
          <p:nvPr/>
        </p:nvGrpSpPr>
        <p:grpSpPr>
          <a:xfrm>
            <a:off x="5485023" y="1305260"/>
            <a:ext cx="1621535" cy="978877"/>
            <a:chOff x="7320088" y="337464"/>
            <a:chExt cx="5025996" cy="1957750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BEE76DD7-BB8C-4249-BAE9-DA84B9BCC56D}"/>
                </a:ext>
              </a:extLst>
            </p:cNvPr>
            <p:cNvSpPr txBox="1"/>
            <p:nvPr/>
          </p:nvSpPr>
          <p:spPr>
            <a:xfrm>
              <a:off x="7320088" y="337464"/>
              <a:ext cx="5025996" cy="166199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lvl="0" algn="ctr"/>
              <a:r>
                <a:rPr lang="uz-Latn-UZ" sz="1600" b="1" dirty="0">
                  <a:solidFill>
                    <a:schemeClr val="accent6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Oʻquvchi va ota-ona bilan qayta aloqa oʻrnatish</a:t>
              </a:r>
              <a:endParaRPr lang="en-US" sz="1600" b="1" noProof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10D27412-5A45-487A-9E6B-474EFA5788B7}"/>
                </a:ext>
              </a:extLst>
            </p:cNvPr>
            <p:cNvSpPr txBox="1"/>
            <p:nvPr/>
          </p:nvSpPr>
          <p:spPr>
            <a:xfrm>
              <a:off x="8929770" y="1925883"/>
              <a:ext cx="2929294" cy="369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6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.</a:t>
              </a:r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40BDB4A5-CDA2-49BB-A822-A5766D5B72DF}"/>
              </a:ext>
            </a:extLst>
          </p:cNvPr>
          <p:cNvSpPr txBox="1"/>
          <p:nvPr/>
        </p:nvSpPr>
        <p:spPr>
          <a:xfrm>
            <a:off x="58994" y="1637292"/>
            <a:ext cx="2150589" cy="1077218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uz-Latn-UZ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Individual trayektoriyani korreksiyalash</a:t>
            </a:r>
            <a:r>
              <a:rPr lang="uz-Cyrl-UZ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uz-Latn-UZ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Boʻshliqlarni toʻldirish</a:t>
            </a:r>
            <a:endParaRPr lang="en-US" sz="1600" b="1" noProof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D3BD1A13-6659-432E-8269-9A40816AE162}"/>
              </a:ext>
            </a:extLst>
          </p:cNvPr>
          <p:cNvGrpSpPr/>
          <p:nvPr/>
        </p:nvGrpSpPr>
        <p:grpSpPr>
          <a:xfrm>
            <a:off x="5862160" y="2909868"/>
            <a:ext cx="2174543" cy="981657"/>
            <a:chOff x="8754538" y="910357"/>
            <a:chExt cx="4349086" cy="1963314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CC7E2A60-5B08-48E9-8F54-E0718ABA6F5D}"/>
                </a:ext>
              </a:extLst>
            </p:cNvPr>
            <p:cNvSpPr txBox="1"/>
            <p:nvPr/>
          </p:nvSpPr>
          <p:spPr>
            <a:xfrm>
              <a:off x="8889248" y="910357"/>
              <a:ext cx="4214376" cy="116955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lvl="0" algn="ctr"/>
              <a:r>
                <a:rPr lang="uz-Latn-UZ" sz="1600" b="1" dirty="0">
                  <a:solidFill>
                    <a:schemeClr val="accent4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Oʻquv dasturining samarasini aniqlash</a:t>
              </a:r>
              <a:endParaRPr lang="ru-RU" sz="1600" b="1" dirty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EFEEA181-CD5D-4847-8BC4-6606A252E040}"/>
                </a:ext>
              </a:extLst>
            </p:cNvPr>
            <p:cNvSpPr txBox="1"/>
            <p:nvPr/>
          </p:nvSpPr>
          <p:spPr>
            <a:xfrm>
              <a:off x="8754538" y="2504339"/>
              <a:ext cx="2929294" cy="36933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6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64BC8E07-E04E-47C5-9FB2-09A8E3BC3C1E}"/>
              </a:ext>
            </a:extLst>
          </p:cNvPr>
          <p:cNvGrpSpPr/>
          <p:nvPr/>
        </p:nvGrpSpPr>
        <p:grpSpPr>
          <a:xfrm>
            <a:off x="606811" y="3144208"/>
            <a:ext cx="2067658" cy="830997"/>
            <a:chOff x="340731" y="2401153"/>
            <a:chExt cx="3469387" cy="1418114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41376D38-E2D0-4C24-AA28-30A99E0365B5}"/>
                </a:ext>
              </a:extLst>
            </p:cNvPr>
            <p:cNvSpPr txBox="1"/>
            <p:nvPr/>
          </p:nvSpPr>
          <p:spPr>
            <a:xfrm>
              <a:off x="451877" y="2401153"/>
              <a:ext cx="3358241" cy="1418114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lvl="0"/>
              <a:r>
                <a:rPr lang="uz-Latn-UZ" sz="1600" b="1" dirty="0">
                  <a:solidFill>
                    <a:schemeClr val="accent2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Baholashni mezonlar asosida amalga oshirish</a:t>
              </a:r>
              <a:endParaRPr lang="ru-RU" sz="1600" b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AD02029A-0F9F-4B06-8436-7DEB63675FB3}"/>
                </a:ext>
              </a:extLst>
            </p:cNvPr>
            <p:cNvSpPr txBox="1"/>
            <p:nvPr/>
          </p:nvSpPr>
          <p:spPr>
            <a:xfrm>
              <a:off x="340731" y="3086922"/>
              <a:ext cx="2929295" cy="57775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16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62" name="Freeform: Shape 61">
            <a:extLst>
              <a:ext uri="{FF2B5EF4-FFF2-40B4-BE49-F238E27FC236}">
                <a16:creationId xmlns:a16="http://schemas.microsoft.com/office/drawing/2014/main" id="{29FECDDE-A2EB-44F7-986F-4078D9105F48}"/>
              </a:ext>
            </a:extLst>
          </p:cNvPr>
          <p:cNvSpPr/>
          <p:nvPr/>
        </p:nvSpPr>
        <p:spPr>
          <a:xfrm>
            <a:off x="2392207" y="2468206"/>
            <a:ext cx="363909" cy="416769"/>
          </a:xfrm>
          <a:custGeom>
            <a:avLst/>
            <a:gdLst>
              <a:gd name="connsiteX0" fmla="*/ 272449 w 545863"/>
              <a:gd name="connsiteY0" fmla="*/ 497264 h 625153"/>
              <a:gd name="connsiteX1" fmla="*/ 288490 w 545863"/>
              <a:gd name="connsiteY1" fmla="*/ 513306 h 625153"/>
              <a:gd name="connsiteX2" fmla="*/ 272449 w 545863"/>
              <a:gd name="connsiteY2" fmla="*/ 529347 h 625153"/>
              <a:gd name="connsiteX3" fmla="*/ 256407 w 545863"/>
              <a:gd name="connsiteY3" fmla="*/ 513306 h 625153"/>
              <a:gd name="connsiteX4" fmla="*/ 272449 w 545863"/>
              <a:gd name="connsiteY4" fmla="*/ 497264 h 625153"/>
              <a:gd name="connsiteX5" fmla="*/ 432856 w 545863"/>
              <a:gd name="connsiteY5" fmla="*/ 328836 h 625153"/>
              <a:gd name="connsiteX6" fmla="*/ 448897 w 545863"/>
              <a:gd name="connsiteY6" fmla="*/ 344878 h 625153"/>
              <a:gd name="connsiteX7" fmla="*/ 432856 w 545863"/>
              <a:gd name="connsiteY7" fmla="*/ 360919 h 625153"/>
              <a:gd name="connsiteX8" fmla="*/ 416814 w 545863"/>
              <a:gd name="connsiteY8" fmla="*/ 344878 h 625153"/>
              <a:gd name="connsiteX9" fmla="*/ 432856 w 545863"/>
              <a:gd name="connsiteY9" fmla="*/ 328836 h 625153"/>
              <a:gd name="connsiteX10" fmla="*/ 112041 w 545863"/>
              <a:gd name="connsiteY10" fmla="*/ 328836 h 625153"/>
              <a:gd name="connsiteX11" fmla="*/ 128082 w 545863"/>
              <a:gd name="connsiteY11" fmla="*/ 344878 h 625153"/>
              <a:gd name="connsiteX12" fmla="*/ 112041 w 545863"/>
              <a:gd name="connsiteY12" fmla="*/ 360919 h 625153"/>
              <a:gd name="connsiteX13" fmla="*/ 95999 w 545863"/>
              <a:gd name="connsiteY13" fmla="*/ 344878 h 625153"/>
              <a:gd name="connsiteX14" fmla="*/ 112041 w 545863"/>
              <a:gd name="connsiteY14" fmla="*/ 328836 h 625153"/>
              <a:gd name="connsiteX15" fmla="*/ 256407 w 545863"/>
              <a:gd name="connsiteY15" fmla="*/ 232592 h 625153"/>
              <a:gd name="connsiteX16" fmla="*/ 288489 w 545863"/>
              <a:gd name="connsiteY16" fmla="*/ 232592 h 625153"/>
              <a:gd name="connsiteX17" fmla="*/ 288489 w 545863"/>
              <a:gd name="connsiteY17" fmla="*/ 338462 h 625153"/>
              <a:gd name="connsiteX18" fmla="*/ 363078 w 545863"/>
              <a:gd name="connsiteY18" fmla="*/ 413052 h 625153"/>
              <a:gd name="connsiteX19" fmla="*/ 340621 w 545863"/>
              <a:gd name="connsiteY19" fmla="*/ 435509 h 625153"/>
              <a:gd name="connsiteX20" fmla="*/ 261219 w 545863"/>
              <a:gd name="connsiteY20" fmla="*/ 356107 h 625153"/>
              <a:gd name="connsiteX21" fmla="*/ 256407 w 545863"/>
              <a:gd name="connsiteY21" fmla="*/ 344878 h 625153"/>
              <a:gd name="connsiteX22" fmla="*/ 272449 w 545863"/>
              <a:gd name="connsiteY22" fmla="*/ 176449 h 625153"/>
              <a:gd name="connsiteX23" fmla="*/ 288490 w 545863"/>
              <a:gd name="connsiteY23" fmla="*/ 192491 h 625153"/>
              <a:gd name="connsiteX24" fmla="*/ 272449 w 545863"/>
              <a:gd name="connsiteY24" fmla="*/ 208532 h 625153"/>
              <a:gd name="connsiteX25" fmla="*/ 256407 w 545863"/>
              <a:gd name="connsiteY25" fmla="*/ 192491 h 625153"/>
              <a:gd name="connsiteX26" fmla="*/ 272449 w 545863"/>
              <a:gd name="connsiteY26" fmla="*/ 176449 h 625153"/>
              <a:gd name="connsiteX27" fmla="*/ 272448 w 545863"/>
              <a:gd name="connsiteY27" fmla="*/ 128326 h 625153"/>
              <a:gd name="connsiteX28" fmla="*/ 47877 w 545863"/>
              <a:gd name="connsiteY28" fmla="*/ 352898 h 625153"/>
              <a:gd name="connsiteX29" fmla="*/ 272448 w 545863"/>
              <a:gd name="connsiteY29" fmla="*/ 577469 h 625153"/>
              <a:gd name="connsiteX30" fmla="*/ 497019 w 545863"/>
              <a:gd name="connsiteY30" fmla="*/ 352898 h 625153"/>
              <a:gd name="connsiteX31" fmla="*/ 272448 w 545863"/>
              <a:gd name="connsiteY31" fmla="*/ 128326 h 625153"/>
              <a:gd name="connsiteX32" fmla="*/ 176203 w 545863"/>
              <a:gd name="connsiteY32" fmla="*/ 0 h 625153"/>
              <a:gd name="connsiteX33" fmla="*/ 368693 w 545863"/>
              <a:gd name="connsiteY33" fmla="*/ 0 h 625153"/>
              <a:gd name="connsiteX34" fmla="*/ 368693 w 545863"/>
              <a:gd name="connsiteY34" fmla="*/ 48122 h 625153"/>
              <a:gd name="connsiteX35" fmla="*/ 296509 w 545863"/>
              <a:gd name="connsiteY35" fmla="*/ 48122 h 625153"/>
              <a:gd name="connsiteX36" fmla="*/ 296509 w 545863"/>
              <a:gd name="connsiteY36" fmla="*/ 81808 h 625153"/>
              <a:gd name="connsiteX37" fmla="*/ 424835 w 545863"/>
              <a:gd name="connsiteY37" fmla="*/ 126722 h 625153"/>
              <a:gd name="connsiteX38" fmla="*/ 452105 w 545863"/>
              <a:gd name="connsiteY38" fmla="*/ 98651 h 625153"/>
              <a:gd name="connsiteX39" fmla="*/ 485790 w 545863"/>
              <a:gd name="connsiteY39" fmla="*/ 99453 h 625153"/>
              <a:gd name="connsiteX40" fmla="*/ 486592 w 545863"/>
              <a:gd name="connsiteY40" fmla="*/ 133138 h 625153"/>
              <a:gd name="connsiteX41" fmla="*/ 462531 w 545863"/>
              <a:gd name="connsiteY41" fmla="*/ 157200 h 625153"/>
              <a:gd name="connsiteX42" fmla="*/ 505039 w 545863"/>
              <a:gd name="connsiteY42" fmla="*/ 496463 h 625153"/>
              <a:gd name="connsiteX43" fmla="*/ 181818 w 545863"/>
              <a:gd name="connsiteY43" fmla="*/ 609550 h 625153"/>
              <a:gd name="connsiteX44" fmla="*/ 2161 w 545863"/>
              <a:gd name="connsiteY44" fmla="*/ 318410 h 625153"/>
              <a:gd name="connsiteX45" fmla="*/ 248387 w 545863"/>
              <a:gd name="connsiteY45" fmla="*/ 81006 h 625153"/>
              <a:gd name="connsiteX46" fmla="*/ 248387 w 545863"/>
              <a:gd name="connsiteY46" fmla="*/ 48122 h 625153"/>
              <a:gd name="connsiteX47" fmla="*/ 176203 w 545863"/>
              <a:gd name="connsiteY47" fmla="*/ 48122 h 625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545863" h="625153">
                <a:moveTo>
                  <a:pt x="272449" y="497264"/>
                </a:moveTo>
                <a:cubicBezTo>
                  <a:pt x="281308" y="497264"/>
                  <a:pt x="288490" y="504446"/>
                  <a:pt x="288490" y="513306"/>
                </a:cubicBezTo>
                <a:cubicBezTo>
                  <a:pt x="288490" y="522165"/>
                  <a:pt x="281308" y="529347"/>
                  <a:pt x="272449" y="529347"/>
                </a:cubicBezTo>
                <a:cubicBezTo>
                  <a:pt x="263589" y="529347"/>
                  <a:pt x="256407" y="522165"/>
                  <a:pt x="256407" y="513306"/>
                </a:cubicBezTo>
                <a:cubicBezTo>
                  <a:pt x="256407" y="504446"/>
                  <a:pt x="263589" y="497264"/>
                  <a:pt x="272449" y="497264"/>
                </a:cubicBezTo>
                <a:close/>
                <a:moveTo>
                  <a:pt x="432856" y="328836"/>
                </a:moveTo>
                <a:cubicBezTo>
                  <a:pt x="441715" y="328836"/>
                  <a:pt x="448897" y="336018"/>
                  <a:pt x="448897" y="344878"/>
                </a:cubicBezTo>
                <a:cubicBezTo>
                  <a:pt x="448897" y="353737"/>
                  <a:pt x="441715" y="360919"/>
                  <a:pt x="432856" y="360919"/>
                </a:cubicBezTo>
                <a:cubicBezTo>
                  <a:pt x="423996" y="360919"/>
                  <a:pt x="416814" y="353737"/>
                  <a:pt x="416814" y="344878"/>
                </a:cubicBezTo>
                <a:cubicBezTo>
                  <a:pt x="416814" y="336018"/>
                  <a:pt x="423996" y="328836"/>
                  <a:pt x="432856" y="328836"/>
                </a:cubicBezTo>
                <a:close/>
                <a:moveTo>
                  <a:pt x="112041" y="328836"/>
                </a:moveTo>
                <a:cubicBezTo>
                  <a:pt x="120900" y="328836"/>
                  <a:pt x="128082" y="336018"/>
                  <a:pt x="128082" y="344878"/>
                </a:cubicBezTo>
                <a:cubicBezTo>
                  <a:pt x="128082" y="353737"/>
                  <a:pt x="120900" y="360919"/>
                  <a:pt x="112041" y="360919"/>
                </a:cubicBezTo>
                <a:cubicBezTo>
                  <a:pt x="103181" y="360919"/>
                  <a:pt x="95999" y="353737"/>
                  <a:pt x="95999" y="344878"/>
                </a:cubicBezTo>
                <a:cubicBezTo>
                  <a:pt x="95999" y="336018"/>
                  <a:pt x="103181" y="328836"/>
                  <a:pt x="112041" y="328836"/>
                </a:cubicBezTo>
                <a:close/>
                <a:moveTo>
                  <a:pt x="256407" y="232592"/>
                </a:moveTo>
                <a:lnTo>
                  <a:pt x="288489" y="232592"/>
                </a:lnTo>
                <a:lnTo>
                  <a:pt x="288489" y="338462"/>
                </a:lnTo>
                <a:lnTo>
                  <a:pt x="363078" y="413052"/>
                </a:lnTo>
                <a:lnTo>
                  <a:pt x="340621" y="435509"/>
                </a:lnTo>
                <a:lnTo>
                  <a:pt x="261219" y="356107"/>
                </a:lnTo>
                <a:cubicBezTo>
                  <a:pt x="258011" y="352899"/>
                  <a:pt x="256407" y="348889"/>
                  <a:pt x="256407" y="344878"/>
                </a:cubicBezTo>
                <a:close/>
                <a:moveTo>
                  <a:pt x="272449" y="176449"/>
                </a:moveTo>
                <a:cubicBezTo>
                  <a:pt x="281308" y="176449"/>
                  <a:pt x="288490" y="183631"/>
                  <a:pt x="288490" y="192491"/>
                </a:cubicBezTo>
                <a:cubicBezTo>
                  <a:pt x="288490" y="201350"/>
                  <a:pt x="281308" y="208532"/>
                  <a:pt x="272449" y="208532"/>
                </a:cubicBezTo>
                <a:cubicBezTo>
                  <a:pt x="263589" y="208532"/>
                  <a:pt x="256407" y="201350"/>
                  <a:pt x="256407" y="192491"/>
                </a:cubicBezTo>
                <a:cubicBezTo>
                  <a:pt x="256407" y="183631"/>
                  <a:pt x="263589" y="176449"/>
                  <a:pt x="272449" y="176449"/>
                </a:cubicBezTo>
                <a:close/>
                <a:moveTo>
                  <a:pt x="272448" y="128326"/>
                </a:moveTo>
                <a:cubicBezTo>
                  <a:pt x="148132" y="128326"/>
                  <a:pt x="47877" y="228582"/>
                  <a:pt x="47877" y="352898"/>
                </a:cubicBezTo>
                <a:cubicBezTo>
                  <a:pt x="47877" y="477214"/>
                  <a:pt x="148132" y="577469"/>
                  <a:pt x="272448" y="577469"/>
                </a:cubicBezTo>
                <a:cubicBezTo>
                  <a:pt x="396764" y="577469"/>
                  <a:pt x="497019" y="477214"/>
                  <a:pt x="497019" y="352898"/>
                </a:cubicBezTo>
                <a:cubicBezTo>
                  <a:pt x="497019" y="228582"/>
                  <a:pt x="396764" y="128326"/>
                  <a:pt x="272448" y="128326"/>
                </a:cubicBezTo>
                <a:close/>
                <a:moveTo>
                  <a:pt x="176203" y="0"/>
                </a:moveTo>
                <a:lnTo>
                  <a:pt x="368693" y="0"/>
                </a:lnTo>
                <a:lnTo>
                  <a:pt x="368693" y="48122"/>
                </a:lnTo>
                <a:lnTo>
                  <a:pt x="296509" y="48122"/>
                </a:lnTo>
                <a:lnTo>
                  <a:pt x="296509" y="81808"/>
                </a:lnTo>
                <a:cubicBezTo>
                  <a:pt x="342225" y="85016"/>
                  <a:pt x="386337" y="101057"/>
                  <a:pt x="424835" y="126722"/>
                </a:cubicBezTo>
                <a:lnTo>
                  <a:pt x="452105" y="98651"/>
                </a:lnTo>
                <a:cubicBezTo>
                  <a:pt x="461729" y="89828"/>
                  <a:pt x="476968" y="90630"/>
                  <a:pt x="485790" y="99453"/>
                </a:cubicBezTo>
                <a:cubicBezTo>
                  <a:pt x="495415" y="109077"/>
                  <a:pt x="495415" y="123514"/>
                  <a:pt x="486592" y="133138"/>
                </a:cubicBezTo>
                <a:lnTo>
                  <a:pt x="462531" y="157200"/>
                </a:lnTo>
                <a:cubicBezTo>
                  <a:pt x="553963" y="246227"/>
                  <a:pt x="573212" y="387386"/>
                  <a:pt x="505039" y="496463"/>
                </a:cubicBezTo>
                <a:cubicBezTo>
                  <a:pt x="436866" y="605540"/>
                  <a:pt x="302925" y="652058"/>
                  <a:pt x="181818" y="609550"/>
                </a:cubicBezTo>
                <a:cubicBezTo>
                  <a:pt x="60710" y="567042"/>
                  <a:pt x="-13880" y="445934"/>
                  <a:pt x="2161" y="318410"/>
                </a:cubicBezTo>
                <a:cubicBezTo>
                  <a:pt x="18202" y="190885"/>
                  <a:pt x="120863" y="92234"/>
                  <a:pt x="248387" y="81006"/>
                </a:cubicBezTo>
                <a:lnTo>
                  <a:pt x="248387" y="48122"/>
                </a:lnTo>
                <a:lnTo>
                  <a:pt x="176203" y="48122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 w="79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Graphic 43" descr="Puzzle">
            <a:extLst>
              <a:ext uri="{FF2B5EF4-FFF2-40B4-BE49-F238E27FC236}">
                <a16:creationId xmlns:a16="http://schemas.microsoft.com/office/drawing/2014/main" id="{DC3D221B-3009-4697-ADF3-64F3684CBBD0}"/>
              </a:ext>
            </a:extLst>
          </p:cNvPr>
          <p:cNvSpPr/>
          <p:nvPr/>
        </p:nvSpPr>
        <p:spPr>
          <a:xfrm>
            <a:off x="3026781" y="3041014"/>
            <a:ext cx="427754" cy="427754"/>
          </a:xfrm>
          <a:custGeom>
            <a:avLst/>
            <a:gdLst>
              <a:gd name="connsiteX0" fmla="*/ 414654 w 641630"/>
              <a:gd name="connsiteY0" fmla="*/ 486837 h 641630"/>
              <a:gd name="connsiteX1" fmla="*/ 380166 w 641630"/>
              <a:gd name="connsiteY1" fmla="*/ 380968 h 641630"/>
              <a:gd name="connsiteX2" fmla="*/ 385781 w 641630"/>
              <a:gd name="connsiteY2" fmla="*/ 375354 h 641630"/>
              <a:gd name="connsiteX3" fmla="*/ 493254 w 641630"/>
              <a:gd name="connsiteY3" fmla="*/ 408238 h 641630"/>
              <a:gd name="connsiteX4" fmla="*/ 550198 w 641630"/>
              <a:gd name="connsiteY4" fmla="*/ 453954 h 641630"/>
              <a:gd name="connsiteX5" fmla="*/ 641631 w 641630"/>
              <a:gd name="connsiteY5" fmla="*/ 362521 h 641630"/>
              <a:gd name="connsiteX6" fmla="*/ 505284 w 641630"/>
              <a:gd name="connsiteY6" fmla="*/ 226175 h 641630"/>
              <a:gd name="connsiteX7" fmla="*/ 551000 w 641630"/>
              <a:gd name="connsiteY7" fmla="*/ 169230 h 641630"/>
              <a:gd name="connsiteX8" fmla="*/ 583884 w 641630"/>
              <a:gd name="connsiteY8" fmla="*/ 61757 h 641630"/>
              <a:gd name="connsiteX9" fmla="*/ 578270 w 641630"/>
              <a:gd name="connsiteY9" fmla="*/ 56143 h 641630"/>
              <a:gd name="connsiteX10" fmla="*/ 472401 w 641630"/>
              <a:gd name="connsiteY10" fmla="*/ 90630 h 641630"/>
              <a:gd name="connsiteX11" fmla="*/ 415456 w 641630"/>
              <a:gd name="connsiteY11" fmla="*/ 136347 h 641630"/>
              <a:gd name="connsiteX12" fmla="*/ 279109 w 641630"/>
              <a:gd name="connsiteY12" fmla="*/ 0 h 641630"/>
              <a:gd name="connsiteX13" fmla="*/ 186875 w 641630"/>
              <a:gd name="connsiteY13" fmla="*/ 91432 h 641630"/>
              <a:gd name="connsiteX14" fmla="*/ 232591 w 641630"/>
              <a:gd name="connsiteY14" fmla="*/ 148377 h 641630"/>
              <a:gd name="connsiteX15" fmla="*/ 267079 w 641630"/>
              <a:gd name="connsiteY15" fmla="*/ 254246 h 641630"/>
              <a:gd name="connsiteX16" fmla="*/ 261465 w 641630"/>
              <a:gd name="connsiteY16" fmla="*/ 259861 h 641630"/>
              <a:gd name="connsiteX17" fmla="*/ 153991 w 641630"/>
              <a:gd name="connsiteY17" fmla="*/ 226977 h 641630"/>
              <a:gd name="connsiteX18" fmla="*/ 97047 w 641630"/>
              <a:gd name="connsiteY18" fmla="*/ 181261 h 641630"/>
              <a:gd name="connsiteX19" fmla="*/ 0 w 641630"/>
              <a:gd name="connsiteY19" fmla="*/ 279109 h 641630"/>
              <a:gd name="connsiteX20" fmla="*/ 136347 w 641630"/>
              <a:gd name="connsiteY20" fmla="*/ 415456 h 641630"/>
              <a:gd name="connsiteX21" fmla="*/ 90630 w 641630"/>
              <a:gd name="connsiteY21" fmla="*/ 472401 h 641630"/>
              <a:gd name="connsiteX22" fmla="*/ 57747 w 641630"/>
              <a:gd name="connsiteY22" fmla="*/ 579874 h 641630"/>
              <a:gd name="connsiteX23" fmla="*/ 63361 w 641630"/>
              <a:gd name="connsiteY23" fmla="*/ 585488 h 641630"/>
              <a:gd name="connsiteX24" fmla="*/ 169230 w 641630"/>
              <a:gd name="connsiteY24" fmla="*/ 551000 h 641630"/>
              <a:gd name="connsiteX25" fmla="*/ 226175 w 641630"/>
              <a:gd name="connsiteY25" fmla="*/ 505284 h 641630"/>
              <a:gd name="connsiteX26" fmla="*/ 362521 w 641630"/>
              <a:gd name="connsiteY26" fmla="*/ 641631 h 641630"/>
              <a:gd name="connsiteX27" fmla="*/ 460370 w 641630"/>
              <a:gd name="connsiteY27" fmla="*/ 543782 h 641630"/>
              <a:gd name="connsiteX28" fmla="*/ 414654 w 641630"/>
              <a:gd name="connsiteY28" fmla="*/ 486837 h 641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41630" h="641630">
                <a:moveTo>
                  <a:pt x="414654" y="486837"/>
                </a:moveTo>
                <a:cubicBezTo>
                  <a:pt x="361719" y="488441"/>
                  <a:pt x="342470" y="420268"/>
                  <a:pt x="380166" y="380968"/>
                </a:cubicBezTo>
                <a:lnTo>
                  <a:pt x="385781" y="375354"/>
                </a:lnTo>
                <a:cubicBezTo>
                  <a:pt x="425080" y="337658"/>
                  <a:pt x="494858" y="355303"/>
                  <a:pt x="493254" y="408238"/>
                </a:cubicBezTo>
                <a:cubicBezTo>
                  <a:pt x="492452" y="438715"/>
                  <a:pt x="528543" y="475609"/>
                  <a:pt x="550198" y="453954"/>
                </a:cubicBezTo>
                <a:lnTo>
                  <a:pt x="641631" y="362521"/>
                </a:lnTo>
                <a:lnTo>
                  <a:pt x="505284" y="226175"/>
                </a:lnTo>
                <a:cubicBezTo>
                  <a:pt x="483629" y="204520"/>
                  <a:pt x="520523" y="168428"/>
                  <a:pt x="551000" y="169230"/>
                </a:cubicBezTo>
                <a:cubicBezTo>
                  <a:pt x="603935" y="170834"/>
                  <a:pt x="621580" y="101057"/>
                  <a:pt x="583884" y="61757"/>
                </a:cubicBezTo>
                <a:lnTo>
                  <a:pt x="578270" y="56143"/>
                </a:lnTo>
                <a:cubicBezTo>
                  <a:pt x="538970" y="18447"/>
                  <a:pt x="470797" y="37696"/>
                  <a:pt x="472401" y="90630"/>
                </a:cubicBezTo>
                <a:cubicBezTo>
                  <a:pt x="473203" y="121108"/>
                  <a:pt x="437111" y="158002"/>
                  <a:pt x="415456" y="136347"/>
                </a:cubicBezTo>
                <a:lnTo>
                  <a:pt x="279109" y="0"/>
                </a:lnTo>
                <a:lnTo>
                  <a:pt x="186875" y="91432"/>
                </a:lnTo>
                <a:cubicBezTo>
                  <a:pt x="165220" y="113087"/>
                  <a:pt x="202114" y="149179"/>
                  <a:pt x="232591" y="148377"/>
                </a:cubicBezTo>
                <a:cubicBezTo>
                  <a:pt x="285526" y="146773"/>
                  <a:pt x="304775" y="214946"/>
                  <a:pt x="267079" y="254246"/>
                </a:cubicBezTo>
                <a:lnTo>
                  <a:pt x="261465" y="259861"/>
                </a:lnTo>
                <a:cubicBezTo>
                  <a:pt x="222165" y="297556"/>
                  <a:pt x="152387" y="279911"/>
                  <a:pt x="153991" y="226977"/>
                </a:cubicBezTo>
                <a:cubicBezTo>
                  <a:pt x="154793" y="196499"/>
                  <a:pt x="118702" y="159606"/>
                  <a:pt x="97047" y="181261"/>
                </a:cubicBezTo>
                <a:lnTo>
                  <a:pt x="0" y="279109"/>
                </a:lnTo>
                <a:lnTo>
                  <a:pt x="136347" y="415456"/>
                </a:lnTo>
                <a:cubicBezTo>
                  <a:pt x="158002" y="437111"/>
                  <a:pt x="121108" y="473203"/>
                  <a:pt x="90630" y="472401"/>
                </a:cubicBezTo>
                <a:cubicBezTo>
                  <a:pt x="37696" y="470797"/>
                  <a:pt x="20051" y="540574"/>
                  <a:pt x="57747" y="579874"/>
                </a:cubicBezTo>
                <a:lnTo>
                  <a:pt x="63361" y="585488"/>
                </a:lnTo>
                <a:cubicBezTo>
                  <a:pt x="102661" y="623184"/>
                  <a:pt x="170834" y="603935"/>
                  <a:pt x="169230" y="551000"/>
                </a:cubicBezTo>
                <a:cubicBezTo>
                  <a:pt x="168428" y="520523"/>
                  <a:pt x="204520" y="483629"/>
                  <a:pt x="226175" y="505284"/>
                </a:cubicBezTo>
                <a:lnTo>
                  <a:pt x="362521" y="641631"/>
                </a:lnTo>
                <a:lnTo>
                  <a:pt x="460370" y="543782"/>
                </a:lnTo>
                <a:cubicBezTo>
                  <a:pt x="482025" y="522127"/>
                  <a:pt x="445933" y="486035"/>
                  <a:pt x="414654" y="486837"/>
                </a:cubicBezTo>
                <a:close/>
              </a:path>
            </a:pathLst>
          </a:custGeom>
          <a:solidFill>
            <a:srgbClr val="000000">
              <a:alpha val="40000"/>
            </a:srgbClr>
          </a:solidFill>
          <a:ln w="79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Graphic 44" descr="Fire">
            <a:extLst>
              <a:ext uri="{FF2B5EF4-FFF2-40B4-BE49-F238E27FC236}">
                <a16:creationId xmlns:a16="http://schemas.microsoft.com/office/drawing/2014/main" id="{8FCB858E-DABF-40FF-B631-8233933D5637}"/>
              </a:ext>
            </a:extLst>
          </p:cNvPr>
          <p:cNvSpPr/>
          <p:nvPr/>
        </p:nvSpPr>
        <p:spPr>
          <a:xfrm>
            <a:off x="3907588" y="3170779"/>
            <a:ext cx="310121" cy="459835"/>
          </a:xfrm>
          <a:custGeom>
            <a:avLst/>
            <a:gdLst>
              <a:gd name="connsiteX0" fmla="*/ 443922 w 465182"/>
              <a:gd name="connsiteY0" fmla="*/ 355303 h 689753"/>
              <a:gd name="connsiteX1" fmla="*/ 338855 w 465182"/>
              <a:gd name="connsiteY1" fmla="*/ 447538 h 689753"/>
              <a:gd name="connsiteX2" fmla="*/ 304367 w 465182"/>
              <a:gd name="connsiteY2" fmla="*/ 322420 h 689753"/>
              <a:gd name="connsiteX3" fmla="*/ 196092 w 465182"/>
              <a:gd name="connsiteY3" fmla="*/ 0 h 689753"/>
              <a:gd name="connsiteX4" fmla="*/ 113482 w 465182"/>
              <a:gd name="connsiteY4" fmla="*/ 255048 h 689753"/>
              <a:gd name="connsiteX5" fmla="*/ 17237 w 465182"/>
              <a:gd name="connsiteY5" fmla="*/ 367334 h 689753"/>
              <a:gd name="connsiteX6" fmla="*/ 95837 w 465182"/>
              <a:gd name="connsiteY6" fmla="*/ 644037 h 689753"/>
              <a:gd name="connsiteX7" fmla="*/ 143959 w 465182"/>
              <a:gd name="connsiteY7" fmla="*/ 387385 h 689753"/>
              <a:gd name="connsiteX8" fmla="*/ 176041 w 465182"/>
              <a:gd name="connsiteY8" fmla="*/ 563833 h 689753"/>
              <a:gd name="connsiteX9" fmla="*/ 234590 w 465182"/>
              <a:gd name="connsiteY9" fmla="*/ 689753 h 689753"/>
              <a:gd name="connsiteX10" fmla="*/ 451140 w 465182"/>
              <a:gd name="connsiteY10" fmla="*/ 543782 h 689753"/>
              <a:gd name="connsiteX11" fmla="*/ 443922 w 465182"/>
              <a:gd name="connsiteY11" fmla="*/ 355303 h 689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65182" h="689753">
                <a:moveTo>
                  <a:pt x="443922" y="355303"/>
                </a:moveTo>
                <a:cubicBezTo>
                  <a:pt x="458358" y="413852"/>
                  <a:pt x="398206" y="471599"/>
                  <a:pt x="338855" y="447538"/>
                </a:cubicBezTo>
                <a:cubicBezTo>
                  <a:pt x="289128" y="429893"/>
                  <a:pt x="269879" y="372146"/>
                  <a:pt x="304367" y="322420"/>
                </a:cubicBezTo>
                <a:cubicBezTo>
                  <a:pt x="382165" y="218957"/>
                  <a:pt x="325220" y="56143"/>
                  <a:pt x="196092" y="0"/>
                </a:cubicBezTo>
                <a:cubicBezTo>
                  <a:pt x="254641" y="110681"/>
                  <a:pt x="164812" y="212540"/>
                  <a:pt x="113482" y="255048"/>
                </a:cubicBezTo>
                <a:cubicBezTo>
                  <a:pt x="62151" y="297556"/>
                  <a:pt x="27664" y="341668"/>
                  <a:pt x="17237" y="367334"/>
                </a:cubicBezTo>
                <a:cubicBezTo>
                  <a:pt x="-34895" y="494056"/>
                  <a:pt x="42903" y="615164"/>
                  <a:pt x="95837" y="644037"/>
                </a:cubicBezTo>
                <a:cubicBezTo>
                  <a:pt x="71776" y="589498"/>
                  <a:pt x="49319" y="485233"/>
                  <a:pt x="143959" y="387385"/>
                </a:cubicBezTo>
                <a:cubicBezTo>
                  <a:pt x="143959" y="387385"/>
                  <a:pt x="116690" y="491650"/>
                  <a:pt x="176041" y="563833"/>
                </a:cubicBezTo>
                <a:cubicBezTo>
                  <a:pt x="235392" y="636017"/>
                  <a:pt x="234590" y="689753"/>
                  <a:pt x="234590" y="689753"/>
                </a:cubicBezTo>
                <a:cubicBezTo>
                  <a:pt x="326824" y="689753"/>
                  <a:pt x="414246" y="634413"/>
                  <a:pt x="451140" y="543782"/>
                </a:cubicBezTo>
                <a:cubicBezTo>
                  <a:pt x="479212" y="490046"/>
                  <a:pt x="481618" y="405029"/>
                  <a:pt x="443922" y="355303"/>
                </a:cubicBezTo>
              </a:path>
            </a:pathLst>
          </a:custGeom>
          <a:solidFill>
            <a:srgbClr val="000000">
              <a:alpha val="40000"/>
            </a:srgbClr>
          </a:solidFill>
          <a:ln w="79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Freeform: Shape 60">
            <a:extLst>
              <a:ext uri="{FF2B5EF4-FFF2-40B4-BE49-F238E27FC236}">
                <a16:creationId xmlns:a16="http://schemas.microsoft.com/office/drawing/2014/main" id="{C2E2E5AF-8965-4CB7-BAC2-891409256216}"/>
              </a:ext>
            </a:extLst>
          </p:cNvPr>
          <p:cNvSpPr/>
          <p:nvPr/>
        </p:nvSpPr>
        <p:spPr>
          <a:xfrm>
            <a:off x="4665519" y="3030026"/>
            <a:ext cx="430639" cy="429179"/>
          </a:xfrm>
          <a:custGeom>
            <a:avLst/>
            <a:gdLst>
              <a:gd name="connsiteX0" fmla="*/ 147533 w 645958"/>
              <a:gd name="connsiteY0" fmla="*/ 448087 h 643769"/>
              <a:gd name="connsiteX1" fmla="*/ 169978 w 645958"/>
              <a:gd name="connsiteY1" fmla="*/ 467824 h 643769"/>
              <a:gd name="connsiteX2" fmla="*/ 177998 w 645958"/>
              <a:gd name="connsiteY2" fmla="*/ 505520 h 643769"/>
              <a:gd name="connsiteX3" fmla="*/ 78545 w 645958"/>
              <a:gd name="connsiteY3" fmla="*/ 559257 h 643769"/>
              <a:gd name="connsiteX4" fmla="*/ 132282 w 645958"/>
              <a:gd name="connsiteY4" fmla="*/ 459804 h 643769"/>
              <a:gd name="connsiteX5" fmla="*/ 147533 w 645958"/>
              <a:gd name="connsiteY5" fmla="*/ 448087 h 643769"/>
              <a:gd name="connsiteX6" fmla="*/ 408185 w 645958"/>
              <a:gd name="connsiteY6" fmla="*/ 442159 h 643769"/>
              <a:gd name="connsiteX7" fmla="*/ 421018 w 645958"/>
              <a:gd name="connsiteY7" fmla="*/ 475043 h 643769"/>
              <a:gd name="connsiteX8" fmla="*/ 414601 w 645958"/>
              <a:gd name="connsiteY8" fmla="*/ 507125 h 643769"/>
              <a:gd name="connsiteX9" fmla="*/ 287077 w 645958"/>
              <a:gd name="connsiteY9" fmla="*/ 634649 h 643769"/>
              <a:gd name="connsiteX10" fmla="*/ 236548 w 645958"/>
              <a:gd name="connsiteY10" fmla="*/ 607380 h 643769"/>
              <a:gd name="connsiteX11" fmla="*/ 261411 w 645958"/>
              <a:gd name="connsiteY11" fmla="*/ 493490 h 643769"/>
              <a:gd name="connsiteX12" fmla="*/ 408185 w 645958"/>
              <a:gd name="connsiteY12" fmla="*/ 442159 h 643769"/>
              <a:gd name="connsiteX13" fmla="*/ 151431 w 645958"/>
              <a:gd name="connsiteY13" fmla="*/ 221098 h 643769"/>
              <a:gd name="connsiteX14" fmla="*/ 168374 w 645958"/>
              <a:gd name="connsiteY14" fmla="*/ 222401 h 643769"/>
              <a:gd name="connsiteX15" fmla="*/ 195643 w 645958"/>
              <a:gd name="connsiteY15" fmla="*/ 232828 h 643769"/>
              <a:gd name="connsiteX16" fmla="*/ 142709 w 645958"/>
              <a:gd name="connsiteY16" fmla="*/ 382810 h 643769"/>
              <a:gd name="connsiteX17" fmla="*/ 36038 w 645958"/>
              <a:gd name="connsiteY17" fmla="*/ 406871 h 643769"/>
              <a:gd name="connsiteX18" fmla="*/ 8768 w 645958"/>
              <a:gd name="connsiteY18" fmla="*/ 356341 h 643769"/>
              <a:gd name="connsiteX19" fmla="*/ 136292 w 645958"/>
              <a:gd name="connsiteY19" fmla="*/ 228817 h 643769"/>
              <a:gd name="connsiteX20" fmla="*/ 151431 w 645958"/>
              <a:gd name="connsiteY20" fmla="*/ 221098 h 643769"/>
              <a:gd name="connsiteX21" fmla="*/ 462020 w 645958"/>
              <a:gd name="connsiteY21" fmla="*/ 127560 h 643769"/>
              <a:gd name="connsiteX22" fmla="*/ 428234 w 645958"/>
              <a:gd name="connsiteY22" fmla="*/ 141395 h 643769"/>
              <a:gd name="connsiteX23" fmla="*/ 428234 w 645958"/>
              <a:gd name="connsiteY23" fmla="*/ 209568 h 643769"/>
              <a:gd name="connsiteX24" fmla="*/ 496408 w 645958"/>
              <a:gd name="connsiteY24" fmla="*/ 209568 h 643769"/>
              <a:gd name="connsiteX25" fmla="*/ 496408 w 645958"/>
              <a:gd name="connsiteY25" fmla="*/ 141395 h 643769"/>
              <a:gd name="connsiteX26" fmla="*/ 462020 w 645958"/>
              <a:gd name="connsiteY26" fmla="*/ 127560 h 643769"/>
              <a:gd name="connsiteX27" fmla="*/ 455504 w 645958"/>
              <a:gd name="connsiteY27" fmla="*/ 36328 h 643769"/>
              <a:gd name="connsiteX28" fmla="*/ 541322 w 645958"/>
              <a:gd name="connsiteY28" fmla="*/ 95679 h 643769"/>
              <a:gd name="connsiteX29" fmla="*/ 602277 w 645958"/>
              <a:gd name="connsiteY29" fmla="*/ 183903 h 643769"/>
              <a:gd name="connsiteX30" fmla="*/ 498012 w 645958"/>
              <a:gd name="connsiteY30" fmla="*/ 336290 h 643769"/>
              <a:gd name="connsiteX31" fmla="*/ 220506 w 645958"/>
              <a:gd name="connsiteY31" fmla="*/ 467023 h 643769"/>
              <a:gd name="connsiteX32" fmla="*/ 170780 w 645958"/>
              <a:gd name="connsiteY32" fmla="*/ 417296 h 643769"/>
              <a:gd name="connsiteX33" fmla="*/ 302314 w 645958"/>
              <a:gd name="connsiteY33" fmla="*/ 140593 h 643769"/>
              <a:gd name="connsiteX34" fmla="*/ 455504 w 645958"/>
              <a:gd name="connsiteY34" fmla="*/ 36328 h 643769"/>
              <a:gd name="connsiteX35" fmla="*/ 623670 w 645958"/>
              <a:gd name="connsiteY35" fmla="*/ 10 h 643769"/>
              <a:gd name="connsiteX36" fmla="*/ 642380 w 645958"/>
              <a:gd name="connsiteY36" fmla="*/ 4246 h 643769"/>
              <a:gd name="connsiteX37" fmla="*/ 617517 w 645958"/>
              <a:gd name="connsiteY37" fmla="*/ 141395 h 643769"/>
              <a:gd name="connsiteX38" fmla="*/ 564582 w 645958"/>
              <a:gd name="connsiteY38" fmla="*/ 74023 h 643769"/>
              <a:gd name="connsiteX39" fmla="*/ 498814 w 645958"/>
              <a:gd name="connsiteY39" fmla="*/ 21891 h 643769"/>
              <a:gd name="connsiteX40" fmla="*/ 623670 w 645958"/>
              <a:gd name="connsiteY40" fmla="*/ 10 h 643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45958" h="643769">
                <a:moveTo>
                  <a:pt x="147533" y="448087"/>
                </a:moveTo>
                <a:cubicBezTo>
                  <a:pt x="158850" y="443612"/>
                  <a:pt x="160354" y="458200"/>
                  <a:pt x="169978" y="467824"/>
                </a:cubicBezTo>
                <a:cubicBezTo>
                  <a:pt x="182810" y="479855"/>
                  <a:pt x="204465" y="478251"/>
                  <a:pt x="177998" y="505520"/>
                </a:cubicBezTo>
                <a:cubicBezTo>
                  <a:pt x="151531" y="531987"/>
                  <a:pt x="91378" y="572089"/>
                  <a:pt x="78545" y="559257"/>
                </a:cubicBezTo>
                <a:cubicBezTo>
                  <a:pt x="66515" y="546424"/>
                  <a:pt x="105815" y="486271"/>
                  <a:pt x="132282" y="459804"/>
                </a:cubicBezTo>
                <a:cubicBezTo>
                  <a:pt x="138899" y="453187"/>
                  <a:pt x="143761" y="449578"/>
                  <a:pt x="147533" y="448087"/>
                </a:cubicBezTo>
                <a:close/>
                <a:moveTo>
                  <a:pt x="408185" y="442159"/>
                </a:moveTo>
                <a:lnTo>
                  <a:pt x="421018" y="475043"/>
                </a:lnTo>
                <a:cubicBezTo>
                  <a:pt x="425830" y="486271"/>
                  <a:pt x="422622" y="499105"/>
                  <a:pt x="414601" y="507125"/>
                </a:cubicBezTo>
                <a:lnTo>
                  <a:pt x="287077" y="634649"/>
                </a:lnTo>
                <a:cubicBezTo>
                  <a:pt x="265421" y="656304"/>
                  <a:pt x="230131" y="636253"/>
                  <a:pt x="236548" y="607380"/>
                </a:cubicBezTo>
                <a:lnTo>
                  <a:pt x="261411" y="493490"/>
                </a:lnTo>
                <a:cubicBezTo>
                  <a:pt x="303118" y="485469"/>
                  <a:pt x="354448" y="470230"/>
                  <a:pt x="408185" y="442159"/>
                </a:cubicBezTo>
                <a:close/>
                <a:moveTo>
                  <a:pt x="151431" y="221098"/>
                </a:moveTo>
                <a:cubicBezTo>
                  <a:pt x="156945" y="219995"/>
                  <a:pt x="162760" y="220396"/>
                  <a:pt x="168374" y="222401"/>
                </a:cubicBezTo>
                <a:lnTo>
                  <a:pt x="195643" y="232828"/>
                </a:lnTo>
                <a:cubicBezTo>
                  <a:pt x="165968" y="288970"/>
                  <a:pt x="151531" y="342707"/>
                  <a:pt x="142709" y="382810"/>
                </a:cubicBezTo>
                <a:lnTo>
                  <a:pt x="36038" y="406871"/>
                </a:lnTo>
                <a:cubicBezTo>
                  <a:pt x="7164" y="413287"/>
                  <a:pt x="-12085" y="377195"/>
                  <a:pt x="8768" y="356341"/>
                </a:cubicBezTo>
                <a:lnTo>
                  <a:pt x="136292" y="228817"/>
                </a:lnTo>
                <a:cubicBezTo>
                  <a:pt x="140704" y="224807"/>
                  <a:pt x="145917" y="222200"/>
                  <a:pt x="151431" y="221098"/>
                </a:cubicBezTo>
                <a:close/>
                <a:moveTo>
                  <a:pt x="462020" y="127560"/>
                </a:moveTo>
                <a:cubicBezTo>
                  <a:pt x="449689" y="127560"/>
                  <a:pt x="437458" y="132171"/>
                  <a:pt x="428234" y="141395"/>
                </a:cubicBezTo>
                <a:cubicBezTo>
                  <a:pt x="409787" y="160644"/>
                  <a:pt x="409787" y="191121"/>
                  <a:pt x="428234" y="209568"/>
                </a:cubicBezTo>
                <a:cubicBezTo>
                  <a:pt x="447483" y="228015"/>
                  <a:pt x="477961" y="228015"/>
                  <a:pt x="496408" y="209568"/>
                </a:cubicBezTo>
                <a:cubicBezTo>
                  <a:pt x="514855" y="191121"/>
                  <a:pt x="514855" y="160644"/>
                  <a:pt x="496408" y="141395"/>
                </a:cubicBezTo>
                <a:cubicBezTo>
                  <a:pt x="486784" y="132171"/>
                  <a:pt x="474352" y="127560"/>
                  <a:pt x="462020" y="127560"/>
                </a:cubicBezTo>
                <a:close/>
                <a:moveTo>
                  <a:pt x="455504" y="36328"/>
                </a:moveTo>
                <a:cubicBezTo>
                  <a:pt x="481971" y="46755"/>
                  <a:pt x="512448" y="67608"/>
                  <a:pt x="541322" y="95679"/>
                </a:cubicBezTo>
                <a:cubicBezTo>
                  <a:pt x="570997" y="126156"/>
                  <a:pt x="591850" y="157436"/>
                  <a:pt x="602277" y="183903"/>
                </a:cubicBezTo>
                <a:cubicBezTo>
                  <a:pt x="583028" y="231223"/>
                  <a:pt x="550144" y="284158"/>
                  <a:pt x="498012" y="336290"/>
                </a:cubicBezTo>
                <a:cubicBezTo>
                  <a:pt x="402569" y="431733"/>
                  <a:pt x="286274" y="459002"/>
                  <a:pt x="220506" y="467023"/>
                </a:cubicBezTo>
                <a:lnTo>
                  <a:pt x="170780" y="417296"/>
                </a:lnTo>
                <a:cubicBezTo>
                  <a:pt x="178800" y="351529"/>
                  <a:pt x="206872" y="236036"/>
                  <a:pt x="302314" y="140593"/>
                </a:cubicBezTo>
                <a:cubicBezTo>
                  <a:pt x="354447" y="88461"/>
                  <a:pt x="408183" y="55577"/>
                  <a:pt x="455504" y="36328"/>
                </a:cubicBezTo>
                <a:close/>
                <a:moveTo>
                  <a:pt x="623670" y="10"/>
                </a:moveTo>
                <a:cubicBezTo>
                  <a:pt x="632956" y="135"/>
                  <a:pt x="639573" y="1439"/>
                  <a:pt x="642380" y="4246"/>
                </a:cubicBezTo>
                <a:cubicBezTo>
                  <a:pt x="654410" y="15474"/>
                  <a:pt x="633557" y="79637"/>
                  <a:pt x="617517" y="141395"/>
                </a:cubicBezTo>
                <a:cubicBezTo>
                  <a:pt x="604684" y="118938"/>
                  <a:pt x="587039" y="96480"/>
                  <a:pt x="564582" y="74023"/>
                </a:cubicBezTo>
                <a:cubicBezTo>
                  <a:pt x="542927" y="52368"/>
                  <a:pt x="520469" y="34723"/>
                  <a:pt x="498814" y="21891"/>
                </a:cubicBezTo>
                <a:cubicBezTo>
                  <a:pt x="543929" y="9860"/>
                  <a:pt x="595811" y="-366"/>
                  <a:pt x="623670" y="10"/>
                </a:cubicBezTo>
                <a:close/>
              </a:path>
            </a:pathLst>
          </a:custGeom>
          <a:solidFill>
            <a:srgbClr val="000000">
              <a:alpha val="40000"/>
            </a:srgbClr>
          </a:solidFill>
          <a:ln w="79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Freeform: Shape 59">
            <a:extLst>
              <a:ext uri="{FF2B5EF4-FFF2-40B4-BE49-F238E27FC236}">
                <a16:creationId xmlns:a16="http://schemas.microsoft.com/office/drawing/2014/main" id="{F6675D07-1AEF-450E-A37F-09720C266452}"/>
              </a:ext>
            </a:extLst>
          </p:cNvPr>
          <p:cNvSpPr/>
          <p:nvPr/>
        </p:nvSpPr>
        <p:spPr>
          <a:xfrm>
            <a:off x="2057746" y="1609531"/>
            <a:ext cx="422408" cy="422407"/>
          </a:xfrm>
          <a:custGeom>
            <a:avLst/>
            <a:gdLst>
              <a:gd name="connsiteX0" fmla="*/ 304776 w 633612"/>
              <a:gd name="connsiteY0" fmla="*/ 136347 h 633610"/>
              <a:gd name="connsiteX1" fmla="*/ 395407 w 633612"/>
              <a:gd name="connsiteY1" fmla="*/ 158804 h 633610"/>
              <a:gd name="connsiteX2" fmla="*/ 359315 w 633612"/>
              <a:gd name="connsiteY2" fmla="*/ 194896 h 633610"/>
              <a:gd name="connsiteX3" fmla="*/ 304776 w 633612"/>
              <a:gd name="connsiteY3" fmla="*/ 184469 h 633610"/>
              <a:gd name="connsiteX4" fmla="*/ 160408 w 633612"/>
              <a:gd name="connsiteY4" fmla="*/ 328837 h 633610"/>
              <a:gd name="connsiteX5" fmla="*/ 304776 w 633612"/>
              <a:gd name="connsiteY5" fmla="*/ 473204 h 633610"/>
              <a:gd name="connsiteX6" fmla="*/ 449143 w 633612"/>
              <a:gd name="connsiteY6" fmla="*/ 328837 h 633610"/>
              <a:gd name="connsiteX7" fmla="*/ 438717 w 633612"/>
              <a:gd name="connsiteY7" fmla="*/ 274298 h 633610"/>
              <a:gd name="connsiteX8" fmla="*/ 474808 w 633612"/>
              <a:gd name="connsiteY8" fmla="*/ 238206 h 633610"/>
              <a:gd name="connsiteX9" fmla="*/ 497266 w 633612"/>
              <a:gd name="connsiteY9" fmla="*/ 328837 h 633610"/>
              <a:gd name="connsiteX10" fmla="*/ 304776 w 633612"/>
              <a:gd name="connsiteY10" fmla="*/ 521327 h 633610"/>
              <a:gd name="connsiteX11" fmla="*/ 112286 w 633612"/>
              <a:gd name="connsiteY11" fmla="*/ 328837 h 633610"/>
              <a:gd name="connsiteX12" fmla="*/ 304776 w 633612"/>
              <a:gd name="connsiteY12" fmla="*/ 136347 h 633610"/>
              <a:gd name="connsiteX13" fmla="*/ 304775 w 633612"/>
              <a:gd name="connsiteY13" fmla="*/ 24061 h 633610"/>
              <a:gd name="connsiteX14" fmla="*/ 448340 w 633612"/>
              <a:gd name="connsiteY14" fmla="*/ 59351 h 633610"/>
              <a:gd name="connsiteX15" fmla="*/ 442725 w 633612"/>
              <a:gd name="connsiteY15" fmla="*/ 64965 h 633610"/>
              <a:gd name="connsiteX16" fmla="*/ 431497 w 633612"/>
              <a:gd name="connsiteY16" fmla="*/ 76194 h 633610"/>
              <a:gd name="connsiteX17" fmla="*/ 433903 w 633612"/>
              <a:gd name="connsiteY17" fmla="*/ 92234 h 633610"/>
              <a:gd name="connsiteX18" fmla="*/ 435507 w 633612"/>
              <a:gd name="connsiteY18" fmla="*/ 108275 h 633610"/>
              <a:gd name="connsiteX19" fmla="*/ 304775 w 633612"/>
              <a:gd name="connsiteY19" fmla="*/ 72183 h 633610"/>
              <a:gd name="connsiteX20" fmla="*/ 48122 w 633612"/>
              <a:gd name="connsiteY20" fmla="*/ 328836 h 633610"/>
              <a:gd name="connsiteX21" fmla="*/ 304775 w 633612"/>
              <a:gd name="connsiteY21" fmla="*/ 585488 h 633610"/>
              <a:gd name="connsiteX22" fmla="*/ 561427 w 633612"/>
              <a:gd name="connsiteY22" fmla="*/ 328836 h 633610"/>
              <a:gd name="connsiteX23" fmla="*/ 525335 w 633612"/>
              <a:gd name="connsiteY23" fmla="*/ 198103 h 633610"/>
              <a:gd name="connsiteX24" fmla="*/ 542178 w 633612"/>
              <a:gd name="connsiteY24" fmla="*/ 200509 h 633610"/>
              <a:gd name="connsiteX25" fmla="*/ 557417 w 633612"/>
              <a:gd name="connsiteY25" fmla="*/ 202114 h 633610"/>
              <a:gd name="connsiteX26" fmla="*/ 567843 w 633612"/>
              <a:gd name="connsiteY26" fmla="*/ 190885 h 633610"/>
              <a:gd name="connsiteX27" fmla="*/ 573458 w 633612"/>
              <a:gd name="connsiteY27" fmla="*/ 186073 h 633610"/>
              <a:gd name="connsiteX28" fmla="*/ 609549 w 633612"/>
              <a:gd name="connsiteY28" fmla="*/ 328836 h 633610"/>
              <a:gd name="connsiteX29" fmla="*/ 304775 w 633612"/>
              <a:gd name="connsiteY29" fmla="*/ 633610 h 633610"/>
              <a:gd name="connsiteX30" fmla="*/ 0 w 633612"/>
              <a:gd name="connsiteY30" fmla="*/ 328836 h 633610"/>
              <a:gd name="connsiteX31" fmla="*/ 304775 w 633612"/>
              <a:gd name="connsiteY31" fmla="*/ 24061 h 633610"/>
              <a:gd name="connsiteX32" fmla="*/ 553408 w 633612"/>
              <a:gd name="connsiteY32" fmla="*/ 0 h 633610"/>
              <a:gd name="connsiteX33" fmla="*/ 561428 w 633612"/>
              <a:gd name="connsiteY33" fmla="*/ 72183 h 633610"/>
              <a:gd name="connsiteX34" fmla="*/ 633612 w 633612"/>
              <a:gd name="connsiteY34" fmla="*/ 80204 h 633610"/>
              <a:gd name="connsiteX35" fmla="*/ 545387 w 633612"/>
              <a:gd name="connsiteY35" fmla="*/ 168429 h 633610"/>
              <a:gd name="connsiteX36" fmla="*/ 503681 w 633612"/>
              <a:gd name="connsiteY36" fmla="*/ 163617 h 633610"/>
              <a:gd name="connsiteX37" fmla="*/ 375355 w 633612"/>
              <a:gd name="connsiteY37" fmla="*/ 291943 h 633610"/>
              <a:gd name="connsiteX38" fmla="*/ 384178 w 633612"/>
              <a:gd name="connsiteY38" fmla="*/ 328837 h 633610"/>
              <a:gd name="connsiteX39" fmla="*/ 303973 w 633612"/>
              <a:gd name="connsiteY39" fmla="*/ 409041 h 633610"/>
              <a:gd name="connsiteX40" fmla="*/ 223769 w 633612"/>
              <a:gd name="connsiteY40" fmla="*/ 328837 h 633610"/>
              <a:gd name="connsiteX41" fmla="*/ 303973 w 633612"/>
              <a:gd name="connsiteY41" fmla="*/ 248633 h 633610"/>
              <a:gd name="connsiteX42" fmla="*/ 341670 w 633612"/>
              <a:gd name="connsiteY42" fmla="*/ 258257 h 633610"/>
              <a:gd name="connsiteX43" fmla="*/ 469996 w 633612"/>
              <a:gd name="connsiteY43" fmla="*/ 129930 h 633610"/>
              <a:gd name="connsiteX44" fmla="*/ 465184 w 633612"/>
              <a:gd name="connsiteY44" fmla="*/ 88224 h 63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633612" h="633610">
                <a:moveTo>
                  <a:pt x="304776" y="136347"/>
                </a:moveTo>
                <a:cubicBezTo>
                  <a:pt x="337660" y="136347"/>
                  <a:pt x="368137" y="144367"/>
                  <a:pt x="395407" y="158804"/>
                </a:cubicBezTo>
                <a:lnTo>
                  <a:pt x="359315" y="194896"/>
                </a:lnTo>
                <a:cubicBezTo>
                  <a:pt x="342472" y="188480"/>
                  <a:pt x="324025" y="184469"/>
                  <a:pt x="304776" y="184469"/>
                </a:cubicBezTo>
                <a:cubicBezTo>
                  <a:pt x="225374" y="184469"/>
                  <a:pt x="160408" y="249434"/>
                  <a:pt x="160408" y="328837"/>
                </a:cubicBezTo>
                <a:cubicBezTo>
                  <a:pt x="160408" y="408239"/>
                  <a:pt x="225374" y="473204"/>
                  <a:pt x="304776" y="473204"/>
                </a:cubicBezTo>
                <a:cubicBezTo>
                  <a:pt x="384178" y="473204"/>
                  <a:pt x="449143" y="408239"/>
                  <a:pt x="449143" y="328837"/>
                </a:cubicBezTo>
                <a:cubicBezTo>
                  <a:pt x="449143" y="309588"/>
                  <a:pt x="445935" y="291141"/>
                  <a:pt x="438717" y="274298"/>
                </a:cubicBezTo>
                <a:lnTo>
                  <a:pt x="474808" y="238206"/>
                </a:lnTo>
                <a:cubicBezTo>
                  <a:pt x="489245" y="265475"/>
                  <a:pt x="497266" y="295954"/>
                  <a:pt x="497266" y="328837"/>
                </a:cubicBezTo>
                <a:cubicBezTo>
                  <a:pt x="497266" y="434706"/>
                  <a:pt x="410645" y="521327"/>
                  <a:pt x="304776" y="521327"/>
                </a:cubicBezTo>
                <a:cubicBezTo>
                  <a:pt x="198906" y="521327"/>
                  <a:pt x="112286" y="434706"/>
                  <a:pt x="112286" y="328837"/>
                </a:cubicBezTo>
                <a:cubicBezTo>
                  <a:pt x="112286" y="222967"/>
                  <a:pt x="198906" y="136347"/>
                  <a:pt x="304776" y="136347"/>
                </a:cubicBezTo>
                <a:close/>
                <a:moveTo>
                  <a:pt x="304775" y="24061"/>
                </a:moveTo>
                <a:cubicBezTo>
                  <a:pt x="356907" y="24061"/>
                  <a:pt x="405029" y="36894"/>
                  <a:pt x="448340" y="59351"/>
                </a:cubicBezTo>
                <a:lnTo>
                  <a:pt x="442725" y="64965"/>
                </a:lnTo>
                <a:lnTo>
                  <a:pt x="431497" y="76194"/>
                </a:lnTo>
                <a:lnTo>
                  <a:pt x="433903" y="92234"/>
                </a:lnTo>
                <a:lnTo>
                  <a:pt x="435507" y="108275"/>
                </a:lnTo>
                <a:cubicBezTo>
                  <a:pt x="397009" y="85016"/>
                  <a:pt x="352095" y="72183"/>
                  <a:pt x="304775" y="72183"/>
                </a:cubicBezTo>
                <a:cubicBezTo>
                  <a:pt x="163616" y="72183"/>
                  <a:pt x="48122" y="187677"/>
                  <a:pt x="48122" y="328836"/>
                </a:cubicBezTo>
                <a:cubicBezTo>
                  <a:pt x="48122" y="469994"/>
                  <a:pt x="163616" y="585488"/>
                  <a:pt x="304775" y="585488"/>
                </a:cubicBezTo>
                <a:cubicBezTo>
                  <a:pt x="445933" y="585488"/>
                  <a:pt x="561427" y="469994"/>
                  <a:pt x="561427" y="328836"/>
                </a:cubicBezTo>
                <a:cubicBezTo>
                  <a:pt x="561427" y="280713"/>
                  <a:pt x="547792" y="236601"/>
                  <a:pt x="525335" y="198103"/>
                </a:cubicBezTo>
                <a:lnTo>
                  <a:pt x="542178" y="200509"/>
                </a:lnTo>
                <a:lnTo>
                  <a:pt x="557417" y="202114"/>
                </a:lnTo>
                <a:lnTo>
                  <a:pt x="567843" y="190885"/>
                </a:lnTo>
                <a:lnTo>
                  <a:pt x="573458" y="186073"/>
                </a:lnTo>
                <a:cubicBezTo>
                  <a:pt x="596717" y="228581"/>
                  <a:pt x="609549" y="276703"/>
                  <a:pt x="609549" y="328836"/>
                </a:cubicBezTo>
                <a:cubicBezTo>
                  <a:pt x="609549" y="497264"/>
                  <a:pt x="473203" y="633610"/>
                  <a:pt x="304775" y="633610"/>
                </a:cubicBezTo>
                <a:cubicBezTo>
                  <a:pt x="136347" y="633610"/>
                  <a:pt x="0" y="497264"/>
                  <a:pt x="0" y="328836"/>
                </a:cubicBezTo>
                <a:cubicBezTo>
                  <a:pt x="0" y="160408"/>
                  <a:pt x="136347" y="24061"/>
                  <a:pt x="304775" y="24061"/>
                </a:cubicBezTo>
                <a:close/>
                <a:moveTo>
                  <a:pt x="553408" y="0"/>
                </a:moveTo>
                <a:lnTo>
                  <a:pt x="561428" y="72183"/>
                </a:lnTo>
                <a:lnTo>
                  <a:pt x="633612" y="80204"/>
                </a:lnTo>
                <a:lnTo>
                  <a:pt x="545387" y="168429"/>
                </a:lnTo>
                <a:lnTo>
                  <a:pt x="503681" y="163617"/>
                </a:lnTo>
                <a:lnTo>
                  <a:pt x="375355" y="291943"/>
                </a:lnTo>
                <a:cubicBezTo>
                  <a:pt x="380970" y="303172"/>
                  <a:pt x="384178" y="315202"/>
                  <a:pt x="384178" y="328837"/>
                </a:cubicBezTo>
                <a:cubicBezTo>
                  <a:pt x="384178" y="372949"/>
                  <a:pt x="348086" y="409041"/>
                  <a:pt x="303973" y="409041"/>
                </a:cubicBezTo>
                <a:cubicBezTo>
                  <a:pt x="259861" y="409041"/>
                  <a:pt x="223769" y="372949"/>
                  <a:pt x="223769" y="328837"/>
                </a:cubicBezTo>
                <a:cubicBezTo>
                  <a:pt x="223769" y="284725"/>
                  <a:pt x="259861" y="248633"/>
                  <a:pt x="303973" y="248633"/>
                </a:cubicBezTo>
                <a:cubicBezTo>
                  <a:pt x="317607" y="248633"/>
                  <a:pt x="330441" y="252643"/>
                  <a:pt x="341670" y="258257"/>
                </a:cubicBezTo>
                <a:lnTo>
                  <a:pt x="469996" y="129930"/>
                </a:lnTo>
                <a:lnTo>
                  <a:pt x="465184" y="88224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 w="7938" cap="flat">
            <a:solidFill>
              <a:schemeClr val="bg1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36478" y="621545"/>
            <a:ext cx="5020942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z-Latn-UZ" sz="2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Baholashning vazifasi</a:t>
            </a:r>
            <a:endParaRPr lang="ru-RU" sz="2133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Graphic 43" descr="Puzzle">
            <a:extLst>
              <a:ext uri="{FF2B5EF4-FFF2-40B4-BE49-F238E27FC236}">
                <a16:creationId xmlns:a16="http://schemas.microsoft.com/office/drawing/2014/main" id="{DC3D221B-3009-4697-ADF3-64F3684CBBD0}"/>
              </a:ext>
            </a:extLst>
          </p:cNvPr>
          <p:cNvSpPr/>
          <p:nvPr/>
        </p:nvSpPr>
        <p:spPr>
          <a:xfrm>
            <a:off x="5340763" y="2480168"/>
            <a:ext cx="427754" cy="427754"/>
          </a:xfrm>
          <a:custGeom>
            <a:avLst/>
            <a:gdLst>
              <a:gd name="connsiteX0" fmla="*/ 414654 w 641630"/>
              <a:gd name="connsiteY0" fmla="*/ 486837 h 641630"/>
              <a:gd name="connsiteX1" fmla="*/ 380166 w 641630"/>
              <a:gd name="connsiteY1" fmla="*/ 380968 h 641630"/>
              <a:gd name="connsiteX2" fmla="*/ 385781 w 641630"/>
              <a:gd name="connsiteY2" fmla="*/ 375354 h 641630"/>
              <a:gd name="connsiteX3" fmla="*/ 493254 w 641630"/>
              <a:gd name="connsiteY3" fmla="*/ 408238 h 641630"/>
              <a:gd name="connsiteX4" fmla="*/ 550198 w 641630"/>
              <a:gd name="connsiteY4" fmla="*/ 453954 h 641630"/>
              <a:gd name="connsiteX5" fmla="*/ 641631 w 641630"/>
              <a:gd name="connsiteY5" fmla="*/ 362521 h 641630"/>
              <a:gd name="connsiteX6" fmla="*/ 505284 w 641630"/>
              <a:gd name="connsiteY6" fmla="*/ 226175 h 641630"/>
              <a:gd name="connsiteX7" fmla="*/ 551000 w 641630"/>
              <a:gd name="connsiteY7" fmla="*/ 169230 h 641630"/>
              <a:gd name="connsiteX8" fmla="*/ 583884 w 641630"/>
              <a:gd name="connsiteY8" fmla="*/ 61757 h 641630"/>
              <a:gd name="connsiteX9" fmla="*/ 578270 w 641630"/>
              <a:gd name="connsiteY9" fmla="*/ 56143 h 641630"/>
              <a:gd name="connsiteX10" fmla="*/ 472401 w 641630"/>
              <a:gd name="connsiteY10" fmla="*/ 90630 h 641630"/>
              <a:gd name="connsiteX11" fmla="*/ 415456 w 641630"/>
              <a:gd name="connsiteY11" fmla="*/ 136347 h 641630"/>
              <a:gd name="connsiteX12" fmla="*/ 279109 w 641630"/>
              <a:gd name="connsiteY12" fmla="*/ 0 h 641630"/>
              <a:gd name="connsiteX13" fmla="*/ 186875 w 641630"/>
              <a:gd name="connsiteY13" fmla="*/ 91432 h 641630"/>
              <a:gd name="connsiteX14" fmla="*/ 232591 w 641630"/>
              <a:gd name="connsiteY14" fmla="*/ 148377 h 641630"/>
              <a:gd name="connsiteX15" fmla="*/ 267079 w 641630"/>
              <a:gd name="connsiteY15" fmla="*/ 254246 h 641630"/>
              <a:gd name="connsiteX16" fmla="*/ 261465 w 641630"/>
              <a:gd name="connsiteY16" fmla="*/ 259861 h 641630"/>
              <a:gd name="connsiteX17" fmla="*/ 153991 w 641630"/>
              <a:gd name="connsiteY17" fmla="*/ 226977 h 641630"/>
              <a:gd name="connsiteX18" fmla="*/ 97047 w 641630"/>
              <a:gd name="connsiteY18" fmla="*/ 181261 h 641630"/>
              <a:gd name="connsiteX19" fmla="*/ 0 w 641630"/>
              <a:gd name="connsiteY19" fmla="*/ 279109 h 641630"/>
              <a:gd name="connsiteX20" fmla="*/ 136347 w 641630"/>
              <a:gd name="connsiteY20" fmla="*/ 415456 h 641630"/>
              <a:gd name="connsiteX21" fmla="*/ 90630 w 641630"/>
              <a:gd name="connsiteY21" fmla="*/ 472401 h 641630"/>
              <a:gd name="connsiteX22" fmla="*/ 57747 w 641630"/>
              <a:gd name="connsiteY22" fmla="*/ 579874 h 641630"/>
              <a:gd name="connsiteX23" fmla="*/ 63361 w 641630"/>
              <a:gd name="connsiteY23" fmla="*/ 585488 h 641630"/>
              <a:gd name="connsiteX24" fmla="*/ 169230 w 641630"/>
              <a:gd name="connsiteY24" fmla="*/ 551000 h 641630"/>
              <a:gd name="connsiteX25" fmla="*/ 226175 w 641630"/>
              <a:gd name="connsiteY25" fmla="*/ 505284 h 641630"/>
              <a:gd name="connsiteX26" fmla="*/ 362521 w 641630"/>
              <a:gd name="connsiteY26" fmla="*/ 641631 h 641630"/>
              <a:gd name="connsiteX27" fmla="*/ 460370 w 641630"/>
              <a:gd name="connsiteY27" fmla="*/ 543782 h 641630"/>
              <a:gd name="connsiteX28" fmla="*/ 414654 w 641630"/>
              <a:gd name="connsiteY28" fmla="*/ 486837 h 641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41630" h="641630">
                <a:moveTo>
                  <a:pt x="414654" y="486837"/>
                </a:moveTo>
                <a:cubicBezTo>
                  <a:pt x="361719" y="488441"/>
                  <a:pt x="342470" y="420268"/>
                  <a:pt x="380166" y="380968"/>
                </a:cubicBezTo>
                <a:lnTo>
                  <a:pt x="385781" y="375354"/>
                </a:lnTo>
                <a:cubicBezTo>
                  <a:pt x="425080" y="337658"/>
                  <a:pt x="494858" y="355303"/>
                  <a:pt x="493254" y="408238"/>
                </a:cubicBezTo>
                <a:cubicBezTo>
                  <a:pt x="492452" y="438715"/>
                  <a:pt x="528543" y="475609"/>
                  <a:pt x="550198" y="453954"/>
                </a:cubicBezTo>
                <a:lnTo>
                  <a:pt x="641631" y="362521"/>
                </a:lnTo>
                <a:lnTo>
                  <a:pt x="505284" y="226175"/>
                </a:lnTo>
                <a:cubicBezTo>
                  <a:pt x="483629" y="204520"/>
                  <a:pt x="520523" y="168428"/>
                  <a:pt x="551000" y="169230"/>
                </a:cubicBezTo>
                <a:cubicBezTo>
                  <a:pt x="603935" y="170834"/>
                  <a:pt x="621580" y="101057"/>
                  <a:pt x="583884" y="61757"/>
                </a:cubicBezTo>
                <a:lnTo>
                  <a:pt x="578270" y="56143"/>
                </a:lnTo>
                <a:cubicBezTo>
                  <a:pt x="538970" y="18447"/>
                  <a:pt x="470797" y="37696"/>
                  <a:pt x="472401" y="90630"/>
                </a:cubicBezTo>
                <a:cubicBezTo>
                  <a:pt x="473203" y="121108"/>
                  <a:pt x="437111" y="158002"/>
                  <a:pt x="415456" y="136347"/>
                </a:cubicBezTo>
                <a:lnTo>
                  <a:pt x="279109" y="0"/>
                </a:lnTo>
                <a:lnTo>
                  <a:pt x="186875" y="91432"/>
                </a:lnTo>
                <a:cubicBezTo>
                  <a:pt x="165220" y="113087"/>
                  <a:pt x="202114" y="149179"/>
                  <a:pt x="232591" y="148377"/>
                </a:cubicBezTo>
                <a:cubicBezTo>
                  <a:pt x="285526" y="146773"/>
                  <a:pt x="304775" y="214946"/>
                  <a:pt x="267079" y="254246"/>
                </a:cubicBezTo>
                <a:lnTo>
                  <a:pt x="261465" y="259861"/>
                </a:lnTo>
                <a:cubicBezTo>
                  <a:pt x="222165" y="297556"/>
                  <a:pt x="152387" y="279911"/>
                  <a:pt x="153991" y="226977"/>
                </a:cubicBezTo>
                <a:cubicBezTo>
                  <a:pt x="154793" y="196499"/>
                  <a:pt x="118702" y="159606"/>
                  <a:pt x="97047" y="181261"/>
                </a:cubicBezTo>
                <a:lnTo>
                  <a:pt x="0" y="279109"/>
                </a:lnTo>
                <a:lnTo>
                  <a:pt x="136347" y="415456"/>
                </a:lnTo>
                <a:cubicBezTo>
                  <a:pt x="158002" y="437111"/>
                  <a:pt x="121108" y="473203"/>
                  <a:pt x="90630" y="472401"/>
                </a:cubicBezTo>
                <a:cubicBezTo>
                  <a:pt x="37696" y="470797"/>
                  <a:pt x="20051" y="540574"/>
                  <a:pt x="57747" y="579874"/>
                </a:cubicBezTo>
                <a:lnTo>
                  <a:pt x="63361" y="585488"/>
                </a:lnTo>
                <a:cubicBezTo>
                  <a:pt x="102661" y="623184"/>
                  <a:pt x="170834" y="603935"/>
                  <a:pt x="169230" y="551000"/>
                </a:cubicBezTo>
                <a:cubicBezTo>
                  <a:pt x="168428" y="520523"/>
                  <a:pt x="204520" y="483629"/>
                  <a:pt x="226175" y="505284"/>
                </a:cubicBezTo>
                <a:lnTo>
                  <a:pt x="362521" y="641631"/>
                </a:lnTo>
                <a:lnTo>
                  <a:pt x="460370" y="543782"/>
                </a:lnTo>
                <a:cubicBezTo>
                  <a:pt x="482025" y="522127"/>
                  <a:pt x="445933" y="486035"/>
                  <a:pt x="414654" y="486837"/>
                </a:cubicBezTo>
                <a:close/>
              </a:path>
            </a:pathLst>
          </a:custGeom>
          <a:solidFill>
            <a:srgbClr val="000000">
              <a:alpha val="40000"/>
            </a:srgbClr>
          </a:solidFill>
          <a:ln w="79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pic>
        <p:nvPicPr>
          <p:cNvPr id="32" name="Graphic 2">
            <a:extLst>
              <a:ext uri="{FF2B5EF4-FFF2-40B4-BE49-F238E27FC236}">
                <a16:creationId xmlns:a16="http://schemas.microsoft.com/office/drawing/2014/main" id="{3E05AF9F-2F52-4F0E-9A50-0F3D51BD77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0" y="-12520"/>
            <a:ext cx="8128000" cy="612826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7EC76F16-6D9D-40C1-AA6C-D6C2C9A0852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6173C86E-2FB2-4FB7-B69F-660F0DD9C73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0183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6377" y="1605613"/>
            <a:ext cx="4970623" cy="459892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pPr marL="373822" marR="3387" indent="-365778" algn="ctr">
              <a:spcBef>
                <a:spcPts val="67"/>
              </a:spcBef>
            </a:pPr>
            <a:r>
              <a:rPr lang="en-US" sz="2933" dirty="0" err="1">
                <a:solidFill>
                  <a:srgbClr val="001F5F"/>
                </a:solidFill>
                <a:latin typeface="Arial Narrow" panose="020B0606020202030204" pitchFamily="34" charset="0"/>
                <a:cs typeface="Arial" pitchFamily="34" charset="0"/>
              </a:rPr>
              <a:t>Nega</a:t>
            </a:r>
            <a:r>
              <a:rPr lang="en-US" sz="2933" dirty="0">
                <a:solidFill>
                  <a:srgbClr val="001F5F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solidFill>
                  <a:srgbClr val="001F5F"/>
                </a:solidFill>
                <a:latin typeface="Arial Narrow" panose="020B0606020202030204" pitchFamily="34" charset="0"/>
                <a:cs typeface="Arial" pitchFamily="34" charset="0"/>
              </a:rPr>
              <a:t>o‘quvchilarni</a:t>
            </a:r>
            <a:r>
              <a:rPr lang="en-US" sz="2933" dirty="0">
                <a:solidFill>
                  <a:srgbClr val="001F5F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solidFill>
                  <a:srgbClr val="001F5F"/>
                </a:solidFill>
                <a:latin typeface="Arial Narrow" panose="020B0606020202030204" pitchFamily="34" charset="0"/>
                <a:cs typeface="Arial" pitchFamily="34" charset="0"/>
              </a:rPr>
              <a:t>baholash</a:t>
            </a:r>
            <a:r>
              <a:rPr lang="en-US" sz="2933" dirty="0">
                <a:solidFill>
                  <a:srgbClr val="001F5F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solidFill>
                  <a:srgbClr val="001F5F"/>
                </a:solidFill>
                <a:latin typeface="Arial Narrow" panose="020B0606020202030204" pitchFamily="34" charset="0"/>
                <a:cs typeface="Arial" pitchFamily="34" charset="0"/>
              </a:rPr>
              <a:t>kerak</a:t>
            </a:r>
            <a:r>
              <a:rPr lang="en-US" sz="2933" dirty="0">
                <a:solidFill>
                  <a:srgbClr val="001F5F"/>
                </a:solidFill>
                <a:latin typeface="Arial Narrow" panose="020B0606020202030204" pitchFamily="34" charset="0"/>
                <a:cs typeface="Arial" pitchFamily="34" charset="0"/>
              </a:rPr>
              <a:t>?</a:t>
            </a:r>
            <a:endParaRPr lang="en-US" sz="2933" dirty="0">
              <a:latin typeface="Arial Narrow" panose="020B0606020202030204" pitchFamily="34" charset="0"/>
              <a:cs typeface="Arial" pitchFamily="34" charset="0"/>
            </a:endParaRP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25CDB477-2C6E-4E69-BB0B-19588C432C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6792" y="1158103"/>
            <a:ext cx="1642599" cy="2213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Graphic 2">
            <a:extLst>
              <a:ext uri="{FF2B5EF4-FFF2-40B4-BE49-F238E27FC236}">
                <a16:creationId xmlns:a16="http://schemas.microsoft.com/office/drawing/2014/main" id="{92917A3D-F081-46F8-9FA1-97CAC715E0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12520"/>
            <a:ext cx="8128000" cy="61282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075ADFA-C104-47AC-83DF-C7339DDC1B8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22082AE-0A0C-4B97-B7B7-97D192A8AF0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35600" y="685800"/>
            <a:ext cx="2692400" cy="38861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60079" y="762680"/>
            <a:ext cx="4290075" cy="462072"/>
          </a:xfrm>
          <a:prstGeom prst="rect">
            <a:avLst/>
          </a:prstGeom>
        </p:spPr>
        <p:txBody>
          <a:bodyPr vert="horz" wrap="square" lIns="0" tIns="173059" rIns="0" bIns="0" rtlCol="0">
            <a:spAutoFit/>
          </a:bodyPr>
          <a:lstStyle/>
          <a:p>
            <a:pPr marL="8467">
              <a:spcBef>
                <a:spcPts val="63"/>
              </a:spcBef>
            </a:pPr>
            <a:r>
              <a:rPr sz="1867" dirty="0">
                <a:solidFill>
                  <a:srgbClr val="001236"/>
                </a:solidFill>
                <a:latin typeface="Arial" pitchFamily="34" charset="0"/>
                <a:cs typeface="Arial" pitchFamily="34" charset="0"/>
              </a:rPr>
              <a:t>Baholashning</a:t>
            </a:r>
            <a:r>
              <a:rPr sz="1867" spc="-33" dirty="0">
                <a:solidFill>
                  <a:srgbClr val="00123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1867" b="1" dirty="0">
                <a:solidFill>
                  <a:srgbClr val="001236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sz="1867" b="1" spc="-53" dirty="0">
                <a:solidFill>
                  <a:srgbClr val="00123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1867" b="1" dirty="0">
                <a:solidFill>
                  <a:srgbClr val="001236"/>
                </a:solidFill>
                <a:latin typeface="Arial" pitchFamily="34" charset="0"/>
                <a:cs typeface="Arial" pitchFamily="34" charset="0"/>
              </a:rPr>
              <a:t>xil</a:t>
            </a:r>
            <a:r>
              <a:rPr sz="1867" b="1" spc="-60" dirty="0">
                <a:solidFill>
                  <a:srgbClr val="00123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1867" dirty="0">
                <a:solidFill>
                  <a:srgbClr val="001236"/>
                </a:solidFill>
                <a:latin typeface="Arial" pitchFamily="34" charset="0"/>
                <a:cs typeface="Arial" pitchFamily="34" charset="0"/>
              </a:rPr>
              <a:t>ko‘rinishi</a:t>
            </a:r>
            <a:r>
              <a:rPr sz="1867" spc="-53" dirty="0">
                <a:solidFill>
                  <a:srgbClr val="00123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1867" spc="-7" dirty="0">
                <a:solidFill>
                  <a:srgbClr val="001236"/>
                </a:solidFill>
                <a:latin typeface="Arial" pitchFamily="34" charset="0"/>
                <a:cs typeface="Arial" pitchFamily="34" charset="0"/>
              </a:rPr>
              <a:t>mavjud:</a:t>
            </a:r>
            <a:endParaRPr sz="1867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0272" y="1730332"/>
            <a:ext cx="3869690" cy="1190689"/>
          </a:xfrm>
          <a:prstGeom prst="rect">
            <a:avLst/>
          </a:prstGeom>
        </p:spPr>
        <p:txBody>
          <a:bodyPr vert="horz" wrap="square" lIns="0" tIns="8043" rIns="0" bIns="0" rtlCol="0">
            <a:spAutoFit/>
          </a:bodyPr>
          <a:lstStyle/>
          <a:p>
            <a:pPr marL="270947" indent="-262480">
              <a:spcBef>
                <a:spcPts val="63"/>
              </a:spcBef>
              <a:buAutoNum type="arabicPeriod"/>
              <a:tabLst>
                <a:tab pos="270947" algn="l"/>
              </a:tabLst>
            </a:pPr>
            <a:r>
              <a:rPr sz="1867" b="1" dirty="0">
                <a:solidFill>
                  <a:srgbClr val="67A8BE"/>
                </a:solidFill>
                <a:latin typeface="Arial" pitchFamily="34" charset="0"/>
                <a:cs typeface="Arial" pitchFamily="34" charset="0"/>
              </a:rPr>
              <a:t>Diagnostik</a:t>
            </a:r>
            <a:r>
              <a:rPr sz="1867" b="1" spc="-67" dirty="0">
                <a:solidFill>
                  <a:srgbClr val="67A8B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1867" spc="-7" dirty="0">
                <a:solidFill>
                  <a:srgbClr val="67A8BE"/>
                </a:solidFill>
                <a:latin typeface="Arial" pitchFamily="34" charset="0"/>
                <a:cs typeface="Arial" pitchFamily="34" charset="0"/>
              </a:rPr>
              <a:t>(boshlang‘ich)</a:t>
            </a:r>
            <a:endParaRPr sz="1867" dirty="0">
              <a:latin typeface="Arial" pitchFamily="34" charset="0"/>
              <a:cs typeface="Arial" pitchFamily="34" charset="0"/>
            </a:endParaRPr>
          </a:p>
          <a:p>
            <a:pPr marL="270947" indent="-262480">
              <a:spcBef>
                <a:spcPts val="1400"/>
              </a:spcBef>
              <a:buAutoNum type="arabicPeriod"/>
              <a:tabLst>
                <a:tab pos="270947" algn="l"/>
              </a:tabLst>
            </a:pPr>
            <a:r>
              <a:rPr sz="1867" b="1" dirty="0">
                <a:solidFill>
                  <a:srgbClr val="001236"/>
                </a:solidFill>
                <a:latin typeface="Arial" pitchFamily="34" charset="0"/>
                <a:cs typeface="Arial" pitchFamily="34" charset="0"/>
              </a:rPr>
              <a:t>Formativ</a:t>
            </a:r>
            <a:r>
              <a:rPr sz="1867" b="1" spc="-87" dirty="0">
                <a:solidFill>
                  <a:srgbClr val="00123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1867" dirty="0">
                <a:solidFill>
                  <a:srgbClr val="001236"/>
                </a:solidFill>
                <a:latin typeface="Arial" pitchFamily="34" charset="0"/>
                <a:cs typeface="Arial" pitchFamily="34" charset="0"/>
              </a:rPr>
              <a:t>(shakllantiruvchi,</a:t>
            </a:r>
            <a:r>
              <a:rPr sz="1867" spc="-97" dirty="0">
                <a:solidFill>
                  <a:srgbClr val="00123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1867" spc="-7" dirty="0">
                <a:solidFill>
                  <a:srgbClr val="001236"/>
                </a:solidFill>
                <a:latin typeface="Arial" pitchFamily="34" charset="0"/>
                <a:cs typeface="Arial" pitchFamily="34" charset="0"/>
              </a:rPr>
              <a:t>joriy)</a:t>
            </a:r>
            <a:endParaRPr sz="1867" dirty="0">
              <a:latin typeface="Arial" pitchFamily="34" charset="0"/>
              <a:cs typeface="Arial" pitchFamily="34" charset="0"/>
            </a:endParaRPr>
          </a:p>
          <a:p>
            <a:pPr marL="270947" indent="-262480">
              <a:spcBef>
                <a:spcPts val="1120"/>
              </a:spcBef>
              <a:buAutoNum type="arabicPeriod"/>
              <a:tabLst>
                <a:tab pos="270947" algn="l"/>
              </a:tabLst>
            </a:pPr>
            <a:r>
              <a:rPr sz="1867" b="1" dirty="0">
                <a:solidFill>
                  <a:srgbClr val="001236"/>
                </a:solidFill>
                <a:latin typeface="Arial" pitchFamily="34" charset="0"/>
                <a:cs typeface="Arial" pitchFamily="34" charset="0"/>
              </a:rPr>
              <a:t>Summativ</a:t>
            </a:r>
            <a:r>
              <a:rPr sz="1867" b="1" spc="-76" dirty="0">
                <a:solidFill>
                  <a:srgbClr val="00123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1867" dirty="0">
                <a:solidFill>
                  <a:srgbClr val="001236"/>
                </a:solidFill>
                <a:latin typeface="Arial" pitchFamily="34" charset="0"/>
                <a:cs typeface="Arial" pitchFamily="34" charset="0"/>
              </a:rPr>
              <a:t>(xulosalovchi,</a:t>
            </a:r>
            <a:r>
              <a:rPr sz="1867" spc="-93" dirty="0">
                <a:solidFill>
                  <a:srgbClr val="00123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1867" spc="-7" dirty="0">
                <a:solidFill>
                  <a:srgbClr val="001236"/>
                </a:solidFill>
                <a:latin typeface="Arial" pitchFamily="34" charset="0"/>
                <a:cs typeface="Arial" pitchFamily="34" charset="0"/>
              </a:rPr>
              <a:t>yakuniy)</a:t>
            </a:r>
            <a:endParaRPr sz="1867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id="{B3AC81F5-6A02-4BCB-AFF9-03EDAB3401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12520"/>
            <a:ext cx="8128000" cy="61282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F1C1A8F-F9F8-4F27-AF4A-4C0036E2719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6EB8B6B-F147-4F85-959F-5A9F93CC6C6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407640" y="727805"/>
            <a:ext cx="4593167" cy="2916846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pPr indent="236020" algn="just">
              <a:lnSpc>
                <a:spcPct val="150000"/>
              </a:lnSpc>
            </a:pPr>
            <a:r>
              <a:rPr lang="en-US" sz="1600" b="1" dirty="0" err="1">
                <a:solidFill>
                  <a:srgbClr val="0070C0"/>
                </a:solidFill>
                <a:latin typeface="Arial Narrow" panose="020B0606020202030204" pitchFamily="34" charset="0"/>
                <a:cs typeface="Arial" pitchFamily="34" charset="0"/>
              </a:rPr>
              <a:t>Formativ</a:t>
            </a:r>
            <a:r>
              <a:rPr lang="en-US" sz="1600" b="1" dirty="0">
                <a:solidFill>
                  <a:srgbClr val="0070C0"/>
                </a:solidFill>
                <a:latin typeface="Arial Narrow" panose="020B0606020202030204" pitchFamily="34" charset="0"/>
                <a:cs typeface="Arial" pitchFamily="34" charset="0"/>
              </a:rPr>
              <a:t> (</a:t>
            </a:r>
            <a:r>
              <a:rPr lang="en-US" sz="1600" b="1" dirty="0" err="1">
                <a:solidFill>
                  <a:srgbClr val="0070C0"/>
                </a:solidFill>
                <a:latin typeface="Arial Narrow" panose="020B0606020202030204" pitchFamily="34" charset="0"/>
                <a:cs typeface="Arial" pitchFamily="34" charset="0"/>
              </a:rPr>
              <a:t>shakllantiruvchi</a:t>
            </a:r>
            <a:r>
              <a:rPr lang="en-US" sz="1600" b="1" dirty="0">
                <a:solidFill>
                  <a:srgbClr val="0070C0"/>
                </a:solidFill>
                <a:latin typeface="Arial Narrow" panose="020B0606020202030204" pitchFamily="34" charset="0"/>
                <a:cs typeface="Arial" pitchFamily="34" charset="0"/>
              </a:rPr>
              <a:t>, </a:t>
            </a:r>
            <a:r>
              <a:rPr lang="en-US" sz="1600" b="1" dirty="0" err="1">
                <a:solidFill>
                  <a:srgbClr val="0070C0"/>
                </a:solidFill>
                <a:latin typeface="Arial Narrow" panose="020B0606020202030204" pitchFamily="34" charset="0"/>
                <a:cs typeface="Arial" pitchFamily="34" charset="0"/>
              </a:rPr>
              <a:t>joriy</a:t>
            </a:r>
            <a:r>
              <a:rPr lang="en-US" sz="1600" b="1" dirty="0">
                <a:solidFill>
                  <a:srgbClr val="0070C0"/>
                </a:solidFill>
                <a:latin typeface="Arial Narrow" panose="020B0606020202030204" pitchFamily="34" charset="0"/>
                <a:cs typeface="Arial" pitchFamily="34" charset="0"/>
              </a:rPr>
              <a:t>) </a:t>
            </a:r>
            <a:r>
              <a:rPr lang="en-US" sz="1600" b="1" dirty="0" err="1">
                <a:solidFill>
                  <a:srgbClr val="0070C0"/>
                </a:solidFill>
                <a:latin typeface="Arial Narrow" panose="020B0606020202030204" pitchFamily="34" charset="0"/>
                <a:cs typeface="Arial" pitchFamily="34" charset="0"/>
              </a:rPr>
              <a:t>baholash</a:t>
            </a:r>
            <a:r>
              <a:rPr lang="en-US" sz="1600" b="1" dirty="0">
                <a:solidFill>
                  <a:srgbClr val="0070C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–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o‘quvchilarning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yutuqlarini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yaxshilash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uchun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,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o‘qitish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o‘quv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faoliyatini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o‘zgartirish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maqsadida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o‘qitish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jarayonida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doimiy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ravishda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o‘qituvchilar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tomonidan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o‘tkaziladigan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norasmiy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baholash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jarayoni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. </a:t>
            </a:r>
          </a:p>
          <a:p>
            <a:pPr indent="236020" algn="just">
              <a:lnSpc>
                <a:spcPct val="150000"/>
              </a:lnSpc>
            </a:pPr>
            <a:endParaRPr lang="en-US" sz="1600" dirty="0">
              <a:latin typeface="Arial Narrow" panose="020B0606020202030204" pitchFamily="34" charset="0"/>
              <a:cs typeface="Arial" pitchFamily="34" charset="0"/>
            </a:endParaRPr>
          </a:p>
          <a:p>
            <a:pPr indent="236020" algn="just">
              <a:lnSpc>
                <a:spcPct val="150000"/>
              </a:lnSpc>
            </a:pP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Formativ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baholash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odatda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o‘rganish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uchun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baholash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i="1" dirty="0">
                <a:latin typeface="Arial Narrow" panose="020B0606020202030204" pitchFamily="34" charset="0"/>
                <a:cs typeface="Arial" pitchFamily="34" charset="0"/>
              </a:rPr>
              <a:t>(assessment for learning) 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deb </a:t>
            </a:r>
            <a:r>
              <a:rPr lang="en-US" sz="1600" dirty="0" err="1">
                <a:latin typeface="Arial Narrow" panose="020B0606020202030204" pitchFamily="34" charset="0"/>
                <a:cs typeface="Arial" pitchFamily="34" charset="0"/>
              </a:rPr>
              <a:t>yuritiladi</a:t>
            </a:r>
            <a:r>
              <a:rPr lang="en-US" sz="1600" dirty="0">
                <a:latin typeface="Arial Narrow" panose="020B0606020202030204" pitchFamily="34" charset="0"/>
                <a:cs typeface="Arial" pitchFamily="34" charset="0"/>
              </a:rPr>
              <a:t>. </a:t>
            </a:r>
            <a:endParaRPr sz="1600" dirty="0">
              <a:latin typeface="Arial Narrow" panose="020B0606020202030204" pitchFamily="34" charset="0"/>
              <a:cs typeface="Arial" pitchFamily="34" charset="0"/>
            </a:endParaRP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1276F159-90C7-4532-BE22-245F315372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446" y="1282343"/>
            <a:ext cx="2719553" cy="179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Graphic 2">
            <a:extLst>
              <a:ext uri="{FF2B5EF4-FFF2-40B4-BE49-F238E27FC236}">
                <a16:creationId xmlns:a16="http://schemas.microsoft.com/office/drawing/2014/main" id="{B32A59EA-B707-428E-8E50-60EEB093F7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12520"/>
            <a:ext cx="8128000" cy="61282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87DEA15-AE23-4F49-8F1B-13C51D92ABE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D2F025B-B695-4FB4-ACDC-1ED8E038778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8842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0718" y="973394"/>
            <a:ext cx="4646417" cy="1891543"/>
          </a:xfrm>
          <a:prstGeom prst="rect">
            <a:avLst/>
          </a:prstGeom>
        </p:spPr>
        <p:txBody>
          <a:bodyPr vert="horz" wrap="square" lIns="0" tIns="130810" rIns="0" bIns="0" rtlCol="0">
            <a:spAutoFit/>
          </a:bodyPr>
          <a:lstStyle/>
          <a:p>
            <a:pPr marR="93985" indent="295290" algn="just">
              <a:spcBef>
                <a:spcPts val="400"/>
              </a:spcBef>
              <a:spcAft>
                <a:spcPts val="400"/>
              </a:spcAft>
            </a:pPr>
            <a:r>
              <a:rPr lang="en-US" sz="1600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Summativ</a:t>
            </a:r>
            <a:r>
              <a:rPr lang="en-US" sz="16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baholash</a:t>
            </a:r>
            <a:r>
              <a:rPr lang="en-US" sz="16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ta’lim</a:t>
            </a:r>
            <a:r>
              <a:rPr lang="en-US" sz="16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oluvchining</a:t>
            </a:r>
            <a:r>
              <a:rPr lang="en-US" sz="16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 </a:t>
            </a:r>
            <a:r>
              <a:rPr sz="16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ta’lim</a:t>
            </a:r>
            <a:r>
              <a:rPr lang="en-US" sz="16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jarayonining</a:t>
            </a:r>
            <a:r>
              <a:rPr lang="en-US" sz="16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sz="16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ma’lum</a:t>
            </a:r>
            <a:r>
              <a:rPr lang="en-US" sz="16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davridagi</a:t>
            </a:r>
            <a:r>
              <a:rPr lang="en-US" sz="16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o‘zlashtirish</a:t>
            </a:r>
            <a:r>
              <a:rPr lang="en-US" sz="16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natijalarini</a:t>
            </a:r>
            <a:r>
              <a:rPr lang="en-US" sz="16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belgilangan</a:t>
            </a:r>
            <a:r>
              <a:rPr lang="en-US" sz="16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mezon</a:t>
            </a:r>
            <a:r>
              <a:rPr lang="en-US" sz="16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en-US" sz="16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standartlarga</a:t>
            </a:r>
            <a:r>
              <a:rPr lang="en-US" sz="16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javob</a:t>
            </a:r>
            <a:r>
              <a:rPr lang="en-US" sz="16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berishini</a:t>
            </a:r>
            <a:r>
              <a:rPr lang="en-US" sz="16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aniqlaydi</a:t>
            </a:r>
            <a:r>
              <a:rPr lang="en-US" sz="16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.</a:t>
            </a:r>
          </a:p>
          <a:p>
            <a:pPr marR="4234" indent="295290" algn="just">
              <a:spcBef>
                <a:spcPts val="400"/>
              </a:spcBef>
              <a:spcAft>
                <a:spcPts val="400"/>
              </a:spcAft>
              <a:tabLst>
                <a:tab pos="1142210" algn="l"/>
                <a:tab pos="2197210" algn="l"/>
                <a:tab pos="2901248" algn="l"/>
              </a:tabLst>
            </a:pPr>
            <a:r>
              <a:rPr lang="en-US" sz="16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Summativ</a:t>
            </a:r>
            <a:r>
              <a:rPr lang="en-US" sz="16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baholash</a:t>
            </a:r>
            <a:r>
              <a:rPr lang="en-US" sz="16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ta’lim</a:t>
            </a:r>
            <a:r>
              <a:rPr lang="en-US" sz="16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jarayonining</a:t>
            </a:r>
            <a:r>
              <a:rPr lang="en-US" sz="16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ma’lum</a:t>
            </a:r>
            <a:r>
              <a:rPr lang="en-US" sz="16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bosqichi</a:t>
            </a:r>
            <a:r>
              <a:rPr lang="en-US" sz="16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yakunida</a:t>
            </a:r>
            <a:r>
              <a:rPr lang="en-US" sz="16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o‘tkaziladi</a:t>
            </a:r>
            <a:r>
              <a:rPr lang="en-US" sz="16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.</a:t>
            </a:r>
          </a:p>
          <a:p>
            <a:pPr marL="8467">
              <a:spcBef>
                <a:spcPts val="963"/>
              </a:spcBef>
              <a:tabLst>
                <a:tab pos="794636" algn="l"/>
                <a:tab pos="2205254" algn="l"/>
              </a:tabLst>
            </a:pPr>
            <a:endParaRPr sz="1600" dirty="0">
              <a:latin typeface="Arial Narrow" panose="020B0606020202030204" pitchFamily="34" charset="0"/>
              <a:cs typeface="Arial MT"/>
            </a:endParaRP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1BC0493A-991D-4B3C-AB7C-5FD08FBDB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987" y="1101369"/>
            <a:ext cx="3442033" cy="1935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40A380FF-5182-4CE2-A37D-BD831B9B12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9786" y="472752"/>
            <a:ext cx="2952621" cy="2952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phic 2">
            <a:extLst>
              <a:ext uri="{FF2B5EF4-FFF2-40B4-BE49-F238E27FC236}">
                <a16:creationId xmlns:a16="http://schemas.microsoft.com/office/drawing/2014/main" id="{D5AB649C-E983-483C-81B7-745CF90D09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12520"/>
            <a:ext cx="8128000" cy="61282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2F682EC-E58E-4434-AB57-FE048C2B795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90A096F-DF8D-43DB-8E17-A87430D2E6C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558800" y="685271"/>
            <a:ext cx="3454400" cy="2900892"/>
          </a:xfrm>
        </p:spPr>
        <p:txBody>
          <a:bodyPr>
            <a:normAutofit/>
          </a:bodyPr>
          <a:lstStyle/>
          <a:p>
            <a:pPr algn="ctr"/>
            <a:endParaRPr lang="en-US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endParaRPr lang="en-US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000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2743200" y="811389"/>
            <a:ext cx="2302933" cy="276999"/>
          </a:xfrm>
        </p:spPr>
        <p:txBody>
          <a:bodyPr/>
          <a:lstStyle/>
          <a:p>
            <a:endParaRPr lang="en-US" dirty="0"/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306277" y="1217084"/>
            <a:ext cx="2668955" cy="1942611"/>
          </a:xfrm>
          <a:prstGeom prst="rect">
            <a:avLst/>
          </a:prstGeom>
        </p:spPr>
        <p:txBody>
          <a:bodyPr vert="horz" lIns="60960" tIns="30480" rIns="60960" bIns="3048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Sinash</a:t>
            </a:r>
            <a:endParaRPr lang="en-US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067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400" dirty="0"/>
          </a:p>
          <a:p>
            <a:r>
              <a:rPr lang="en-US" sz="4000" dirty="0"/>
              <a:t>  </a:t>
            </a:r>
            <a:endParaRPr lang="ru-RU" sz="4000" dirty="0"/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id="{7CCEA2E5-10B3-4435-A2A1-AD7233B82E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12520"/>
            <a:ext cx="8128000" cy="61282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6C66AEC-AFB1-4B13-A2D0-8195753868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FEFB479-3C35-48B0-88DA-3DFBDD68F2C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2789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18160" y="1380763"/>
            <a:ext cx="3519054" cy="666977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 defTabSz="609630" rtl="0">
              <a:defRPr/>
            </a:pPr>
            <a:r>
              <a:rPr lang="en-US" sz="1867" b="1" kern="12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Motivatsiya</a:t>
            </a:r>
            <a:r>
              <a:rPr lang="en-US" sz="1867" b="1" kern="1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867" b="1" kern="12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diagnostika</a:t>
            </a:r>
            <a:r>
              <a:rPr lang="en-US" sz="1867" b="1" kern="1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867" b="1" kern="12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prognoz</a:t>
            </a:r>
            <a:r>
              <a:rPr lang="en-US" sz="1867" b="1" kern="1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867" b="1" kern="12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korreksiya</a:t>
            </a:r>
            <a:endParaRPr lang="ru-RU" sz="1867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67629" y="1421799"/>
            <a:ext cx="3142211" cy="625877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l" defTabSz="609630" rtl="0">
              <a:defRPr/>
            </a:pPr>
            <a:r>
              <a:rPr lang="uz-Latn-UZ" sz="1867" b="1" kern="1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1867" b="1" kern="1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uz-Latn-UZ" sz="1867" b="1" kern="1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en-US" sz="1867" b="1" kern="12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Sinash</a:t>
            </a:r>
            <a:endParaRPr lang="uz-Latn-UZ" sz="1867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 defTabSz="609630" rtl="0">
              <a:defRPr/>
            </a:pPr>
            <a:r>
              <a:rPr lang="uz-Latn-UZ" sz="1600" b="1" kern="1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9766" y="233608"/>
            <a:ext cx="3519054" cy="420564"/>
          </a:xfrm>
          <a:prstGeom prst="rect">
            <a:avLst/>
          </a:prstGeom>
          <a:solidFill>
            <a:srgbClr val="008080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 defTabSz="609630" rtl="0">
              <a:defRPr/>
            </a:pPr>
            <a:r>
              <a:rPr lang="uz-Latn-UZ" sz="2133" b="1" i="1" kern="12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FORMATIV BAHOLASH</a:t>
            </a:r>
            <a:endParaRPr lang="ru-RU" sz="2133" b="1" i="1" kern="12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88542" y="232623"/>
            <a:ext cx="3588774" cy="420564"/>
          </a:xfrm>
          <a:prstGeom prst="rect">
            <a:avLst/>
          </a:prstGeom>
          <a:solidFill>
            <a:srgbClr val="002060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 defTabSz="609630" rtl="0">
              <a:defRPr/>
            </a:pPr>
            <a:r>
              <a:rPr lang="uz-Latn-UZ" sz="2133" b="1" i="1" kern="12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SUMMATIV BAHOLASH</a:t>
            </a:r>
            <a:endParaRPr lang="ru-RU" sz="2133" b="1" i="1" kern="12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2160488" y="867664"/>
            <a:ext cx="234399" cy="459837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630" rtl="0">
              <a:defRPr/>
            </a:pPr>
            <a:endParaRPr lang="ru-RU" sz="1200" kern="120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5883089" y="916823"/>
            <a:ext cx="234399" cy="459838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630" rtl="0">
              <a:defRPr/>
            </a:pPr>
            <a:endParaRPr lang="ru-RU" sz="1200" kern="120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2208245" y="2080825"/>
            <a:ext cx="234876" cy="498256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630" rtl="0">
              <a:defRPr/>
            </a:pPr>
            <a:endParaRPr lang="ru-RU" sz="1200" kern="120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5937795" y="2122620"/>
            <a:ext cx="201880" cy="456462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630" rtl="0">
              <a:defRPr/>
            </a:pPr>
            <a:endParaRPr lang="ru-RU" sz="1200" kern="120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0170" y="2643073"/>
            <a:ext cx="3471025" cy="37965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 defTabSz="609630" rtl="0">
              <a:defRPr/>
            </a:pPr>
            <a:r>
              <a:rPr lang="uz-Latn-UZ" sz="1867" b="1" kern="1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Taʼlim olish uchun baholash</a:t>
            </a:r>
            <a:endParaRPr lang="ru-RU" sz="1867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44478" y="2661282"/>
            <a:ext cx="3146021" cy="37965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 defTabSz="609630" rtl="0">
              <a:defRPr/>
            </a:pPr>
            <a:r>
              <a:rPr lang="uz-Latn-UZ" sz="1867" b="1" kern="1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Olingan bilimni baholash </a:t>
            </a:r>
          </a:p>
        </p:txBody>
      </p:sp>
      <p:pic>
        <p:nvPicPr>
          <p:cNvPr id="14" name="Picture 2" descr="https://scontent.ftas2-2.fna.fbcdn.net/v/t39.30808-6/444153548_970130684751569_8462953880397536336_n.jpg?stp=dst-jpg_p526x395&amp;_nc_cat=105&amp;ccb=1-7&amp;_nc_sid=5f2048&amp;_nc_ohc=xUpA12zTfqIQ7kNvgGh5sHQ&amp;_nc_ht=scontent.ftas2-2.fna&amp;oh=00_AYAi6pPPbmrHRmG1DOCdhxV7Tsq09uua7Fsy2uhi0ocr6Q&amp;oe=66547241">
            <a:extLst>
              <a:ext uri="{FF2B5EF4-FFF2-40B4-BE49-F238E27FC236}">
                <a16:creationId xmlns:a16="http://schemas.microsoft.com/office/drawing/2014/main" id="{3508283A-3520-47CB-8135-950EBE752B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339" y="3157481"/>
            <a:ext cx="1411095" cy="9953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Picture 2" descr="Нацеленность на результат: что почитать - Центр оценки и кадрового развития">
            <a:extLst>
              <a:ext uri="{FF2B5EF4-FFF2-40B4-BE49-F238E27FC236}">
                <a16:creationId xmlns:a16="http://schemas.microsoft.com/office/drawing/2014/main" id="{E092CF57-BDE5-4E67-9187-F20DCF5434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943" y="3125383"/>
            <a:ext cx="1367552" cy="10256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267213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-53403"/>
            <a:ext cx="8087360" cy="4572000"/>
            <a:chOff x="60960" y="0"/>
            <a:chExt cx="1213104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7276" y="0"/>
              <a:ext cx="12104723" cy="6848539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0960" y="0"/>
              <a:ext cx="12131040" cy="6858000"/>
            </a:xfrm>
            <a:custGeom>
              <a:avLst/>
              <a:gdLst/>
              <a:ahLst/>
              <a:cxnLst/>
              <a:rect l="l" t="t" r="r" b="b"/>
              <a:pathLst>
                <a:path w="12131040" h="6858000">
                  <a:moveTo>
                    <a:pt x="12131040" y="6857998"/>
                  </a:moveTo>
                  <a:lnTo>
                    <a:pt x="12131040" y="0"/>
                  </a:lnTo>
                  <a:lnTo>
                    <a:pt x="0" y="0"/>
                  </a:lnTo>
                  <a:lnTo>
                    <a:pt x="0" y="6857998"/>
                  </a:lnTo>
                  <a:lnTo>
                    <a:pt x="12131040" y="6857998"/>
                  </a:lnTo>
                  <a:close/>
                </a:path>
              </a:pathLst>
            </a:custGeom>
            <a:solidFill>
              <a:srgbClr val="FFFFFF">
                <a:alpha val="96862"/>
              </a:srgbClr>
            </a:solidFill>
          </p:spPr>
          <p:txBody>
            <a:bodyPr wrap="square" lIns="0" tIns="0" rIns="0" bIns="0" rtlCol="0"/>
            <a:lstStyle/>
            <a:p>
              <a:endParaRPr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7217410" y="3221989"/>
              <a:ext cx="1124585" cy="1929130"/>
            </a:xfrm>
            <a:custGeom>
              <a:avLst/>
              <a:gdLst/>
              <a:ahLst/>
              <a:cxnLst/>
              <a:rect l="l" t="t" r="r" b="b"/>
              <a:pathLst>
                <a:path w="1124584" h="1929129">
                  <a:moveTo>
                    <a:pt x="0" y="1929130"/>
                  </a:moveTo>
                  <a:lnTo>
                    <a:pt x="1124458" y="0"/>
                  </a:lnTo>
                </a:path>
              </a:pathLst>
            </a:custGeom>
            <a:ln w="38100">
              <a:solidFill>
                <a:srgbClr val="00AF50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6859269" y="3935729"/>
              <a:ext cx="118110" cy="772795"/>
            </a:xfrm>
            <a:custGeom>
              <a:avLst/>
              <a:gdLst/>
              <a:ahLst/>
              <a:cxnLst/>
              <a:rect l="l" t="t" r="r" b="b"/>
              <a:pathLst>
                <a:path w="118109" h="772795">
                  <a:moveTo>
                    <a:pt x="117601" y="772541"/>
                  </a:moveTo>
                  <a:lnTo>
                    <a:pt x="0" y="0"/>
                  </a:lnTo>
                </a:path>
              </a:pathLst>
            </a:custGeom>
            <a:ln w="38100">
              <a:solidFill>
                <a:srgbClr val="8AC145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5574030" y="4794250"/>
              <a:ext cx="808990" cy="487680"/>
            </a:xfrm>
            <a:custGeom>
              <a:avLst/>
              <a:gdLst/>
              <a:ahLst/>
              <a:cxnLst/>
              <a:rect l="l" t="t" r="r" b="b"/>
              <a:pathLst>
                <a:path w="808989" h="487679">
                  <a:moveTo>
                    <a:pt x="808863" y="487425"/>
                  </a:moveTo>
                  <a:lnTo>
                    <a:pt x="0" y="0"/>
                  </a:lnTo>
                </a:path>
              </a:pathLst>
            </a:custGeom>
            <a:ln w="38100">
              <a:solidFill>
                <a:srgbClr val="00AFEF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4217669" y="5937250"/>
              <a:ext cx="2643505" cy="71755"/>
            </a:xfrm>
            <a:custGeom>
              <a:avLst/>
              <a:gdLst/>
              <a:ahLst/>
              <a:cxnLst/>
              <a:rect l="l" t="t" r="r" b="b"/>
              <a:pathLst>
                <a:path w="2643504" h="71754">
                  <a:moveTo>
                    <a:pt x="2643251" y="0"/>
                  </a:moveTo>
                  <a:lnTo>
                    <a:pt x="0" y="71437"/>
                  </a:lnTo>
                </a:path>
              </a:pathLst>
            </a:custGeom>
            <a:ln w="38100">
              <a:solidFill>
                <a:srgbClr val="8AC145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351307" y="2962275"/>
            <a:ext cx="1845691" cy="583194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pPr marL="5134" algn="ctr">
              <a:spcBef>
                <a:spcPts val="49"/>
              </a:spcBef>
            </a:pPr>
            <a:r>
              <a:rPr lang="en-US" sz="1867" b="1" dirty="0" err="1">
                <a:solidFill>
                  <a:srgbClr val="002060"/>
                </a:solidFill>
                <a:latin typeface="Arial" pitchFamily="34" charset="0"/>
                <a:ea typeface="Verdana" panose="020B0604030504040204" pitchFamily="34" charset="0"/>
                <a:cs typeface="Arial" pitchFamily="34" charset="0"/>
              </a:rPr>
              <a:t>Amaliy</a:t>
            </a:r>
            <a:r>
              <a:rPr lang="en-US" sz="1867" b="1" dirty="0">
                <a:solidFill>
                  <a:srgbClr val="002060"/>
                </a:solidFill>
                <a:latin typeface="Arial" pitchFamily="34" charset="0"/>
                <a:ea typeface="Verdana" panose="020B0604030504040204" pitchFamily="34" charset="0"/>
                <a:cs typeface="Arial" pitchFamily="34" charset="0"/>
              </a:rPr>
              <a:t> </a:t>
            </a:r>
            <a:r>
              <a:rPr lang="en-US" sz="1867" b="1" dirty="0" err="1">
                <a:solidFill>
                  <a:srgbClr val="002060"/>
                </a:solidFill>
                <a:latin typeface="Arial" pitchFamily="34" charset="0"/>
                <a:ea typeface="Verdana" panose="020B0604030504040204" pitchFamily="34" charset="0"/>
                <a:cs typeface="Arial" pitchFamily="34" charset="0"/>
              </a:rPr>
              <a:t>topshiriq</a:t>
            </a:r>
            <a:endParaRPr lang="en-US" sz="1867" b="1" dirty="0">
              <a:solidFill>
                <a:srgbClr val="002060"/>
              </a:solidFill>
              <a:latin typeface="Arial" pitchFamily="34" charset="0"/>
              <a:ea typeface="Verdana" panose="020B0604030504040204" pitchFamily="34" charset="0"/>
              <a:cs typeface="Arial" pitchFamily="34" charset="0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874294" y="2088411"/>
            <a:ext cx="1673667" cy="596018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pPr marL="2540">
              <a:spcBef>
                <a:spcPts val="67"/>
              </a:spcBef>
            </a:pPr>
            <a:r>
              <a:rPr lang="en-US" sz="1867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Loyiha</a:t>
            </a:r>
            <a:r>
              <a:rPr lang="en-US" sz="1867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67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ishi</a:t>
            </a:r>
            <a:endParaRPr lang="en-US" sz="1867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2540">
              <a:spcBef>
                <a:spcPts val="67"/>
              </a:spcBef>
            </a:pPr>
            <a:endParaRPr sz="1867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665445" y="1018219"/>
            <a:ext cx="1891003" cy="596018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pPr marL="8467">
              <a:spcBef>
                <a:spcPts val="67"/>
              </a:spcBef>
            </a:pPr>
            <a:r>
              <a:rPr lang="en-US" sz="1867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Diktant</a:t>
            </a:r>
            <a:endParaRPr lang="en-US" sz="1867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8467">
              <a:spcBef>
                <a:spcPts val="67"/>
              </a:spcBef>
            </a:pPr>
            <a:endParaRPr sz="1867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495121" y="786540"/>
            <a:ext cx="1826251" cy="583194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pPr algn="ctr"/>
            <a:r>
              <a:rPr lang="en-US" sz="1867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Laboratoriya</a:t>
            </a:r>
            <a:r>
              <a:rPr lang="en-US" sz="1867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67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ishi</a:t>
            </a:r>
            <a:endParaRPr lang="en-US" sz="1867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64925" y="1324947"/>
            <a:ext cx="5883819" cy="3238759"/>
          </a:xfrm>
          <a:prstGeom prst="rect">
            <a:avLst/>
          </a:prstGeom>
        </p:spPr>
      </p:pic>
      <p:sp>
        <p:nvSpPr>
          <p:cNvPr id="14" name="object 14"/>
          <p:cNvSpPr txBox="1"/>
          <p:nvPr/>
        </p:nvSpPr>
        <p:spPr>
          <a:xfrm>
            <a:off x="4316362" y="3305324"/>
            <a:ext cx="1240085" cy="665011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pPr marL="8467" marR="3387" indent="1270" algn="ctr">
              <a:spcBef>
                <a:spcPts val="67"/>
              </a:spcBef>
            </a:pPr>
            <a:r>
              <a:rPr lang="en-US" sz="2133" b="1" spc="-4" dirty="0" err="1">
                <a:latin typeface="Arial" pitchFamily="34" charset="0"/>
                <a:ea typeface="Verdana" panose="020B0604030504040204" pitchFamily="34" charset="0"/>
                <a:cs typeface="Arial" pitchFamily="34" charset="0"/>
              </a:rPr>
              <a:t>Topshiriq</a:t>
            </a:r>
            <a:r>
              <a:rPr lang="en-US" sz="2133" b="1" spc="-4" dirty="0">
                <a:latin typeface="Arial" pitchFamily="34" charset="0"/>
                <a:ea typeface="Verdana" panose="020B0604030504040204" pitchFamily="34" charset="0"/>
                <a:cs typeface="Arial" pitchFamily="34" charset="0"/>
              </a:rPr>
              <a:t> </a:t>
            </a:r>
            <a:r>
              <a:rPr lang="en-US" sz="2133" b="1" spc="-4" dirty="0" err="1">
                <a:latin typeface="Arial" pitchFamily="34" charset="0"/>
                <a:ea typeface="Verdana" panose="020B0604030504040204" pitchFamily="34" charset="0"/>
                <a:cs typeface="Arial" pitchFamily="34" charset="0"/>
              </a:rPr>
              <a:t>turllari</a:t>
            </a:r>
            <a:endParaRPr sz="2133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813083" y="1400946"/>
            <a:ext cx="1671320" cy="295872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r>
              <a:rPr lang="en-US" sz="1867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Ijodiy</a:t>
            </a:r>
            <a:r>
              <a:rPr lang="en-US" sz="1867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67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ish</a:t>
            </a:r>
            <a:endParaRPr lang="en-US" sz="1867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FF7C8BD4-F57E-4D26-AA86-C9860ED3C77C}"/>
              </a:ext>
            </a:extLst>
          </p:cNvPr>
          <p:cNvSpPr/>
          <p:nvPr/>
        </p:nvSpPr>
        <p:spPr>
          <a:xfrm>
            <a:off x="6676665" y="3970463"/>
            <a:ext cx="1367682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67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Yozma</a:t>
            </a:r>
            <a:r>
              <a:rPr lang="en-US" sz="1867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67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ish</a:t>
            </a:r>
            <a:endParaRPr lang="en-US" sz="1867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Graphic 2">
            <a:extLst>
              <a:ext uri="{FF2B5EF4-FFF2-40B4-BE49-F238E27FC236}">
                <a16:creationId xmlns:a16="http://schemas.microsoft.com/office/drawing/2014/main" id="{0E4B597F-9D8F-4746-A3F5-693BE5BCFF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12520"/>
            <a:ext cx="8128000" cy="612826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632B75BC-9C52-4087-A5D7-083231338CE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2A0E738F-9848-40BB-8DAF-1F612F0194A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88C3871D-EE05-4AC6-93CB-402A974B5C0F}"/>
              </a:ext>
            </a:extLst>
          </p:cNvPr>
          <p:cNvGrpSpPr/>
          <p:nvPr/>
        </p:nvGrpSpPr>
        <p:grpSpPr>
          <a:xfrm>
            <a:off x="3068736" y="1379765"/>
            <a:ext cx="1990528" cy="1990528"/>
            <a:chOff x="4603104" y="2002974"/>
            <a:chExt cx="2985792" cy="298579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89C7CE0E-1581-4E25-A2E6-955F9DFC7F42}"/>
                </a:ext>
              </a:extLst>
            </p:cNvPr>
            <p:cNvSpPr/>
            <p:nvPr/>
          </p:nvSpPr>
          <p:spPr>
            <a:xfrm>
              <a:off x="4603104" y="2002974"/>
              <a:ext cx="2985792" cy="2985792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 Narrow" panose="020B0606020202030204" pitchFamily="34" charset="0"/>
                <a:cs typeface="Arial" pitchFamily="34" charset="0"/>
              </a:endParaRP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1BC47695-666B-4840-8216-E3F0A5621415}"/>
                </a:ext>
              </a:extLst>
            </p:cNvPr>
            <p:cNvSpPr/>
            <p:nvPr/>
          </p:nvSpPr>
          <p:spPr>
            <a:xfrm>
              <a:off x="4823927" y="2223797"/>
              <a:ext cx="2544146" cy="254414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 Narrow" panose="020B0606020202030204" pitchFamily="34" charset="0"/>
                <a:cs typeface="Arial" pitchFamily="34" charset="0"/>
              </a:endParaRP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B63A9875-2E9C-4E93-B491-65A278627656}"/>
                </a:ext>
              </a:extLst>
            </p:cNvPr>
            <p:cNvSpPr/>
            <p:nvPr/>
          </p:nvSpPr>
          <p:spPr>
            <a:xfrm>
              <a:off x="5044751" y="2444621"/>
              <a:ext cx="2323322" cy="210249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uz-Latn-UZ" sz="1467" b="1" cap="all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 Narrow" panose="020B0606020202030204" pitchFamily="34" charset="0"/>
                  <a:cs typeface="Arial" pitchFamily="34" charset="0"/>
                </a:rPr>
                <a:t>baholash</a:t>
              </a:r>
              <a:endParaRPr lang="en-US" sz="1467" b="1" cap="all" dirty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Arial" pitchFamily="34" charset="0"/>
              </a:endParaRPr>
            </a:p>
          </p:txBody>
        </p:sp>
      </p:grp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473EA9D6-F5DD-4F0E-B75A-6C52A060215D}"/>
              </a:ext>
            </a:extLst>
          </p:cNvPr>
          <p:cNvSpPr/>
          <p:nvPr/>
        </p:nvSpPr>
        <p:spPr>
          <a:xfrm>
            <a:off x="5677158" y="1734067"/>
            <a:ext cx="2227977" cy="201344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800"/>
              </a:spcAft>
            </a:pPr>
            <a:endParaRPr lang="en-US" sz="1867" b="1" cap="all" noProof="1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pPr lvl="0" algn="ctr"/>
            <a:r>
              <a:rPr lang="uz-Latn-UZ" sz="1867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  <a:cs typeface="Arial" pitchFamily="34" charset="0"/>
              </a:rPr>
              <a:t>Summativ</a:t>
            </a:r>
            <a:r>
              <a:rPr lang="en-US" sz="1867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  <a:cs typeface="Arial" pitchFamily="34" charset="0"/>
              </a:rPr>
              <a:t>baho</a:t>
            </a:r>
            <a:endParaRPr lang="en-US" sz="1867" b="1" i="1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pPr lvl="0" algn="ctr"/>
            <a:r>
              <a:rPr lang="en-US" sz="1867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sinash</a:t>
            </a:r>
            <a:r>
              <a:rPr lang="en-US" sz="1867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uchun</a:t>
            </a:r>
            <a:r>
              <a:rPr lang="en-US" sz="1867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;</a:t>
            </a:r>
          </a:p>
          <a:p>
            <a:pPr algn="ctr"/>
            <a:r>
              <a:rPr lang="en-US" sz="1867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natijani</a:t>
            </a:r>
            <a:r>
              <a:rPr lang="en-US" sz="1867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baholaydi</a:t>
            </a:r>
            <a:r>
              <a:rPr lang="en-US" sz="1867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.</a:t>
            </a:r>
            <a:endParaRPr lang="uz-Latn-UZ" sz="1867" b="1" dirty="0">
              <a:solidFill>
                <a:srgbClr val="002060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pPr lvl="0" algn="ctr"/>
            <a:r>
              <a:rPr lang="uz-Latn-UZ" sz="16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endParaRPr lang="ru-RU" sz="1867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9A01566-3682-4514-8BA9-5C969AA25260}"/>
              </a:ext>
            </a:extLst>
          </p:cNvPr>
          <p:cNvSpPr/>
          <p:nvPr/>
        </p:nvSpPr>
        <p:spPr>
          <a:xfrm>
            <a:off x="460313" y="818783"/>
            <a:ext cx="1990528" cy="1922009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uz-Latn-UZ" sz="1867" b="1" i="1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  <a:cs typeface="Arial" pitchFamily="34" charset="0"/>
              </a:rPr>
              <a:t>Formativ </a:t>
            </a:r>
            <a:r>
              <a:rPr lang="en-US" sz="1867" b="1" i="1" dirty="0" err="1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  <a:cs typeface="Arial" pitchFamily="34" charset="0"/>
              </a:rPr>
              <a:t>baho</a:t>
            </a:r>
            <a:r>
              <a:rPr lang="ru-RU" sz="1867" b="1" i="1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yo‘naltirish</a:t>
            </a:r>
            <a:r>
              <a:rPr lang="en-US" sz="1867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uchun</a:t>
            </a:r>
            <a:r>
              <a:rPr lang="en-US" sz="1867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;</a:t>
            </a:r>
          </a:p>
          <a:p>
            <a:pPr algn="ctr"/>
            <a:r>
              <a:rPr lang="en-US" sz="1867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jarayonni</a:t>
            </a:r>
            <a:r>
              <a:rPr lang="en-US" sz="1867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baholaydi</a:t>
            </a:r>
            <a:r>
              <a:rPr lang="en-US" sz="1867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.</a:t>
            </a:r>
            <a:endParaRPr lang="ru-RU" sz="1867" b="1" dirty="0">
              <a:solidFill>
                <a:srgbClr val="002060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pPr algn="ctr"/>
            <a:endParaRPr lang="ru-RU" sz="2133" b="1" dirty="0">
              <a:solidFill>
                <a:srgbClr val="002060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pPr lvl="0" algn="ctr"/>
            <a:endParaRPr lang="ru-RU" sz="2133" dirty="0">
              <a:solidFill>
                <a:schemeClr val="accent6">
                  <a:lumMod val="75000"/>
                </a:schemeClr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EFA99CC0-8977-4884-8396-862D80849840}"/>
              </a:ext>
            </a:extLst>
          </p:cNvPr>
          <p:cNvSpPr/>
          <p:nvPr/>
        </p:nvSpPr>
        <p:spPr>
          <a:xfrm>
            <a:off x="1834133" y="2188175"/>
            <a:ext cx="1532097" cy="825241"/>
          </a:xfrm>
          <a:prstGeom prst="rightArrow">
            <a:avLst>
              <a:gd name="adj1" fmla="val 50000"/>
              <a:gd name="adj2" fmla="val 87333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en-US" b="1" cap="all" dirty="0"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14" name="Arrow: Left 13">
            <a:extLst>
              <a:ext uri="{FF2B5EF4-FFF2-40B4-BE49-F238E27FC236}">
                <a16:creationId xmlns:a16="http://schemas.microsoft.com/office/drawing/2014/main" id="{6A722123-C235-4401-AB20-B0293AAE8834}"/>
              </a:ext>
            </a:extLst>
          </p:cNvPr>
          <p:cNvSpPr/>
          <p:nvPr/>
        </p:nvSpPr>
        <p:spPr>
          <a:xfrm>
            <a:off x="4399954" y="1507489"/>
            <a:ext cx="1530096" cy="822960"/>
          </a:xfrm>
          <a:prstGeom prst="leftArrow">
            <a:avLst>
              <a:gd name="adj1" fmla="val 50000"/>
              <a:gd name="adj2" fmla="val 8779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30480" rIns="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b="1" cap="all" dirty="0"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  <p:pic>
        <p:nvPicPr>
          <p:cNvPr id="15" name="Graphic 2">
            <a:extLst>
              <a:ext uri="{FF2B5EF4-FFF2-40B4-BE49-F238E27FC236}">
                <a16:creationId xmlns:a16="http://schemas.microsoft.com/office/drawing/2014/main" id="{B5B16113-C29B-4A5C-8725-F92CD96D96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12520"/>
            <a:ext cx="8128000" cy="612826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F9365E56-BC41-4B6C-AA8B-E440471222E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7BFEB1A1-247C-4CD0-B67C-2C091E5B6BE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0278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230924" y="293077"/>
            <a:ext cx="2262553" cy="550985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FORMATIV</a:t>
            </a:r>
            <a:endParaRPr lang="ru-RU" sz="2400" b="1" dirty="0">
              <a:solidFill>
                <a:srgbClr val="002060"/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275016" y="293076"/>
            <a:ext cx="2356337" cy="550985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SUMMATIV</a:t>
            </a:r>
            <a:endParaRPr lang="ru-RU" sz="2400" b="1" dirty="0">
              <a:solidFill>
                <a:srgbClr val="002060"/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230923" y="1108277"/>
            <a:ext cx="2315307" cy="53738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Ta’lim</a:t>
            </a:r>
            <a:r>
              <a:rPr lang="en-US" sz="1333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berishda</a:t>
            </a:r>
            <a:r>
              <a:rPr lang="en-US" sz="1333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qo‘llaniladi</a:t>
            </a:r>
            <a:endParaRPr lang="ru-RU" sz="1333" b="1" dirty="0"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375638" y="3522032"/>
            <a:ext cx="2315307" cy="53738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Yakuniy</a:t>
            </a:r>
            <a:r>
              <a:rPr lang="en-US" sz="1333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natija</a:t>
            </a:r>
            <a:r>
              <a:rPr lang="en-US" sz="1333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uchun</a:t>
            </a:r>
            <a:r>
              <a:rPr lang="en-US" sz="1333" b="1" dirty="0">
                <a:latin typeface="Arial Narrow" panose="020B0606020202030204" pitchFamily="34" charset="0"/>
                <a:cs typeface="Arial" pitchFamily="34" charset="0"/>
              </a:rPr>
              <a:t>  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qo‘yiladi</a:t>
            </a:r>
            <a:endParaRPr lang="ru-RU" sz="1333" b="1" dirty="0"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375638" y="2752035"/>
            <a:ext cx="2315307" cy="53738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Qayta</a:t>
            </a:r>
            <a:r>
              <a:rPr lang="en-US" sz="1333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aloqa</a:t>
            </a:r>
            <a:r>
              <a:rPr lang="en-US" sz="1333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zarur</a:t>
            </a:r>
            <a:r>
              <a:rPr lang="en-US" sz="1333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emas</a:t>
            </a:r>
            <a:endParaRPr lang="ru-RU" sz="1333" b="1" dirty="0"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366847" y="1860064"/>
            <a:ext cx="2315307" cy="53738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Olingan</a:t>
            </a:r>
            <a:r>
              <a:rPr lang="en-US" sz="1333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bilimlarni</a:t>
            </a:r>
            <a:r>
              <a:rPr lang="en-US" sz="1333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qo‘llashni</a:t>
            </a:r>
            <a:r>
              <a:rPr lang="en-US" sz="1333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baholaydi</a:t>
            </a:r>
            <a:endParaRPr lang="ru-RU" sz="1333" b="1" dirty="0"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316046" y="1057032"/>
            <a:ext cx="2315307" cy="53738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Ta’lim</a:t>
            </a:r>
            <a:r>
              <a:rPr lang="en-US" sz="1333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berilgandan</a:t>
            </a:r>
            <a:r>
              <a:rPr lang="en-US" sz="1333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so‘ng</a:t>
            </a:r>
            <a:r>
              <a:rPr lang="en-US" sz="1333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qo‘llaniladi</a:t>
            </a:r>
            <a:endParaRPr lang="ru-RU" sz="1333" b="1" dirty="0"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230924" y="1893928"/>
            <a:ext cx="2315307" cy="53738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Amaliy</a:t>
            </a:r>
            <a:r>
              <a:rPr lang="en-US" sz="1333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bilimlarni</a:t>
            </a:r>
            <a:r>
              <a:rPr lang="en-US" sz="1333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baholaydi</a:t>
            </a:r>
            <a:endParaRPr lang="ru-RU" sz="1333" b="1" dirty="0"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230924" y="2751257"/>
            <a:ext cx="2315307" cy="53738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Ta’limni</a:t>
            </a:r>
            <a:r>
              <a:rPr lang="en-US" sz="1333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korr</a:t>
            </a:r>
            <a:r>
              <a:rPr lang="uz-Latn-UZ" sz="1333" b="1" dirty="0">
                <a:latin typeface="Arial Narrow" panose="020B0606020202030204" pitchFamily="34" charset="0"/>
                <a:cs typeface="Arial" pitchFamily="34" charset="0"/>
              </a:rPr>
              <a:t>e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ksiyalash</a:t>
            </a:r>
            <a:r>
              <a:rPr lang="en-US" sz="1333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uchun</a:t>
            </a:r>
            <a:r>
              <a:rPr lang="en-US" sz="1333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qayta</a:t>
            </a:r>
            <a:r>
              <a:rPr lang="en-US" sz="1333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aloqa</a:t>
            </a:r>
            <a:r>
              <a:rPr lang="en-US" sz="1333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zarur</a:t>
            </a:r>
            <a:endParaRPr lang="ru-RU" sz="1333" b="1" dirty="0"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230924" y="3522032"/>
            <a:ext cx="2315307" cy="53738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Sinov</a:t>
            </a:r>
            <a:r>
              <a:rPr lang="en-US" sz="1333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natijalariga</a:t>
            </a:r>
            <a:r>
              <a:rPr lang="en-US" sz="1333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ta’sir</a:t>
            </a:r>
            <a:r>
              <a:rPr lang="en-US" sz="1333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333" b="1" dirty="0" err="1">
                <a:latin typeface="Arial Narrow" panose="020B0606020202030204" pitchFamily="34" charset="0"/>
                <a:cs typeface="Arial" pitchFamily="34" charset="0"/>
              </a:rPr>
              <a:t>qilmaydi</a:t>
            </a:r>
            <a:endParaRPr lang="ru-RU" sz="1333" b="1" dirty="0"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2" name="Стрелка вниз 1"/>
          <p:cNvSpPr/>
          <p:nvPr/>
        </p:nvSpPr>
        <p:spPr>
          <a:xfrm>
            <a:off x="2162907" y="879353"/>
            <a:ext cx="228600" cy="212970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15" name="Стрелка вниз 14"/>
          <p:cNvSpPr/>
          <p:nvPr/>
        </p:nvSpPr>
        <p:spPr>
          <a:xfrm>
            <a:off x="2130668" y="1680958"/>
            <a:ext cx="228600" cy="212970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333" b="1"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16" name="Стрелка вниз 15"/>
          <p:cNvSpPr/>
          <p:nvPr/>
        </p:nvSpPr>
        <p:spPr>
          <a:xfrm>
            <a:off x="2130668" y="2484802"/>
            <a:ext cx="228600" cy="212970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333" b="1"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17" name="Стрелка вниз 16"/>
          <p:cNvSpPr/>
          <p:nvPr/>
        </p:nvSpPr>
        <p:spPr>
          <a:xfrm>
            <a:off x="2127737" y="3306714"/>
            <a:ext cx="228600" cy="212970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333" b="1"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18" name="Стрелка вниз 17"/>
          <p:cNvSpPr/>
          <p:nvPr/>
        </p:nvSpPr>
        <p:spPr>
          <a:xfrm>
            <a:off x="5344744" y="856093"/>
            <a:ext cx="228600" cy="212970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19" name="Стрелка вниз 18"/>
          <p:cNvSpPr/>
          <p:nvPr/>
        </p:nvSpPr>
        <p:spPr>
          <a:xfrm>
            <a:off x="5361351" y="1635235"/>
            <a:ext cx="228600" cy="212970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333" b="1"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20" name="Стрелка вниз 19"/>
          <p:cNvSpPr/>
          <p:nvPr/>
        </p:nvSpPr>
        <p:spPr>
          <a:xfrm>
            <a:off x="5338884" y="2491906"/>
            <a:ext cx="228600" cy="212970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333" b="1"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21" name="Стрелка вниз 20"/>
          <p:cNvSpPr/>
          <p:nvPr/>
        </p:nvSpPr>
        <p:spPr>
          <a:xfrm>
            <a:off x="5359399" y="3301283"/>
            <a:ext cx="228600" cy="212970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333" b="1">
              <a:latin typeface="Arial Narrow" panose="020B060602020203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8606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603980298"/>
              </p:ext>
            </p:extLst>
          </p:nvPr>
        </p:nvGraphicFramePr>
        <p:xfrm>
          <a:off x="659477" y="504305"/>
          <a:ext cx="7259781" cy="3640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6E44BE2-CB71-46B8-94F1-92217A0AA8D3}"/>
              </a:ext>
            </a:extLst>
          </p:cNvPr>
          <p:cNvSpPr/>
          <p:nvPr/>
        </p:nvSpPr>
        <p:spPr>
          <a:xfrm>
            <a:off x="2006600" y="762000"/>
            <a:ext cx="4923143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67" dirty="0" err="1">
                <a:latin typeface="Arial Narrow" panose="020B0606020202030204" pitchFamily="34" charset="0"/>
              </a:rPr>
              <a:t>Nima</a:t>
            </a:r>
            <a:r>
              <a:rPr lang="en-US" sz="1867" dirty="0">
                <a:latin typeface="Arial Narrow" panose="020B0606020202030204" pitchFamily="34" charset="0"/>
              </a:rPr>
              <a:t> </a:t>
            </a:r>
            <a:r>
              <a:rPr lang="en-US" sz="1867" dirty="0" err="1">
                <a:latin typeface="Arial Narrow" panose="020B0606020202030204" pitchFamily="34" charset="0"/>
              </a:rPr>
              <a:t>uchun</a:t>
            </a:r>
            <a:r>
              <a:rPr lang="en-US" sz="1867" dirty="0">
                <a:latin typeface="Arial Narrow" panose="020B0606020202030204" pitchFamily="34" charset="0"/>
              </a:rPr>
              <a:t> </a:t>
            </a:r>
            <a:r>
              <a:rPr lang="en-US" sz="1867" dirty="0" err="1">
                <a:latin typeface="Arial Narrow" panose="020B0606020202030204" pitchFamily="34" charset="0"/>
              </a:rPr>
              <a:t>formativ</a:t>
            </a:r>
            <a:r>
              <a:rPr lang="en-US" sz="1867" dirty="0">
                <a:latin typeface="Arial Narrow" panose="020B0606020202030204" pitchFamily="34" charset="0"/>
              </a:rPr>
              <a:t> </a:t>
            </a:r>
            <a:r>
              <a:rPr lang="en-US" sz="1867" dirty="0" err="1">
                <a:latin typeface="Arial Narrow" panose="020B0606020202030204" pitchFamily="34" charset="0"/>
              </a:rPr>
              <a:t>baholashda</a:t>
            </a:r>
            <a:r>
              <a:rPr lang="en-US" sz="1867" dirty="0">
                <a:latin typeface="Arial Narrow" panose="020B0606020202030204" pitchFamily="34" charset="0"/>
              </a:rPr>
              <a:t> </a:t>
            </a:r>
            <a:r>
              <a:rPr lang="en-US" sz="1867" dirty="0" err="1">
                <a:latin typeface="Arial Narrow" panose="020B0606020202030204" pitchFamily="34" charset="0"/>
              </a:rPr>
              <a:t>qayta</a:t>
            </a:r>
            <a:r>
              <a:rPr lang="en-US" sz="1867" dirty="0">
                <a:latin typeface="Arial Narrow" panose="020B0606020202030204" pitchFamily="34" charset="0"/>
              </a:rPr>
              <a:t> </a:t>
            </a:r>
            <a:r>
              <a:rPr lang="en-US" sz="1867" dirty="0" err="1">
                <a:latin typeface="Arial Narrow" panose="020B0606020202030204" pitchFamily="34" charset="0"/>
              </a:rPr>
              <a:t>aloqa</a:t>
            </a:r>
            <a:r>
              <a:rPr lang="en-US" sz="1867" dirty="0">
                <a:latin typeface="Arial Narrow" panose="020B0606020202030204" pitchFamily="34" charset="0"/>
              </a:rPr>
              <a:t> </a:t>
            </a:r>
            <a:r>
              <a:rPr lang="en-US" sz="1867" dirty="0" err="1">
                <a:latin typeface="Arial Narrow" panose="020B0606020202030204" pitchFamily="34" charset="0"/>
              </a:rPr>
              <a:t>muhim</a:t>
            </a:r>
            <a:r>
              <a:rPr lang="en-US" sz="1867" dirty="0">
                <a:latin typeface="Arial Narrow" panose="020B0606020202030204" pitchFamily="34" charset="0"/>
              </a:rPr>
              <a:t>? </a:t>
            </a:r>
            <a:endParaRPr lang="ru-RU" sz="1867" dirty="0">
              <a:latin typeface="Arial Narrow" panose="020B060602020203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36189C3-2594-4760-9D79-2528D087A8F1}"/>
              </a:ext>
            </a:extLst>
          </p:cNvPr>
          <p:cNvSpPr/>
          <p:nvPr/>
        </p:nvSpPr>
        <p:spPr>
          <a:xfrm>
            <a:off x="2606352" y="3856653"/>
            <a:ext cx="5401091" cy="379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67" dirty="0" err="1">
                <a:latin typeface="Arial Narrow" panose="020B0606020202030204" pitchFamily="34" charset="0"/>
              </a:rPr>
              <a:t>Nima</a:t>
            </a:r>
            <a:r>
              <a:rPr lang="en-US" sz="1867" dirty="0">
                <a:latin typeface="Arial Narrow" panose="020B0606020202030204" pitchFamily="34" charset="0"/>
              </a:rPr>
              <a:t> </a:t>
            </a:r>
            <a:r>
              <a:rPr lang="en-US" sz="1867" dirty="0" err="1">
                <a:latin typeface="Arial Narrow" panose="020B0606020202030204" pitchFamily="34" charset="0"/>
              </a:rPr>
              <a:t>uchun</a:t>
            </a:r>
            <a:r>
              <a:rPr lang="en-US" sz="1867" dirty="0">
                <a:latin typeface="Arial Narrow" panose="020B0606020202030204" pitchFamily="34" charset="0"/>
              </a:rPr>
              <a:t> </a:t>
            </a:r>
            <a:r>
              <a:rPr lang="en-US" sz="1867" dirty="0" err="1">
                <a:latin typeface="Arial Narrow" panose="020B0606020202030204" pitchFamily="34" charset="0"/>
              </a:rPr>
              <a:t>summativ</a:t>
            </a:r>
            <a:r>
              <a:rPr lang="en-US" sz="1867" dirty="0">
                <a:latin typeface="Arial Narrow" panose="020B0606020202030204" pitchFamily="34" charset="0"/>
              </a:rPr>
              <a:t> </a:t>
            </a:r>
            <a:r>
              <a:rPr lang="en-US" sz="1867" dirty="0" err="1">
                <a:latin typeface="Arial Narrow" panose="020B0606020202030204" pitchFamily="34" charset="0"/>
              </a:rPr>
              <a:t>baholashda</a:t>
            </a:r>
            <a:r>
              <a:rPr lang="en-US" sz="1867" dirty="0">
                <a:latin typeface="Arial Narrow" panose="020B0606020202030204" pitchFamily="34" charset="0"/>
              </a:rPr>
              <a:t> </a:t>
            </a:r>
            <a:r>
              <a:rPr lang="en-US" sz="1867" dirty="0" err="1">
                <a:latin typeface="Arial Narrow" panose="020B0606020202030204" pitchFamily="34" charset="0"/>
              </a:rPr>
              <a:t>natijaning</a:t>
            </a:r>
            <a:r>
              <a:rPr lang="en-US" sz="1867" dirty="0">
                <a:latin typeface="Arial Narrow" panose="020B0606020202030204" pitchFamily="34" charset="0"/>
              </a:rPr>
              <a:t> </a:t>
            </a:r>
            <a:r>
              <a:rPr lang="en-US" sz="1867" dirty="0" err="1">
                <a:latin typeface="Arial Narrow" panose="020B0606020202030204" pitchFamily="34" charset="0"/>
              </a:rPr>
              <a:t>bali</a:t>
            </a:r>
            <a:r>
              <a:rPr lang="en-US" sz="1867" dirty="0">
                <a:latin typeface="Arial Narrow" panose="020B0606020202030204" pitchFamily="34" charset="0"/>
              </a:rPr>
              <a:t> </a:t>
            </a:r>
            <a:r>
              <a:rPr lang="en-US" sz="1867" dirty="0" err="1">
                <a:latin typeface="Arial Narrow" panose="020B0606020202030204" pitchFamily="34" charset="0"/>
              </a:rPr>
              <a:t>muhim</a:t>
            </a:r>
            <a:r>
              <a:rPr lang="en-US" sz="1867" dirty="0">
                <a:latin typeface="Arial Narrow" panose="020B0606020202030204" pitchFamily="34" charset="0"/>
              </a:rPr>
              <a:t>? </a:t>
            </a:r>
            <a:endParaRPr lang="ru-RU" sz="1867" dirty="0">
              <a:latin typeface="Arial Narrow" panose="020B0606020202030204" pitchFamily="34" charset="0"/>
            </a:endParaRPr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id="{F7C31C6B-A4DF-4D77-84F9-9EAF1846918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12520"/>
            <a:ext cx="8128000" cy="61282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1FAFD9D-FB46-470B-942A-0EE5C6B811D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AE51C12-6DB3-48DA-A475-9D59AC9C713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5206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200" y="1073855"/>
            <a:ext cx="4054263" cy="993243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pPr marL="8467" marR="3387">
              <a:spcBef>
                <a:spcPts val="67"/>
              </a:spcBef>
            </a:pPr>
            <a:r>
              <a:rPr sz="2133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Baholash</a:t>
            </a:r>
            <a:r>
              <a:rPr sz="2133" spc="-37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133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uning</a:t>
            </a:r>
            <a:r>
              <a:rPr sz="2133" spc="-5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133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mohiyatidan</a:t>
            </a:r>
            <a:r>
              <a:rPr sz="2133" spc="-23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133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kelib</a:t>
            </a:r>
            <a:r>
              <a:rPr sz="2133" spc="-43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133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chiqib</a:t>
            </a:r>
            <a:r>
              <a:rPr sz="2133" spc="-43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133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sz="2133" b="1" spc="-6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133" b="1" spc="-17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xil </a:t>
            </a:r>
            <a:r>
              <a:rPr sz="2133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shaklda</a:t>
            </a:r>
            <a:r>
              <a:rPr sz="2133" spc="-76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133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o‘tkazilishi</a:t>
            </a:r>
            <a:r>
              <a:rPr sz="2133" spc="-57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133" spc="-7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mumkin:</a:t>
            </a:r>
            <a:endParaRPr sz="2133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54829" y="2389294"/>
            <a:ext cx="4166332" cy="1108851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pPr marL="16511">
              <a:spcBef>
                <a:spcPts val="67"/>
              </a:spcBef>
            </a:pPr>
            <a:r>
              <a:rPr sz="1600" b="1" spc="-7" dirty="0">
                <a:solidFill>
                  <a:srgbClr val="001F5F"/>
                </a:solidFill>
                <a:latin typeface="Arial" pitchFamily="34" charset="0"/>
                <a:cs typeface="Arial" pitchFamily="34" charset="0"/>
              </a:rPr>
              <a:t>MEZONGA</a:t>
            </a:r>
            <a:r>
              <a:rPr sz="1600" b="1" spc="-107" dirty="0">
                <a:solidFill>
                  <a:srgbClr val="001F5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spc="-107" dirty="0">
                <a:solidFill>
                  <a:srgbClr val="001F5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1600" b="1" dirty="0">
                <a:solidFill>
                  <a:srgbClr val="001F5F"/>
                </a:solidFill>
                <a:latin typeface="Arial" pitchFamily="34" charset="0"/>
                <a:cs typeface="Arial" pitchFamily="34" charset="0"/>
              </a:rPr>
              <a:t>ASOSLANGAN</a:t>
            </a:r>
            <a:r>
              <a:rPr sz="1600" b="1" spc="-63" dirty="0">
                <a:solidFill>
                  <a:srgbClr val="001F5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1600" b="1" spc="-7" dirty="0">
                <a:solidFill>
                  <a:srgbClr val="001F5F"/>
                </a:solidFill>
                <a:latin typeface="Arial" pitchFamily="34" charset="0"/>
                <a:cs typeface="Arial" pitchFamily="34" charset="0"/>
              </a:rPr>
              <a:t>BAHOLASH</a:t>
            </a:r>
            <a:endParaRPr sz="1600" b="1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00000"/>
              </a:lnSpc>
            </a:pPr>
            <a:endParaRPr sz="1600" b="1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947"/>
              </a:spcBef>
            </a:pPr>
            <a:endParaRPr sz="1600" b="1" dirty="0">
              <a:latin typeface="Arial" pitchFamily="34" charset="0"/>
              <a:cs typeface="Arial" pitchFamily="34" charset="0"/>
            </a:endParaRPr>
          </a:p>
          <a:p>
            <a:pPr marL="8467"/>
            <a:r>
              <a:rPr sz="1600" b="1" spc="-7" dirty="0">
                <a:solidFill>
                  <a:srgbClr val="001F5F"/>
                </a:solidFill>
                <a:latin typeface="Arial" pitchFamily="34" charset="0"/>
                <a:cs typeface="Arial" pitchFamily="34" charset="0"/>
              </a:rPr>
              <a:t>MEYORGA</a:t>
            </a:r>
            <a:r>
              <a:rPr sz="1600" b="1" spc="-107" dirty="0">
                <a:solidFill>
                  <a:srgbClr val="001F5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spc="-107" dirty="0">
                <a:solidFill>
                  <a:srgbClr val="001F5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1600" b="1" dirty="0">
                <a:solidFill>
                  <a:srgbClr val="001F5F"/>
                </a:solidFill>
                <a:latin typeface="Arial" pitchFamily="34" charset="0"/>
                <a:cs typeface="Arial" pitchFamily="34" charset="0"/>
              </a:rPr>
              <a:t>ASOSLANGAN</a:t>
            </a:r>
            <a:r>
              <a:rPr sz="1600" b="1" spc="-57" dirty="0">
                <a:solidFill>
                  <a:srgbClr val="001F5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1600" b="1" spc="-7" dirty="0">
                <a:solidFill>
                  <a:srgbClr val="001F5F"/>
                </a:solidFill>
                <a:latin typeface="Arial" pitchFamily="34" charset="0"/>
                <a:cs typeface="Arial" pitchFamily="34" charset="0"/>
              </a:rPr>
              <a:t>BAHOLASH</a:t>
            </a:r>
            <a:endParaRPr sz="1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79847" y="1"/>
            <a:ext cx="3248152" cy="4571999"/>
          </a:xfrm>
          <a:prstGeom prst="rect">
            <a:avLst/>
          </a:prstGeom>
        </p:spPr>
      </p:pic>
      <p:pic>
        <p:nvPicPr>
          <p:cNvPr id="5" name="Graphic 2">
            <a:extLst>
              <a:ext uri="{FF2B5EF4-FFF2-40B4-BE49-F238E27FC236}">
                <a16:creationId xmlns:a16="http://schemas.microsoft.com/office/drawing/2014/main" id="{24C5EB69-104D-4CE4-B727-B3F107D4E7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12520"/>
            <a:ext cx="8128000" cy="61282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14FDBD7-348C-4621-BCB4-4F8BCD14591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412280E-5DBC-49D8-A1FF-20C3FA83065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2488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1600" y="1447800"/>
            <a:ext cx="4183691" cy="2108889"/>
          </a:xfrm>
          <a:prstGeom prst="rect">
            <a:avLst/>
          </a:prstGeom>
        </p:spPr>
        <p:txBody>
          <a:bodyPr vert="horz" wrap="square" lIns="0" tIns="8043" rIns="0" bIns="0" rtlCol="0">
            <a:spAutoFit/>
          </a:bodyPr>
          <a:lstStyle/>
          <a:p>
            <a:pPr marL="8467" marR="3387" indent="-12701" algn="ctr">
              <a:lnSpc>
                <a:spcPct val="150000"/>
              </a:lnSpc>
              <a:spcBef>
                <a:spcPts val="63"/>
              </a:spcBef>
            </a:pPr>
            <a:r>
              <a:rPr lang="en-US" sz="1867" dirty="0" err="1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Mezonga</a:t>
            </a:r>
            <a:r>
              <a:rPr lang="en-US" sz="1867" dirty="0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dirty="0" err="1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asoslangan</a:t>
            </a:r>
            <a:r>
              <a:rPr lang="en-US" sz="1867" dirty="0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dirty="0" err="1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baholash</a:t>
            </a:r>
            <a:r>
              <a:rPr lang="en-US" sz="1867" dirty="0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dirty="0" err="1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tizimi</a:t>
            </a:r>
            <a:r>
              <a:rPr lang="en-US" sz="1867" dirty="0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dirty="0" err="1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aniq</a:t>
            </a:r>
            <a:r>
              <a:rPr lang="en-US" sz="1867" dirty="0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dirty="0" err="1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standart</a:t>
            </a:r>
            <a:r>
              <a:rPr lang="en-US" sz="1867" dirty="0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dirty="0" err="1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en-US" sz="1867" dirty="0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dirty="0" err="1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taʻlimiy</a:t>
            </a:r>
            <a:r>
              <a:rPr lang="en-US" sz="1867" dirty="0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dirty="0" err="1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maqsadlarga</a:t>
            </a:r>
            <a:r>
              <a:rPr lang="en-US" sz="1867" dirty="0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dirty="0" err="1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asoslangan</a:t>
            </a:r>
            <a:r>
              <a:rPr lang="en-US" sz="1867" dirty="0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dirty="0" err="1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topshiriqlar</a:t>
            </a:r>
            <a:r>
              <a:rPr lang="en-US" sz="1867" dirty="0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dirty="0" err="1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yordamida</a:t>
            </a:r>
            <a:r>
              <a:rPr lang="en-US" sz="1867" dirty="0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dirty="0" err="1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oʻquvchilarning</a:t>
            </a:r>
            <a:r>
              <a:rPr lang="en-US" sz="1867" dirty="0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dirty="0" err="1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bilim</a:t>
            </a:r>
            <a:r>
              <a:rPr lang="en-US" sz="1867" dirty="0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dirty="0" err="1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en-US" sz="1867" dirty="0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dirty="0" err="1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koʻnikmalarini</a:t>
            </a:r>
            <a:r>
              <a:rPr lang="en-US" sz="1867" dirty="0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dirty="0" err="1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baholab</a:t>
            </a:r>
            <a:r>
              <a:rPr lang="en-US" sz="1867" dirty="0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, </a:t>
            </a:r>
            <a:r>
              <a:rPr lang="en-US" sz="1867" dirty="0" err="1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ularda</a:t>
            </a:r>
            <a:r>
              <a:rPr lang="en-US" sz="1867" dirty="0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dirty="0" err="1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mustaqil</a:t>
            </a:r>
            <a:r>
              <a:rPr lang="en-US" sz="1867" dirty="0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dirty="0" err="1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fikr</a:t>
            </a:r>
            <a:r>
              <a:rPr lang="en-US" sz="1867" dirty="0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dirty="0" err="1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yuritish</a:t>
            </a:r>
            <a:r>
              <a:rPr lang="en-US" sz="1867" dirty="0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, </a:t>
            </a:r>
            <a:r>
              <a:rPr lang="en-US" sz="1867" dirty="0" err="1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ijodiy</a:t>
            </a:r>
            <a:r>
              <a:rPr lang="en-US" sz="1867" dirty="0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dirty="0" err="1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yondashishga</a:t>
            </a:r>
            <a:r>
              <a:rPr lang="en-US" sz="1867" dirty="0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1867" dirty="0" err="1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chorlaydi</a:t>
            </a:r>
            <a:r>
              <a:rPr lang="en-US" sz="1867" dirty="0">
                <a:solidFill>
                  <a:schemeClr val="tx1"/>
                </a:solidFill>
                <a:latin typeface="Arial Narrow" panose="020B0606020202030204" pitchFamily="34" charset="0"/>
                <a:cs typeface="Arial" pitchFamily="34" charset="0"/>
              </a:rPr>
              <a:t>.</a:t>
            </a:r>
            <a:endParaRPr sz="1867" dirty="0">
              <a:solidFill>
                <a:schemeClr val="tx1"/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60671" y="0"/>
            <a:ext cx="3767328" cy="4571999"/>
          </a:xfrm>
          <a:prstGeom prst="rect">
            <a:avLst/>
          </a:prstGeom>
        </p:spPr>
      </p:pic>
      <p:pic>
        <p:nvPicPr>
          <p:cNvPr id="4" name="Graphic 2">
            <a:extLst>
              <a:ext uri="{FF2B5EF4-FFF2-40B4-BE49-F238E27FC236}">
                <a16:creationId xmlns:a16="http://schemas.microsoft.com/office/drawing/2014/main" id="{04A56C6A-3FC0-4D77-BDF5-9E549F8502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12520"/>
            <a:ext cx="8128000" cy="61282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BFAC2C3-FCFF-46A4-B84E-614935334B1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94BCDE3-3220-4903-A171-DB751D60227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9809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70" y="617491"/>
            <a:ext cx="7432786" cy="740119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uz-Latn-UZ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Oʻquvchining muvaffaqiyatlarini baholaymiz</a:t>
            </a:r>
            <a:endParaRPr lang="ru-RU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F3E324AA-9098-463D-9D23-3A3175AB71F4}"/>
              </a:ext>
            </a:extLst>
          </p:cNvPr>
          <p:cNvSpPr/>
          <p:nvPr/>
        </p:nvSpPr>
        <p:spPr bwMode="auto">
          <a:xfrm>
            <a:off x="2772230" y="3252084"/>
            <a:ext cx="954047" cy="911577"/>
          </a:xfrm>
          <a:prstGeom prst="rect">
            <a:avLst/>
          </a:prstGeom>
          <a:solidFill>
            <a:schemeClr val="tx2"/>
          </a:solidFill>
          <a:ln w="12700">
            <a:noFill/>
            <a:round/>
            <a:headEnd/>
            <a:tailEnd/>
          </a:ln>
          <a:scene3d>
            <a:camera prst="isometricTopUp">
              <a:rot lat="19334319" lon="18553889" rev="3806096"/>
            </a:camera>
            <a:lightRig rig="threePt" dir="t"/>
          </a:scene3d>
          <a:sp3d prstMaterial="matte">
            <a:bevelT w="0" h="355600"/>
            <a:bevelB w="0" h="0"/>
          </a:sp3d>
        </p:spPr>
        <p:txBody>
          <a:bodyPr rtlCol="0" anchor="ctr"/>
          <a:lstStyle/>
          <a:p>
            <a:pPr algn="ctr"/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8C14B19B-1B51-413F-A952-A538E880226C}"/>
              </a:ext>
            </a:extLst>
          </p:cNvPr>
          <p:cNvSpPr/>
          <p:nvPr/>
        </p:nvSpPr>
        <p:spPr bwMode="auto">
          <a:xfrm>
            <a:off x="3447697" y="2709872"/>
            <a:ext cx="954047" cy="911577"/>
          </a:xfrm>
          <a:prstGeom prst="rect">
            <a:avLst/>
          </a:prstGeom>
          <a:solidFill>
            <a:schemeClr val="accent6"/>
          </a:solidFill>
          <a:ln w="12700">
            <a:noFill/>
            <a:round/>
            <a:headEnd/>
            <a:tailEnd/>
          </a:ln>
          <a:scene3d>
            <a:camera prst="isometricTopUp">
              <a:rot lat="19334319" lon="18553889" rev="3806096"/>
            </a:camera>
            <a:lightRig rig="threePt" dir="t"/>
          </a:scene3d>
          <a:sp3d prstMaterial="matte">
            <a:bevelT w="0" h="355600"/>
            <a:bevelB w="0" h="0"/>
          </a:sp3d>
        </p:spPr>
        <p:txBody>
          <a:bodyPr rtlCol="0" anchor="ctr"/>
          <a:lstStyle/>
          <a:p>
            <a:pPr algn="ctr"/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BAA68AF9-4B2C-43F1-AF7C-AC1A74B9DE89}"/>
              </a:ext>
            </a:extLst>
          </p:cNvPr>
          <p:cNvSpPr/>
          <p:nvPr/>
        </p:nvSpPr>
        <p:spPr bwMode="auto">
          <a:xfrm>
            <a:off x="4123163" y="2167660"/>
            <a:ext cx="954047" cy="911577"/>
          </a:xfrm>
          <a:prstGeom prst="rect">
            <a:avLst/>
          </a:prstGeom>
          <a:solidFill>
            <a:schemeClr val="accent2"/>
          </a:solidFill>
          <a:ln w="12700">
            <a:noFill/>
            <a:round/>
            <a:headEnd/>
            <a:tailEnd/>
          </a:ln>
          <a:scene3d>
            <a:camera prst="isometricTopUp">
              <a:rot lat="19334319" lon="18553889" rev="3806096"/>
            </a:camera>
            <a:lightRig rig="threePt" dir="t"/>
          </a:scene3d>
          <a:sp3d prstMaterial="matte">
            <a:bevelT w="0" h="355600"/>
            <a:bevelB w="0" h="0"/>
          </a:sp3d>
        </p:spPr>
        <p:txBody>
          <a:bodyPr rtlCol="0" anchor="ctr"/>
          <a:lstStyle/>
          <a:p>
            <a:pPr algn="ctr"/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FB14ECC4-DBA1-42D0-9198-CC1BDA449864}"/>
              </a:ext>
            </a:extLst>
          </p:cNvPr>
          <p:cNvSpPr/>
          <p:nvPr/>
        </p:nvSpPr>
        <p:spPr bwMode="auto">
          <a:xfrm>
            <a:off x="4798631" y="1623575"/>
            <a:ext cx="954047" cy="911577"/>
          </a:xfrm>
          <a:prstGeom prst="rect">
            <a:avLst/>
          </a:prstGeom>
          <a:solidFill>
            <a:schemeClr val="accent4"/>
          </a:solidFill>
          <a:ln w="12700">
            <a:noFill/>
            <a:round/>
            <a:headEnd/>
            <a:tailEnd/>
          </a:ln>
          <a:scene3d>
            <a:camera prst="isometricTopUp">
              <a:rot lat="19334319" lon="18553889" rev="3806096"/>
            </a:camera>
            <a:lightRig rig="threePt" dir="t"/>
          </a:scene3d>
          <a:sp3d prstMaterial="matte">
            <a:bevelT w="0" h="355600"/>
            <a:bevelB w="0" h="0"/>
          </a:sp3d>
        </p:spPr>
        <p:txBody>
          <a:bodyPr rtlCol="0" anchor="ctr"/>
          <a:lstStyle/>
          <a:p>
            <a:pPr algn="ctr"/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Arrow: Up 64">
            <a:extLst>
              <a:ext uri="{FF2B5EF4-FFF2-40B4-BE49-F238E27FC236}">
                <a16:creationId xmlns:a16="http://schemas.microsoft.com/office/drawing/2014/main" id="{6E8C75B4-A4DF-4E58-97A0-AC90009CBF34}"/>
              </a:ext>
            </a:extLst>
          </p:cNvPr>
          <p:cNvSpPr/>
          <p:nvPr/>
        </p:nvSpPr>
        <p:spPr bwMode="auto">
          <a:xfrm>
            <a:off x="4812304" y="740119"/>
            <a:ext cx="1602071" cy="1240645"/>
          </a:xfrm>
          <a:prstGeom prst="upArrow">
            <a:avLst>
              <a:gd name="adj1" fmla="val 60632"/>
              <a:gd name="adj2" fmla="val 53514"/>
            </a:avLst>
          </a:prstGeom>
          <a:solidFill>
            <a:schemeClr val="accent3"/>
          </a:solidFill>
          <a:ln w="12700">
            <a:noFill/>
            <a:round/>
            <a:headEnd/>
            <a:tailEnd/>
          </a:ln>
          <a:scene3d>
            <a:camera prst="isometricOffAxis2Left">
              <a:rot lat="1608930" lon="2890398" rev="0"/>
            </a:camera>
            <a:lightRig rig="flood" dir="t"/>
          </a:scene3d>
          <a:sp3d prstMaterial="matte">
            <a:bevelT w="0" h="393700"/>
            <a:bevelB w="0" h="0"/>
          </a:sp3d>
        </p:spPr>
        <p:txBody>
          <a:bodyPr rtlCol="0" anchor="ctr"/>
          <a:lstStyle/>
          <a:p>
            <a:pPr algn="ctr"/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B29830D2-3BFB-42EE-ACF0-74BDDC056702}"/>
              </a:ext>
            </a:extLst>
          </p:cNvPr>
          <p:cNvSpPr/>
          <p:nvPr/>
        </p:nvSpPr>
        <p:spPr>
          <a:xfrm>
            <a:off x="3038683" y="3569940"/>
            <a:ext cx="409521" cy="273945"/>
          </a:xfrm>
          <a:custGeom>
            <a:avLst/>
            <a:gdLst>
              <a:gd name="connsiteX0" fmla="*/ 612510 w 1060543"/>
              <a:gd name="connsiteY0" fmla="*/ 101502 h 709438"/>
              <a:gd name="connsiteX1" fmla="*/ 746089 w 1060543"/>
              <a:gd name="connsiteY1" fmla="*/ 117600 h 709438"/>
              <a:gd name="connsiteX2" fmla="*/ 831733 w 1060543"/>
              <a:gd name="connsiteY2" fmla="*/ 217305 h 709438"/>
              <a:gd name="connsiteX3" fmla="*/ 831733 w 1060543"/>
              <a:gd name="connsiteY3" fmla="*/ 658307 h 709438"/>
              <a:gd name="connsiteX4" fmla="*/ 780602 w 1060543"/>
              <a:gd name="connsiteY4" fmla="*/ 709438 h 709438"/>
              <a:gd name="connsiteX5" fmla="*/ 729472 w 1060543"/>
              <a:gd name="connsiteY5" fmla="*/ 658307 h 709438"/>
              <a:gd name="connsiteX6" fmla="*/ 729472 w 1060543"/>
              <a:gd name="connsiteY6" fmla="*/ 325958 h 709438"/>
              <a:gd name="connsiteX7" fmla="*/ 477653 w 1060543"/>
              <a:gd name="connsiteY7" fmla="*/ 325958 h 709438"/>
              <a:gd name="connsiteX8" fmla="*/ 579915 w 1060543"/>
              <a:gd name="connsiteY8" fmla="*/ 398819 h 709438"/>
              <a:gd name="connsiteX9" fmla="*/ 595254 w 1060543"/>
              <a:gd name="connsiteY9" fmla="*/ 464011 h 709438"/>
              <a:gd name="connsiteX10" fmla="*/ 480210 w 1060543"/>
              <a:gd name="connsiteY10" fmla="*/ 681316 h 709438"/>
              <a:gd name="connsiteX11" fmla="*/ 435470 w 1060543"/>
              <a:gd name="connsiteY11" fmla="*/ 708160 h 709438"/>
              <a:gd name="connsiteX12" fmla="*/ 411183 w 1060543"/>
              <a:gd name="connsiteY12" fmla="*/ 701768 h 709438"/>
              <a:gd name="connsiteX13" fmla="*/ 389453 w 1060543"/>
              <a:gd name="connsiteY13" fmla="*/ 632742 h 709438"/>
              <a:gd name="connsiteX14" fmla="*/ 482766 w 1060543"/>
              <a:gd name="connsiteY14" fmla="*/ 455063 h 709438"/>
              <a:gd name="connsiteX15" fmla="*/ 344714 w 1060543"/>
              <a:gd name="connsiteY15" fmla="*/ 355358 h 709438"/>
              <a:gd name="connsiteX16" fmla="*/ 344714 w 1060543"/>
              <a:gd name="connsiteY16" fmla="*/ 541985 h 709438"/>
              <a:gd name="connsiteX17" fmla="*/ 315314 w 1060543"/>
              <a:gd name="connsiteY17" fmla="*/ 588003 h 709438"/>
              <a:gd name="connsiteX18" fmla="*/ 72442 w 1060543"/>
              <a:gd name="connsiteY18" fmla="*/ 703047 h 709438"/>
              <a:gd name="connsiteX19" fmla="*/ 50712 w 1060543"/>
              <a:gd name="connsiteY19" fmla="*/ 708160 h 709438"/>
              <a:gd name="connsiteX20" fmla="*/ 4694 w 1060543"/>
              <a:gd name="connsiteY20" fmla="*/ 678760 h 709438"/>
              <a:gd name="connsiteX21" fmla="*/ 28981 w 1060543"/>
              <a:gd name="connsiteY21" fmla="*/ 611012 h 709438"/>
              <a:gd name="connsiteX22" fmla="*/ 242452 w 1060543"/>
              <a:gd name="connsiteY22" fmla="*/ 510029 h 709438"/>
              <a:gd name="connsiteX23" fmla="*/ 242452 w 1060543"/>
              <a:gd name="connsiteY23" fmla="*/ 295280 h 709438"/>
              <a:gd name="connsiteX24" fmla="*/ 307644 w 1060543"/>
              <a:gd name="connsiteY24" fmla="*/ 191739 h 709438"/>
              <a:gd name="connsiteX25" fmla="*/ 612510 w 1060543"/>
              <a:gd name="connsiteY25" fmla="*/ 101502 h 709438"/>
              <a:gd name="connsiteX26" fmla="*/ 958281 w 1060543"/>
              <a:gd name="connsiteY26" fmla="*/ 0 h 709438"/>
              <a:gd name="connsiteX27" fmla="*/ 1060543 w 1060543"/>
              <a:gd name="connsiteY27" fmla="*/ 102262 h 709438"/>
              <a:gd name="connsiteX28" fmla="*/ 958281 w 1060543"/>
              <a:gd name="connsiteY28" fmla="*/ 204523 h 709438"/>
              <a:gd name="connsiteX29" fmla="*/ 856019 w 1060543"/>
              <a:gd name="connsiteY29" fmla="*/ 102262 h 709438"/>
              <a:gd name="connsiteX30" fmla="*/ 958281 w 1060543"/>
              <a:gd name="connsiteY30" fmla="*/ 0 h 709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60543" h="709438">
                <a:moveTo>
                  <a:pt x="612510" y="101502"/>
                </a:moveTo>
                <a:cubicBezTo>
                  <a:pt x="655492" y="100343"/>
                  <a:pt x="700391" y="104818"/>
                  <a:pt x="746089" y="117600"/>
                </a:cubicBezTo>
                <a:cubicBezTo>
                  <a:pt x="793385" y="125270"/>
                  <a:pt x="830455" y="167452"/>
                  <a:pt x="831733" y="217305"/>
                </a:cubicBezTo>
                <a:lnTo>
                  <a:pt x="831733" y="658307"/>
                </a:lnTo>
                <a:cubicBezTo>
                  <a:pt x="831733" y="686429"/>
                  <a:pt x="808724" y="709438"/>
                  <a:pt x="780602" y="709438"/>
                </a:cubicBezTo>
                <a:cubicBezTo>
                  <a:pt x="752480" y="709438"/>
                  <a:pt x="729472" y="686429"/>
                  <a:pt x="729472" y="658307"/>
                </a:cubicBezTo>
                <a:lnTo>
                  <a:pt x="729472" y="325958"/>
                </a:lnTo>
                <a:lnTo>
                  <a:pt x="477653" y="325958"/>
                </a:lnTo>
                <a:lnTo>
                  <a:pt x="579915" y="398819"/>
                </a:lnTo>
                <a:cubicBezTo>
                  <a:pt x="600367" y="412880"/>
                  <a:pt x="606758" y="441002"/>
                  <a:pt x="595254" y="464011"/>
                </a:cubicBezTo>
                <a:lnTo>
                  <a:pt x="480210" y="681316"/>
                </a:lnTo>
                <a:cubicBezTo>
                  <a:pt x="471262" y="697934"/>
                  <a:pt x="453366" y="708160"/>
                  <a:pt x="435470" y="708160"/>
                </a:cubicBezTo>
                <a:cubicBezTo>
                  <a:pt x="426523" y="708160"/>
                  <a:pt x="418853" y="705603"/>
                  <a:pt x="411183" y="701768"/>
                </a:cubicBezTo>
                <a:cubicBezTo>
                  <a:pt x="385618" y="688986"/>
                  <a:pt x="376670" y="658307"/>
                  <a:pt x="389453" y="632742"/>
                </a:cubicBezTo>
                <a:lnTo>
                  <a:pt x="482766" y="455063"/>
                </a:lnTo>
                <a:lnTo>
                  <a:pt x="344714" y="355358"/>
                </a:lnTo>
                <a:lnTo>
                  <a:pt x="344714" y="541985"/>
                </a:lnTo>
                <a:cubicBezTo>
                  <a:pt x="344714" y="561159"/>
                  <a:pt x="333209" y="579055"/>
                  <a:pt x="315314" y="588003"/>
                </a:cubicBezTo>
                <a:lnTo>
                  <a:pt x="72442" y="703047"/>
                </a:lnTo>
                <a:cubicBezTo>
                  <a:pt x="66051" y="706882"/>
                  <a:pt x="58381" y="708160"/>
                  <a:pt x="50712" y="708160"/>
                </a:cubicBezTo>
                <a:cubicBezTo>
                  <a:pt x="31538" y="708160"/>
                  <a:pt x="13642" y="696655"/>
                  <a:pt x="4694" y="678760"/>
                </a:cubicBezTo>
                <a:cubicBezTo>
                  <a:pt x="-6810" y="653194"/>
                  <a:pt x="3416" y="622516"/>
                  <a:pt x="28981" y="611012"/>
                </a:cubicBezTo>
                <a:lnTo>
                  <a:pt x="242452" y="510029"/>
                </a:lnTo>
                <a:lnTo>
                  <a:pt x="242452" y="295280"/>
                </a:lnTo>
                <a:cubicBezTo>
                  <a:pt x="242452" y="249261"/>
                  <a:pt x="269296" y="210913"/>
                  <a:pt x="307644" y="191739"/>
                </a:cubicBezTo>
                <a:cubicBezTo>
                  <a:pt x="371877" y="159144"/>
                  <a:pt x="483565" y="104977"/>
                  <a:pt x="612510" y="101502"/>
                </a:cubicBezTo>
                <a:close/>
                <a:moveTo>
                  <a:pt x="958281" y="0"/>
                </a:moveTo>
                <a:cubicBezTo>
                  <a:pt x="1014759" y="0"/>
                  <a:pt x="1060543" y="45784"/>
                  <a:pt x="1060543" y="102262"/>
                </a:cubicBezTo>
                <a:cubicBezTo>
                  <a:pt x="1060543" y="158740"/>
                  <a:pt x="1014759" y="204523"/>
                  <a:pt x="958281" y="204523"/>
                </a:cubicBezTo>
                <a:cubicBezTo>
                  <a:pt x="901803" y="204523"/>
                  <a:pt x="856019" y="158740"/>
                  <a:pt x="856019" y="102262"/>
                </a:cubicBezTo>
                <a:cubicBezTo>
                  <a:pt x="856019" y="45784"/>
                  <a:pt x="901803" y="0"/>
                  <a:pt x="958281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Freeform: Shape 71">
            <a:extLst>
              <a:ext uri="{FF2B5EF4-FFF2-40B4-BE49-F238E27FC236}">
                <a16:creationId xmlns:a16="http://schemas.microsoft.com/office/drawing/2014/main" id="{3E57D332-7F15-4FEC-A502-99FF564FB274}"/>
              </a:ext>
            </a:extLst>
          </p:cNvPr>
          <p:cNvSpPr/>
          <p:nvPr/>
        </p:nvSpPr>
        <p:spPr>
          <a:xfrm>
            <a:off x="3774863" y="2912347"/>
            <a:ext cx="276599" cy="424491"/>
          </a:xfrm>
          <a:custGeom>
            <a:avLst/>
            <a:gdLst>
              <a:gd name="connsiteX0" fmla="*/ 385108 w 716312"/>
              <a:gd name="connsiteY0" fmla="*/ 230088 h 1099310"/>
              <a:gd name="connsiteX1" fmla="*/ 474587 w 716312"/>
              <a:gd name="connsiteY1" fmla="*/ 283775 h 1099310"/>
              <a:gd name="connsiteX2" fmla="*/ 550004 w 716312"/>
              <a:gd name="connsiteY2" fmla="*/ 457619 h 1099310"/>
              <a:gd name="connsiteX3" fmla="*/ 681666 w 716312"/>
              <a:gd name="connsiteY3" fmla="*/ 501081 h 1099310"/>
              <a:gd name="connsiteX4" fmla="*/ 713622 w 716312"/>
              <a:gd name="connsiteY4" fmla="*/ 566273 h 1099310"/>
              <a:gd name="connsiteX5" fmla="*/ 665048 w 716312"/>
              <a:gd name="connsiteY5" fmla="*/ 600786 h 1099310"/>
              <a:gd name="connsiteX6" fmla="*/ 648431 w 716312"/>
              <a:gd name="connsiteY6" fmla="*/ 598230 h 1099310"/>
              <a:gd name="connsiteX7" fmla="*/ 495039 w 716312"/>
              <a:gd name="connsiteY7" fmla="*/ 547099 h 1099310"/>
              <a:gd name="connsiteX8" fmla="*/ 464360 w 716312"/>
              <a:gd name="connsiteY8" fmla="*/ 518977 h 1099310"/>
              <a:gd name="connsiteX9" fmla="*/ 440073 w 716312"/>
              <a:gd name="connsiteY9" fmla="*/ 462732 h 1099310"/>
              <a:gd name="connsiteX10" fmla="*/ 405560 w 716312"/>
              <a:gd name="connsiteY10" fmla="*/ 635299 h 1099310"/>
              <a:gd name="connsiteX11" fmla="*/ 529552 w 716312"/>
              <a:gd name="connsiteY11" fmla="*/ 726056 h 1099310"/>
              <a:gd name="connsiteX12" fmla="*/ 550004 w 716312"/>
              <a:gd name="connsiteY12" fmla="*/ 766961 h 1099310"/>
              <a:gd name="connsiteX13" fmla="*/ 550004 w 716312"/>
              <a:gd name="connsiteY13" fmla="*/ 1048179 h 1099310"/>
              <a:gd name="connsiteX14" fmla="*/ 498874 w 716312"/>
              <a:gd name="connsiteY14" fmla="*/ 1099310 h 1099310"/>
              <a:gd name="connsiteX15" fmla="*/ 447743 w 716312"/>
              <a:gd name="connsiteY15" fmla="*/ 1048179 h 1099310"/>
              <a:gd name="connsiteX16" fmla="*/ 447743 w 716312"/>
              <a:gd name="connsiteY16" fmla="*/ 792526 h 1099310"/>
              <a:gd name="connsiteX17" fmla="*/ 309689 w 716312"/>
              <a:gd name="connsiteY17" fmla="*/ 692821 h 1099310"/>
              <a:gd name="connsiteX18" fmla="*/ 279012 w 716312"/>
              <a:gd name="connsiteY18" fmla="*/ 841100 h 1099310"/>
              <a:gd name="connsiteX19" fmla="*/ 268786 w 716312"/>
              <a:gd name="connsiteY19" fmla="*/ 862831 h 1099310"/>
              <a:gd name="connsiteX20" fmla="*/ 89828 w 716312"/>
              <a:gd name="connsiteY20" fmla="*/ 1080136 h 1099310"/>
              <a:gd name="connsiteX21" fmla="*/ 50201 w 716312"/>
              <a:gd name="connsiteY21" fmla="*/ 1099310 h 1099310"/>
              <a:gd name="connsiteX22" fmla="*/ 18245 w 716312"/>
              <a:gd name="connsiteY22" fmla="*/ 1087805 h 1099310"/>
              <a:gd name="connsiteX23" fmla="*/ 11853 w 716312"/>
              <a:gd name="connsiteY23" fmla="*/ 1016222 h 1099310"/>
              <a:gd name="connsiteX24" fmla="*/ 183141 w 716312"/>
              <a:gd name="connsiteY24" fmla="*/ 807865 h 1099310"/>
              <a:gd name="connsiteX25" fmla="*/ 271342 w 716312"/>
              <a:gd name="connsiteY25" fmla="*/ 377089 h 1099310"/>
              <a:gd name="connsiteX26" fmla="*/ 217655 w 716312"/>
              <a:gd name="connsiteY26" fmla="*/ 397541 h 1099310"/>
              <a:gd name="connsiteX27" fmla="*/ 165245 w 716312"/>
              <a:gd name="connsiteY27" fmla="*/ 530481 h 1099310"/>
              <a:gd name="connsiteX28" fmla="*/ 117949 w 716312"/>
              <a:gd name="connsiteY28" fmla="*/ 562438 h 1099310"/>
              <a:gd name="connsiteX29" fmla="*/ 98775 w 716312"/>
              <a:gd name="connsiteY29" fmla="*/ 558603 h 1099310"/>
              <a:gd name="connsiteX30" fmla="*/ 70654 w 716312"/>
              <a:gd name="connsiteY30" fmla="*/ 492132 h 1099310"/>
              <a:gd name="connsiteX31" fmla="*/ 134567 w 716312"/>
              <a:gd name="connsiteY31" fmla="*/ 338741 h 1099310"/>
              <a:gd name="connsiteX32" fmla="*/ 162689 w 716312"/>
              <a:gd name="connsiteY32" fmla="*/ 310619 h 1099310"/>
              <a:gd name="connsiteX33" fmla="*/ 341646 w 716312"/>
              <a:gd name="connsiteY33" fmla="*/ 240314 h 1099310"/>
              <a:gd name="connsiteX34" fmla="*/ 385108 w 716312"/>
              <a:gd name="connsiteY34" fmla="*/ 230088 h 1099310"/>
              <a:gd name="connsiteX35" fmla="*/ 422178 w 716312"/>
              <a:gd name="connsiteY35" fmla="*/ 0 h 1099310"/>
              <a:gd name="connsiteX36" fmla="*/ 524440 w 716312"/>
              <a:gd name="connsiteY36" fmla="*/ 102261 h 1099310"/>
              <a:gd name="connsiteX37" fmla="*/ 422178 w 716312"/>
              <a:gd name="connsiteY37" fmla="*/ 204524 h 1099310"/>
              <a:gd name="connsiteX38" fmla="*/ 319916 w 716312"/>
              <a:gd name="connsiteY38" fmla="*/ 102261 h 1099310"/>
              <a:gd name="connsiteX39" fmla="*/ 422178 w 716312"/>
              <a:gd name="connsiteY39" fmla="*/ 0 h 1099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716312" h="1099310">
                <a:moveTo>
                  <a:pt x="385108" y="230088"/>
                </a:moveTo>
                <a:cubicBezTo>
                  <a:pt x="423456" y="230088"/>
                  <a:pt x="456691" y="251819"/>
                  <a:pt x="474587" y="283775"/>
                </a:cubicBezTo>
                <a:cubicBezTo>
                  <a:pt x="477143" y="288888"/>
                  <a:pt x="550004" y="457619"/>
                  <a:pt x="550004" y="457619"/>
                </a:cubicBezTo>
                <a:lnTo>
                  <a:pt x="681666" y="501081"/>
                </a:lnTo>
                <a:cubicBezTo>
                  <a:pt x="708509" y="510029"/>
                  <a:pt x="722570" y="539429"/>
                  <a:pt x="713622" y="566273"/>
                </a:cubicBezTo>
                <a:cubicBezTo>
                  <a:pt x="705953" y="586725"/>
                  <a:pt x="686779" y="600786"/>
                  <a:pt x="665048" y="600786"/>
                </a:cubicBezTo>
                <a:cubicBezTo>
                  <a:pt x="658657" y="600786"/>
                  <a:pt x="653544" y="599508"/>
                  <a:pt x="648431" y="598230"/>
                </a:cubicBezTo>
                <a:lnTo>
                  <a:pt x="495039" y="547099"/>
                </a:lnTo>
                <a:cubicBezTo>
                  <a:pt x="480978" y="541986"/>
                  <a:pt x="470752" y="531760"/>
                  <a:pt x="464360" y="518977"/>
                </a:cubicBezTo>
                <a:lnTo>
                  <a:pt x="440073" y="462732"/>
                </a:lnTo>
                <a:lnTo>
                  <a:pt x="405560" y="635299"/>
                </a:lnTo>
                <a:lnTo>
                  <a:pt x="529552" y="726056"/>
                </a:lnTo>
                <a:cubicBezTo>
                  <a:pt x="542335" y="735004"/>
                  <a:pt x="550004" y="750343"/>
                  <a:pt x="550004" y="766961"/>
                </a:cubicBezTo>
                <a:lnTo>
                  <a:pt x="550004" y="1048179"/>
                </a:lnTo>
                <a:cubicBezTo>
                  <a:pt x="550004" y="1076301"/>
                  <a:pt x="526995" y="1099310"/>
                  <a:pt x="498874" y="1099310"/>
                </a:cubicBezTo>
                <a:cubicBezTo>
                  <a:pt x="470752" y="1099310"/>
                  <a:pt x="447743" y="1076301"/>
                  <a:pt x="447743" y="1048179"/>
                </a:cubicBezTo>
                <a:lnTo>
                  <a:pt x="447743" y="792526"/>
                </a:lnTo>
                <a:lnTo>
                  <a:pt x="309689" y="692821"/>
                </a:lnTo>
                <a:lnTo>
                  <a:pt x="279012" y="841100"/>
                </a:lnTo>
                <a:cubicBezTo>
                  <a:pt x="277734" y="848770"/>
                  <a:pt x="273899" y="856439"/>
                  <a:pt x="268786" y="862831"/>
                </a:cubicBezTo>
                <a:lnTo>
                  <a:pt x="89828" y="1080136"/>
                </a:lnTo>
                <a:cubicBezTo>
                  <a:pt x="79601" y="1092918"/>
                  <a:pt x="65541" y="1099310"/>
                  <a:pt x="50201" y="1099310"/>
                </a:cubicBezTo>
                <a:cubicBezTo>
                  <a:pt x="38697" y="1099310"/>
                  <a:pt x="27193" y="1095475"/>
                  <a:pt x="18245" y="1087805"/>
                </a:cubicBezTo>
                <a:cubicBezTo>
                  <a:pt x="-3486" y="1069910"/>
                  <a:pt x="-6042" y="1037953"/>
                  <a:pt x="11853" y="1016222"/>
                </a:cubicBezTo>
                <a:lnTo>
                  <a:pt x="183141" y="807865"/>
                </a:lnTo>
                <a:lnTo>
                  <a:pt x="271342" y="377089"/>
                </a:lnTo>
                <a:lnTo>
                  <a:pt x="217655" y="397541"/>
                </a:lnTo>
                <a:lnTo>
                  <a:pt x="165245" y="530481"/>
                </a:lnTo>
                <a:cubicBezTo>
                  <a:pt x="157576" y="550934"/>
                  <a:pt x="138402" y="562438"/>
                  <a:pt x="117949" y="562438"/>
                </a:cubicBezTo>
                <a:cubicBezTo>
                  <a:pt x="111558" y="562438"/>
                  <a:pt x="105167" y="561160"/>
                  <a:pt x="98775" y="558603"/>
                </a:cubicBezTo>
                <a:cubicBezTo>
                  <a:pt x="71932" y="548377"/>
                  <a:pt x="60427" y="517699"/>
                  <a:pt x="70654" y="492132"/>
                </a:cubicBezTo>
                <a:lnTo>
                  <a:pt x="134567" y="338741"/>
                </a:lnTo>
                <a:cubicBezTo>
                  <a:pt x="139680" y="325958"/>
                  <a:pt x="149906" y="315732"/>
                  <a:pt x="162689" y="310619"/>
                </a:cubicBezTo>
                <a:lnTo>
                  <a:pt x="341646" y="240314"/>
                </a:lnTo>
                <a:cubicBezTo>
                  <a:pt x="354430" y="233923"/>
                  <a:pt x="369769" y="230088"/>
                  <a:pt x="385108" y="230088"/>
                </a:cubicBezTo>
                <a:close/>
                <a:moveTo>
                  <a:pt x="422178" y="0"/>
                </a:moveTo>
                <a:cubicBezTo>
                  <a:pt x="478656" y="0"/>
                  <a:pt x="524440" y="45784"/>
                  <a:pt x="524440" y="102261"/>
                </a:cubicBezTo>
                <a:cubicBezTo>
                  <a:pt x="524440" y="158740"/>
                  <a:pt x="478656" y="204524"/>
                  <a:pt x="422178" y="204524"/>
                </a:cubicBezTo>
                <a:cubicBezTo>
                  <a:pt x="365700" y="204524"/>
                  <a:pt x="319916" y="158740"/>
                  <a:pt x="319916" y="102261"/>
                </a:cubicBezTo>
                <a:cubicBezTo>
                  <a:pt x="319916" y="45784"/>
                  <a:pt x="365700" y="0"/>
                  <a:pt x="422178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70C965D9-C621-4DE7-8A86-DC591A2FF500}"/>
              </a:ext>
            </a:extLst>
          </p:cNvPr>
          <p:cNvSpPr/>
          <p:nvPr/>
        </p:nvSpPr>
        <p:spPr>
          <a:xfrm>
            <a:off x="4412368" y="2388402"/>
            <a:ext cx="372759" cy="424490"/>
          </a:xfrm>
          <a:custGeom>
            <a:avLst/>
            <a:gdLst>
              <a:gd name="connsiteX0" fmla="*/ 383480 w 965338"/>
              <a:gd name="connsiteY0" fmla="*/ 217305 h 1099308"/>
              <a:gd name="connsiteX1" fmla="*/ 600785 w 965338"/>
              <a:gd name="connsiteY1" fmla="*/ 217305 h 1099308"/>
              <a:gd name="connsiteX2" fmla="*/ 627628 w 965338"/>
              <a:gd name="connsiteY2" fmla="*/ 224975 h 1099308"/>
              <a:gd name="connsiteX3" fmla="*/ 824481 w 965338"/>
              <a:gd name="connsiteY3" fmla="*/ 348966 h 1099308"/>
              <a:gd name="connsiteX4" fmla="*/ 869221 w 965338"/>
              <a:gd name="connsiteY4" fmla="*/ 264601 h 1099308"/>
              <a:gd name="connsiteX5" fmla="*/ 938247 w 965338"/>
              <a:gd name="connsiteY5" fmla="*/ 242870 h 1099308"/>
              <a:gd name="connsiteX6" fmla="*/ 958699 w 965338"/>
              <a:gd name="connsiteY6" fmla="*/ 311897 h 1099308"/>
              <a:gd name="connsiteX7" fmla="*/ 888395 w 965338"/>
              <a:gd name="connsiteY7" fmla="*/ 446115 h 1099308"/>
              <a:gd name="connsiteX8" fmla="*/ 856438 w 965338"/>
              <a:gd name="connsiteY8" fmla="*/ 471680 h 1099308"/>
              <a:gd name="connsiteX9" fmla="*/ 815534 w 965338"/>
              <a:gd name="connsiteY9" fmla="*/ 465289 h 1099308"/>
              <a:gd name="connsiteX10" fmla="*/ 667255 w 965338"/>
              <a:gd name="connsiteY10" fmla="*/ 371975 h 1099308"/>
              <a:gd name="connsiteX11" fmla="*/ 536872 w 965338"/>
              <a:gd name="connsiteY11" fmla="*/ 614846 h 1099308"/>
              <a:gd name="connsiteX12" fmla="*/ 660863 w 965338"/>
              <a:gd name="connsiteY12" fmla="*/ 729890 h 1099308"/>
              <a:gd name="connsiteX13" fmla="*/ 677481 w 965338"/>
              <a:gd name="connsiteY13" fmla="*/ 769516 h 1099308"/>
              <a:gd name="connsiteX14" fmla="*/ 664698 w 965338"/>
              <a:gd name="connsiteY14" fmla="*/ 1050734 h 1099308"/>
              <a:gd name="connsiteX15" fmla="*/ 613568 w 965338"/>
              <a:gd name="connsiteY15" fmla="*/ 1099308 h 1099308"/>
              <a:gd name="connsiteX16" fmla="*/ 611011 w 965338"/>
              <a:gd name="connsiteY16" fmla="*/ 1099308 h 1099308"/>
              <a:gd name="connsiteX17" fmla="*/ 563715 w 965338"/>
              <a:gd name="connsiteY17" fmla="*/ 1045621 h 1099308"/>
              <a:gd name="connsiteX18" fmla="*/ 575220 w 965338"/>
              <a:gd name="connsiteY18" fmla="*/ 788690 h 1099308"/>
              <a:gd name="connsiteX19" fmla="*/ 428219 w 965338"/>
              <a:gd name="connsiteY19" fmla="*/ 651915 h 1099308"/>
              <a:gd name="connsiteX20" fmla="*/ 338740 w 965338"/>
              <a:gd name="connsiteY20" fmla="*/ 816812 h 1099308"/>
              <a:gd name="connsiteX21" fmla="*/ 294001 w 965338"/>
              <a:gd name="connsiteY21" fmla="*/ 843655 h 1099308"/>
              <a:gd name="connsiteX22" fmla="*/ 51131 w 965338"/>
              <a:gd name="connsiteY22" fmla="*/ 843655 h 1099308"/>
              <a:gd name="connsiteX23" fmla="*/ 0 w 965338"/>
              <a:gd name="connsiteY23" fmla="*/ 792525 h 1099308"/>
              <a:gd name="connsiteX24" fmla="*/ 51131 w 965338"/>
              <a:gd name="connsiteY24" fmla="*/ 741394 h 1099308"/>
              <a:gd name="connsiteX25" fmla="*/ 263323 w 965338"/>
              <a:gd name="connsiteY25" fmla="*/ 741394 h 1099308"/>
              <a:gd name="connsiteX26" fmla="*/ 489576 w 965338"/>
              <a:gd name="connsiteY26" fmla="*/ 319566 h 1099308"/>
              <a:gd name="connsiteX27" fmla="*/ 414158 w 965338"/>
              <a:gd name="connsiteY27" fmla="*/ 319566 h 1099308"/>
              <a:gd name="connsiteX28" fmla="*/ 345132 w 965338"/>
              <a:gd name="connsiteY28" fmla="*/ 446115 h 1099308"/>
              <a:gd name="connsiteX29" fmla="*/ 300392 w 965338"/>
              <a:gd name="connsiteY29" fmla="*/ 472958 h 1099308"/>
              <a:gd name="connsiteX30" fmla="*/ 276105 w 965338"/>
              <a:gd name="connsiteY30" fmla="*/ 466567 h 1099308"/>
              <a:gd name="connsiteX31" fmla="*/ 255653 w 965338"/>
              <a:gd name="connsiteY31" fmla="*/ 397540 h 1099308"/>
              <a:gd name="connsiteX32" fmla="*/ 338740 w 965338"/>
              <a:gd name="connsiteY32" fmla="*/ 244149 h 1099308"/>
              <a:gd name="connsiteX33" fmla="*/ 383480 w 965338"/>
              <a:gd name="connsiteY33" fmla="*/ 217305 h 1099308"/>
              <a:gd name="connsiteX34" fmla="*/ 690263 w 965338"/>
              <a:gd name="connsiteY34" fmla="*/ 0 h 1099308"/>
              <a:gd name="connsiteX35" fmla="*/ 792525 w 965338"/>
              <a:gd name="connsiteY35" fmla="*/ 102262 h 1099308"/>
              <a:gd name="connsiteX36" fmla="*/ 690263 w 965338"/>
              <a:gd name="connsiteY36" fmla="*/ 204524 h 1099308"/>
              <a:gd name="connsiteX37" fmla="*/ 588002 w 965338"/>
              <a:gd name="connsiteY37" fmla="*/ 102262 h 1099308"/>
              <a:gd name="connsiteX38" fmla="*/ 690263 w 965338"/>
              <a:gd name="connsiteY38" fmla="*/ 0 h 1099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965338" h="1099308">
                <a:moveTo>
                  <a:pt x="383480" y="217305"/>
                </a:moveTo>
                <a:lnTo>
                  <a:pt x="600785" y="217305"/>
                </a:lnTo>
                <a:cubicBezTo>
                  <a:pt x="611011" y="217305"/>
                  <a:pt x="619959" y="219862"/>
                  <a:pt x="627628" y="224975"/>
                </a:cubicBezTo>
                <a:lnTo>
                  <a:pt x="824481" y="348966"/>
                </a:lnTo>
                <a:lnTo>
                  <a:pt x="869221" y="264601"/>
                </a:lnTo>
                <a:cubicBezTo>
                  <a:pt x="882003" y="239036"/>
                  <a:pt x="912682" y="230088"/>
                  <a:pt x="938247" y="242870"/>
                </a:cubicBezTo>
                <a:cubicBezTo>
                  <a:pt x="963812" y="256931"/>
                  <a:pt x="972760" y="287610"/>
                  <a:pt x="958699" y="311897"/>
                </a:cubicBezTo>
                <a:lnTo>
                  <a:pt x="888395" y="446115"/>
                </a:lnTo>
                <a:cubicBezTo>
                  <a:pt x="882003" y="458897"/>
                  <a:pt x="870499" y="467845"/>
                  <a:pt x="856438" y="471680"/>
                </a:cubicBezTo>
                <a:cubicBezTo>
                  <a:pt x="842377" y="475515"/>
                  <a:pt x="827038" y="472958"/>
                  <a:pt x="815534" y="465289"/>
                </a:cubicBezTo>
                <a:lnTo>
                  <a:pt x="667255" y="371975"/>
                </a:lnTo>
                <a:lnTo>
                  <a:pt x="536872" y="614846"/>
                </a:lnTo>
                <a:lnTo>
                  <a:pt x="660863" y="729890"/>
                </a:lnTo>
                <a:cubicBezTo>
                  <a:pt x="672368" y="740116"/>
                  <a:pt x="678759" y="754177"/>
                  <a:pt x="677481" y="769516"/>
                </a:cubicBezTo>
                <a:lnTo>
                  <a:pt x="664698" y="1050734"/>
                </a:lnTo>
                <a:cubicBezTo>
                  <a:pt x="663420" y="1077578"/>
                  <a:pt x="640411" y="1099308"/>
                  <a:pt x="613568" y="1099308"/>
                </a:cubicBezTo>
                <a:cubicBezTo>
                  <a:pt x="612289" y="1099308"/>
                  <a:pt x="612289" y="1099308"/>
                  <a:pt x="611011" y="1099308"/>
                </a:cubicBezTo>
                <a:cubicBezTo>
                  <a:pt x="582889" y="1098030"/>
                  <a:pt x="561159" y="1073743"/>
                  <a:pt x="563715" y="1045621"/>
                </a:cubicBezTo>
                <a:lnTo>
                  <a:pt x="575220" y="788690"/>
                </a:lnTo>
                <a:lnTo>
                  <a:pt x="428219" y="651915"/>
                </a:lnTo>
                <a:lnTo>
                  <a:pt x="338740" y="816812"/>
                </a:lnTo>
                <a:cubicBezTo>
                  <a:pt x="329793" y="833429"/>
                  <a:pt x="313175" y="843655"/>
                  <a:pt x="294001" y="843655"/>
                </a:cubicBezTo>
                <a:lnTo>
                  <a:pt x="51131" y="843655"/>
                </a:lnTo>
                <a:cubicBezTo>
                  <a:pt x="23009" y="843655"/>
                  <a:pt x="0" y="820646"/>
                  <a:pt x="0" y="792525"/>
                </a:cubicBezTo>
                <a:cubicBezTo>
                  <a:pt x="0" y="764403"/>
                  <a:pt x="23009" y="741394"/>
                  <a:pt x="51131" y="741394"/>
                </a:cubicBezTo>
                <a:lnTo>
                  <a:pt x="263323" y="741394"/>
                </a:lnTo>
                <a:lnTo>
                  <a:pt x="489576" y="319566"/>
                </a:lnTo>
                <a:lnTo>
                  <a:pt x="414158" y="319566"/>
                </a:lnTo>
                <a:lnTo>
                  <a:pt x="345132" y="446115"/>
                </a:lnTo>
                <a:cubicBezTo>
                  <a:pt x="336184" y="462732"/>
                  <a:pt x="318288" y="472958"/>
                  <a:pt x="300392" y="472958"/>
                </a:cubicBezTo>
                <a:cubicBezTo>
                  <a:pt x="292723" y="472958"/>
                  <a:pt x="283775" y="470402"/>
                  <a:pt x="276105" y="466567"/>
                </a:cubicBezTo>
                <a:cubicBezTo>
                  <a:pt x="251818" y="453784"/>
                  <a:pt x="241592" y="421828"/>
                  <a:pt x="255653" y="397540"/>
                </a:cubicBezTo>
                <a:lnTo>
                  <a:pt x="338740" y="244149"/>
                </a:lnTo>
                <a:cubicBezTo>
                  <a:pt x="347688" y="227531"/>
                  <a:pt x="364306" y="217305"/>
                  <a:pt x="383480" y="217305"/>
                </a:cubicBezTo>
                <a:close/>
                <a:moveTo>
                  <a:pt x="690263" y="0"/>
                </a:moveTo>
                <a:cubicBezTo>
                  <a:pt x="746742" y="0"/>
                  <a:pt x="792525" y="45784"/>
                  <a:pt x="792525" y="102262"/>
                </a:cubicBezTo>
                <a:cubicBezTo>
                  <a:pt x="792525" y="158740"/>
                  <a:pt x="746742" y="204524"/>
                  <a:pt x="690263" y="204524"/>
                </a:cubicBezTo>
                <a:cubicBezTo>
                  <a:pt x="633786" y="204524"/>
                  <a:pt x="588002" y="158740"/>
                  <a:pt x="588002" y="102262"/>
                </a:cubicBezTo>
                <a:cubicBezTo>
                  <a:pt x="588002" y="45784"/>
                  <a:pt x="633786" y="0"/>
                  <a:pt x="690263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Graphic 11" descr="Trophy">
            <a:extLst>
              <a:ext uri="{FF2B5EF4-FFF2-40B4-BE49-F238E27FC236}">
                <a16:creationId xmlns:a16="http://schemas.microsoft.com/office/drawing/2014/main" id="{95EE32EF-4EB3-46F4-9575-3461264D6C6A}"/>
              </a:ext>
            </a:extLst>
          </p:cNvPr>
          <p:cNvSpPr/>
          <p:nvPr/>
        </p:nvSpPr>
        <p:spPr>
          <a:xfrm>
            <a:off x="5440581" y="1300060"/>
            <a:ext cx="345515" cy="385003"/>
          </a:xfrm>
          <a:custGeom>
            <a:avLst/>
            <a:gdLst>
              <a:gd name="connsiteX0" fmla="*/ 765681 w 894785"/>
              <a:gd name="connsiteY0" fmla="*/ 485741 h 997047"/>
              <a:gd name="connsiteX1" fmla="*/ 586724 w 894785"/>
              <a:gd name="connsiteY1" fmla="*/ 571385 h 997047"/>
              <a:gd name="connsiteX2" fmla="*/ 663420 w 894785"/>
              <a:gd name="connsiteY2" fmla="*/ 493411 h 997047"/>
              <a:gd name="connsiteX3" fmla="*/ 692820 w 894785"/>
              <a:gd name="connsiteY3" fmla="*/ 455063 h 997047"/>
              <a:gd name="connsiteX4" fmla="*/ 727333 w 894785"/>
              <a:gd name="connsiteY4" fmla="*/ 333627 h 997047"/>
              <a:gd name="connsiteX5" fmla="*/ 727333 w 894785"/>
              <a:gd name="connsiteY5" fmla="*/ 167453 h 997047"/>
              <a:gd name="connsiteX6" fmla="*/ 816812 w 894785"/>
              <a:gd name="connsiteY6" fmla="*/ 167453 h 997047"/>
              <a:gd name="connsiteX7" fmla="*/ 816812 w 894785"/>
              <a:gd name="connsiteY7" fmla="*/ 361749 h 997047"/>
              <a:gd name="connsiteX8" fmla="*/ 765681 w 894785"/>
              <a:gd name="connsiteY8" fmla="*/ 485741 h 997047"/>
              <a:gd name="connsiteX9" fmla="*/ 130383 w 894785"/>
              <a:gd name="connsiteY9" fmla="*/ 485741 h 997047"/>
              <a:gd name="connsiteX10" fmla="*/ 76696 w 894785"/>
              <a:gd name="connsiteY10" fmla="*/ 361749 h 997047"/>
              <a:gd name="connsiteX11" fmla="*/ 76696 w 894785"/>
              <a:gd name="connsiteY11" fmla="*/ 166175 h 997047"/>
              <a:gd name="connsiteX12" fmla="*/ 166175 w 894785"/>
              <a:gd name="connsiteY12" fmla="*/ 166175 h 997047"/>
              <a:gd name="connsiteX13" fmla="*/ 166175 w 894785"/>
              <a:gd name="connsiteY13" fmla="*/ 332349 h 997047"/>
              <a:gd name="connsiteX14" fmla="*/ 200688 w 894785"/>
              <a:gd name="connsiteY14" fmla="*/ 453784 h 997047"/>
              <a:gd name="connsiteX15" fmla="*/ 230088 w 894785"/>
              <a:gd name="connsiteY15" fmla="*/ 492132 h 997047"/>
              <a:gd name="connsiteX16" fmla="*/ 306784 w 894785"/>
              <a:gd name="connsiteY16" fmla="*/ 570106 h 997047"/>
              <a:gd name="connsiteX17" fmla="*/ 130383 w 894785"/>
              <a:gd name="connsiteY17" fmla="*/ 485741 h 997047"/>
              <a:gd name="connsiteX18" fmla="*/ 894786 w 894785"/>
              <a:gd name="connsiteY18" fmla="*/ 357914 h 997047"/>
              <a:gd name="connsiteX19" fmla="*/ 894786 w 894785"/>
              <a:gd name="connsiteY19" fmla="*/ 89479 h 997047"/>
              <a:gd name="connsiteX20" fmla="*/ 728611 w 894785"/>
              <a:gd name="connsiteY20" fmla="*/ 89479 h 997047"/>
              <a:gd name="connsiteX21" fmla="*/ 728611 w 894785"/>
              <a:gd name="connsiteY21" fmla="*/ 0 h 997047"/>
              <a:gd name="connsiteX22" fmla="*/ 447393 w 894785"/>
              <a:gd name="connsiteY22" fmla="*/ 0 h 997047"/>
              <a:gd name="connsiteX23" fmla="*/ 166175 w 894785"/>
              <a:gd name="connsiteY23" fmla="*/ 0 h 997047"/>
              <a:gd name="connsiteX24" fmla="*/ 166175 w 894785"/>
              <a:gd name="connsiteY24" fmla="*/ 89479 h 997047"/>
              <a:gd name="connsiteX25" fmla="*/ 0 w 894785"/>
              <a:gd name="connsiteY25" fmla="*/ 89479 h 997047"/>
              <a:gd name="connsiteX26" fmla="*/ 0 w 894785"/>
              <a:gd name="connsiteY26" fmla="*/ 356636 h 997047"/>
              <a:gd name="connsiteX27" fmla="*/ 72861 w 894785"/>
              <a:gd name="connsiteY27" fmla="*/ 535593 h 997047"/>
              <a:gd name="connsiteX28" fmla="*/ 378367 w 894785"/>
              <a:gd name="connsiteY28" fmla="*/ 650637 h 997047"/>
              <a:gd name="connsiteX29" fmla="*/ 396262 w 894785"/>
              <a:gd name="connsiteY29" fmla="*/ 714551 h 997047"/>
              <a:gd name="connsiteX30" fmla="*/ 396262 w 894785"/>
              <a:gd name="connsiteY30" fmla="*/ 880725 h 997047"/>
              <a:gd name="connsiteX31" fmla="*/ 332349 w 894785"/>
              <a:gd name="connsiteY31" fmla="*/ 880725 h 997047"/>
              <a:gd name="connsiteX32" fmla="*/ 281218 w 894785"/>
              <a:gd name="connsiteY32" fmla="*/ 931856 h 997047"/>
              <a:gd name="connsiteX33" fmla="*/ 217305 w 894785"/>
              <a:gd name="connsiteY33" fmla="*/ 931856 h 997047"/>
              <a:gd name="connsiteX34" fmla="*/ 166175 w 894785"/>
              <a:gd name="connsiteY34" fmla="*/ 982986 h 997047"/>
              <a:gd name="connsiteX35" fmla="*/ 166175 w 894785"/>
              <a:gd name="connsiteY35" fmla="*/ 1008552 h 997047"/>
              <a:gd name="connsiteX36" fmla="*/ 728611 w 894785"/>
              <a:gd name="connsiteY36" fmla="*/ 1008552 h 997047"/>
              <a:gd name="connsiteX37" fmla="*/ 728611 w 894785"/>
              <a:gd name="connsiteY37" fmla="*/ 982986 h 997047"/>
              <a:gd name="connsiteX38" fmla="*/ 677481 w 894785"/>
              <a:gd name="connsiteY38" fmla="*/ 931856 h 997047"/>
              <a:gd name="connsiteX39" fmla="*/ 613568 w 894785"/>
              <a:gd name="connsiteY39" fmla="*/ 931856 h 997047"/>
              <a:gd name="connsiteX40" fmla="*/ 562437 w 894785"/>
              <a:gd name="connsiteY40" fmla="*/ 880725 h 997047"/>
              <a:gd name="connsiteX41" fmla="*/ 498524 w 894785"/>
              <a:gd name="connsiteY41" fmla="*/ 880725 h 997047"/>
              <a:gd name="connsiteX42" fmla="*/ 498524 w 894785"/>
              <a:gd name="connsiteY42" fmla="*/ 715829 h 997047"/>
              <a:gd name="connsiteX43" fmla="*/ 516419 w 894785"/>
              <a:gd name="connsiteY43" fmla="*/ 651916 h 997047"/>
              <a:gd name="connsiteX44" fmla="*/ 821925 w 894785"/>
              <a:gd name="connsiteY44" fmla="*/ 536872 h 997047"/>
              <a:gd name="connsiteX45" fmla="*/ 894786 w 894785"/>
              <a:gd name="connsiteY45" fmla="*/ 357914 h 997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894785" h="997047">
                <a:moveTo>
                  <a:pt x="765681" y="485741"/>
                </a:moveTo>
                <a:cubicBezTo>
                  <a:pt x="720942" y="531759"/>
                  <a:pt x="678759" y="561159"/>
                  <a:pt x="586724" y="571385"/>
                </a:cubicBezTo>
                <a:cubicBezTo>
                  <a:pt x="611011" y="547098"/>
                  <a:pt x="639133" y="522811"/>
                  <a:pt x="663420" y="493411"/>
                </a:cubicBezTo>
                <a:cubicBezTo>
                  <a:pt x="673646" y="481906"/>
                  <a:pt x="692820" y="456341"/>
                  <a:pt x="692820" y="455063"/>
                </a:cubicBezTo>
                <a:cubicBezTo>
                  <a:pt x="714551" y="419271"/>
                  <a:pt x="727333" y="378367"/>
                  <a:pt x="727333" y="333627"/>
                </a:cubicBezTo>
                <a:lnTo>
                  <a:pt x="727333" y="167453"/>
                </a:lnTo>
                <a:lnTo>
                  <a:pt x="816812" y="167453"/>
                </a:lnTo>
                <a:lnTo>
                  <a:pt x="816812" y="361749"/>
                </a:lnTo>
                <a:cubicBezTo>
                  <a:pt x="818090" y="364306"/>
                  <a:pt x="820647" y="428219"/>
                  <a:pt x="765681" y="485741"/>
                </a:cubicBezTo>
                <a:close/>
                <a:moveTo>
                  <a:pt x="130383" y="485741"/>
                </a:moveTo>
                <a:cubicBezTo>
                  <a:pt x="74139" y="428219"/>
                  <a:pt x="76696" y="364306"/>
                  <a:pt x="76696" y="361749"/>
                </a:cubicBezTo>
                <a:lnTo>
                  <a:pt x="76696" y="166175"/>
                </a:lnTo>
                <a:lnTo>
                  <a:pt x="166175" y="166175"/>
                </a:lnTo>
                <a:lnTo>
                  <a:pt x="166175" y="332349"/>
                </a:lnTo>
                <a:cubicBezTo>
                  <a:pt x="166175" y="377088"/>
                  <a:pt x="178957" y="417993"/>
                  <a:pt x="200688" y="453784"/>
                </a:cubicBezTo>
                <a:cubicBezTo>
                  <a:pt x="200688" y="455063"/>
                  <a:pt x="219862" y="481906"/>
                  <a:pt x="230088" y="492132"/>
                </a:cubicBezTo>
                <a:cubicBezTo>
                  <a:pt x="255653" y="521532"/>
                  <a:pt x="282497" y="545819"/>
                  <a:pt x="306784" y="570106"/>
                </a:cubicBezTo>
                <a:cubicBezTo>
                  <a:pt x="217305" y="559880"/>
                  <a:pt x="173844" y="530480"/>
                  <a:pt x="130383" y="485741"/>
                </a:cubicBezTo>
                <a:close/>
                <a:moveTo>
                  <a:pt x="894786" y="357914"/>
                </a:moveTo>
                <a:lnTo>
                  <a:pt x="894786" y="89479"/>
                </a:lnTo>
                <a:lnTo>
                  <a:pt x="728611" y="89479"/>
                </a:lnTo>
                <a:lnTo>
                  <a:pt x="728611" y="0"/>
                </a:lnTo>
                <a:lnTo>
                  <a:pt x="447393" y="0"/>
                </a:lnTo>
                <a:lnTo>
                  <a:pt x="166175" y="0"/>
                </a:lnTo>
                <a:lnTo>
                  <a:pt x="166175" y="89479"/>
                </a:lnTo>
                <a:lnTo>
                  <a:pt x="0" y="89479"/>
                </a:lnTo>
                <a:lnTo>
                  <a:pt x="0" y="356636"/>
                </a:lnTo>
                <a:cubicBezTo>
                  <a:pt x="0" y="369419"/>
                  <a:pt x="0" y="457619"/>
                  <a:pt x="72861" y="535593"/>
                </a:cubicBezTo>
                <a:cubicBezTo>
                  <a:pt x="143166" y="609733"/>
                  <a:pt x="228810" y="648081"/>
                  <a:pt x="378367" y="650637"/>
                </a:cubicBezTo>
                <a:cubicBezTo>
                  <a:pt x="389871" y="669811"/>
                  <a:pt x="396262" y="691542"/>
                  <a:pt x="396262" y="714551"/>
                </a:cubicBezTo>
                <a:lnTo>
                  <a:pt x="396262" y="880725"/>
                </a:lnTo>
                <a:lnTo>
                  <a:pt x="332349" y="880725"/>
                </a:lnTo>
                <a:cubicBezTo>
                  <a:pt x="304227" y="880725"/>
                  <a:pt x="281218" y="903734"/>
                  <a:pt x="281218" y="931856"/>
                </a:cubicBezTo>
                <a:lnTo>
                  <a:pt x="217305" y="931856"/>
                </a:lnTo>
                <a:cubicBezTo>
                  <a:pt x="189183" y="931856"/>
                  <a:pt x="166175" y="954864"/>
                  <a:pt x="166175" y="982986"/>
                </a:cubicBezTo>
                <a:lnTo>
                  <a:pt x="166175" y="1008552"/>
                </a:lnTo>
                <a:lnTo>
                  <a:pt x="728611" y="1008552"/>
                </a:lnTo>
                <a:lnTo>
                  <a:pt x="728611" y="982986"/>
                </a:lnTo>
                <a:cubicBezTo>
                  <a:pt x="728611" y="954864"/>
                  <a:pt x="705603" y="931856"/>
                  <a:pt x="677481" y="931856"/>
                </a:cubicBezTo>
                <a:lnTo>
                  <a:pt x="613568" y="931856"/>
                </a:lnTo>
                <a:cubicBezTo>
                  <a:pt x="613568" y="903734"/>
                  <a:pt x="590559" y="880725"/>
                  <a:pt x="562437" y="880725"/>
                </a:cubicBezTo>
                <a:lnTo>
                  <a:pt x="498524" y="880725"/>
                </a:lnTo>
                <a:lnTo>
                  <a:pt x="498524" y="715829"/>
                </a:lnTo>
                <a:cubicBezTo>
                  <a:pt x="498524" y="692820"/>
                  <a:pt x="504915" y="671089"/>
                  <a:pt x="516419" y="651916"/>
                </a:cubicBezTo>
                <a:cubicBezTo>
                  <a:pt x="665976" y="649359"/>
                  <a:pt x="751620" y="609733"/>
                  <a:pt x="821925" y="536872"/>
                </a:cubicBezTo>
                <a:cubicBezTo>
                  <a:pt x="894786" y="460176"/>
                  <a:pt x="894786" y="370697"/>
                  <a:pt x="894786" y="357914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BB1503FC-27E0-48F4-B71A-36596501E066}"/>
              </a:ext>
            </a:extLst>
          </p:cNvPr>
          <p:cNvSpPr txBox="1"/>
          <p:nvPr/>
        </p:nvSpPr>
        <p:spPr>
          <a:xfrm>
            <a:off x="2123497" y="1487439"/>
            <a:ext cx="1958059" cy="58477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lvl="0"/>
            <a:r>
              <a:rPr lang="uz-Latn-UZ" sz="16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1,2 va3-koʻnikma</a:t>
            </a:r>
            <a:endParaRPr lang="ru-RU" sz="16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r"/>
            <a:endParaRPr lang="en-US" sz="1600" b="1" noProof="1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9" name="Group 78">
            <a:extLst>
              <a:ext uri="{FF2B5EF4-FFF2-40B4-BE49-F238E27FC236}">
                <a16:creationId xmlns:a16="http://schemas.microsoft.com/office/drawing/2014/main" id="{866B39C1-1C54-4CE9-8B29-7F794AFB9FAC}"/>
              </a:ext>
            </a:extLst>
          </p:cNvPr>
          <p:cNvGrpSpPr/>
          <p:nvPr/>
        </p:nvGrpSpPr>
        <p:grpSpPr>
          <a:xfrm>
            <a:off x="3672367" y="1777463"/>
            <a:ext cx="476751" cy="854668"/>
            <a:chOff x="7468299" y="1280503"/>
            <a:chExt cx="1265859" cy="1282002"/>
          </a:xfrm>
        </p:grpSpPr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F6F0A10C-734C-41F6-8E6A-7807FB3F1CC3}"/>
                </a:ext>
              </a:extLst>
            </p:cNvPr>
            <p:cNvCxnSpPr/>
            <p:nvPr/>
          </p:nvCxnSpPr>
          <p:spPr>
            <a:xfrm flipV="1">
              <a:off x="7468299" y="1280503"/>
              <a:ext cx="1193024" cy="1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7DD154BB-E521-4413-8CA7-821ABB3D7A8C}"/>
                </a:ext>
              </a:extLst>
            </p:cNvPr>
            <p:cNvCxnSpPr>
              <a:cxnSpLocks/>
              <a:endCxn id="82" idx="0"/>
            </p:cNvCxnSpPr>
            <p:nvPr/>
          </p:nvCxnSpPr>
          <p:spPr>
            <a:xfrm>
              <a:off x="8661321" y="1280503"/>
              <a:ext cx="0" cy="1201039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CAC2F43F-4EC3-48D9-8284-EB3128EC0B85}"/>
                </a:ext>
              </a:extLst>
            </p:cNvPr>
            <p:cNvSpPr/>
            <p:nvPr/>
          </p:nvSpPr>
          <p:spPr>
            <a:xfrm>
              <a:off x="8588484" y="2481542"/>
              <a:ext cx="145674" cy="80963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1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F4A257E0-7F06-42AC-848E-0D30816D5541}"/>
              </a:ext>
            </a:extLst>
          </p:cNvPr>
          <p:cNvGrpSpPr/>
          <p:nvPr/>
        </p:nvGrpSpPr>
        <p:grpSpPr>
          <a:xfrm>
            <a:off x="1236929" y="2473339"/>
            <a:ext cx="1560207" cy="509548"/>
            <a:chOff x="331392" y="3710007"/>
            <a:chExt cx="2340310" cy="764322"/>
          </a:xfrm>
        </p:grpSpPr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7E181CD7-5FC2-4189-850A-E7F6F5948540}"/>
                </a:ext>
              </a:extLst>
            </p:cNvPr>
            <p:cNvSpPr txBox="1"/>
            <p:nvPr/>
          </p:nvSpPr>
          <p:spPr>
            <a:xfrm>
              <a:off x="331392" y="3710007"/>
              <a:ext cx="2340309" cy="507831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lvl="0"/>
              <a:r>
                <a:rPr lang="uz-Latn-UZ" sz="1600" b="1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1-koʻnikma</a:t>
              </a:r>
              <a:endParaRPr lang="ru-RU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C13B60D7-23EA-4B63-A88F-EF2C618BC8A9}"/>
                </a:ext>
              </a:extLst>
            </p:cNvPr>
            <p:cNvSpPr txBox="1"/>
            <p:nvPr/>
          </p:nvSpPr>
          <p:spPr>
            <a:xfrm>
              <a:off x="337604" y="4151163"/>
              <a:ext cx="2334098" cy="32316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8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.</a:t>
              </a:r>
            </a:p>
          </p:txBody>
        </p: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D000B5D1-2789-4B46-AFA2-A66A6990761D}"/>
              </a:ext>
            </a:extLst>
          </p:cNvPr>
          <p:cNvGrpSpPr/>
          <p:nvPr/>
        </p:nvGrpSpPr>
        <p:grpSpPr>
          <a:xfrm>
            <a:off x="2835237" y="2658005"/>
            <a:ext cx="270295" cy="905546"/>
            <a:chOff x="7468299" y="1280503"/>
            <a:chExt cx="1327778" cy="650168"/>
          </a:xfrm>
        </p:grpSpPr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E1FB070A-7172-47AA-8536-BE352DBADEBC}"/>
                </a:ext>
              </a:extLst>
            </p:cNvPr>
            <p:cNvCxnSpPr/>
            <p:nvPr/>
          </p:nvCxnSpPr>
          <p:spPr>
            <a:xfrm flipV="1">
              <a:off x="7468299" y="1280503"/>
              <a:ext cx="1193024" cy="1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54107027-2802-416F-8C2B-14762EB3716C}"/>
                </a:ext>
              </a:extLst>
            </p:cNvPr>
            <p:cNvCxnSpPr/>
            <p:nvPr/>
          </p:nvCxnSpPr>
          <p:spPr>
            <a:xfrm>
              <a:off x="8661321" y="1280503"/>
              <a:ext cx="0" cy="610776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3D74A354-27F5-4C5B-9DA7-95AEE8B0C1A2}"/>
                </a:ext>
              </a:extLst>
            </p:cNvPr>
            <p:cNvSpPr/>
            <p:nvPr/>
          </p:nvSpPr>
          <p:spPr>
            <a:xfrm>
              <a:off x="8526567" y="1891279"/>
              <a:ext cx="269510" cy="39392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1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91" name="TextBox 90">
            <a:extLst>
              <a:ext uri="{FF2B5EF4-FFF2-40B4-BE49-F238E27FC236}">
                <a16:creationId xmlns:a16="http://schemas.microsoft.com/office/drawing/2014/main" id="{3706EF2F-079C-4699-9FDA-43D773A5A7A6}"/>
              </a:ext>
            </a:extLst>
          </p:cNvPr>
          <p:cNvSpPr txBox="1"/>
          <p:nvPr/>
        </p:nvSpPr>
        <p:spPr>
          <a:xfrm>
            <a:off x="1768218" y="2022412"/>
            <a:ext cx="1958059" cy="338554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lvl="0"/>
            <a:r>
              <a:rPr lang="uz-Latn-UZ" sz="16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 va2-koʻnikma</a:t>
            </a:r>
            <a:endParaRPr lang="ru-RU" sz="1600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" name="Freeform: Shape 103">
            <a:extLst>
              <a:ext uri="{FF2B5EF4-FFF2-40B4-BE49-F238E27FC236}">
                <a16:creationId xmlns:a16="http://schemas.microsoft.com/office/drawing/2014/main" id="{C59B9C86-0D66-4E2D-A4BD-4A76475D8D63}"/>
              </a:ext>
            </a:extLst>
          </p:cNvPr>
          <p:cNvSpPr/>
          <p:nvPr/>
        </p:nvSpPr>
        <p:spPr>
          <a:xfrm>
            <a:off x="5127726" y="1769557"/>
            <a:ext cx="290597" cy="483249"/>
          </a:xfrm>
          <a:custGeom>
            <a:avLst/>
            <a:gdLst>
              <a:gd name="connsiteX0" fmla="*/ 218123 w 435896"/>
              <a:gd name="connsiteY0" fmla="*/ 31266 h 724873"/>
              <a:gd name="connsiteX1" fmla="*/ 280409 w 435896"/>
              <a:gd name="connsiteY1" fmla="*/ 93552 h 724873"/>
              <a:gd name="connsiteX2" fmla="*/ 218123 w 435896"/>
              <a:gd name="connsiteY2" fmla="*/ 155838 h 724873"/>
              <a:gd name="connsiteX3" fmla="*/ 155837 w 435896"/>
              <a:gd name="connsiteY3" fmla="*/ 93552 h 724873"/>
              <a:gd name="connsiteX4" fmla="*/ 218123 w 435896"/>
              <a:gd name="connsiteY4" fmla="*/ 31266 h 724873"/>
              <a:gd name="connsiteX5" fmla="*/ 38468 w 435896"/>
              <a:gd name="connsiteY5" fmla="*/ 901 h 724873"/>
              <a:gd name="connsiteX6" fmla="*/ 57737 w 435896"/>
              <a:gd name="connsiteY6" fmla="*/ 15694 h 724873"/>
              <a:gd name="connsiteX7" fmla="*/ 155838 w 435896"/>
              <a:gd name="connsiteY7" fmla="*/ 182309 h 724873"/>
              <a:gd name="connsiteX8" fmla="*/ 166738 w 435896"/>
              <a:gd name="connsiteY8" fmla="*/ 179195 h 724873"/>
              <a:gd name="connsiteX9" fmla="*/ 218124 w 435896"/>
              <a:gd name="connsiteY9" fmla="*/ 171409 h 724873"/>
              <a:gd name="connsiteX10" fmla="*/ 269510 w 435896"/>
              <a:gd name="connsiteY10" fmla="*/ 179195 h 724873"/>
              <a:gd name="connsiteX11" fmla="*/ 280410 w 435896"/>
              <a:gd name="connsiteY11" fmla="*/ 182309 h 724873"/>
              <a:gd name="connsiteX12" fmla="*/ 378511 w 435896"/>
              <a:gd name="connsiteY12" fmla="*/ 15694 h 724873"/>
              <a:gd name="connsiteX13" fmla="*/ 420554 w 435896"/>
              <a:gd name="connsiteY13" fmla="*/ 4794 h 724873"/>
              <a:gd name="connsiteX14" fmla="*/ 431454 w 435896"/>
              <a:gd name="connsiteY14" fmla="*/ 46837 h 724873"/>
              <a:gd name="connsiteX15" fmla="*/ 295982 w 435896"/>
              <a:gd name="connsiteY15" fmla="*/ 277295 h 724873"/>
              <a:gd name="connsiteX16" fmla="*/ 295982 w 435896"/>
              <a:gd name="connsiteY16" fmla="*/ 482839 h 724873"/>
              <a:gd name="connsiteX17" fmla="*/ 295982 w 435896"/>
              <a:gd name="connsiteY17" fmla="*/ 724873 h 724873"/>
              <a:gd name="connsiteX18" fmla="*/ 233696 w 435896"/>
              <a:gd name="connsiteY18" fmla="*/ 724873 h 724873"/>
              <a:gd name="connsiteX19" fmla="*/ 233696 w 435896"/>
              <a:gd name="connsiteY19" fmla="*/ 451696 h 724873"/>
              <a:gd name="connsiteX20" fmla="*/ 202553 w 435896"/>
              <a:gd name="connsiteY20" fmla="*/ 451696 h 724873"/>
              <a:gd name="connsiteX21" fmla="*/ 202553 w 435896"/>
              <a:gd name="connsiteY21" fmla="*/ 724873 h 724873"/>
              <a:gd name="connsiteX22" fmla="*/ 140267 w 435896"/>
              <a:gd name="connsiteY22" fmla="*/ 724873 h 724873"/>
              <a:gd name="connsiteX23" fmla="*/ 140267 w 435896"/>
              <a:gd name="connsiteY23" fmla="*/ 482839 h 724873"/>
              <a:gd name="connsiteX24" fmla="*/ 140267 w 435896"/>
              <a:gd name="connsiteY24" fmla="*/ 277295 h 724873"/>
              <a:gd name="connsiteX25" fmla="*/ 4794 w 435896"/>
              <a:gd name="connsiteY25" fmla="*/ 46837 h 724873"/>
              <a:gd name="connsiteX26" fmla="*/ 15694 w 435896"/>
              <a:gd name="connsiteY26" fmla="*/ 4794 h 724873"/>
              <a:gd name="connsiteX27" fmla="*/ 38468 w 435896"/>
              <a:gd name="connsiteY27" fmla="*/ 901 h 7248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435896" h="724873">
                <a:moveTo>
                  <a:pt x="218123" y="31266"/>
                </a:moveTo>
                <a:cubicBezTo>
                  <a:pt x="252523" y="31266"/>
                  <a:pt x="280409" y="59152"/>
                  <a:pt x="280409" y="93552"/>
                </a:cubicBezTo>
                <a:cubicBezTo>
                  <a:pt x="280409" y="127952"/>
                  <a:pt x="252523" y="155838"/>
                  <a:pt x="218123" y="155838"/>
                </a:cubicBezTo>
                <a:cubicBezTo>
                  <a:pt x="183723" y="155838"/>
                  <a:pt x="155837" y="127952"/>
                  <a:pt x="155837" y="93552"/>
                </a:cubicBezTo>
                <a:cubicBezTo>
                  <a:pt x="155837" y="59152"/>
                  <a:pt x="183723" y="31266"/>
                  <a:pt x="218123" y="31266"/>
                </a:cubicBezTo>
                <a:close/>
                <a:moveTo>
                  <a:pt x="38468" y="901"/>
                </a:moveTo>
                <a:cubicBezTo>
                  <a:pt x="46059" y="2847"/>
                  <a:pt x="53066" y="7908"/>
                  <a:pt x="57737" y="15694"/>
                </a:cubicBezTo>
                <a:lnTo>
                  <a:pt x="155838" y="182309"/>
                </a:lnTo>
                <a:cubicBezTo>
                  <a:pt x="160510" y="180752"/>
                  <a:pt x="163624" y="180752"/>
                  <a:pt x="166738" y="179195"/>
                </a:cubicBezTo>
                <a:cubicBezTo>
                  <a:pt x="183867" y="174523"/>
                  <a:pt x="200996" y="171409"/>
                  <a:pt x="218124" y="171409"/>
                </a:cubicBezTo>
                <a:cubicBezTo>
                  <a:pt x="235253" y="171409"/>
                  <a:pt x="252382" y="174523"/>
                  <a:pt x="269510" y="179195"/>
                </a:cubicBezTo>
                <a:cubicBezTo>
                  <a:pt x="274182" y="179195"/>
                  <a:pt x="277296" y="180752"/>
                  <a:pt x="280410" y="182309"/>
                </a:cubicBezTo>
                <a:lnTo>
                  <a:pt x="378511" y="15694"/>
                </a:lnTo>
                <a:cubicBezTo>
                  <a:pt x="386297" y="1679"/>
                  <a:pt x="404983" y="-4549"/>
                  <a:pt x="420554" y="4794"/>
                </a:cubicBezTo>
                <a:cubicBezTo>
                  <a:pt x="434568" y="12579"/>
                  <a:pt x="440797" y="31265"/>
                  <a:pt x="431454" y="46837"/>
                </a:cubicBezTo>
                <a:lnTo>
                  <a:pt x="295982" y="277295"/>
                </a:lnTo>
                <a:lnTo>
                  <a:pt x="295982" y="482839"/>
                </a:lnTo>
                <a:lnTo>
                  <a:pt x="295982" y="724873"/>
                </a:lnTo>
                <a:lnTo>
                  <a:pt x="233696" y="724873"/>
                </a:lnTo>
                <a:lnTo>
                  <a:pt x="233696" y="451696"/>
                </a:lnTo>
                <a:lnTo>
                  <a:pt x="202553" y="451696"/>
                </a:lnTo>
                <a:lnTo>
                  <a:pt x="202553" y="724873"/>
                </a:lnTo>
                <a:lnTo>
                  <a:pt x="140267" y="724873"/>
                </a:lnTo>
                <a:lnTo>
                  <a:pt x="140267" y="482839"/>
                </a:lnTo>
                <a:lnTo>
                  <a:pt x="140267" y="277295"/>
                </a:lnTo>
                <a:lnTo>
                  <a:pt x="4794" y="46837"/>
                </a:lnTo>
                <a:cubicBezTo>
                  <a:pt x="-4549" y="32822"/>
                  <a:pt x="122" y="14137"/>
                  <a:pt x="15694" y="4794"/>
                </a:cubicBezTo>
                <a:cubicBezTo>
                  <a:pt x="22701" y="123"/>
                  <a:pt x="30876" y="-1046"/>
                  <a:pt x="38468" y="901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6B49CB93-7D84-4F35-81B7-C846FF0843CF}"/>
              </a:ext>
            </a:extLst>
          </p:cNvPr>
          <p:cNvSpPr txBox="1"/>
          <p:nvPr/>
        </p:nvSpPr>
        <p:spPr>
          <a:xfrm>
            <a:off x="2542853" y="930978"/>
            <a:ext cx="1958059" cy="338554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lvl="0"/>
            <a:r>
              <a:rPr lang="uz-Latn-UZ" sz="16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1,2,3 va 4-koʻnikma</a:t>
            </a:r>
            <a:endParaRPr lang="ru-RU" sz="1600" b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DA8896B3-8B7C-4E09-954B-F317689C7645}"/>
              </a:ext>
            </a:extLst>
          </p:cNvPr>
          <p:cNvGrpSpPr/>
          <p:nvPr/>
        </p:nvGrpSpPr>
        <p:grpSpPr>
          <a:xfrm>
            <a:off x="4131114" y="1020498"/>
            <a:ext cx="722382" cy="1042126"/>
            <a:chOff x="7468299" y="1280503"/>
            <a:chExt cx="1242565" cy="644718"/>
          </a:xfrm>
        </p:grpSpPr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394213C1-F35E-4FCA-9471-6CE08848732E}"/>
                </a:ext>
              </a:extLst>
            </p:cNvPr>
            <p:cNvCxnSpPr/>
            <p:nvPr/>
          </p:nvCxnSpPr>
          <p:spPr>
            <a:xfrm flipV="1">
              <a:off x="7468299" y="1280503"/>
              <a:ext cx="1193024" cy="1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FBA22DB3-02BB-48D0-9123-CDC9C4AA1311}"/>
                </a:ext>
              </a:extLst>
            </p:cNvPr>
            <p:cNvCxnSpPr>
              <a:cxnSpLocks/>
            </p:cNvCxnSpPr>
            <p:nvPr/>
          </p:nvCxnSpPr>
          <p:spPr>
            <a:xfrm>
              <a:off x="8661321" y="1280503"/>
              <a:ext cx="0" cy="610776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1" name="Oval 110">
              <a:extLst>
                <a:ext uri="{FF2B5EF4-FFF2-40B4-BE49-F238E27FC236}">
                  <a16:creationId xmlns:a16="http://schemas.microsoft.com/office/drawing/2014/main" id="{71E398E9-D0BC-4E8A-BEE9-459D76DC2FA1}"/>
                </a:ext>
              </a:extLst>
            </p:cNvPr>
            <p:cNvSpPr/>
            <p:nvPr/>
          </p:nvSpPr>
          <p:spPr>
            <a:xfrm>
              <a:off x="8616493" y="1891279"/>
              <a:ext cx="94371" cy="33942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1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8" name="Group 85">
            <a:extLst>
              <a:ext uri="{FF2B5EF4-FFF2-40B4-BE49-F238E27FC236}">
                <a16:creationId xmlns:a16="http://schemas.microsoft.com/office/drawing/2014/main" id="{D000B5D1-2789-4B46-AFA2-A66A6990761D}"/>
              </a:ext>
            </a:extLst>
          </p:cNvPr>
          <p:cNvGrpSpPr/>
          <p:nvPr/>
        </p:nvGrpSpPr>
        <p:grpSpPr>
          <a:xfrm>
            <a:off x="3296092" y="2226670"/>
            <a:ext cx="270295" cy="905546"/>
            <a:chOff x="7468299" y="1280503"/>
            <a:chExt cx="1327778" cy="650168"/>
          </a:xfrm>
        </p:grpSpPr>
        <p:cxnSp>
          <p:nvCxnSpPr>
            <p:cNvPr id="49" name="Straight Connector 86">
              <a:extLst>
                <a:ext uri="{FF2B5EF4-FFF2-40B4-BE49-F238E27FC236}">
                  <a16:creationId xmlns:a16="http://schemas.microsoft.com/office/drawing/2014/main" id="{E1FB070A-7172-47AA-8536-BE352DBADEBC}"/>
                </a:ext>
              </a:extLst>
            </p:cNvPr>
            <p:cNvCxnSpPr/>
            <p:nvPr/>
          </p:nvCxnSpPr>
          <p:spPr>
            <a:xfrm flipV="1">
              <a:off x="7468299" y="1280503"/>
              <a:ext cx="1193024" cy="1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87">
              <a:extLst>
                <a:ext uri="{FF2B5EF4-FFF2-40B4-BE49-F238E27FC236}">
                  <a16:creationId xmlns:a16="http://schemas.microsoft.com/office/drawing/2014/main" id="{54107027-2802-416F-8C2B-14762EB3716C}"/>
                </a:ext>
              </a:extLst>
            </p:cNvPr>
            <p:cNvCxnSpPr/>
            <p:nvPr/>
          </p:nvCxnSpPr>
          <p:spPr>
            <a:xfrm>
              <a:off x="8661321" y="1280503"/>
              <a:ext cx="0" cy="610776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Oval 88">
              <a:extLst>
                <a:ext uri="{FF2B5EF4-FFF2-40B4-BE49-F238E27FC236}">
                  <a16:creationId xmlns:a16="http://schemas.microsoft.com/office/drawing/2014/main" id="{3D74A354-27F5-4C5B-9DA7-95AEE8B0C1A2}"/>
                </a:ext>
              </a:extLst>
            </p:cNvPr>
            <p:cNvSpPr/>
            <p:nvPr/>
          </p:nvSpPr>
          <p:spPr>
            <a:xfrm>
              <a:off x="8526567" y="1891279"/>
              <a:ext cx="269510" cy="39392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1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6460827" y="788371"/>
            <a:ext cx="17785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uz-Latn-UZ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BALLAR QOʻSHIB BORILADI</a:t>
            </a:r>
            <a:endParaRPr lang="ru-RU" sz="16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6" name="Graphic 2">
            <a:extLst>
              <a:ext uri="{FF2B5EF4-FFF2-40B4-BE49-F238E27FC236}">
                <a16:creationId xmlns:a16="http://schemas.microsoft.com/office/drawing/2014/main" id="{3CFE9A4D-4F23-4038-ADDE-8B1469BA3E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12520"/>
            <a:ext cx="8128000" cy="612826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84B284B4-1679-42E0-980A-F5251692E8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F4B56C30-E1C1-4FA5-B2F3-B8E09F7BDC0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5345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3009207" y="1418705"/>
            <a:ext cx="182880" cy="22721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630" rtl="0">
              <a:defRPr/>
            </a:pPr>
            <a:endParaRPr lang="ru-RU" sz="1200" kern="120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3100647" y="1126836"/>
            <a:ext cx="182880" cy="22721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630" rtl="0">
              <a:defRPr/>
            </a:pPr>
            <a:endParaRPr lang="ru-RU" sz="1200" kern="120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Правая круглая скобка 7"/>
          <p:cNvSpPr/>
          <p:nvPr/>
        </p:nvSpPr>
        <p:spPr>
          <a:xfrm>
            <a:off x="4189324" y="2954610"/>
            <a:ext cx="113018" cy="581891"/>
          </a:xfrm>
          <a:prstGeom prst="rightBracket">
            <a:avLst/>
          </a:prstGeom>
          <a:ln w="38100">
            <a:solidFill>
              <a:srgbClr val="00206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609630" rtl="0">
              <a:defRPr/>
            </a:pPr>
            <a:endParaRPr lang="ru-RU" sz="1200" kern="120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4276471" y="2032954"/>
            <a:ext cx="443345" cy="0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372494" y="3245555"/>
            <a:ext cx="443345" cy="0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4276471" y="2496588"/>
            <a:ext cx="443345" cy="0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802904" y="3050629"/>
            <a:ext cx="1608974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609630" rtl="0">
              <a:defRPr/>
            </a:pPr>
            <a:r>
              <a:rPr lang="en-US" sz="2133" b="1" kern="12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Bilish</a:t>
            </a:r>
            <a:endParaRPr lang="ru-RU" sz="2133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742077" y="2279841"/>
            <a:ext cx="1400233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609630" rtl="0">
              <a:defRPr/>
            </a:pPr>
            <a:r>
              <a:rPr lang="en-US" sz="2133" b="1" kern="1200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Qo</a:t>
            </a:r>
            <a:r>
              <a:rPr lang="en-US" sz="2133" b="1" kern="1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‘</a:t>
            </a:r>
            <a:r>
              <a:rPr lang="uz-Latn-UZ" sz="2133" b="1" kern="1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llash</a:t>
            </a:r>
            <a:endParaRPr lang="ru-RU" sz="2133" b="1" kern="1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749337" y="1819586"/>
            <a:ext cx="2693324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609630" rtl="0">
              <a:defRPr/>
            </a:pPr>
            <a:r>
              <a:rPr lang="uz-Latn-UZ" sz="2133" b="1" kern="1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Mulohaza yuritish</a:t>
            </a:r>
            <a:endParaRPr lang="ru-RU" sz="2133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749337" y="1238077"/>
            <a:ext cx="1564852" cy="6669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defTabSz="609630" rtl="0">
              <a:defRPr/>
            </a:pPr>
            <a:r>
              <a:rPr lang="ru-RU" sz="1867" b="1" kern="1200" dirty="0" err="1">
                <a:solidFill>
                  <a:srgbClr val="0070C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Xulosalash</a:t>
            </a:r>
            <a:r>
              <a:rPr lang="ru-RU" sz="1867" b="1" kern="1200" dirty="0">
                <a:solidFill>
                  <a:srgbClr val="0070C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br>
              <a:rPr lang="en-US" sz="1867" b="1" kern="1200" dirty="0">
                <a:solidFill>
                  <a:srgbClr val="0070C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</a:br>
            <a:r>
              <a:rPr lang="ru-RU" sz="1867" b="1" kern="1200" dirty="0" err="1">
                <a:solidFill>
                  <a:srgbClr val="0070C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va</a:t>
            </a:r>
            <a:r>
              <a:rPr lang="ru-RU" sz="1867" b="1" kern="1200" dirty="0">
                <a:solidFill>
                  <a:srgbClr val="0070C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1867" b="1" kern="1200" dirty="0" err="1">
                <a:solidFill>
                  <a:srgbClr val="0070C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baholash</a:t>
            </a:r>
            <a:endParaRPr lang="ru-RU" sz="1867" b="1" kern="1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>
            <a:off x="4240236" y="1600046"/>
            <a:ext cx="443345" cy="0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20"/>
          <p:cNvSpPr/>
          <p:nvPr/>
        </p:nvSpPr>
        <p:spPr>
          <a:xfrm>
            <a:off x="4690188" y="646319"/>
            <a:ext cx="26309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609630" rtl="0">
              <a:defRPr/>
            </a:pPr>
            <a:r>
              <a:rPr lang="uz-Latn-UZ" sz="1600" b="1" kern="1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Yangi gʻoya yaratish </a:t>
            </a:r>
          </a:p>
          <a:p>
            <a:pPr algn="l" defTabSz="609630" rtl="0">
              <a:defRPr/>
            </a:pPr>
            <a:r>
              <a:rPr lang="uz-Latn-UZ" sz="1600" b="1" kern="1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 uni amalga oshirish</a:t>
            </a:r>
            <a:endParaRPr lang="ru-RU" sz="1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Схема 1"/>
          <p:cNvGraphicFramePr/>
          <p:nvPr/>
        </p:nvGraphicFramePr>
        <p:xfrm>
          <a:off x="-615763" y="473620"/>
          <a:ext cx="5418667" cy="36124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23" name="Прямая со стрелкой 22"/>
          <p:cNvCxnSpPr/>
          <p:nvPr/>
        </p:nvCxnSpPr>
        <p:spPr>
          <a:xfrm>
            <a:off x="4240236" y="950281"/>
            <a:ext cx="443345" cy="0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>
          <a:xfrm>
            <a:off x="0" y="121465"/>
            <a:ext cx="8128000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9630" rtl="0">
              <a:defRPr/>
            </a:pPr>
            <a:r>
              <a:rPr lang="uz-Latn-UZ" sz="2133" b="1" kern="12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BLUM TAKSONOMIYASI</a:t>
            </a:r>
          </a:p>
        </p:txBody>
      </p:sp>
      <p:sp>
        <p:nvSpPr>
          <p:cNvPr id="3" name="Правая круглая скобка 2"/>
          <p:cNvSpPr/>
          <p:nvPr/>
        </p:nvSpPr>
        <p:spPr>
          <a:xfrm>
            <a:off x="6805443" y="591208"/>
            <a:ext cx="361923" cy="1228378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 Narrow" panose="020B0606020202030204" pitchFamily="34" charset="0"/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 flipH="1" flipV="1">
            <a:off x="7216365" y="1151157"/>
            <a:ext cx="556035" cy="1518535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6258512" y="2759684"/>
            <a:ext cx="1762341" cy="379656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l" defTabSz="609630" rtl="0">
              <a:defRPr/>
            </a:pPr>
            <a:r>
              <a:rPr lang="en-US" sz="1867" b="1" kern="1200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Loyiha</a:t>
            </a:r>
            <a:r>
              <a:rPr lang="en-US" sz="1867" b="1" kern="12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67" b="1" kern="1200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ishlari</a:t>
            </a:r>
            <a:endParaRPr lang="ru-RU" sz="1867" b="1" kern="12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5170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4328543"/>
              </p:ext>
            </p:extLst>
          </p:nvPr>
        </p:nvGraphicFramePr>
        <p:xfrm>
          <a:off x="304801" y="259645"/>
          <a:ext cx="7452852" cy="36600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27355">
                  <a:extLst>
                    <a:ext uri="{9D8B030D-6E8A-4147-A177-3AD203B41FA5}">
                      <a16:colId xmlns:a16="http://schemas.microsoft.com/office/drawing/2014/main" val="3252199589"/>
                    </a:ext>
                  </a:extLst>
                </a:gridCol>
                <a:gridCol w="6125497">
                  <a:extLst>
                    <a:ext uri="{9D8B030D-6E8A-4147-A177-3AD203B41FA5}">
                      <a16:colId xmlns:a16="http://schemas.microsoft.com/office/drawing/2014/main" val="3391537921"/>
                    </a:ext>
                  </a:extLst>
                </a:gridCol>
              </a:tblGrid>
              <a:tr h="336161"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5720" marR="4572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5512434"/>
                  </a:ext>
                </a:extLst>
              </a:tr>
              <a:tr h="112724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Reproduktiv</a:t>
                      </a:r>
                      <a:endParaRPr lang="ru-RU" sz="1600" dirty="0">
                        <a:effectLst/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daraja</a:t>
                      </a:r>
                      <a:endParaRPr lang="ru-RU" sz="16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indent="265113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Tabiiy</a:t>
                      </a: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hodisa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,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jarayonlarni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eslaydi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,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taniydi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, </a:t>
                      </a:r>
                      <a:r>
                        <a:rPr lang="en-US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Tabiiy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hodisa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,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jarayonlar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mohiyatini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va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ahamiyatini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sharhlaydi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,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talqin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qiladi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,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tushuntira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oladi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,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misollar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keltira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oladi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, 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ta’riflay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oladi</a:t>
                      </a:r>
                      <a:endParaRPr lang="ru-RU" sz="16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5720" marR="45720" marT="0" marB="0"/>
                </a:tc>
                <a:extLst>
                  <a:ext uri="{0D108BD9-81ED-4DB2-BD59-A6C34878D82A}">
                    <a16:rowId xmlns:a16="http://schemas.microsoft.com/office/drawing/2014/main" val="1416979044"/>
                  </a:ext>
                </a:extLst>
              </a:tr>
              <a:tr h="114455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Produktiv</a:t>
                      </a:r>
                      <a:endParaRPr lang="ru-RU" sz="1600" dirty="0">
                        <a:effectLst/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daraja</a:t>
                      </a:r>
                      <a:endParaRPr lang="ru-RU" sz="16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indent="265113" algn="just">
                        <a:lnSpc>
                          <a:spcPct val="100000"/>
                        </a:lnSpc>
                        <a:spcAft>
                          <a:spcPts val="825"/>
                        </a:spcAft>
                      </a:pPr>
                      <a:r>
                        <a:rPr lang="en-US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Tabiiy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hodisa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,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jarayonlar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haqidagi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qonun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va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qonuniyatlar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bo‘yicha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olgan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bilimlarini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tanish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vaziyatlarda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qo‘llaydi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,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berilgan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topshiriqlar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yechimini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model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yoki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sxema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tarzida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ifoda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1600" kern="1200" dirty="0" err="1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Arial" pitchFamily="34" charset="0"/>
                        </a:rPr>
                        <a:t>etadi</a:t>
                      </a:r>
                      <a:endParaRPr lang="ru-RU" sz="1600" dirty="0">
                        <a:effectLst/>
                        <a:latin typeface="Arial Narrow" panose="020B0606020202030204" pitchFamily="34" charset="0"/>
                        <a:ea typeface="MS Mincho"/>
                        <a:cs typeface="Arial" pitchFamily="34" charset="0"/>
                      </a:endParaRPr>
                    </a:p>
                  </a:txBody>
                  <a:tcPr marL="45720" marR="45720" marT="0" marB="0"/>
                </a:tc>
                <a:extLst>
                  <a:ext uri="{0D108BD9-81ED-4DB2-BD59-A6C34878D82A}">
                    <a16:rowId xmlns:a16="http://schemas.microsoft.com/office/drawing/2014/main" val="1496862566"/>
                  </a:ext>
                </a:extLst>
              </a:tr>
              <a:tr h="105206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Mulohaza</a:t>
                      </a:r>
                      <a:r>
                        <a:rPr lang="en-US" sz="1600" dirty="0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daraja</a:t>
                      </a:r>
                      <a:endParaRPr lang="ru-RU" sz="16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indent="265113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O‘zlashtirilgan</a:t>
                      </a:r>
                      <a:r>
                        <a:rPr lang="en-US" sz="1600" dirty="0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bilim</a:t>
                      </a:r>
                      <a:r>
                        <a:rPr lang="en-US" sz="1600" dirty="0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, </a:t>
                      </a:r>
                      <a:r>
                        <a:rPr lang="en-US" sz="1600" dirty="0" err="1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ko‘nikma</a:t>
                      </a:r>
                      <a:r>
                        <a:rPr lang="en-US" sz="1600" dirty="0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va</a:t>
                      </a:r>
                      <a:r>
                        <a:rPr lang="en-US" sz="1600" dirty="0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malakalarni</a:t>
                      </a:r>
                      <a:r>
                        <a:rPr lang="en-US" sz="1600" dirty="0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notanish</a:t>
                      </a:r>
                      <a:r>
                        <a:rPr lang="en-US" sz="1600" dirty="0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vaziyatlarda</a:t>
                      </a:r>
                      <a:r>
                        <a:rPr lang="en-US" sz="1600" dirty="0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qo‘llash</a:t>
                      </a:r>
                      <a:r>
                        <a:rPr lang="en-US" sz="1600" dirty="0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, </a:t>
                      </a:r>
                      <a:r>
                        <a:rPr lang="en-US" sz="1600" dirty="0" err="1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tahlil</a:t>
                      </a:r>
                      <a:r>
                        <a:rPr lang="en-US" sz="1600" dirty="0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qilish</a:t>
                      </a:r>
                      <a:r>
                        <a:rPr lang="en-US" sz="1600" dirty="0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, </a:t>
                      </a:r>
                      <a:r>
                        <a:rPr lang="en-US" sz="1600" dirty="0" err="1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sintezlash</a:t>
                      </a:r>
                      <a:r>
                        <a:rPr lang="en-US" sz="1600" dirty="0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, </a:t>
                      </a:r>
                      <a:r>
                        <a:rPr lang="en-US" sz="1600" dirty="0" err="1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qiyosiy</a:t>
                      </a:r>
                      <a:r>
                        <a:rPr lang="en-US" sz="1600" dirty="0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taqqoslash</a:t>
                      </a:r>
                      <a:r>
                        <a:rPr lang="en-US" sz="1600" dirty="0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, </a:t>
                      </a:r>
                      <a:r>
                        <a:rPr lang="en-US" sz="1600" dirty="0" err="1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qonun</a:t>
                      </a:r>
                      <a:r>
                        <a:rPr lang="en-US" sz="1600" dirty="0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va</a:t>
                      </a:r>
                      <a:r>
                        <a:rPr lang="en-US" sz="1600" dirty="0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qonuniyatlarni</a:t>
                      </a:r>
                      <a:r>
                        <a:rPr lang="en-US" sz="1600" dirty="0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qo‘llab</a:t>
                      </a:r>
                      <a:r>
                        <a:rPr lang="en-US" sz="1600" dirty="0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, </a:t>
                      </a:r>
                      <a:r>
                        <a:rPr lang="en-US" sz="1600" dirty="0" err="1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umumlashtirishtiradi</a:t>
                      </a:r>
                      <a:r>
                        <a:rPr lang="en-US" sz="1600" dirty="0">
                          <a:effectLst/>
                          <a:latin typeface="Arial Narrow" panose="020B0606020202030204" pitchFamily="34" charset="0"/>
                          <a:cs typeface="Arial" pitchFamily="34" charset="0"/>
                        </a:rPr>
                        <a:t>.</a:t>
                      </a:r>
                      <a:endParaRPr lang="ru-RU" sz="1600" dirty="0">
                        <a:effectLst/>
                        <a:latin typeface="Arial Narrow" panose="020B0606020202030204" pitchFamily="34" charset="0"/>
                        <a:ea typeface="MS Mincho"/>
                        <a:cs typeface="Arial" pitchFamily="34" charset="0"/>
                      </a:endParaRPr>
                    </a:p>
                  </a:txBody>
                  <a:tcPr marL="45720" marR="45720" marT="0" marB="0"/>
                </a:tc>
                <a:extLst>
                  <a:ext uri="{0D108BD9-81ED-4DB2-BD59-A6C34878D82A}">
                    <a16:rowId xmlns:a16="http://schemas.microsoft.com/office/drawing/2014/main" val="24600622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89675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2600" y="838200"/>
            <a:ext cx="7010400" cy="592325"/>
          </a:xfrm>
        </p:spPr>
        <p:txBody>
          <a:bodyPr>
            <a:normAutofit/>
          </a:bodyPr>
          <a:lstStyle/>
          <a:p>
            <a:pPr algn="ctr"/>
            <a:r>
              <a:rPr lang="en-US" sz="2667" b="1" dirty="0">
                <a:solidFill>
                  <a:srgbClr val="0070C0"/>
                </a:solidFill>
                <a:latin typeface="Arial Narrow" panose="020B0606020202030204" pitchFamily="34" charset="0"/>
                <a:cs typeface="Arial" pitchFamily="34" charset="0"/>
              </a:rPr>
              <a:t>FORMATIV BAHOLASH USULLARI</a:t>
            </a:r>
            <a:endParaRPr lang="ru-RU" sz="2667" b="1" dirty="0">
              <a:solidFill>
                <a:srgbClr val="0070C0"/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4000" y="1295400"/>
            <a:ext cx="7010400" cy="3097009"/>
          </a:xfrm>
        </p:spPr>
        <p:txBody>
          <a:bodyPr>
            <a:norm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Viktorinalar</a:t>
            </a:r>
          </a:p>
          <a:p>
            <a:r>
              <a:rPr lang="en-US" sz="20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Guruhda tashkil qilinadigan o</a:t>
            </a:r>
            <a:r>
              <a:rPr lang="uz-Latn-UZ" sz="20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ʻyinlar (Zakovat, Breyn ring)</a:t>
            </a:r>
          </a:p>
          <a:p>
            <a:r>
              <a:rPr lang="uz-Latn-UZ" sz="20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Pin board</a:t>
            </a:r>
          </a:p>
          <a:p>
            <a:r>
              <a:rPr lang="uz-Latn-UZ" sz="20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Juftini top</a:t>
            </a:r>
          </a:p>
          <a:p>
            <a:r>
              <a:rPr lang="uz-Latn-UZ" sz="20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Impuls</a:t>
            </a:r>
          </a:p>
          <a:p>
            <a:r>
              <a:rPr lang="uz-Latn-UZ" sz="20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Loto</a:t>
            </a:r>
          </a:p>
          <a:p>
            <a:r>
              <a:rPr lang="uz-Latn-UZ" sz="20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Tezkor savol-javoblar</a:t>
            </a:r>
          </a:p>
          <a:p>
            <a:r>
              <a:rPr lang="uz-Latn-UZ" sz="20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Pantomima</a:t>
            </a:r>
          </a:p>
          <a:p>
            <a:r>
              <a:rPr lang="uz-Latn-UZ" sz="20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Men kim?</a:t>
            </a:r>
          </a:p>
          <a:p>
            <a:r>
              <a:rPr lang="uz-Latn-UZ" sz="20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Chek-list</a:t>
            </a:r>
            <a:endParaRPr lang="ru-RU" sz="2000" dirty="0">
              <a:latin typeface="Arial Narrow" panose="020B0606020202030204" pitchFamily="34" charset="0"/>
              <a:cs typeface="Arial" pitchFamily="34" charset="0"/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A6305452-651F-43DF-911D-F90654EB4B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12520"/>
            <a:ext cx="8128000" cy="61282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C87DD78-E880-4158-84F4-2CE44DF77CB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3CBFA6F-0DE2-4E6F-A860-FC4C004E6D1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110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6671" y="102672"/>
            <a:ext cx="7010400" cy="933461"/>
          </a:xfrm>
        </p:spPr>
        <p:txBody>
          <a:bodyPr/>
          <a:lstStyle/>
          <a:p>
            <a:pPr algn="ctr"/>
            <a:r>
              <a:rPr lang="en-US" sz="2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SUMMATIV BAHOLASH BOSQICHLARI</a:t>
            </a:r>
          </a:p>
          <a:p>
            <a:endParaRPr lang="uz-Latn-UZ" sz="2133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endParaRPr lang="ru-RU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473623943"/>
              </p:ext>
            </p:extLst>
          </p:nvPr>
        </p:nvGraphicFramePr>
        <p:xfrm>
          <a:off x="406400" y="669396"/>
          <a:ext cx="7620000" cy="36124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808996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2600" y="838200"/>
            <a:ext cx="7010400" cy="592325"/>
          </a:xfrm>
        </p:spPr>
        <p:txBody>
          <a:bodyPr>
            <a:normAutofit/>
          </a:bodyPr>
          <a:lstStyle/>
          <a:p>
            <a:pPr algn="ctr"/>
            <a:r>
              <a:rPr lang="uz-Latn-UZ" sz="2667" b="1" dirty="0">
                <a:solidFill>
                  <a:srgbClr val="0070C0"/>
                </a:solidFill>
                <a:latin typeface="Arial Narrow" panose="020B0606020202030204" pitchFamily="34" charset="0"/>
                <a:cs typeface="Arial" pitchFamily="34" charset="0"/>
              </a:rPr>
              <a:t>Guruh ishi </a:t>
            </a:r>
            <a:endParaRPr lang="ru-RU" sz="2667" b="1" dirty="0">
              <a:solidFill>
                <a:srgbClr val="0070C0"/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4000" y="1295400"/>
            <a:ext cx="7010400" cy="3097009"/>
          </a:xfrm>
        </p:spPr>
        <p:txBody>
          <a:bodyPr>
            <a:normAutofit fontScale="77500" lnSpcReduction="20000"/>
          </a:bodyPr>
          <a:lstStyle/>
          <a:p>
            <a:r>
              <a:rPr lang="uz-Latn-UZ" sz="20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1-guruh uchun topshiriq</a:t>
            </a:r>
            <a:endParaRPr lang="ru-RU" sz="2000" b="1" dirty="0">
              <a:solidFill>
                <a:srgbClr val="002060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r>
              <a:rPr lang="uz-Latn-UZ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O‘quvchilarni baholashda ularning individual xususiyatlarini hisobga olish qanday afzalliklar beradi?</a:t>
            </a:r>
            <a:endParaRPr lang="ru-RU" sz="2000" dirty="0">
              <a:solidFill>
                <a:srgbClr val="002060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r>
              <a:rPr lang="uz-Latn-UZ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Baholash natijalari o‘qituvchi faoliyatini yaxshilashda qanday yordam beradi?</a:t>
            </a:r>
            <a:endParaRPr lang="ru-RU" sz="2000" dirty="0">
              <a:solidFill>
                <a:srgbClr val="002060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r>
              <a:rPr lang="uz-Latn-UZ" sz="20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2-guruh uchun topshiriq</a:t>
            </a:r>
            <a:endParaRPr lang="ru-RU" sz="2000" b="1" dirty="0">
              <a:solidFill>
                <a:srgbClr val="002060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r>
              <a:rPr lang="uz-Latn-UZ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O‘zingiz darsda foydalanadigan uchta baholash usulini tavsiflab bering va ular qanday hollarda samarali ekanini tushuntiring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.</a:t>
            </a:r>
            <a:endParaRPr lang="ru-RU" sz="2000" dirty="0">
              <a:solidFill>
                <a:srgbClr val="002060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r>
              <a:rPr lang="uz-Latn-UZ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O‘quvchilarni rag‘batlantiruvchi baholash tizimini qanday tashkil qilish mumkin?</a:t>
            </a:r>
            <a:endParaRPr lang="ru-RU" sz="2000" dirty="0">
              <a:solidFill>
                <a:srgbClr val="002060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r>
              <a:rPr lang="uz-Latn-UZ" sz="20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3-guruh uchun topshiriq</a:t>
            </a:r>
            <a:endParaRPr lang="ru-RU" sz="2000" b="1" dirty="0">
              <a:solidFill>
                <a:srgbClr val="002060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r>
              <a:rPr lang="uz-Latn-UZ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O‘quvchilar uchun baholash natijalarini qiziqarli tarzda aks ettiruvchi grafik dizayn yarating (masalan, reyting jadvallari, diagrammalar).</a:t>
            </a:r>
            <a:endParaRPr lang="ru-RU" sz="2000" dirty="0">
              <a:solidFill>
                <a:srgbClr val="002060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r>
              <a:rPr lang="uz-Latn-UZ" sz="20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4-guruh uchun topshiriq</a:t>
            </a:r>
            <a:endParaRPr lang="ru-RU" sz="2000" b="1" dirty="0">
              <a:solidFill>
                <a:srgbClr val="002060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r>
              <a:rPr lang="uz-Latn-UZ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Biror mavzu bo‘yicha sinfda foydalanish uchun qulay bo‘lgan baholash mezonlarini ishlab chiqing. </a:t>
            </a:r>
            <a:r>
              <a:rPr lang="en-US" sz="20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Guruh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bilan </a:t>
            </a:r>
            <a:r>
              <a:rPr lang="en-US" sz="20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baholashning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innovatsion </a:t>
            </a:r>
            <a:r>
              <a:rPr lang="en-US" sz="20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usulini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ishlab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chiqib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uni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taqdim </a:t>
            </a:r>
            <a:r>
              <a:rPr lang="en-US" sz="2000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qiling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.</a:t>
            </a:r>
            <a:endParaRPr lang="ru-RU" sz="2000" dirty="0">
              <a:solidFill>
                <a:srgbClr val="002060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endParaRPr lang="ru-RU" sz="2000" dirty="0">
              <a:latin typeface="Arial Narrow" panose="020B0606020202030204" pitchFamily="34" charset="0"/>
              <a:cs typeface="Arial" pitchFamily="34" charset="0"/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A6305452-651F-43DF-911D-F90654EB4B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12520"/>
            <a:ext cx="8128000" cy="61282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C87DD78-E880-4158-84F4-2CE44DF77CB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3CBFA6F-0DE2-4E6F-A860-FC4C004E6D1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5169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idx="4294967295"/>
            <p:extLst/>
          </p:nvPr>
        </p:nvGraphicFramePr>
        <p:xfrm>
          <a:off x="1339000" y="1517915"/>
          <a:ext cx="5257800" cy="6739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6720">
                <a:tc>
                  <a:txBody>
                    <a:bodyPr/>
                    <a:lstStyle/>
                    <a:p>
                      <a:pPr algn="ctr"/>
                      <a:r>
                        <a:rPr lang="uz-Latn-UZ" sz="240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“−”</a:t>
                      </a:r>
                      <a:endParaRPr lang="ru-RU" sz="2400" dirty="0">
                        <a:solidFill>
                          <a:schemeClr val="tx1"/>
                        </a:solidFill>
                        <a:latin typeface="Arial Narrow" pitchFamily="34" charset="0"/>
                      </a:endParaRPr>
                    </a:p>
                  </a:txBody>
                  <a:tcPr marL="60960" marR="60960" marT="30480" marB="304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sz="240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“+”</a:t>
                      </a:r>
                      <a:endParaRPr lang="ru-RU" sz="2400" dirty="0">
                        <a:solidFill>
                          <a:schemeClr val="tx1"/>
                        </a:solidFill>
                        <a:latin typeface="Arial Narrow" pitchFamily="34" charset="0"/>
                      </a:endParaRPr>
                    </a:p>
                  </a:txBody>
                  <a:tcPr marL="60960" marR="60960" marT="30480" marB="304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sz="240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“qiziqarli”</a:t>
                      </a:r>
                      <a:endParaRPr lang="ru-RU" sz="2400" dirty="0">
                        <a:solidFill>
                          <a:schemeClr val="tx1"/>
                        </a:solidFill>
                        <a:latin typeface="Arial Narrow" pitchFamily="34" charset="0"/>
                      </a:endParaRPr>
                    </a:p>
                  </a:txBody>
                  <a:tcPr marL="60960" marR="60960" marT="30480" marB="304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227"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60960" marR="60960" marT="30480" marB="304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/>
                    </a:p>
                  </a:txBody>
                  <a:tcPr marL="60960" marR="60960" marT="30480" marB="304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60960" marR="60960" marT="30480" marB="304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4756" name="Text Box 4"/>
          <p:cNvSpPr txBox="1">
            <a:spLocks noChangeArrowheads="1"/>
          </p:cNvSpPr>
          <p:nvPr/>
        </p:nvSpPr>
        <p:spPr bwMode="auto">
          <a:xfrm>
            <a:off x="1339000" y="736086"/>
            <a:ext cx="5664200" cy="54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BZ" sz="2933" b="1" dirty="0">
                <a:solidFill>
                  <a:srgbClr val="000099"/>
                </a:solidFill>
                <a:latin typeface="Arial Narrow" pitchFamily="34" charset="0"/>
              </a:rPr>
              <a:t>“</a:t>
            </a:r>
            <a:r>
              <a:rPr lang="uz-Latn-UZ" sz="2933" b="1" dirty="0">
                <a:solidFill>
                  <a:srgbClr val="000099"/>
                </a:solidFill>
                <a:latin typeface="Arial Narrow" pitchFamily="34" charset="0"/>
              </a:rPr>
              <a:t>Plyus, minus,</a:t>
            </a:r>
            <a:r>
              <a:rPr lang="en-BZ" sz="2933" b="1" dirty="0">
                <a:solidFill>
                  <a:srgbClr val="000099"/>
                </a:solidFill>
                <a:latin typeface="Arial Narrow" pitchFamily="34" charset="0"/>
              </a:rPr>
              <a:t>qiziqarli</a:t>
            </a:r>
            <a:r>
              <a:rPr lang="uz-Latn-UZ" sz="2933" b="1" dirty="0">
                <a:solidFill>
                  <a:srgbClr val="000099"/>
                </a:solidFill>
                <a:latin typeface="Arial Narrow" pitchFamily="34" charset="0"/>
              </a:rPr>
              <a:t>”</a:t>
            </a:r>
            <a:endParaRPr lang="ru-RU" sz="2933" b="1" dirty="0">
              <a:solidFill>
                <a:srgbClr val="000099"/>
              </a:solidFill>
              <a:latin typeface="Arial Narrow" pitchFamily="34" charset="0"/>
            </a:endParaRPr>
          </a:p>
        </p:txBody>
      </p:sp>
      <p:pic>
        <p:nvPicPr>
          <p:cNvPr id="5" name="Picture 4" descr="ALGORÄ°TMA ile ilgili gÃ¶rsel sonucu"/>
          <p:cNvPicPr/>
          <p:nvPr/>
        </p:nvPicPr>
        <p:blipFill>
          <a:blip r:embed="rId2"/>
          <a:srcRect b="7318"/>
          <a:stretch>
            <a:fillRect/>
          </a:stretch>
        </p:blipFill>
        <p:spPr bwMode="auto">
          <a:xfrm>
            <a:off x="3919984" y="2430016"/>
            <a:ext cx="2288715" cy="1329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Graphic 2">
            <a:extLst>
              <a:ext uri="{FF2B5EF4-FFF2-40B4-BE49-F238E27FC236}">
                <a16:creationId xmlns:a16="http://schemas.microsoft.com/office/drawing/2014/main" id="{8184D826-98B3-43E0-B30B-565C17A1F2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12520"/>
            <a:ext cx="8128000" cy="61282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5C5BA60-0EF3-4100-A787-E804BA746F9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604D37B-A883-40E3-993F-FC1147BB83C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2341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5"/>
          <p:cNvSpPr>
            <a:spLocks noGrp="1" noChangeArrowheads="1"/>
          </p:cNvSpPr>
          <p:nvPr>
            <p:ph type="title"/>
          </p:nvPr>
        </p:nvSpPr>
        <p:spPr>
          <a:xfrm>
            <a:off x="1592239" y="1552267"/>
            <a:ext cx="5403372" cy="1231106"/>
          </a:xfrm>
        </p:spPr>
        <p:txBody>
          <a:bodyPr/>
          <a:lstStyle/>
          <a:p>
            <a:pPr algn="ctr" eaLnBrk="1" hangingPunct="1"/>
            <a:r>
              <a:rPr lang="uz-Cyrl-UZ" altLang="ru-RU" sz="4000" b="1" dirty="0">
                <a:solidFill>
                  <a:srgbClr val="6600FF"/>
                </a:solidFill>
                <a:cs typeface="Arial" panose="020B0604020202020204" pitchFamily="34" charset="0"/>
              </a:rPr>
              <a:t>E’tibor</a:t>
            </a:r>
            <a:r>
              <a:rPr lang="en-US" altLang="ru-RU" sz="4000" b="1" dirty="0" err="1">
                <a:solidFill>
                  <a:srgbClr val="6600FF"/>
                </a:solidFill>
                <a:cs typeface="Arial" panose="020B0604020202020204" pitchFamily="34" charset="0"/>
              </a:rPr>
              <a:t>ingiz</a:t>
            </a:r>
            <a:r>
              <a:rPr lang="en-US" altLang="ru-RU" sz="4000" b="1" dirty="0">
                <a:solidFill>
                  <a:srgbClr val="6600FF"/>
                </a:solidFill>
                <a:cs typeface="Arial" panose="020B0604020202020204" pitchFamily="34" charset="0"/>
              </a:rPr>
              <a:t> </a:t>
            </a:r>
            <a:r>
              <a:rPr lang="uz-Cyrl-UZ" altLang="ru-RU" sz="4000" b="1" dirty="0">
                <a:solidFill>
                  <a:srgbClr val="6600FF"/>
                </a:solidFill>
                <a:cs typeface="Arial" panose="020B0604020202020204" pitchFamily="34" charset="0"/>
              </a:rPr>
              <a:t>uchun rahmat!</a:t>
            </a:r>
          </a:p>
        </p:txBody>
      </p:sp>
      <p:pic>
        <p:nvPicPr>
          <p:cNvPr id="24581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5381" y="2778991"/>
            <a:ext cx="1931555" cy="1931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71039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</TotalTime>
  <Words>977</Words>
  <Application>Microsoft Office PowerPoint</Application>
  <PresentationFormat>Произвольный</PresentationFormat>
  <Paragraphs>166</Paragraphs>
  <Slides>27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4" baseType="lpstr">
      <vt:lpstr>Arial</vt:lpstr>
      <vt:lpstr>Arial MT</vt:lpstr>
      <vt:lpstr>Arial Narrow</vt:lpstr>
      <vt:lpstr>Calibri</vt:lpstr>
      <vt:lpstr>Times New Roman</vt:lpstr>
      <vt:lpstr>Trebuchet MS</vt:lpstr>
      <vt:lpstr>Office Theme</vt:lpstr>
      <vt:lpstr>Презентация PowerPoint</vt:lpstr>
      <vt:lpstr>Reja:</vt:lpstr>
      <vt:lpstr>Презентация PowerPoint</vt:lpstr>
      <vt:lpstr>BAHOLASH O‘ZI NIMA?</vt:lpstr>
      <vt:lpstr>Презентация PowerPoint</vt:lpstr>
      <vt:lpstr>Baholashning maqsadi</vt:lpstr>
      <vt:lpstr>Презентация PowerPoint</vt:lpstr>
      <vt:lpstr>Nega o‘quvchilarni baholash kerak?</vt:lpstr>
      <vt:lpstr>Baholashning 3 xil ko‘rinishi mavjud: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Baholash uning mohiyatidan kelib chiqib 2 xil shaklda o‘tkazilishi mumkin:</vt:lpstr>
      <vt:lpstr>Mezonga asoslangan baholash tizimi aniq standart va taʻlimiy maqsadlarga asoslangan topshiriqlar yordamida oʻquvchilarning bilim va koʻnikmalarini baholab, ularda mustaqil fikr yuritish, ijodiy yondashishga chorlaydi.</vt:lpstr>
      <vt:lpstr>Oʻquvchining muvaffaqiyatlarini baholaymiz</vt:lpstr>
      <vt:lpstr>Презентация PowerPoint</vt:lpstr>
      <vt:lpstr>Презентация PowerPoint</vt:lpstr>
      <vt:lpstr>FORMATIV BAHOLASH USULLARI</vt:lpstr>
      <vt:lpstr>Презентация PowerPoint</vt:lpstr>
      <vt:lpstr>Guruh ishi </vt:lpstr>
      <vt:lpstr>Презентация PowerPoint</vt:lpstr>
      <vt:lpstr>E’tiboringiz uchun rahmat!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Kimyo Ta'limidagi Baholash Usullari</dc:title>
  <dc:creator>User</dc:creator>
  <cp:lastModifiedBy>Tulkin Khalilov</cp:lastModifiedBy>
  <cp:revision>15</cp:revision>
  <dcterms:created xsi:type="dcterms:W3CDTF">2024-12-21T09:02:17Z</dcterms:created>
  <dcterms:modified xsi:type="dcterms:W3CDTF">2025-01-03T12:09:42Z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2024-12-21T00:00:00Z</vt:filetime>
  </property>
  <property fmtid="{D5CDD505-2E9C-101B-9397-08002B2CF9AE}" pid="3" name="Producer">
    <vt:lpwstr>jsPDF 2.5.1</vt:lpwstr>
  </property>
  <property fmtid="{D5CDD505-2E9C-101B-9397-08002B2CF9AE}" pid="4" name="LastSaved">
    <vt:filetime>2024-12-21T00:00:00Z</vt:filetime>
  </property>
</Properties>
</file>