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6"/>
  </p:notesMasterIdLst>
  <p:sldIdLst>
    <p:sldId id="350" r:id="rId2"/>
    <p:sldId id="360" r:id="rId3"/>
    <p:sldId id="358" r:id="rId4"/>
    <p:sldId id="256" r:id="rId5"/>
    <p:sldId id="257" r:id="rId6"/>
    <p:sldId id="258" r:id="rId7"/>
    <p:sldId id="259" r:id="rId8"/>
    <p:sldId id="260" r:id="rId9"/>
    <p:sldId id="261" r:id="rId10"/>
    <p:sldId id="262" r:id="rId11"/>
    <p:sldId id="263" r:id="rId12"/>
    <p:sldId id="359" r:id="rId13"/>
    <p:sldId id="399" r:id="rId14"/>
    <p:sldId id="400" r:id="rId15"/>
  </p:sldIdLst>
  <p:sldSz cx="14630400" cy="8229600"/>
  <p:notesSz cx="8229600" cy="14630400"/>
  <p:embeddedFontLst>
    <p:embeddedFont>
      <p:font typeface="Alice" panose="020B0604020202020204" charset="0"/>
      <p:regular r:id="rId17"/>
    </p:embeddedFont>
    <p:embeddedFont>
      <p:font typeface="Arial Narrow" panose="020B0606020202030204" pitchFamily="34" charset="0"/>
      <p:regular r:id="rId18"/>
      <p:bold r:id="rId19"/>
      <p:italic r:id="rId20"/>
      <p:boldItalic r:id="rId21"/>
    </p:embeddedFont>
    <p:embeddedFont>
      <p:font typeface="Calibri" panose="020F0502020204030204" pitchFamily="34" charset="0"/>
      <p:regular r:id="rId22"/>
      <p:bold r:id="rId23"/>
      <p:italic r:id="rId24"/>
      <p:boldItalic r:id="rId25"/>
    </p:embeddedFont>
    <p:embeddedFont>
      <p:font typeface="Calibri Light" panose="020F0302020204030204" pitchFamily="34" charset="0"/>
      <p:regular r:id="rId26"/>
      <p:italic r:id="rId27"/>
    </p:embeddedFont>
    <p:embeddedFont>
      <p:font typeface="Lora" panose="020B0604020202020204" charset="0"/>
      <p:regular r:id="rId28"/>
    </p:embeddedFont>
    <p:embeddedFont>
      <p:font typeface="Trebuchet MS" panose="020B0603020202020204" pitchFamily="34" charset="0"/>
      <p:regular r:id="rId29"/>
      <p:bold r:id="rId30"/>
      <p:italic r:id="rId31"/>
      <p:boldItalic r:id="rId32"/>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96" d="100"/>
          <a:sy n="96" d="100"/>
        </p:scale>
        <p:origin x="378"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font" Target="fonts/font1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font" Target="fonts/font12.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1623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g8bc00f6a12_0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8bc00f6a12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63345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37387208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DEFAULT">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9F9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9F9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9F9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9F9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9F9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9F9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9F9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9F9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90" b="0" i="0">
                <a:solidFill>
                  <a:srgbClr val="181818"/>
                </a:solidFill>
                <a:latin typeface="Trebuchet MS"/>
                <a:cs typeface="Trebuchet MS"/>
              </a:defRPr>
            </a:lvl1pPr>
          </a:lstStyle>
          <a:p>
            <a:endParaRPr/>
          </a:p>
        </p:txBody>
      </p:sp>
      <p:sp>
        <p:nvSpPr>
          <p:cNvPr id="3" name="Holder 3"/>
          <p:cNvSpPr>
            <a:spLocks noGrp="1"/>
          </p:cNvSpPr>
          <p:nvPr>
            <p:ph type="body" idx="1"/>
          </p:nvPr>
        </p:nvSpPr>
        <p:spPr/>
        <p:txBody>
          <a:bodyPr lIns="0" tIns="0" rIns="0" bIns="0"/>
          <a:lstStyle>
            <a:lvl1pPr>
              <a:defRPr sz="1620" b="0" i="0">
                <a:solidFill>
                  <a:srgbClr val="181818"/>
                </a:solidFill>
                <a:latin typeface="Trebuchet MS"/>
                <a:cs typeface="Trebuchet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1/3/2025</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extLst>
      <p:ext uri="{BB962C8B-B14F-4D97-AF65-F5344CB8AC3E}">
        <p14:creationId xmlns:p14="http://schemas.microsoft.com/office/powerpoint/2010/main" val="38100612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Only">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a:xfrm>
            <a:off x="575045" y="315901"/>
            <a:ext cx="6548711" cy="567848"/>
          </a:xfrm>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a:xfrm>
            <a:off x="731520" y="7653529"/>
            <a:ext cx="3364992" cy="498598"/>
          </a:xfrm>
        </p:spPr>
        <p:txBody>
          <a:bodyPr/>
          <a:lstStyle/>
          <a:p>
            <a:pPr>
              <a:defRPr/>
            </a:pPr>
            <a:fld id="{7E2AA7FE-B9FD-4897-A067-9F4369E0D04D}" type="datetimeFigureOut">
              <a:rPr lang="en-US" smtClean="0"/>
              <a:pPr>
                <a:defRPr/>
              </a:pPr>
              <a:t>1/3/2025</a:t>
            </a:fld>
            <a:endParaRPr lang="en-US" dirty="0"/>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a:xfrm>
            <a:off x="4974336" y="7653529"/>
            <a:ext cx="4681728" cy="498598"/>
          </a:xfrm>
        </p:spPr>
        <p:txBody>
          <a:bodyPr/>
          <a:lstStyle/>
          <a:p>
            <a:pPr>
              <a:defRPr/>
            </a:pPr>
            <a:endParaRPr lang="ru-RU" dirty="0"/>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a:xfrm>
            <a:off x="10533888" y="7653529"/>
            <a:ext cx="3364992" cy="498598"/>
          </a:xfrm>
        </p:spPr>
        <p:txBody>
          <a:bodyPr/>
          <a:lstStyle/>
          <a:p>
            <a:fld id="{31376E9D-FCC9-42A9-BD70-042CEED4A9B2}" type="slidenum">
              <a:rPr lang="en-US" altLang="en-US" smtClean="0"/>
              <a:pPr/>
              <a:t>‹#›</a:t>
            </a:fld>
            <a:endParaRPr lang="en-US" altLang="en-US" dirty="0"/>
          </a:p>
        </p:txBody>
      </p:sp>
    </p:spTree>
    <p:extLst>
      <p:ext uri="{BB962C8B-B14F-4D97-AF65-F5344CB8AC3E}">
        <p14:creationId xmlns:p14="http://schemas.microsoft.com/office/powerpoint/2010/main" val="3045707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0.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0.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21.png"/><Relationship Id="rId7"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9.xml"/><Relationship Id="rId6" Type="http://schemas.openxmlformats.org/officeDocument/2006/relationships/image" Target="../media/image24.png"/><Relationship Id="rId5" Type="http://schemas.openxmlformats.org/officeDocument/2006/relationships/image" Target="../media/image23.png"/><Relationship Id="rId10" Type="http://schemas.openxmlformats.org/officeDocument/2006/relationships/image" Target="../media/image6.png"/><Relationship Id="rId4" Type="http://schemas.openxmlformats.org/officeDocument/2006/relationships/image" Target="../media/image22.png"/><Relationship Id="rId9"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1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25.png"/><Relationship Id="rId1" Type="http://schemas.openxmlformats.org/officeDocument/2006/relationships/slideLayout" Target="../slideLayouts/slideLayout10.xml"/><Relationship Id="rId5" Type="http://schemas.openxmlformats.org/officeDocument/2006/relationships/image" Target="../media/image27.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0.xml"/><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5"/>
            <a:ext cx="14630400" cy="1103087"/>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
        <p:nvSpPr>
          <p:cNvPr id="2" name="Прямоугольник 1"/>
          <p:cNvSpPr/>
          <p:nvPr/>
        </p:nvSpPr>
        <p:spPr>
          <a:xfrm>
            <a:off x="870860" y="2721431"/>
            <a:ext cx="12830628" cy="3471720"/>
          </a:xfrm>
          <a:prstGeom prst="rect">
            <a:avLst/>
          </a:prstGeom>
        </p:spPr>
        <p:txBody>
          <a:bodyPr wrap="square">
            <a:spAutoFit/>
          </a:bodyPr>
          <a:lstStyle/>
          <a:p>
            <a:pPr algn="ctr"/>
            <a:r>
              <a:rPr lang="en-US" sz="5400" dirty="0">
                <a:latin typeface="Arial Narrow" panose="020B0606020202030204" pitchFamily="34" charset="0"/>
              </a:rPr>
              <a:t> </a:t>
            </a:r>
            <a:r>
              <a:rPr lang="uz-Cyrl-UZ" sz="5400" dirty="0">
                <a:latin typeface="Arial Narrow" panose="020B0606020202030204" pitchFamily="34" charset="0"/>
              </a:rPr>
              <a:t>5</a:t>
            </a:r>
            <a:r>
              <a:rPr lang="uz-Latn-UZ" sz="5400" dirty="0">
                <a:latin typeface="Arial Narrow" panose="020B0606020202030204" pitchFamily="34" charset="0"/>
              </a:rPr>
              <a:t>- mavzu. Kimyo darslarida </a:t>
            </a:r>
            <a:r>
              <a:rPr lang="uz-Cyrl-UZ" sz="5400" dirty="0">
                <a:latin typeface="Arial Narrow" panose="020B0606020202030204" pitchFamily="34" charset="0"/>
              </a:rPr>
              <a:t>loyihalash texnologiyasi</a:t>
            </a:r>
            <a:br>
              <a:rPr lang="uz-Latn-UZ" sz="5400" dirty="0">
                <a:latin typeface="Arial Narrow" panose="020B0606020202030204" pitchFamily="34" charset="0"/>
              </a:rPr>
            </a:br>
            <a:r>
              <a:rPr lang="uz-Latn-UZ" sz="5400" i="1" dirty="0">
                <a:latin typeface="Arial Narrow" panose="020B0606020202030204" pitchFamily="34" charset="0"/>
              </a:rPr>
              <a:t>(</a:t>
            </a:r>
            <a:r>
              <a:rPr lang="uz-Cyrl-UZ" sz="5400" i="1" dirty="0">
                <a:latin typeface="Arial Narrow" panose="020B0606020202030204" pitchFamily="34" charset="0"/>
              </a:rPr>
              <a:t>2</a:t>
            </a:r>
            <a:r>
              <a:rPr lang="uz-Latn-UZ" sz="5400" i="1" dirty="0">
                <a:latin typeface="Arial Narrow" panose="020B0606020202030204" pitchFamily="34" charset="0"/>
              </a:rPr>
              <a:t> soat amaliy mashgʻulot)</a:t>
            </a:r>
            <a:endParaRPr lang="ru-RU" sz="5400" dirty="0">
              <a:latin typeface="Arial Narrow" panose="020B0606020202030204" pitchFamily="34" charset="0"/>
            </a:endParaRPr>
          </a:p>
          <a:p>
            <a:pPr algn="ctr"/>
            <a:endParaRPr lang="ru-RU" sz="5760" dirty="0">
              <a:latin typeface="Arial Narrow" panose="020B0606020202030204" pitchFamily="34" charset="0"/>
            </a:endParaRPr>
          </a:p>
        </p:txBody>
      </p:sp>
    </p:spTree>
    <p:extLst>
      <p:ext uri="{BB962C8B-B14F-4D97-AF65-F5344CB8AC3E}">
        <p14:creationId xmlns:p14="http://schemas.microsoft.com/office/powerpoint/2010/main" val="3649465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5"/>
            <a:ext cx="14630400" cy="1103087"/>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
        <p:nvSpPr>
          <p:cNvPr id="2" name="Прямоугольник 1"/>
          <p:cNvSpPr/>
          <p:nvPr/>
        </p:nvSpPr>
        <p:spPr>
          <a:xfrm>
            <a:off x="870860" y="2721431"/>
            <a:ext cx="12830628" cy="3471720"/>
          </a:xfrm>
          <a:prstGeom prst="rect">
            <a:avLst/>
          </a:prstGeom>
        </p:spPr>
        <p:txBody>
          <a:bodyPr wrap="square">
            <a:spAutoFit/>
          </a:bodyPr>
          <a:lstStyle/>
          <a:p>
            <a:pPr algn="ctr"/>
            <a:r>
              <a:rPr lang="en-US" sz="5400" dirty="0">
                <a:latin typeface="Arial Narrow" panose="020B0606020202030204" pitchFamily="34" charset="0"/>
              </a:rPr>
              <a:t> </a:t>
            </a:r>
            <a:r>
              <a:rPr lang="uz-Cyrl-UZ" sz="5400" i="1" dirty="0">
                <a:latin typeface="Arial Narrow" panose="020B0606020202030204" pitchFamily="34" charset="0"/>
              </a:rPr>
              <a:t>Loyihalash texnologiyasining asosiy g‘oyasi nima va u ta’lim jarayonida qanday rol o‘ynaydi?</a:t>
            </a:r>
            <a:endParaRPr lang="ru-RU" sz="5400" i="1" dirty="0">
              <a:latin typeface="Arial Narrow" panose="020B0606020202030204" pitchFamily="34" charset="0"/>
            </a:endParaRPr>
          </a:p>
          <a:p>
            <a:pPr algn="ctr"/>
            <a:br>
              <a:rPr lang="uz-Latn-UZ" sz="5400" dirty="0">
                <a:latin typeface="Arial Narrow" panose="020B0606020202030204" pitchFamily="34" charset="0"/>
              </a:rPr>
            </a:br>
            <a:endParaRPr lang="ru-RU" sz="5760" dirty="0">
              <a:latin typeface="Arial Narrow" panose="020B0606020202030204" pitchFamily="34" charset="0"/>
            </a:endParaRPr>
          </a:p>
        </p:txBody>
      </p:sp>
    </p:spTree>
    <p:extLst>
      <p:ext uri="{BB962C8B-B14F-4D97-AF65-F5344CB8AC3E}">
        <p14:creationId xmlns:p14="http://schemas.microsoft.com/office/powerpoint/2010/main" val="10326481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639"/>
        <p:cNvGrpSpPr/>
        <p:nvPr/>
      </p:nvGrpSpPr>
      <p:grpSpPr>
        <a:xfrm>
          <a:off x="0" y="0"/>
          <a:ext cx="0" cy="0"/>
          <a:chOff x="0" y="0"/>
          <a:chExt cx="0" cy="0"/>
        </a:xfrm>
      </p:grpSpPr>
      <p:sp>
        <p:nvSpPr>
          <p:cNvPr id="640" name="Google Shape;640;p26"/>
          <p:cNvSpPr txBox="1">
            <a:spLocks noGrp="1"/>
          </p:cNvSpPr>
          <p:nvPr>
            <p:ph type="title"/>
          </p:nvPr>
        </p:nvSpPr>
        <p:spPr>
          <a:xfrm>
            <a:off x="2295860" y="1099354"/>
            <a:ext cx="11581162" cy="721544"/>
          </a:xfrm>
          <a:prstGeom prst="rect">
            <a:avLst/>
          </a:prstGeom>
        </p:spPr>
        <p:txBody>
          <a:bodyPr spcFirstLastPara="1" vert="horz" wrap="square" lIns="137090" tIns="137090" rIns="137090" bIns="137090" rtlCol="0" anchor="ctr" anchorCtr="0">
            <a:noAutofit/>
          </a:bodyPr>
          <a:lstStyle/>
          <a:p>
            <a:pPr algn="ctr"/>
            <a:r>
              <a:rPr lang="uz-Latn-UZ" sz="5029" b="1" dirty="0">
                <a:solidFill>
                  <a:srgbClr val="002060"/>
                </a:solidFill>
                <a:latin typeface="Arial Narrow" panose="020B0606020202030204" pitchFamily="34" charset="0"/>
              </a:rPr>
              <a:t>Reja:</a:t>
            </a:r>
          </a:p>
        </p:txBody>
      </p:sp>
      <p:grpSp>
        <p:nvGrpSpPr>
          <p:cNvPr id="641" name="Google Shape;641;p26"/>
          <p:cNvGrpSpPr/>
          <p:nvPr/>
        </p:nvGrpSpPr>
        <p:grpSpPr>
          <a:xfrm>
            <a:off x="344899" y="3609033"/>
            <a:ext cx="7053026" cy="1979024"/>
            <a:chOff x="4741049" y="1456476"/>
            <a:chExt cx="3692676" cy="1132200"/>
          </a:xfrm>
        </p:grpSpPr>
        <p:sp>
          <p:nvSpPr>
            <p:cNvPr id="642" name="Google Shape;642;p26"/>
            <p:cNvSpPr/>
            <p:nvPr/>
          </p:nvSpPr>
          <p:spPr>
            <a:xfrm>
              <a:off x="5384225" y="1531938"/>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90" tIns="137090" rIns="137090" bIns="137090" anchor="ctr" anchorCtr="0">
              <a:noAutofit/>
            </a:bodyPr>
            <a:lstStyle/>
            <a:p>
              <a:endParaRPr sz="2700" dirty="0"/>
            </a:p>
          </p:txBody>
        </p:sp>
        <p:sp>
          <p:nvSpPr>
            <p:cNvPr id="643" name="Google Shape;643;p26"/>
            <p:cNvSpPr/>
            <p:nvPr/>
          </p:nvSpPr>
          <p:spPr>
            <a:xfrm>
              <a:off x="4741049" y="1456476"/>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90" tIns="137090" rIns="137090" bIns="137090" anchor="ctr" anchorCtr="0">
              <a:noAutofit/>
            </a:bodyPr>
            <a:lstStyle/>
            <a:p>
              <a:endParaRPr sz="2700" dirty="0"/>
            </a:p>
          </p:txBody>
        </p:sp>
        <p:sp>
          <p:nvSpPr>
            <p:cNvPr id="644" name="Google Shape;644;p26"/>
            <p:cNvSpPr/>
            <p:nvPr/>
          </p:nvSpPr>
          <p:spPr>
            <a:xfrm>
              <a:off x="4889943" y="1631751"/>
              <a:ext cx="960900" cy="832200"/>
            </a:xfrm>
            <a:prstGeom prst="hexagon">
              <a:avLst>
                <a:gd name="adj" fmla="val 28729"/>
                <a:gd name="vf" fmla="val 115470"/>
              </a:avLst>
            </a:prstGeom>
            <a:solidFill>
              <a:schemeClr val="accent1">
                <a:lumMod val="50000"/>
              </a:schemeClr>
            </a:solidFill>
            <a:ln>
              <a:noFill/>
            </a:ln>
          </p:spPr>
          <p:txBody>
            <a:bodyPr spcFirstLastPara="1" wrap="square" lIns="137090" tIns="137090" rIns="137090" bIns="137090" anchor="ctr" anchorCtr="0">
              <a:noAutofit/>
            </a:bodyPr>
            <a:lstStyle/>
            <a:p>
              <a:endParaRPr sz="2700" dirty="0"/>
            </a:p>
          </p:txBody>
        </p:sp>
        <p:sp>
          <p:nvSpPr>
            <p:cNvPr id="645" name="Google Shape;645;p26"/>
            <p:cNvSpPr txBox="1"/>
            <p:nvPr/>
          </p:nvSpPr>
          <p:spPr>
            <a:xfrm>
              <a:off x="5818783" y="1683926"/>
              <a:ext cx="2217737" cy="868684"/>
            </a:xfrm>
            <a:prstGeom prst="rect">
              <a:avLst/>
            </a:prstGeom>
            <a:noFill/>
            <a:ln>
              <a:noFill/>
            </a:ln>
          </p:spPr>
          <p:txBody>
            <a:bodyPr spcFirstLastPara="1" wrap="square" lIns="137090" tIns="137090" rIns="137090" bIns="137090" anchor="ctr" anchorCtr="0">
              <a:noAutofit/>
            </a:bodyPr>
            <a:lstStyle/>
            <a:p>
              <a:pPr lvl="0" algn="ctr">
                <a:lnSpc>
                  <a:spcPct val="115000"/>
                </a:lnSpc>
                <a:spcAft>
                  <a:spcPts val="0"/>
                </a:spcAft>
              </a:pPr>
              <a:r>
                <a:rPr lang="uz-Cyrl-UZ" sz="3600" dirty="0">
                  <a:latin typeface="Arial Narrow" panose="020B0606020202030204" pitchFamily="34" charset="0"/>
                  <a:cs typeface="Times New Roman" panose="02020603050405020304" pitchFamily="18" charset="0"/>
                </a:rPr>
                <a:t>Tadqiqot xarakteridagi loyihalar</a:t>
              </a:r>
              <a:r>
                <a:rPr lang="uz-Latn-UZ" sz="3600" dirty="0">
                  <a:latin typeface="Arial Narrow" panose="020B0606020202030204" pitchFamily="34" charset="0"/>
                  <a:cs typeface="Times New Roman" panose="02020603050405020304" pitchFamily="18" charset="0"/>
                </a:rPr>
                <a:t> </a:t>
              </a:r>
              <a:endParaRPr lang="ru-RU" sz="3600" dirty="0">
                <a:latin typeface="Arial Narrow" panose="020B0606020202030204" pitchFamily="34" charset="0"/>
                <a:cs typeface="Times New Roman" panose="02020603050405020304" pitchFamily="18" charset="0"/>
              </a:endParaRPr>
            </a:p>
          </p:txBody>
        </p:sp>
      </p:grpSp>
      <p:grpSp>
        <p:nvGrpSpPr>
          <p:cNvPr id="653" name="Google Shape;653;p26"/>
          <p:cNvGrpSpPr/>
          <p:nvPr/>
        </p:nvGrpSpPr>
        <p:grpSpPr>
          <a:xfrm>
            <a:off x="384338" y="1625847"/>
            <a:ext cx="6683201" cy="1908396"/>
            <a:chOff x="710274" y="1456476"/>
            <a:chExt cx="3703926" cy="1132200"/>
          </a:xfrm>
        </p:grpSpPr>
        <p:sp>
          <p:nvSpPr>
            <p:cNvPr id="654" name="Google Shape;654;p26"/>
            <p:cNvSpPr/>
            <p:nvPr/>
          </p:nvSpPr>
          <p:spPr>
            <a:xfrm>
              <a:off x="1364700" y="1531938"/>
              <a:ext cx="3049500" cy="981300"/>
            </a:xfrm>
            <a:prstGeom prst="homePlate">
              <a:avLst>
                <a:gd name="adj" fmla="val 29403"/>
              </a:avLst>
            </a:prstGeom>
            <a:noFill/>
            <a:ln w="38100" cap="flat" cmpd="sng">
              <a:solidFill>
                <a:schemeClr val="accent1">
                  <a:lumMod val="50000"/>
                </a:schemeClr>
              </a:solidFill>
              <a:prstDash val="dash"/>
              <a:round/>
              <a:headEnd type="none" w="sm" len="sm"/>
              <a:tailEnd type="none" w="sm" len="sm"/>
            </a:ln>
          </p:spPr>
          <p:txBody>
            <a:bodyPr spcFirstLastPara="1" wrap="square" lIns="137090" tIns="137090" rIns="137090" bIns="137090" anchor="ctr" anchorCtr="0">
              <a:noAutofit/>
            </a:bodyPr>
            <a:lstStyle/>
            <a:p>
              <a:endParaRPr sz="2700" dirty="0"/>
            </a:p>
          </p:txBody>
        </p:sp>
        <p:sp>
          <p:nvSpPr>
            <p:cNvPr id="655" name="Google Shape;655;p26"/>
            <p:cNvSpPr/>
            <p:nvPr/>
          </p:nvSpPr>
          <p:spPr>
            <a:xfrm>
              <a:off x="710274" y="1456476"/>
              <a:ext cx="1307100" cy="1132200"/>
            </a:xfrm>
            <a:prstGeom prst="hexagon">
              <a:avLst>
                <a:gd name="adj" fmla="val 28729"/>
                <a:gd name="vf" fmla="val 115470"/>
              </a:avLst>
            </a:prstGeom>
            <a:solidFill>
              <a:schemeClr val="accent1">
                <a:lumMod val="60000"/>
                <a:lumOff val="40000"/>
                <a:alpha val="58660"/>
              </a:schemeClr>
            </a:solidFill>
            <a:ln>
              <a:noFill/>
            </a:ln>
          </p:spPr>
          <p:txBody>
            <a:bodyPr spcFirstLastPara="1" wrap="square" lIns="137090" tIns="137090" rIns="137090" bIns="137090" anchor="ctr" anchorCtr="0">
              <a:noAutofit/>
            </a:bodyPr>
            <a:lstStyle/>
            <a:p>
              <a:endParaRPr sz="2700" dirty="0"/>
            </a:p>
          </p:txBody>
        </p:sp>
        <p:sp>
          <p:nvSpPr>
            <p:cNvPr id="656" name="Google Shape;656;p26"/>
            <p:cNvSpPr/>
            <p:nvPr/>
          </p:nvSpPr>
          <p:spPr>
            <a:xfrm>
              <a:off x="883425" y="1612232"/>
              <a:ext cx="960900" cy="832200"/>
            </a:xfrm>
            <a:prstGeom prst="hexagon">
              <a:avLst>
                <a:gd name="adj" fmla="val 28729"/>
                <a:gd name="vf" fmla="val 115470"/>
              </a:avLst>
            </a:prstGeom>
            <a:solidFill>
              <a:schemeClr val="accent1">
                <a:lumMod val="50000"/>
              </a:schemeClr>
            </a:solidFill>
            <a:ln>
              <a:noFill/>
            </a:ln>
          </p:spPr>
          <p:txBody>
            <a:bodyPr spcFirstLastPara="1" wrap="square" lIns="137090" tIns="137090" rIns="137090" bIns="137090" anchor="ctr" anchorCtr="0">
              <a:noAutofit/>
            </a:bodyPr>
            <a:lstStyle/>
            <a:p>
              <a:endParaRPr sz="2700" dirty="0"/>
            </a:p>
          </p:txBody>
        </p:sp>
        <p:sp>
          <p:nvSpPr>
            <p:cNvPr id="657" name="Google Shape;657;p26"/>
            <p:cNvSpPr txBox="1"/>
            <p:nvPr/>
          </p:nvSpPr>
          <p:spPr>
            <a:xfrm>
              <a:off x="2017372" y="1531938"/>
              <a:ext cx="2190955" cy="910281"/>
            </a:xfrm>
            <a:prstGeom prst="rect">
              <a:avLst/>
            </a:prstGeom>
            <a:noFill/>
            <a:ln>
              <a:noFill/>
            </a:ln>
          </p:spPr>
          <p:txBody>
            <a:bodyPr spcFirstLastPara="1" wrap="square" lIns="137090" tIns="137090" rIns="137090" bIns="137090" anchor="ctr" anchorCtr="0">
              <a:noAutofit/>
            </a:bodyPr>
            <a:lstStyle/>
            <a:p>
              <a:pPr algn="ctr"/>
              <a:r>
                <a:rPr lang="uz-Cyrl-UZ" sz="3600" dirty="0">
                  <a:latin typeface="Arial Narrow" panose="020B0606020202030204" pitchFamily="34" charset="0"/>
                  <a:cs typeface="Times New Roman" panose="02020603050405020304" pitchFamily="18" charset="0"/>
                </a:rPr>
                <a:t>Loyihalash texnologiyasi</a:t>
              </a:r>
              <a:r>
                <a:rPr lang="uz-Latn-UZ" sz="3600" dirty="0">
                  <a:latin typeface="Arial Narrow" panose="020B0606020202030204" pitchFamily="34" charset="0"/>
                  <a:cs typeface="Times New Roman" panose="02020603050405020304" pitchFamily="18" charset="0"/>
                </a:rPr>
                <a:t> </a:t>
              </a:r>
              <a:endParaRPr lang="ru-RU" sz="3600" dirty="0">
                <a:latin typeface="Arial Narrow" panose="020B0606020202030204" pitchFamily="34" charset="0"/>
                <a:cs typeface="Times New Roman" panose="02020603050405020304" pitchFamily="18" charset="0"/>
              </a:endParaRPr>
            </a:p>
            <a:p>
              <a:pPr algn="just"/>
              <a:endParaRPr lang="ru-RU" sz="2000" dirty="0">
                <a:latin typeface="Arial Narrow" panose="020B0606020202030204" pitchFamily="34" charset="0"/>
              </a:endParaRPr>
            </a:p>
          </p:txBody>
        </p:sp>
      </p:grpSp>
      <p:grpSp>
        <p:nvGrpSpPr>
          <p:cNvPr id="659" name="Google Shape;659;p26"/>
          <p:cNvGrpSpPr/>
          <p:nvPr/>
        </p:nvGrpSpPr>
        <p:grpSpPr>
          <a:xfrm>
            <a:off x="6897660" y="2706807"/>
            <a:ext cx="6601230" cy="1813946"/>
            <a:chOff x="710274" y="3077051"/>
            <a:chExt cx="3704085" cy="1132200"/>
          </a:xfrm>
        </p:grpSpPr>
        <p:sp>
          <p:nvSpPr>
            <p:cNvPr id="660" name="Google Shape;660;p26"/>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90" tIns="137090" rIns="137090" bIns="137090" anchor="ctr" anchorCtr="0">
              <a:noAutofit/>
            </a:bodyPr>
            <a:lstStyle/>
            <a:p>
              <a:endParaRPr sz="2700" dirty="0"/>
            </a:p>
          </p:txBody>
        </p:sp>
        <p:sp>
          <p:nvSpPr>
            <p:cNvPr id="661" name="Google Shape;661;p26"/>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90" tIns="137090" rIns="137090" bIns="137090" anchor="ctr" anchorCtr="0">
              <a:noAutofit/>
            </a:bodyPr>
            <a:lstStyle/>
            <a:p>
              <a:endParaRPr sz="2700" dirty="0"/>
            </a:p>
          </p:txBody>
        </p:sp>
        <p:sp>
          <p:nvSpPr>
            <p:cNvPr id="662" name="Google Shape;662;p26"/>
            <p:cNvSpPr/>
            <p:nvPr/>
          </p:nvSpPr>
          <p:spPr>
            <a:xfrm>
              <a:off x="872141"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37090" tIns="137090" rIns="137090" bIns="137090" anchor="ctr" anchorCtr="0">
              <a:noAutofit/>
            </a:bodyPr>
            <a:lstStyle/>
            <a:p>
              <a:endParaRPr sz="2700" dirty="0"/>
            </a:p>
          </p:txBody>
        </p:sp>
        <p:sp>
          <p:nvSpPr>
            <p:cNvPr id="663" name="Google Shape;663;p26"/>
            <p:cNvSpPr txBox="1"/>
            <p:nvPr/>
          </p:nvSpPr>
          <p:spPr>
            <a:xfrm>
              <a:off x="1931999" y="3271983"/>
              <a:ext cx="2224904" cy="847535"/>
            </a:xfrm>
            <a:prstGeom prst="rect">
              <a:avLst/>
            </a:prstGeom>
            <a:noFill/>
            <a:ln>
              <a:noFill/>
            </a:ln>
          </p:spPr>
          <p:txBody>
            <a:bodyPr spcFirstLastPara="1" wrap="square" lIns="137090" tIns="137090" rIns="137090" bIns="137090" anchor="ctr" anchorCtr="0">
              <a:noAutofit/>
            </a:bodyPr>
            <a:lstStyle/>
            <a:p>
              <a:pPr algn="ctr"/>
              <a:r>
                <a:rPr lang="uz-Cyrl-UZ" sz="3600" dirty="0">
                  <a:latin typeface="Arial Narrow" panose="020B0606020202030204" pitchFamily="34" charset="0"/>
                  <a:cs typeface="Times New Roman" panose="02020603050405020304" pitchFamily="18" charset="0"/>
                </a:rPr>
                <a:t>Ijodiy xarakterdagi loyihalar</a:t>
              </a:r>
              <a:endParaRPr lang="ru-RU" sz="3600" dirty="0">
                <a:latin typeface="Arial Narrow" panose="020B0606020202030204" pitchFamily="34" charset="0"/>
                <a:cs typeface="Times New Roman" panose="02020603050405020304" pitchFamily="18" charset="0"/>
              </a:endParaRPr>
            </a:p>
          </p:txBody>
        </p:sp>
      </p:grpSp>
      <p:grpSp>
        <p:nvGrpSpPr>
          <p:cNvPr id="669" name="Google Shape;669;p26"/>
          <p:cNvGrpSpPr/>
          <p:nvPr/>
        </p:nvGrpSpPr>
        <p:grpSpPr>
          <a:xfrm>
            <a:off x="1411668" y="4311300"/>
            <a:ext cx="706570" cy="715061"/>
            <a:chOff x="2497275" y="2744159"/>
            <a:chExt cx="370930" cy="370549"/>
          </a:xfrm>
        </p:grpSpPr>
        <p:sp>
          <p:nvSpPr>
            <p:cNvPr id="670"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71"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72"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73"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74"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75"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grpSp>
      <p:grpSp>
        <p:nvGrpSpPr>
          <p:cNvPr id="680" name="Google Shape;680;p26"/>
          <p:cNvGrpSpPr/>
          <p:nvPr/>
        </p:nvGrpSpPr>
        <p:grpSpPr>
          <a:xfrm>
            <a:off x="1305568" y="6464383"/>
            <a:ext cx="614083" cy="497714"/>
            <a:chOff x="5220616" y="2791061"/>
            <a:chExt cx="373185" cy="302466"/>
          </a:xfrm>
        </p:grpSpPr>
        <p:sp>
          <p:nvSpPr>
            <p:cNvPr id="681"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82"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83"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84"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85"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86"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87"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88"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89"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90"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91"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92"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93"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94"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95"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96"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97"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698"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grpSp>
      <p:grpSp>
        <p:nvGrpSpPr>
          <p:cNvPr id="86" name="Google Shape;680;p26"/>
          <p:cNvGrpSpPr/>
          <p:nvPr/>
        </p:nvGrpSpPr>
        <p:grpSpPr>
          <a:xfrm>
            <a:off x="7755341" y="5337369"/>
            <a:ext cx="614083" cy="497714"/>
            <a:chOff x="5220616" y="2791061"/>
            <a:chExt cx="373185" cy="302466"/>
          </a:xfrm>
        </p:grpSpPr>
        <p:sp>
          <p:nvSpPr>
            <p:cNvPr id="87"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88"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89"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0"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1"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2"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3"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4"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5"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6"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7"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8"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99"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00"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01"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02"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03"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04"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grpSp>
      <p:grpSp>
        <p:nvGrpSpPr>
          <p:cNvPr id="105" name="Google Shape;669;p26"/>
          <p:cNvGrpSpPr/>
          <p:nvPr/>
        </p:nvGrpSpPr>
        <p:grpSpPr>
          <a:xfrm>
            <a:off x="7655978" y="5323260"/>
            <a:ext cx="706570" cy="715061"/>
            <a:chOff x="2497275" y="2744159"/>
            <a:chExt cx="370930" cy="370549"/>
          </a:xfrm>
        </p:grpSpPr>
        <p:sp>
          <p:nvSpPr>
            <p:cNvPr id="106"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07"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08"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09"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10"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11"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grpSp>
      <p:pic>
        <p:nvPicPr>
          <p:cNvPr id="11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6"/>
            <a:ext cx="14630400" cy="1103087"/>
          </a:xfrm>
          <a:prstGeom prst="rect">
            <a:avLst/>
          </a:prstGeom>
        </p:spPr>
      </p:pic>
      <p:pic>
        <p:nvPicPr>
          <p:cNvPr id="113" name="Рисунок 112">
            <a:extLst>
              <a:ext uri="{FF2B5EF4-FFF2-40B4-BE49-F238E27FC236}">
                <a16:creationId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114" name="Рисунок 113">
            <a:extLst>
              <a:ext uri="{FF2B5EF4-FFF2-40B4-BE49-F238E27FC236}">
                <a16:creationId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grpSp>
        <p:nvGrpSpPr>
          <p:cNvPr id="117" name="Google Shape;680;p26">
            <a:extLst>
              <a:ext uri="{FF2B5EF4-FFF2-40B4-BE49-F238E27FC236}">
                <a16:creationId xmlns:a16="http://schemas.microsoft.com/office/drawing/2014/main" id="{1DFB615F-5C8C-442F-8E2E-9C563E382199}"/>
              </a:ext>
            </a:extLst>
          </p:cNvPr>
          <p:cNvGrpSpPr/>
          <p:nvPr/>
        </p:nvGrpSpPr>
        <p:grpSpPr>
          <a:xfrm>
            <a:off x="7717404" y="3269415"/>
            <a:ext cx="614083" cy="497714"/>
            <a:chOff x="5220616" y="2791061"/>
            <a:chExt cx="373185" cy="302466"/>
          </a:xfrm>
        </p:grpSpPr>
        <p:sp>
          <p:nvSpPr>
            <p:cNvPr id="118" name="Google Shape;681;p26">
              <a:extLst>
                <a:ext uri="{FF2B5EF4-FFF2-40B4-BE49-F238E27FC236}">
                  <a16:creationId xmlns:a16="http://schemas.microsoft.com/office/drawing/2014/main" id="{95BBCEB8-2926-4A0D-B0DB-CDA590DF7786}"/>
                </a:ext>
              </a:extLst>
            </p:cNvPr>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19" name="Google Shape;682;p26">
              <a:extLst>
                <a:ext uri="{FF2B5EF4-FFF2-40B4-BE49-F238E27FC236}">
                  <a16:creationId xmlns:a16="http://schemas.microsoft.com/office/drawing/2014/main" id="{AE7730FC-AC2A-4079-8354-75B1A2AE8820}"/>
                </a:ext>
              </a:extLst>
            </p:cNvPr>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0" name="Google Shape;683;p26">
              <a:extLst>
                <a:ext uri="{FF2B5EF4-FFF2-40B4-BE49-F238E27FC236}">
                  <a16:creationId xmlns:a16="http://schemas.microsoft.com/office/drawing/2014/main" id="{EA9B6CCD-DE12-4D46-8C10-188E9F3830CB}"/>
                </a:ext>
              </a:extLst>
            </p:cNvPr>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1" name="Google Shape;684;p26">
              <a:extLst>
                <a:ext uri="{FF2B5EF4-FFF2-40B4-BE49-F238E27FC236}">
                  <a16:creationId xmlns:a16="http://schemas.microsoft.com/office/drawing/2014/main" id="{21619712-28B3-4D5F-9A91-085B68927A94}"/>
                </a:ext>
              </a:extLst>
            </p:cNvPr>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2" name="Google Shape;685;p26">
              <a:extLst>
                <a:ext uri="{FF2B5EF4-FFF2-40B4-BE49-F238E27FC236}">
                  <a16:creationId xmlns:a16="http://schemas.microsoft.com/office/drawing/2014/main" id="{197DE8A2-7EDA-4112-A548-C264F72E01AB}"/>
                </a:ext>
              </a:extLst>
            </p:cNvPr>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3" name="Google Shape;686;p26">
              <a:extLst>
                <a:ext uri="{FF2B5EF4-FFF2-40B4-BE49-F238E27FC236}">
                  <a16:creationId xmlns:a16="http://schemas.microsoft.com/office/drawing/2014/main" id="{DE522927-AD40-4CC0-B5D7-5FB0757D5036}"/>
                </a:ext>
              </a:extLst>
            </p:cNvPr>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4" name="Google Shape;687;p26">
              <a:extLst>
                <a:ext uri="{FF2B5EF4-FFF2-40B4-BE49-F238E27FC236}">
                  <a16:creationId xmlns:a16="http://schemas.microsoft.com/office/drawing/2014/main" id="{850FC24B-42CB-448F-939F-ACD8E6284D70}"/>
                </a:ext>
              </a:extLst>
            </p:cNvPr>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5" name="Google Shape;688;p26">
              <a:extLst>
                <a:ext uri="{FF2B5EF4-FFF2-40B4-BE49-F238E27FC236}">
                  <a16:creationId xmlns:a16="http://schemas.microsoft.com/office/drawing/2014/main" id="{08DB7E6A-276A-4031-A9F3-193F97CED3DF}"/>
                </a:ext>
              </a:extLst>
            </p:cNvPr>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6" name="Google Shape;689;p26">
              <a:extLst>
                <a:ext uri="{FF2B5EF4-FFF2-40B4-BE49-F238E27FC236}">
                  <a16:creationId xmlns:a16="http://schemas.microsoft.com/office/drawing/2014/main" id="{92419FFB-C723-4DBD-92C6-93C7A24B43B4}"/>
                </a:ext>
              </a:extLst>
            </p:cNvPr>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7" name="Google Shape;690;p26">
              <a:extLst>
                <a:ext uri="{FF2B5EF4-FFF2-40B4-BE49-F238E27FC236}">
                  <a16:creationId xmlns:a16="http://schemas.microsoft.com/office/drawing/2014/main" id="{9B81A5F4-BCA5-4BEA-B66A-B7E062F50B11}"/>
                </a:ext>
              </a:extLst>
            </p:cNvPr>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8" name="Google Shape;691;p26">
              <a:extLst>
                <a:ext uri="{FF2B5EF4-FFF2-40B4-BE49-F238E27FC236}">
                  <a16:creationId xmlns:a16="http://schemas.microsoft.com/office/drawing/2014/main" id="{029D7433-064A-44A0-8123-27B31A958BAE}"/>
                </a:ext>
              </a:extLst>
            </p:cNvPr>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29" name="Google Shape;692;p26">
              <a:extLst>
                <a:ext uri="{FF2B5EF4-FFF2-40B4-BE49-F238E27FC236}">
                  <a16:creationId xmlns:a16="http://schemas.microsoft.com/office/drawing/2014/main" id="{2B87F478-8790-49F5-B4C7-2CCE994B2137}"/>
                </a:ext>
              </a:extLst>
            </p:cNvPr>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30" name="Google Shape;693;p26">
              <a:extLst>
                <a:ext uri="{FF2B5EF4-FFF2-40B4-BE49-F238E27FC236}">
                  <a16:creationId xmlns:a16="http://schemas.microsoft.com/office/drawing/2014/main" id="{4DF40CAD-35D6-486B-B59C-8896D0F31550}"/>
                </a:ext>
              </a:extLst>
            </p:cNvPr>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31" name="Google Shape;694;p26">
              <a:extLst>
                <a:ext uri="{FF2B5EF4-FFF2-40B4-BE49-F238E27FC236}">
                  <a16:creationId xmlns:a16="http://schemas.microsoft.com/office/drawing/2014/main" id="{E15453D3-F9B2-414F-A042-1D5453ACC72D}"/>
                </a:ext>
              </a:extLst>
            </p:cNvPr>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32" name="Google Shape;695;p26">
              <a:extLst>
                <a:ext uri="{FF2B5EF4-FFF2-40B4-BE49-F238E27FC236}">
                  <a16:creationId xmlns:a16="http://schemas.microsoft.com/office/drawing/2014/main" id="{DE42EFCB-6932-46B7-A138-9604027A9D21}"/>
                </a:ext>
              </a:extLst>
            </p:cNvPr>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33" name="Google Shape;696;p26">
              <a:extLst>
                <a:ext uri="{FF2B5EF4-FFF2-40B4-BE49-F238E27FC236}">
                  <a16:creationId xmlns:a16="http://schemas.microsoft.com/office/drawing/2014/main" id="{EA2B7B08-63FF-40D9-AB85-5D7A0A7682A2}"/>
                </a:ext>
              </a:extLst>
            </p:cNvPr>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34" name="Google Shape;697;p26">
              <a:extLst>
                <a:ext uri="{FF2B5EF4-FFF2-40B4-BE49-F238E27FC236}">
                  <a16:creationId xmlns:a16="http://schemas.microsoft.com/office/drawing/2014/main" id="{7D3103DD-E749-48AC-A836-C97D846BCA84}"/>
                </a:ext>
              </a:extLst>
            </p:cNvPr>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35" name="Google Shape;698;p26">
              <a:extLst>
                <a:ext uri="{FF2B5EF4-FFF2-40B4-BE49-F238E27FC236}">
                  <a16:creationId xmlns:a16="http://schemas.microsoft.com/office/drawing/2014/main" id="{E4516D96-D0BB-406A-A4D9-D28509743853}"/>
                </a:ext>
              </a:extLst>
            </p:cNvPr>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grpSp>
      <p:grpSp>
        <p:nvGrpSpPr>
          <p:cNvPr id="136" name="Google Shape;680;p26">
            <a:extLst>
              <a:ext uri="{FF2B5EF4-FFF2-40B4-BE49-F238E27FC236}">
                <a16:creationId xmlns:a16="http://schemas.microsoft.com/office/drawing/2014/main" id="{1A5603CB-F377-4EB3-B554-F0B03063FFE9}"/>
              </a:ext>
            </a:extLst>
          </p:cNvPr>
          <p:cNvGrpSpPr/>
          <p:nvPr/>
        </p:nvGrpSpPr>
        <p:grpSpPr>
          <a:xfrm>
            <a:off x="1469485" y="2430347"/>
            <a:ext cx="614083" cy="497714"/>
            <a:chOff x="5220616" y="2791061"/>
            <a:chExt cx="373185" cy="302466"/>
          </a:xfrm>
        </p:grpSpPr>
        <p:sp>
          <p:nvSpPr>
            <p:cNvPr id="137" name="Google Shape;681;p26">
              <a:extLst>
                <a:ext uri="{FF2B5EF4-FFF2-40B4-BE49-F238E27FC236}">
                  <a16:creationId xmlns:a16="http://schemas.microsoft.com/office/drawing/2014/main" id="{7FD8D76B-0CAD-4CD6-BF8C-DE4FBBAB70CE}"/>
                </a:ext>
              </a:extLst>
            </p:cNvPr>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38" name="Google Shape;682;p26">
              <a:extLst>
                <a:ext uri="{FF2B5EF4-FFF2-40B4-BE49-F238E27FC236}">
                  <a16:creationId xmlns:a16="http://schemas.microsoft.com/office/drawing/2014/main" id="{E9729C41-2872-40E4-944E-15FE9274E560}"/>
                </a:ext>
              </a:extLst>
            </p:cNvPr>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39" name="Google Shape;683;p26">
              <a:extLst>
                <a:ext uri="{FF2B5EF4-FFF2-40B4-BE49-F238E27FC236}">
                  <a16:creationId xmlns:a16="http://schemas.microsoft.com/office/drawing/2014/main" id="{09970998-777D-4C61-976E-A42860F6CB9B}"/>
                </a:ext>
              </a:extLst>
            </p:cNvPr>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0" name="Google Shape;684;p26">
              <a:extLst>
                <a:ext uri="{FF2B5EF4-FFF2-40B4-BE49-F238E27FC236}">
                  <a16:creationId xmlns:a16="http://schemas.microsoft.com/office/drawing/2014/main" id="{D2E54A06-1B6D-4E45-9B9E-FA55DE9AA5A0}"/>
                </a:ext>
              </a:extLst>
            </p:cNvPr>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1" name="Google Shape;685;p26">
              <a:extLst>
                <a:ext uri="{FF2B5EF4-FFF2-40B4-BE49-F238E27FC236}">
                  <a16:creationId xmlns:a16="http://schemas.microsoft.com/office/drawing/2014/main" id="{CBE5FECA-EE8C-4A21-858D-1D4F50602189}"/>
                </a:ext>
              </a:extLst>
            </p:cNvPr>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2" name="Google Shape;686;p26">
              <a:extLst>
                <a:ext uri="{FF2B5EF4-FFF2-40B4-BE49-F238E27FC236}">
                  <a16:creationId xmlns:a16="http://schemas.microsoft.com/office/drawing/2014/main" id="{7FBCF349-482D-433F-9937-53ECDC65DE44}"/>
                </a:ext>
              </a:extLst>
            </p:cNvPr>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3" name="Google Shape;687;p26">
              <a:extLst>
                <a:ext uri="{FF2B5EF4-FFF2-40B4-BE49-F238E27FC236}">
                  <a16:creationId xmlns:a16="http://schemas.microsoft.com/office/drawing/2014/main" id="{486E22A9-1640-4EC2-95C9-855BBB32CEBC}"/>
                </a:ext>
              </a:extLst>
            </p:cNvPr>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4" name="Google Shape;688;p26">
              <a:extLst>
                <a:ext uri="{FF2B5EF4-FFF2-40B4-BE49-F238E27FC236}">
                  <a16:creationId xmlns:a16="http://schemas.microsoft.com/office/drawing/2014/main" id="{EFB478C3-5847-4846-92CF-73FCABF59228}"/>
                </a:ext>
              </a:extLst>
            </p:cNvPr>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5" name="Google Shape;689;p26">
              <a:extLst>
                <a:ext uri="{FF2B5EF4-FFF2-40B4-BE49-F238E27FC236}">
                  <a16:creationId xmlns:a16="http://schemas.microsoft.com/office/drawing/2014/main" id="{25B2D792-32A3-478F-943E-80AE991BB8F1}"/>
                </a:ext>
              </a:extLst>
            </p:cNvPr>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6" name="Google Shape;690;p26">
              <a:extLst>
                <a:ext uri="{FF2B5EF4-FFF2-40B4-BE49-F238E27FC236}">
                  <a16:creationId xmlns:a16="http://schemas.microsoft.com/office/drawing/2014/main" id="{E009C4E0-C74C-4C86-88E7-995DC2304EF6}"/>
                </a:ext>
              </a:extLst>
            </p:cNvPr>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7" name="Google Shape;691;p26">
              <a:extLst>
                <a:ext uri="{FF2B5EF4-FFF2-40B4-BE49-F238E27FC236}">
                  <a16:creationId xmlns:a16="http://schemas.microsoft.com/office/drawing/2014/main" id="{5F013D3C-242A-4018-B412-E982E352C4E0}"/>
                </a:ext>
              </a:extLst>
            </p:cNvPr>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8" name="Google Shape;692;p26">
              <a:extLst>
                <a:ext uri="{FF2B5EF4-FFF2-40B4-BE49-F238E27FC236}">
                  <a16:creationId xmlns:a16="http://schemas.microsoft.com/office/drawing/2014/main" id="{F2459F58-11EB-40F1-A893-1B6FEDF652B8}"/>
                </a:ext>
              </a:extLst>
            </p:cNvPr>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49" name="Google Shape;693;p26">
              <a:extLst>
                <a:ext uri="{FF2B5EF4-FFF2-40B4-BE49-F238E27FC236}">
                  <a16:creationId xmlns:a16="http://schemas.microsoft.com/office/drawing/2014/main" id="{3DE5D6D1-02F4-4EEE-9C91-1B0AE9E86DFA}"/>
                </a:ext>
              </a:extLst>
            </p:cNvPr>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50" name="Google Shape;694;p26">
              <a:extLst>
                <a:ext uri="{FF2B5EF4-FFF2-40B4-BE49-F238E27FC236}">
                  <a16:creationId xmlns:a16="http://schemas.microsoft.com/office/drawing/2014/main" id="{9E3D0C7B-10C5-4832-A887-FA6B94491B85}"/>
                </a:ext>
              </a:extLst>
            </p:cNvPr>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51" name="Google Shape;695;p26">
              <a:extLst>
                <a:ext uri="{FF2B5EF4-FFF2-40B4-BE49-F238E27FC236}">
                  <a16:creationId xmlns:a16="http://schemas.microsoft.com/office/drawing/2014/main" id="{8BD0754F-4B9A-46ED-9634-26812C25C451}"/>
                </a:ext>
              </a:extLst>
            </p:cNvPr>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52" name="Google Shape;696;p26">
              <a:extLst>
                <a:ext uri="{FF2B5EF4-FFF2-40B4-BE49-F238E27FC236}">
                  <a16:creationId xmlns:a16="http://schemas.microsoft.com/office/drawing/2014/main" id="{A8CCB7C8-1BBB-4B02-819B-ACC23B423E2E}"/>
                </a:ext>
              </a:extLst>
            </p:cNvPr>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53" name="Google Shape;697;p26">
              <a:extLst>
                <a:ext uri="{FF2B5EF4-FFF2-40B4-BE49-F238E27FC236}">
                  <a16:creationId xmlns:a16="http://schemas.microsoft.com/office/drawing/2014/main" id="{59AA6FDA-773F-42D9-B674-68BAD63D6BD0}"/>
                </a:ext>
              </a:extLst>
            </p:cNvPr>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54" name="Google Shape;698;p26">
              <a:extLst>
                <a:ext uri="{FF2B5EF4-FFF2-40B4-BE49-F238E27FC236}">
                  <a16:creationId xmlns:a16="http://schemas.microsoft.com/office/drawing/2014/main" id="{47471DCB-6615-4651-813F-7F183020698B}"/>
                </a:ext>
              </a:extLst>
            </p:cNvPr>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grpSp>
      <p:grpSp>
        <p:nvGrpSpPr>
          <p:cNvPr id="155" name="Google Shape;680;p26">
            <a:extLst>
              <a:ext uri="{FF2B5EF4-FFF2-40B4-BE49-F238E27FC236}">
                <a16:creationId xmlns:a16="http://schemas.microsoft.com/office/drawing/2014/main" id="{9E9F5A5D-3488-42AE-A39E-117B3B219F5F}"/>
              </a:ext>
            </a:extLst>
          </p:cNvPr>
          <p:cNvGrpSpPr/>
          <p:nvPr/>
        </p:nvGrpSpPr>
        <p:grpSpPr>
          <a:xfrm>
            <a:off x="7807670" y="6501094"/>
            <a:ext cx="614083" cy="497714"/>
            <a:chOff x="5220616" y="2791061"/>
            <a:chExt cx="373185" cy="302466"/>
          </a:xfrm>
        </p:grpSpPr>
        <p:sp>
          <p:nvSpPr>
            <p:cNvPr id="156" name="Google Shape;681;p26">
              <a:extLst>
                <a:ext uri="{FF2B5EF4-FFF2-40B4-BE49-F238E27FC236}">
                  <a16:creationId xmlns:a16="http://schemas.microsoft.com/office/drawing/2014/main" id="{479648DD-653D-4B7C-B2D0-975D50ABFE46}"/>
                </a:ext>
              </a:extLst>
            </p:cNvPr>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57" name="Google Shape;682;p26">
              <a:extLst>
                <a:ext uri="{FF2B5EF4-FFF2-40B4-BE49-F238E27FC236}">
                  <a16:creationId xmlns:a16="http://schemas.microsoft.com/office/drawing/2014/main" id="{C636A3E3-E0A0-4D58-8C7D-DC7E0FA79C33}"/>
                </a:ext>
              </a:extLst>
            </p:cNvPr>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58" name="Google Shape;683;p26">
              <a:extLst>
                <a:ext uri="{FF2B5EF4-FFF2-40B4-BE49-F238E27FC236}">
                  <a16:creationId xmlns:a16="http://schemas.microsoft.com/office/drawing/2014/main" id="{E1061A0A-E818-463F-8AC2-26180903483E}"/>
                </a:ext>
              </a:extLst>
            </p:cNvPr>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59" name="Google Shape;684;p26">
              <a:extLst>
                <a:ext uri="{FF2B5EF4-FFF2-40B4-BE49-F238E27FC236}">
                  <a16:creationId xmlns:a16="http://schemas.microsoft.com/office/drawing/2014/main" id="{C6235B9F-4A69-4BF8-B91D-5825658EBBBF}"/>
                </a:ext>
              </a:extLst>
            </p:cNvPr>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0" name="Google Shape;685;p26">
              <a:extLst>
                <a:ext uri="{FF2B5EF4-FFF2-40B4-BE49-F238E27FC236}">
                  <a16:creationId xmlns:a16="http://schemas.microsoft.com/office/drawing/2014/main" id="{7C772A39-8DC5-420A-BA97-0270CB561BB3}"/>
                </a:ext>
              </a:extLst>
            </p:cNvPr>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1" name="Google Shape;686;p26">
              <a:extLst>
                <a:ext uri="{FF2B5EF4-FFF2-40B4-BE49-F238E27FC236}">
                  <a16:creationId xmlns:a16="http://schemas.microsoft.com/office/drawing/2014/main" id="{212030C2-420C-4B79-B480-FC28165BA769}"/>
                </a:ext>
              </a:extLst>
            </p:cNvPr>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2" name="Google Shape;687;p26">
              <a:extLst>
                <a:ext uri="{FF2B5EF4-FFF2-40B4-BE49-F238E27FC236}">
                  <a16:creationId xmlns:a16="http://schemas.microsoft.com/office/drawing/2014/main" id="{F0F05055-D6A6-4604-8870-1B955BBAC70D}"/>
                </a:ext>
              </a:extLst>
            </p:cNvPr>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3" name="Google Shape;688;p26">
              <a:extLst>
                <a:ext uri="{FF2B5EF4-FFF2-40B4-BE49-F238E27FC236}">
                  <a16:creationId xmlns:a16="http://schemas.microsoft.com/office/drawing/2014/main" id="{6A875F2A-9D50-40BB-B86D-2E4465F69C4A}"/>
                </a:ext>
              </a:extLst>
            </p:cNvPr>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4" name="Google Shape;689;p26">
              <a:extLst>
                <a:ext uri="{FF2B5EF4-FFF2-40B4-BE49-F238E27FC236}">
                  <a16:creationId xmlns:a16="http://schemas.microsoft.com/office/drawing/2014/main" id="{20B2A7AE-3E27-4BAC-876A-83A36C53A524}"/>
                </a:ext>
              </a:extLst>
            </p:cNvPr>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5" name="Google Shape;690;p26">
              <a:extLst>
                <a:ext uri="{FF2B5EF4-FFF2-40B4-BE49-F238E27FC236}">
                  <a16:creationId xmlns:a16="http://schemas.microsoft.com/office/drawing/2014/main" id="{EEBF3604-05F1-4575-805D-8DB695675AD2}"/>
                </a:ext>
              </a:extLst>
            </p:cNvPr>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6" name="Google Shape;691;p26">
              <a:extLst>
                <a:ext uri="{FF2B5EF4-FFF2-40B4-BE49-F238E27FC236}">
                  <a16:creationId xmlns:a16="http://schemas.microsoft.com/office/drawing/2014/main" id="{2606C09A-0344-4DDD-A514-C882ABFD192E}"/>
                </a:ext>
              </a:extLst>
            </p:cNvPr>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7" name="Google Shape;692;p26">
              <a:extLst>
                <a:ext uri="{FF2B5EF4-FFF2-40B4-BE49-F238E27FC236}">
                  <a16:creationId xmlns:a16="http://schemas.microsoft.com/office/drawing/2014/main" id="{7B409F5E-7A01-4CF2-AF2F-4751145B4FA3}"/>
                </a:ext>
              </a:extLst>
            </p:cNvPr>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8" name="Google Shape;693;p26">
              <a:extLst>
                <a:ext uri="{FF2B5EF4-FFF2-40B4-BE49-F238E27FC236}">
                  <a16:creationId xmlns:a16="http://schemas.microsoft.com/office/drawing/2014/main" id="{CAE05794-F821-48B8-BFE7-A615AF07A834}"/>
                </a:ext>
              </a:extLst>
            </p:cNvPr>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69" name="Google Shape;694;p26">
              <a:extLst>
                <a:ext uri="{FF2B5EF4-FFF2-40B4-BE49-F238E27FC236}">
                  <a16:creationId xmlns:a16="http://schemas.microsoft.com/office/drawing/2014/main" id="{FDEAA465-C201-45DE-82CC-D431A5319D65}"/>
                </a:ext>
              </a:extLst>
            </p:cNvPr>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70" name="Google Shape;695;p26">
              <a:extLst>
                <a:ext uri="{FF2B5EF4-FFF2-40B4-BE49-F238E27FC236}">
                  <a16:creationId xmlns:a16="http://schemas.microsoft.com/office/drawing/2014/main" id="{9645DC95-24AF-411F-B910-58F50FCF5EC2}"/>
                </a:ext>
              </a:extLst>
            </p:cNvPr>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71" name="Google Shape;696;p26">
              <a:extLst>
                <a:ext uri="{FF2B5EF4-FFF2-40B4-BE49-F238E27FC236}">
                  <a16:creationId xmlns:a16="http://schemas.microsoft.com/office/drawing/2014/main" id="{A923DEC1-B926-4F41-8DEF-46E98E92C683}"/>
                </a:ext>
              </a:extLst>
            </p:cNvPr>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72" name="Google Shape;697;p26">
              <a:extLst>
                <a:ext uri="{FF2B5EF4-FFF2-40B4-BE49-F238E27FC236}">
                  <a16:creationId xmlns:a16="http://schemas.microsoft.com/office/drawing/2014/main" id="{6A512D87-F202-4885-9392-307C4C8A95BC}"/>
                </a:ext>
              </a:extLst>
            </p:cNvPr>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73" name="Google Shape;698;p26">
              <a:extLst>
                <a:ext uri="{FF2B5EF4-FFF2-40B4-BE49-F238E27FC236}">
                  <a16:creationId xmlns:a16="http://schemas.microsoft.com/office/drawing/2014/main" id="{887EB7E7-30B3-4609-A0F5-1F5A378A9212}"/>
                </a:ext>
              </a:extLst>
            </p:cNvPr>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grpSp>
      <p:grpSp>
        <p:nvGrpSpPr>
          <p:cNvPr id="174" name="Google Shape;641;p26">
            <a:extLst>
              <a:ext uri="{FF2B5EF4-FFF2-40B4-BE49-F238E27FC236}">
                <a16:creationId xmlns:a16="http://schemas.microsoft.com/office/drawing/2014/main" id="{ADC72635-ED07-4E81-8200-62086B01C8DF}"/>
              </a:ext>
            </a:extLst>
          </p:cNvPr>
          <p:cNvGrpSpPr/>
          <p:nvPr/>
        </p:nvGrpSpPr>
        <p:grpSpPr>
          <a:xfrm>
            <a:off x="6893839" y="4643027"/>
            <a:ext cx="7240310" cy="2095744"/>
            <a:chOff x="4741049" y="1456476"/>
            <a:chExt cx="3692676" cy="1132200"/>
          </a:xfrm>
        </p:grpSpPr>
        <p:sp>
          <p:nvSpPr>
            <p:cNvPr id="175" name="Google Shape;642;p26">
              <a:extLst>
                <a:ext uri="{FF2B5EF4-FFF2-40B4-BE49-F238E27FC236}">
                  <a16:creationId xmlns:a16="http://schemas.microsoft.com/office/drawing/2014/main" id="{47A9A322-0E70-4F24-B130-3BF6B63C4567}"/>
                </a:ext>
              </a:extLst>
            </p:cNvPr>
            <p:cNvSpPr/>
            <p:nvPr/>
          </p:nvSpPr>
          <p:spPr>
            <a:xfrm>
              <a:off x="5384225" y="1531938"/>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90" tIns="137090" rIns="137090" bIns="137090" anchor="ctr" anchorCtr="0">
              <a:noAutofit/>
            </a:bodyPr>
            <a:lstStyle/>
            <a:p>
              <a:endParaRPr sz="2700" dirty="0"/>
            </a:p>
          </p:txBody>
        </p:sp>
        <p:sp>
          <p:nvSpPr>
            <p:cNvPr id="176" name="Google Shape;643;p26">
              <a:extLst>
                <a:ext uri="{FF2B5EF4-FFF2-40B4-BE49-F238E27FC236}">
                  <a16:creationId xmlns:a16="http://schemas.microsoft.com/office/drawing/2014/main" id="{ED9D1950-2FEC-4CC1-B9A4-AAD5E8B71223}"/>
                </a:ext>
              </a:extLst>
            </p:cNvPr>
            <p:cNvSpPr/>
            <p:nvPr/>
          </p:nvSpPr>
          <p:spPr>
            <a:xfrm>
              <a:off x="4741049" y="1456476"/>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90" tIns="137090" rIns="137090" bIns="137090" anchor="ctr" anchorCtr="0">
              <a:noAutofit/>
            </a:bodyPr>
            <a:lstStyle/>
            <a:p>
              <a:endParaRPr sz="2700" dirty="0"/>
            </a:p>
          </p:txBody>
        </p:sp>
        <p:sp>
          <p:nvSpPr>
            <p:cNvPr id="177" name="Google Shape;644;p26">
              <a:extLst>
                <a:ext uri="{FF2B5EF4-FFF2-40B4-BE49-F238E27FC236}">
                  <a16:creationId xmlns:a16="http://schemas.microsoft.com/office/drawing/2014/main" id="{5C80231A-3513-4B96-9ACD-C995553D762A}"/>
                </a:ext>
              </a:extLst>
            </p:cNvPr>
            <p:cNvSpPr/>
            <p:nvPr/>
          </p:nvSpPr>
          <p:spPr>
            <a:xfrm>
              <a:off x="4889943" y="1631751"/>
              <a:ext cx="960900" cy="832200"/>
            </a:xfrm>
            <a:prstGeom prst="hexagon">
              <a:avLst>
                <a:gd name="adj" fmla="val 28729"/>
                <a:gd name="vf" fmla="val 115470"/>
              </a:avLst>
            </a:prstGeom>
            <a:solidFill>
              <a:schemeClr val="accent1">
                <a:lumMod val="50000"/>
              </a:schemeClr>
            </a:solidFill>
            <a:ln>
              <a:noFill/>
            </a:ln>
          </p:spPr>
          <p:txBody>
            <a:bodyPr spcFirstLastPara="1" wrap="square" lIns="137090" tIns="137090" rIns="137090" bIns="137090" anchor="ctr" anchorCtr="0">
              <a:noAutofit/>
            </a:bodyPr>
            <a:lstStyle/>
            <a:p>
              <a:endParaRPr sz="2700" dirty="0"/>
            </a:p>
          </p:txBody>
        </p:sp>
        <p:sp>
          <p:nvSpPr>
            <p:cNvPr id="178" name="Google Shape;645;p26">
              <a:extLst>
                <a:ext uri="{FF2B5EF4-FFF2-40B4-BE49-F238E27FC236}">
                  <a16:creationId xmlns:a16="http://schemas.microsoft.com/office/drawing/2014/main" id="{C9FEB32D-4FB4-4614-B1F7-7938AA2EC562}"/>
                </a:ext>
              </a:extLst>
            </p:cNvPr>
            <p:cNvSpPr txBox="1"/>
            <p:nvPr/>
          </p:nvSpPr>
          <p:spPr>
            <a:xfrm>
              <a:off x="6017756" y="1656986"/>
              <a:ext cx="2217737" cy="868684"/>
            </a:xfrm>
            <a:prstGeom prst="rect">
              <a:avLst/>
            </a:prstGeom>
            <a:noFill/>
            <a:ln>
              <a:noFill/>
            </a:ln>
          </p:spPr>
          <p:txBody>
            <a:bodyPr spcFirstLastPara="1" wrap="square" lIns="137090" tIns="137090" rIns="137090" bIns="137090" anchor="ctr" anchorCtr="0">
              <a:noAutofit/>
            </a:bodyPr>
            <a:lstStyle/>
            <a:p>
              <a:pPr lvl="0" algn="ctr">
                <a:spcAft>
                  <a:spcPts val="800"/>
                </a:spcAft>
              </a:pPr>
              <a:r>
                <a:rPr lang="uz-Cyrl-UZ" sz="3600" dirty="0">
                  <a:latin typeface="Arial Narrow" panose="020B0606020202030204" pitchFamily="34" charset="0"/>
                  <a:cs typeface="Times New Roman" panose="02020603050405020304" pitchFamily="18" charset="0"/>
                </a:rPr>
                <a:t>Juftlik, kichik guruhlar, jamoada </a:t>
              </a:r>
              <a:r>
                <a:rPr lang="uz-Latn-UZ" sz="3600" dirty="0">
                  <a:latin typeface="Arial Narrow" panose="020B0606020202030204" pitchFamily="34" charset="0"/>
                  <a:cs typeface="Times New Roman" panose="02020603050405020304" pitchFamily="18" charset="0"/>
                </a:rPr>
                <a:t>o‘</a:t>
              </a:r>
              <a:r>
                <a:rPr lang="uz-Cyrl-UZ" sz="3600" dirty="0">
                  <a:latin typeface="Arial Narrow" panose="020B0606020202030204" pitchFamily="34" charset="0"/>
                  <a:cs typeface="Times New Roman" panose="02020603050405020304" pitchFamily="18" charset="0"/>
                </a:rPr>
                <a:t>quv loyihalarini tayyorlash</a:t>
              </a:r>
              <a:r>
                <a:rPr lang="uz-Latn-UZ" sz="3600" dirty="0">
                  <a:latin typeface="Arial Narrow" panose="020B0606020202030204" pitchFamily="34" charset="0"/>
                  <a:cs typeface="Times New Roman" panose="02020603050405020304" pitchFamily="18" charset="0"/>
                </a:rPr>
                <a:t> </a:t>
              </a:r>
              <a:endParaRPr lang="ru-RU" sz="3600" dirty="0">
                <a:latin typeface="Arial Narrow" panose="020B0606020202030204" pitchFamily="34" charset="0"/>
                <a:cs typeface="Times New Roman" panose="02020603050405020304" pitchFamily="18" charset="0"/>
              </a:endParaRPr>
            </a:p>
          </p:txBody>
        </p:sp>
      </p:grpSp>
      <p:grpSp>
        <p:nvGrpSpPr>
          <p:cNvPr id="179" name="Google Shape;680;p26">
            <a:extLst>
              <a:ext uri="{FF2B5EF4-FFF2-40B4-BE49-F238E27FC236}">
                <a16:creationId xmlns:a16="http://schemas.microsoft.com/office/drawing/2014/main" id="{00A64786-FF75-42F8-AB25-3677148B1C8A}"/>
              </a:ext>
            </a:extLst>
          </p:cNvPr>
          <p:cNvGrpSpPr/>
          <p:nvPr/>
        </p:nvGrpSpPr>
        <p:grpSpPr>
          <a:xfrm>
            <a:off x="7794092" y="5414470"/>
            <a:ext cx="614083" cy="497714"/>
            <a:chOff x="5220616" y="2791061"/>
            <a:chExt cx="373185" cy="302466"/>
          </a:xfrm>
        </p:grpSpPr>
        <p:sp>
          <p:nvSpPr>
            <p:cNvPr id="180" name="Google Shape;681;p26">
              <a:extLst>
                <a:ext uri="{FF2B5EF4-FFF2-40B4-BE49-F238E27FC236}">
                  <a16:creationId xmlns:a16="http://schemas.microsoft.com/office/drawing/2014/main" id="{6FE3DE77-8539-4C8C-99D3-5B949674BE0A}"/>
                </a:ext>
              </a:extLst>
            </p:cNvPr>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81" name="Google Shape;682;p26">
              <a:extLst>
                <a:ext uri="{FF2B5EF4-FFF2-40B4-BE49-F238E27FC236}">
                  <a16:creationId xmlns:a16="http://schemas.microsoft.com/office/drawing/2014/main" id="{B2EE562F-B6B9-4379-B426-7B818F71EE58}"/>
                </a:ext>
              </a:extLst>
            </p:cNvPr>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82" name="Google Shape;683;p26">
              <a:extLst>
                <a:ext uri="{FF2B5EF4-FFF2-40B4-BE49-F238E27FC236}">
                  <a16:creationId xmlns:a16="http://schemas.microsoft.com/office/drawing/2014/main" id="{4BBE0D7C-6E8D-432D-B855-B07122245490}"/>
                </a:ext>
              </a:extLst>
            </p:cNvPr>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83" name="Google Shape;684;p26">
              <a:extLst>
                <a:ext uri="{FF2B5EF4-FFF2-40B4-BE49-F238E27FC236}">
                  <a16:creationId xmlns:a16="http://schemas.microsoft.com/office/drawing/2014/main" id="{24CE96EC-1DC4-4C06-B02C-AF789FC7A34C}"/>
                </a:ext>
              </a:extLst>
            </p:cNvPr>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84" name="Google Shape;685;p26">
              <a:extLst>
                <a:ext uri="{FF2B5EF4-FFF2-40B4-BE49-F238E27FC236}">
                  <a16:creationId xmlns:a16="http://schemas.microsoft.com/office/drawing/2014/main" id="{4A0F49BA-7BE6-49FC-A357-C1AEEDEAB5F1}"/>
                </a:ext>
              </a:extLst>
            </p:cNvPr>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85" name="Google Shape;686;p26">
              <a:extLst>
                <a:ext uri="{FF2B5EF4-FFF2-40B4-BE49-F238E27FC236}">
                  <a16:creationId xmlns:a16="http://schemas.microsoft.com/office/drawing/2014/main" id="{C47C03C8-970B-4083-B997-271AA60A1344}"/>
                </a:ext>
              </a:extLst>
            </p:cNvPr>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86" name="Google Shape;687;p26">
              <a:extLst>
                <a:ext uri="{FF2B5EF4-FFF2-40B4-BE49-F238E27FC236}">
                  <a16:creationId xmlns:a16="http://schemas.microsoft.com/office/drawing/2014/main" id="{B80AF785-6418-4B01-8DB0-42BDBEAE4034}"/>
                </a:ext>
              </a:extLst>
            </p:cNvPr>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87" name="Google Shape;688;p26">
              <a:extLst>
                <a:ext uri="{FF2B5EF4-FFF2-40B4-BE49-F238E27FC236}">
                  <a16:creationId xmlns:a16="http://schemas.microsoft.com/office/drawing/2014/main" id="{0BC39AEE-89A0-457A-B04F-73F5B78E76DE}"/>
                </a:ext>
              </a:extLst>
            </p:cNvPr>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88" name="Google Shape;689;p26">
              <a:extLst>
                <a:ext uri="{FF2B5EF4-FFF2-40B4-BE49-F238E27FC236}">
                  <a16:creationId xmlns:a16="http://schemas.microsoft.com/office/drawing/2014/main" id="{E5B97A22-9B8C-4A77-AB13-34134956336B}"/>
                </a:ext>
              </a:extLst>
            </p:cNvPr>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89" name="Google Shape;690;p26">
              <a:extLst>
                <a:ext uri="{FF2B5EF4-FFF2-40B4-BE49-F238E27FC236}">
                  <a16:creationId xmlns:a16="http://schemas.microsoft.com/office/drawing/2014/main" id="{1C7E8D8F-C91F-427A-B8CE-B71C7CB1E37E}"/>
                </a:ext>
              </a:extLst>
            </p:cNvPr>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90" name="Google Shape;691;p26">
              <a:extLst>
                <a:ext uri="{FF2B5EF4-FFF2-40B4-BE49-F238E27FC236}">
                  <a16:creationId xmlns:a16="http://schemas.microsoft.com/office/drawing/2014/main" id="{14C99ED1-0D11-4AE7-81B3-835911AA0EA9}"/>
                </a:ext>
              </a:extLst>
            </p:cNvPr>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91" name="Google Shape;692;p26">
              <a:extLst>
                <a:ext uri="{FF2B5EF4-FFF2-40B4-BE49-F238E27FC236}">
                  <a16:creationId xmlns:a16="http://schemas.microsoft.com/office/drawing/2014/main" id="{6A4B5C89-5BCB-47DA-A67D-6FD393C347B4}"/>
                </a:ext>
              </a:extLst>
            </p:cNvPr>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92" name="Google Shape;693;p26">
              <a:extLst>
                <a:ext uri="{FF2B5EF4-FFF2-40B4-BE49-F238E27FC236}">
                  <a16:creationId xmlns:a16="http://schemas.microsoft.com/office/drawing/2014/main" id="{D92F7C59-554F-438E-9E06-DF931BEF182E}"/>
                </a:ext>
              </a:extLst>
            </p:cNvPr>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93" name="Google Shape;694;p26">
              <a:extLst>
                <a:ext uri="{FF2B5EF4-FFF2-40B4-BE49-F238E27FC236}">
                  <a16:creationId xmlns:a16="http://schemas.microsoft.com/office/drawing/2014/main" id="{30059848-68CD-4838-8B48-AA4CD312EDD5}"/>
                </a:ext>
              </a:extLst>
            </p:cNvPr>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94" name="Google Shape;695;p26">
              <a:extLst>
                <a:ext uri="{FF2B5EF4-FFF2-40B4-BE49-F238E27FC236}">
                  <a16:creationId xmlns:a16="http://schemas.microsoft.com/office/drawing/2014/main" id="{29E11F8C-DF99-405C-B2E4-A6086CEFC2BF}"/>
                </a:ext>
              </a:extLst>
            </p:cNvPr>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95" name="Google Shape;696;p26">
              <a:extLst>
                <a:ext uri="{FF2B5EF4-FFF2-40B4-BE49-F238E27FC236}">
                  <a16:creationId xmlns:a16="http://schemas.microsoft.com/office/drawing/2014/main" id="{B31D711F-6CFD-4885-8D6B-DE2412D41B5F}"/>
                </a:ext>
              </a:extLst>
            </p:cNvPr>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96" name="Google Shape;697;p26">
              <a:extLst>
                <a:ext uri="{FF2B5EF4-FFF2-40B4-BE49-F238E27FC236}">
                  <a16:creationId xmlns:a16="http://schemas.microsoft.com/office/drawing/2014/main" id="{9628A65E-70FD-4228-AA45-72E30577EC6C}"/>
                </a:ext>
              </a:extLst>
            </p:cNvPr>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sp>
          <p:nvSpPr>
            <p:cNvPr id="197" name="Google Shape;698;p26">
              <a:extLst>
                <a:ext uri="{FF2B5EF4-FFF2-40B4-BE49-F238E27FC236}">
                  <a16:creationId xmlns:a16="http://schemas.microsoft.com/office/drawing/2014/main" id="{A1588982-F896-4051-9120-F1F08BE84C48}"/>
                </a:ext>
              </a:extLst>
            </p:cNvPr>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90" tIns="137090" rIns="137090" bIns="137090" anchor="ctr" anchorCtr="0">
              <a:noAutofit/>
            </a:bodyPr>
            <a:lstStyle/>
            <a:p>
              <a:endParaRPr sz="2700" dirty="0"/>
            </a:p>
          </p:txBody>
        </p:sp>
      </p:grpSp>
    </p:spTree>
    <p:extLst>
      <p:ext uri="{BB962C8B-B14F-4D97-AF65-F5344CB8AC3E}">
        <p14:creationId xmlns:p14="http://schemas.microsoft.com/office/powerpoint/2010/main" val="9074566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821180"/>
            <a:ext cx="7556421" cy="1417558"/>
          </a:xfrm>
          <a:prstGeom prst="rect">
            <a:avLst/>
          </a:prstGeom>
          <a:noFill/>
          <a:ln/>
        </p:spPr>
        <p:txBody>
          <a:bodyPr wrap="square" lIns="0" tIns="0" rIns="0" bIns="0" rtlCol="0" anchor="t"/>
          <a:lstStyle/>
          <a:p>
            <a:pPr marL="0" indent="0" algn="ctr">
              <a:lnSpc>
                <a:spcPts val="5550"/>
              </a:lnSpc>
              <a:buNone/>
            </a:pPr>
            <a:r>
              <a:rPr lang="en-US" sz="5400" b="1" dirty="0">
                <a:latin typeface="Arial Narrow" panose="020B0606020202030204" pitchFamily="34" charset="0"/>
              </a:rPr>
              <a:t>Kimyo darslarida </a:t>
            </a:r>
            <a:r>
              <a:rPr lang="en-US" sz="5400" b="1" dirty="0" err="1">
                <a:latin typeface="Arial Narrow" panose="020B0606020202030204" pitchFamily="34" charset="0"/>
              </a:rPr>
              <a:t>loyihalash</a:t>
            </a:r>
            <a:r>
              <a:rPr lang="en-US" sz="5400" b="1" dirty="0">
                <a:latin typeface="Arial Narrow" panose="020B0606020202030204" pitchFamily="34" charset="0"/>
              </a:rPr>
              <a:t> </a:t>
            </a:r>
            <a:r>
              <a:rPr lang="en-US" sz="5400" b="1" dirty="0" err="1">
                <a:latin typeface="Arial Narrow" panose="020B0606020202030204" pitchFamily="34" charset="0"/>
              </a:rPr>
              <a:t>texnologiyasi</a:t>
            </a:r>
            <a:endParaRPr lang="en-US" sz="5400" b="1" dirty="0">
              <a:latin typeface="Arial Narrow" panose="020B0606020202030204" pitchFamily="34" charset="0"/>
            </a:endParaRPr>
          </a:p>
        </p:txBody>
      </p:sp>
      <p:sp>
        <p:nvSpPr>
          <p:cNvPr id="4" name="Text 1"/>
          <p:cNvSpPr/>
          <p:nvPr/>
        </p:nvSpPr>
        <p:spPr>
          <a:xfrm>
            <a:off x="6280190" y="3578900"/>
            <a:ext cx="7556421" cy="2177415"/>
          </a:xfrm>
          <a:prstGeom prst="rect">
            <a:avLst/>
          </a:prstGeom>
          <a:noFill/>
          <a:ln/>
        </p:spPr>
        <p:txBody>
          <a:bodyPr wrap="square" lIns="0" tIns="0" rIns="0" bIns="0" rtlCol="0" anchor="t"/>
          <a:lstStyle/>
          <a:p>
            <a:pPr indent="0" algn="just">
              <a:buNone/>
            </a:pPr>
            <a:r>
              <a:rPr lang="en-US" sz="2800" dirty="0">
                <a:latin typeface="Arial Narrow" panose="020B0606020202030204" pitchFamily="34" charset="0"/>
                <a:cs typeface="Times New Roman" panose="02020603050405020304" pitchFamily="18" charset="0"/>
              </a:rPr>
              <a:t>Bugungi kunda ta’lim jarayonlarida innovatsion </a:t>
            </a:r>
            <a:r>
              <a:rPr lang="en-US" sz="2800" dirty="0" err="1">
                <a:latin typeface="Arial Narrow" panose="020B0606020202030204" pitchFamily="34" charset="0"/>
                <a:cs typeface="Times New Roman" panose="02020603050405020304" pitchFamily="18" charset="0"/>
              </a:rPr>
              <a:t>texnologiyalarni</a:t>
            </a:r>
            <a:r>
              <a:rPr lang="en-US" sz="2800" dirty="0">
                <a:latin typeface="Arial Narrow" panose="020B0606020202030204" pitchFamily="34" charset="0"/>
                <a:cs typeface="Times New Roman" panose="02020603050405020304" pitchFamily="18" charset="0"/>
              </a:rPr>
              <a:t> </a:t>
            </a:r>
            <a:r>
              <a:rPr lang="en-US" sz="2800" dirty="0" err="1">
                <a:latin typeface="Arial Narrow" panose="020B0606020202030204" pitchFamily="34" charset="0"/>
                <a:cs typeface="Times New Roman" panose="02020603050405020304" pitchFamily="18" charset="0"/>
              </a:rPr>
              <a:t>qo‘llash</a:t>
            </a:r>
            <a:r>
              <a:rPr lang="en-US" sz="2800" dirty="0">
                <a:latin typeface="Arial Narrow" panose="020B0606020202030204" pitchFamily="34" charset="0"/>
                <a:cs typeface="Times New Roman" panose="02020603050405020304" pitchFamily="18" charset="0"/>
              </a:rPr>
              <a:t> muhim ahamiyat kasb etmoqda. Xususan, XXI asr talablariga javob beradigan bilim </a:t>
            </a:r>
            <a:r>
              <a:rPr lang="en-US" sz="2800" dirty="0" err="1">
                <a:latin typeface="Arial Narrow" panose="020B0606020202030204" pitchFamily="34" charset="0"/>
                <a:cs typeface="Times New Roman" panose="02020603050405020304" pitchFamily="18" charset="0"/>
              </a:rPr>
              <a:t>va</a:t>
            </a:r>
            <a:r>
              <a:rPr lang="en-US" sz="2800" dirty="0">
                <a:latin typeface="Arial Narrow" panose="020B0606020202030204" pitchFamily="34" charset="0"/>
                <a:cs typeface="Times New Roman" panose="02020603050405020304" pitchFamily="18" charset="0"/>
              </a:rPr>
              <a:t> </a:t>
            </a:r>
            <a:r>
              <a:rPr lang="en-US" sz="2800" dirty="0" err="1">
                <a:latin typeface="Arial Narrow" panose="020B0606020202030204" pitchFamily="34" charset="0"/>
                <a:cs typeface="Times New Roman" panose="02020603050405020304" pitchFamily="18" charset="0"/>
              </a:rPr>
              <a:t>ko‘nikmalarni</a:t>
            </a:r>
            <a:r>
              <a:rPr lang="en-US" sz="2800" dirty="0">
                <a:latin typeface="Arial Narrow" panose="020B0606020202030204" pitchFamily="34" charset="0"/>
                <a:cs typeface="Times New Roman" panose="02020603050405020304" pitchFamily="18" charset="0"/>
              </a:rPr>
              <a:t> shakllantirishda loyiha asosidagi ta’lim yondashuvi </a:t>
            </a:r>
            <a:r>
              <a:rPr lang="en-US" sz="2800" dirty="0" err="1">
                <a:latin typeface="Arial Narrow" panose="020B0606020202030204" pitchFamily="34" charset="0"/>
                <a:cs typeface="Times New Roman" panose="02020603050405020304" pitchFamily="18" charset="0"/>
              </a:rPr>
              <a:t>alohida</a:t>
            </a:r>
            <a:r>
              <a:rPr lang="en-US" sz="2800" dirty="0">
                <a:latin typeface="Arial Narrow" panose="020B0606020202030204" pitchFamily="34" charset="0"/>
                <a:cs typeface="Times New Roman" panose="02020603050405020304" pitchFamily="18" charset="0"/>
              </a:rPr>
              <a:t> </a:t>
            </a:r>
            <a:r>
              <a:rPr lang="en-US" sz="2800" dirty="0" err="1">
                <a:latin typeface="Arial Narrow" panose="020B0606020202030204" pitchFamily="34" charset="0"/>
                <a:cs typeface="Times New Roman" panose="02020603050405020304" pitchFamily="18" charset="0"/>
              </a:rPr>
              <a:t>o‘rin</a:t>
            </a:r>
            <a:r>
              <a:rPr lang="en-US" sz="2800" dirty="0">
                <a:latin typeface="Arial Narrow" panose="020B0606020202030204" pitchFamily="34" charset="0"/>
                <a:cs typeface="Times New Roman" panose="02020603050405020304" pitchFamily="18" charset="0"/>
              </a:rPr>
              <a:t> tutadi. Mazkur </a:t>
            </a:r>
            <a:r>
              <a:rPr lang="en-US" sz="2800" dirty="0" err="1">
                <a:latin typeface="Arial Narrow" panose="020B0606020202030204" pitchFamily="34" charset="0"/>
                <a:cs typeface="Times New Roman" panose="02020603050405020304" pitchFamily="18" charset="0"/>
              </a:rPr>
              <a:t>yondashuv</a:t>
            </a:r>
            <a:r>
              <a:rPr lang="en-US" sz="2800" dirty="0">
                <a:latin typeface="Arial Narrow" panose="020B0606020202030204" pitchFamily="34" charset="0"/>
                <a:cs typeface="Times New Roman" panose="02020603050405020304" pitchFamily="18" charset="0"/>
              </a:rPr>
              <a:t> </a:t>
            </a:r>
            <a:r>
              <a:rPr lang="en-US" sz="2800" dirty="0" err="1">
                <a:latin typeface="Arial Narrow" panose="020B0606020202030204" pitchFamily="34" charset="0"/>
                <a:cs typeface="Times New Roman" panose="02020603050405020304" pitchFamily="18" charset="0"/>
              </a:rPr>
              <a:t>o‘quvchilarning</a:t>
            </a:r>
            <a:r>
              <a:rPr lang="en-US" sz="2800" dirty="0">
                <a:latin typeface="Arial Narrow" panose="020B0606020202030204" pitchFamily="34" charset="0"/>
                <a:cs typeface="Times New Roman" panose="02020603050405020304" pitchFamily="18" charset="0"/>
              </a:rPr>
              <a:t> faolligini oshirish, tanqidiy va ijodiy </a:t>
            </a:r>
            <a:r>
              <a:rPr lang="en-US" sz="2800" dirty="0" err="1">
                <a:latin typeface="Arial Narrow" panose="020B0606020202030204" pitchFamily="34" charset="0"/>
                <a:cs typeface="Times New Roman" panose="02020603050405020304" pitchFamily="18" charset="0"/>
              </a:rPr>
              <a:t>fikrlash</a:t>
            </a:r>
            <a:r>
              <a:rPr lang="en-US" sz="2800" dirty="0">
                <a:latin typeface="Arial Narrow" panose="020B0606020202030204" pitchFamily="34" charset="0"/>
                <a:cs typeface="Times New Roman" panose="02020603050405020304" pitchFamily="18" charset="0"/>
              </a:rPr>
              <a:t> </a:t>
            </a:r>
            <a:r>
              <a:rPr lang="en-US" sz="2800" dirty="0" err="1">
                <a:latin typeface="Arial Narrow" panose="020B0606020202030204" pitchFamily="34" charset="0"/>
                <a:cs typeface="Times New Roman" panose="02020603050405020304" pitchFamily="18" charset="0"/>
              </a:rPr>
              <a:t>ko‘nikmalarini</a:t>
            </a:r>
            <a:r>
              <a:rPr lang="en-US" sz="2800" dirty="0">
                <a:latin typeface="Arial Narrow" panose="020B0606020202030204" pitchFamily="34" charset="0"/>
                <a:cs typeface="Times New Roman" panose="02020603050405020304" pitchFamily="18" charset="0"/>
              </a:rPr>
              <a:t> rivojlantirish, shuningdek, ularning amaliy tajribasini boyitishga xizmat </a:t>
            </a:r>
            <a:r>
              <a:rPr lang="en-US" sz="2800" dirty="0" err="1">
                <a:latin typeface="Arial Narrow" panose="020B0606020202030204" pitchFamily="34" charset="0"/>
                <a:cs typeface="Times New Roman" panose="02020603050405020304" pitchFamily="18" charset="0"/>
              </a:rPr>
              <a:t>qiladi</a:t>
            </a:r>
            <a:r>
              <a:rPr lang="en-US" sz="2800" dirty="0">
                <a:latin typeface="Arial Narrow" panose="020B0606020202030204" pitchFamily="34" charset="0"/>
                <a:cs typeface="Times New Roman" panose="02020603050405020304" pitchFamily="18" charset="0"/>
              </a:rPr>
              <a:t>.</a:t>
            </a:r>
          </a:p>
        </p:txBody>
      </p:sp>
      <p:pic>
        <p:nvPicPr>
          <p:cNvPr id="8" name="Graphic 2">
            <a:extLst>
              <a:ext uri="{FF2B5EF4-FFF2-40B4-BE49-F238E27FC236}">
                <a16:creationId xmlns:a16="http://schemas.microsoft.com/office/drawing/2014/main" id="{3A5F5C5D-6B72-447C-8CB0-C6D0498A7DB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2536"/>
            <a:ext cx="14630400" cy="1103087"/>
          </a:xfrm>
          <a:prstGeom prst="rect">
            <a:avLst/>
          </a:prstGeom>
        </p:spPr>
      </p:pic>
      <p:pic>
        <p:nvPicPr>
          <p:cNvPr id="9" name="Рисунок 8">
            <a:extLst>
              <a:ext uri="{FF2B5EF4-FFF2-40B4-BE49-F238E27FC236}">
                <a16:creationId xmlns:a16="http://schemas.microsoft.com/office/drawing/2014/main" id="{742BA3EB-C66A-4099-842E-D406AA23D83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10" name="Рисунок 9">
            <a:extLst>
              <a:ext uri="{FF2B5EF4-FFF2-40B4-BE49-F238E27FC236}">
                <a16:creationId xmlns:a16="http://schemas.microsoft.com/office/drawing/2014/main" id="{AC0B657C-1AD9-4D6E-9BF3-4EC531162B7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1995607"/>
            <a:ext cx="9467969" cy="708779"/>
          </a:xfrm>
          <a:prstGeom prst="rect">
            <a:avLst/>
          </a:prstGeom>
          <a:noFill/>
          <a:ln/>
        </p:spPr>
        <p:txBody>
          <a:bodyPr wrap="none" lIns="0" tIns="0" rIns="0" bIns="0" rtlCol="0" anchor="t"/>
          <a:lstStyle/>
          <a:p>
            <a:pPr>
              <a:lnSpc>
                <a:spcPts val="5550"/>
              </a:lnSpc>
            </a:pPr>
            <a:r>
              <a:rPr lang="en-US" sz="4450" b="1" dirty="0">
                <a:solidFill>
                  <a:srgbClr val="233E32"/>
                </a:solidFill>
                <a:latin typeface="Arial Narrow" panose="020B0606020202030204" pitchFamily="34" charset="0"/>
                <a:ea typeface="Alice" pitchFamily="34" charset="-122"/>
                <a:cs typeface="Alice" pitchFamily="34" charset="-120"/>
              </a:rPr>
              <a:t>XXI asr talablari va </a:t>
            </a:r>
            <a:r>
              <a:rPr lang="en-US" sz="4450" b="1" dirty="0" err="1">
                <a:solidFill>
                  <a:srgbClr val="233E32"/>
                </a:solidFill>
                <a:latin typeface="Arial Narrow" panose="020B0606020202030204" pitchFamily="34" charset="0"/>
                <a:ea typeface="Alice" pitchFamily="34" charset="-122"/>
                <a:cs typeface="Alice" pitchFamily="34" charset="-120"/>
              </a:rPr>
              <a:t>innovatsion</a:t>
            </a:r>
            <a:r>
              <a:rPr lang="en-US" sz="4450" b="1" dirty="0">
                <a:solidFill>
                  <a:srgbClr val="233E32"/>
                </a:solidFill>
                <a:latin typeface="Arial Narrow" panose="020B0606020202030204" pitchFamily="34" charset="0"/>
                <a:ea typeface="Alice" pitchFamily="34" charset="-122"/>
                <a:cs typeface="Alice" pitchFamily="34" charset="-120"/>
              </a:rPr>
              <a:t> t</a:t>
            </a:r>
            <a:r>
              <a:rPr lang="uz-Latn-UZ" sz="4450" b="1" dirty="0">
                <a:solidFill>
                  <a:srgbClr val="233E32"/>
                </a:solidFill>
                <a:latin typeface="Arial Narrow" panose="020B0606020202030204" pitchFamily="34" charset="0"/>
                <a:ea typeface="Alice" pitchFamily="34" charset="-122"/>
              </a:rPr>
              <a:t>a</a:t>
            </a:r>
            <a:r>
              <a:rPr lang="uz-Cyrl-UZ" sz="4450" b="1" dirty="0">
                <a:solidFill>
                  <a:srgbClr val="233E32"/>
                </a:solidFill>
                <a:latin typeface="Arial Narrow" panose="020B0606020202030204" pitchFamily="34" charset="0"/>
                <a:ea typeface="Alice" pitchFamily="34" charset="-122"/>
              </a:rPr>
              <a:t>’</a:t>
            </a:r>
            <a:r>
              <a:rPr lang="en-US" sz="4450" b="1" dirty="0" err="1">
                <a:solidFill>
                  <a:srgbClr val="233E32"/>
                </a:solidFill>
                <a:latin typeface="Arial Narrow" panose="020B0606020202030204" pitchFamily="34" charset="0"/>
                <a:ea typeface="Alice" pitchFamily="34" charset="-122"/>
              </a:rPr>
              <a:t>lim</a:t>
            </a:r>
            <a:endParaRPr lang="en-US" sz="4450" b="1" dirty="0">
              <a:solidFill>
                <a:srgbClr val="233E32"/>
              </a:solidFill>
              <a:latin typeface="Arial Narrow" panose="020B0606020202030204" pitchFamily="34" charset="0"/>
              <a:ea typeface="Alice" pitchFamily="34" charset="-122"/>
            </a:endParaRPr>
          </a:p>
        </p:txBody>
      </p:sp>
      <p:sp>
        <p:nvSpPr>
          <p:cNvPr id="3" name="Text 1"/>
          <p:cNvSpPr/>
          <p:nvPr/>
        </p:nvSpPr>
        <p:spPr>
          <a:xfrm>
            <a:off x="793790" y="3271361"/>
            <a:ext cx="2835235" cy="354330"/>
          </a:xfrm>
          <a:prstGeom prst="rect">
            <a:avLst/>
          </a:prstGeom>
          <a:noFill/>
          <a:ln/>
        </p:spPr>
        <p:txBody>
          <a:bodyPr wrap="none" lIns="0" tIns="0" rIns="0" bIns="0" rtlCol="0" anchor="t"/>
          <a:lstStyle/>
          <a:p>
            <a:pPr indent="0" algn="ctr">
              <a:lnSpc>
                <a:spcPts val="2750"/>
              </a:lnSpc>
              <a:buNone/>
            </a:pPr>
            <a:r>
              <a:rPr lang="en-US" sz="3600" dirty="0" err="1">
                <a:latin typeface="Arial Narrow" panose="020B0606020202030204" pitchFamily="34" charset="0"/>
                <a:cs typeface="Times New Roman" panose="02020603050405020304" pitchFamily="18" charset="0"/>
              </a:rPr>
              <a:t>Globallashuv</a:t>
            </a:r>
            <a:endParaRPr lang="en-US" sz="3600" dirty="0">
              <a:latin typeface="Arial Narrow" panose="020B0606020202030204" pitchFamily="34" charset="0"/>
              <a:cs typeface="Times New Roman" panose="02020603050405020304" pitchFamily="18" charset="0"/>
            </a:endParaRPr>
          </a:p>
        </p:txBody>
      </p:sp>
      <p:sp>
        <p:nvSpPr>
          <p:cNvPr id="4" name="Text 2"/>
          <p:cNvSpPr/>
          <p:nvPr/>
        </p:nvSpPr>
        <p:spPr>
          <a:xfrm>
            <a:off x="793790" y="3852505"/>
            <a:ext cx="3978116" cy="1814513"/>
          </a:xfrm>
          <a:prstGeom prst="rect">
            <a:avLst/>
          </a:prstGeom>
          <a:noFill/>
          <a:ln/>
        </p:spPr>
        <p:txBody>
          <a:bodyPr wrap="square" lIns="0" tIns="0" rIns="0" bIns="0" rtlCol="0" anchor="t"/>
          <a:lstStyle/>
          <a:p>
            <a:pPr algn="just">
              <a:lnSpc>
                <a:spcPts val="2850"/>
              </a:lnSpc>
            </a:pPr>
            <a:r>
              <a:rPr lang="en-US" sz="2400" dirty="0">
                <a:latin typeface="Arial Narrow" panose="020B0606020202030204" pitchFamily="34" charset="0"/>
                <a:cs typeface="Times New Roman" panose="02020603050405020304" pitchFamily="18" charset="0"/>
              </a:rPr>
              <a:t>Globallashuv jarayonlari </a:t>
            </a:r>
            <a:r>
              <a:rPr lang="en-US" sz="2400" dirty="0" err="1">
                <a:latin typeface="Arial Narrow" panose="020B0606020202030204" pitchFamily="34" charset="0"/>
                <a:cs typeface="Times New Roman" panose="02020603050405020304" pitchFamily="18" charset="0"/>
              </a:rPr>
              <a:t>dunyo</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bo‘ylab</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o‘quvchilar</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va</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o‘qituvchilarni</a:t>
            </a:r>
            <a:r>
              <a:rPr lang="en-US" sz="2400" dirty="0">
                <a:latin typeface="Arial Narrow" panose="020B0606020202030204" pitchFamily="34" charset="0"/>
                <a:cs typeface="Times New Roman" panose="02020603050405020304" pitchFamily="18" charset="0"/>
              </a:rPr>
              <a:t> birlashtirishga xizmat qiladi, turli madaniyatlar va fikrlash </a:t>
            </a:r>
            <a:r>
              <a:rPr lang="en-US" sz="2400" dirty="0" err="1">
                <a:latin typeface="Arial Narrow" panose="020B0606020202030204" pitchFamily="34" charset="0"/>
                <a:cs typeface="Times New Roman" panose="02020603050405020304" pitchFamily="18" charset="0"/>
              </a:rPr>
              <a:t>uslublarini</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o‘rganish</a:t>
            </a:r>
            <a:r>
              <a:rPr lang="en-US" sz="2400" dirty="0">
                <a:latin typeface="Arial Narrow" panose="020B0606020202030204" pitchFamily="34" charset="0"/>
                <a:cs typeface="Times New Roman" panose="02020603050405020304" pitchFamily="18" charset="0"/>
              </a:rPr>
              <a:t> imkonini </a:t>
            </a:r>
            <a:r>
              <a:rPr lang="en-US" sz="2400" dirty="0" err="1">
                <a:latin typeface="Arial Narrow" panose="020B0606020202030204" pitchFamily="34" charset="0"/>
                <a:cs typeface="Times New Roman" panose="02020603050405020304" pitchFamily="18" charset="0"/>
              </a:rPr>
              <a:t>beradi</a:t>
            </a:r>
            <a:r>
              <a:rPr lang="en-US" sz="2400" dirty="0">
                <a:latin typeface="Arial Narrow" panose="020B0606020202030204" pitchFamily="34" charset="0"/>
                <a:cs typeface="Times New Roman" panose="02020603050405020304" pitchFamily="18" charset="0"/>
              </a:rPr>
              <a:t>.</a:t>
            </a:r>
          </a:p>
        </p:txBody>
      </p:sp>
      <p:sp>
        <p:nvSpPr>
          <p:cNvPr id="5" name="Text 3"/>
          <p:cNvSpPr/>
          <p:nvPr/>
        </p:nvSpPr>
        <p:spPr>
          <a:xfrm>
            <a:off x="5332928" y="3271361"/>
            <a:ext cx="2835235" cy="354330"/>
          </a:xfrm>
          <a:prstGeom prst="rect">
            <a:avLst/>
          </a:prstGeom>
          <a:noFill/>
          <a:ln/>
        </p:spPr>
        <p:txBody>
          <a:bodyPr wrap="none" lIns="0" tIns="0" rIns="0" bIns="0" rtlCol="0" anchor="t"/>
          <a:lstStyle/>
          <a:p>
            <a:pPr algn="ctr">
              <a:lnSpc>
                <a:spcPts val="2750"/>
              </a:lnSpc>
            </a:pPr>
            <a:r>
              <a:rPr lang="en-US" sz="3600" dirty="0" err="1">
                <a:latin typeface="Arial Narrow" panose="020B0606020202030204" pitchFamily="34" charset="0"/>
                <a:cs typeface="Times New Roman" panose="02020603050405020304" pitchFamily="18" charset="0"/>
              </a:rPr>
              <a:t>Texnologiyalar</a:t>
            </a:r>
            <a:endParaRPr lang="en-US" sz="3600" dirty="0">
              <a:latin typeface="Arial Narrow" panose="020B0606020202030204" pitchFamily="34" charset="0"/>
              <a:cs typeface="Times New Roman" panose="02020603050405020304" pitchFamily="18" charset="0"/>
            </a:endParaRPr>
          </a:p>
        </p:txBody>
      </p:sp>
      <p:sp>
        <p:nvSpPr>
          <p:cNvPr id="6" name="Text 4"/>
          <p:cNvSpPr/>
          <p:nvPr/>
        </p:nvSpPr>
        <p:spPr>
          <a:xfrm>
            <a:off x="5332928" y="3852505"/>
            <a:ext cx="3978116" cy="1814513"/>
          </a:xfrm>
          <a:prstGeom prst="rect">
            <a:avLst/>
          </a:prstGeom>
          <a:noFill/>
          <a:ln/>
        </p:spPr>
        <p:txBody>
          <a:bodyPr wrap="square" lIns="0" tIns="0" rIns="0" bIns="0" rtlCol="0" anchor="t"/>
          <a:lstStyle/>
          <a:p>
            <a:pPr marL="0" indent="0" algn="just">
              <a:lnSpc>
                <a:spcPts val="2850"/>
              </a:lnSpc>
              <a:buNone/>
            </a:pPr>
            <a:r>
              <a:rPr lang="en-US" sz="2400" dirty="0">
                <a:latin typeface="Arial Narrow" panose="020B0606020202030204" pitchFamily="34" charset="0"/>
                <a:cs typeface="Times New Roman" panose="02020603050405020304" pitchFamily="18" charset="0"/>
              </a:rPr>
              <a:t>Zamonaviy texnologiyalar ta'limni yanada interaktiv va qiziqarli qilish imkonini beradi, </a:t>
            </a:r>
            <a:r>
              <a:rPr lang="en-US" sz="2400" dirty="0" err="1">
                <a:latin typeface="Arial Narrow" panose="020B0606020202030204" pitchFamily="34" charset="0"/>
                <a:cs typeface="Times New Roman" panose="02020603050405020304" pitchFamily="18" charset="0"/>
              </a:rPr>
              <a:t>o‘quvchilarning</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mustaqil</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o‘rganishga</a:t>
            </a:r>
            <a:r>
              <a:rPr lang="en-US" sz="2400" dirty="0">
                <a:latin typeface="Arial Narrow" panose="020B0606020202030204" pitchFamily="34" charset="0"/>
                <a:cs typeface="Times New Roman" panose="02020603050405020304" pitchFamily="18" charset="0"/>
              </a:rPr>
              <a:t> qiziqishini oshiradi</a:t>
            </a:r>
            <a:r>
              <a:rPr lang="en-US" sz="1750" dirty="0">
                <a:solidFill>
                  <a:srgbClr val="2C2821"/>
                </a:solidFill>
                <a:latin typeface="Lora" pitchFamily="34" charset="0"/>
                <a:ea typeface="Lora" pitchFamily="34" charset="-122"/>
                <a:cs typeface="Lora" pitchFamily="34" charset="-120"/>
              </a:rPr>
              <a:t>.</a:t>
            </a:r>
            <a:endParaRPr lang="en-US" sz="1750" dirty="0"/>
          </a:p>
        </p:txBody>
      </p:sp>
      <p:sp>
        <p:nvSpPr>
          <p:cNvPr id="7" name="Text 5"/>
          <p:cNvSpPr/>
          <p:nvPr/>
        </p:nvSpPr>
        <p:spPr>
          <a:xfrm>
            <a:off x="9872067" y="3271361"/>
            <a:ext cx="2835235" cy="354330"/>
          </a:xfrm>
          <a:prstGeom prst="rect">
            <a:avLst/>
          </a:prstGeom>
          <a:noFill/>
          <a:ln/>
        </p:spPr>
        <p:txBody>
          <a:bodyPr wrap="none" lIns="0" tIns="0" rIns="0" bIns="0" rtlCol="0" anchor="t"/>
          <a:lstStyle/>
          <a:p>
            <a:pPr indent="0" algn="ctr">
              <a:lnSpc>
                <a:spcPts val="2750"/>
              </a:lnSpc>
              <a:buNone/>
            </a:pPr>
            <a:r>
              <a:rPr lang="en-US" sz="3600" dirty="0" err="1">
                <a:latin typeface="Arial Narrow" panose="020B0606020202030204" pitchFamily="34" charset="0"/>
                <a:cs typeface="Times New Roman" panose="02020603050405020304" pitchFamily="18" charset="0"/>
              </a:rPr>
              <a:t>Yangi</a:t>
            </a:r>
            <a:r>
              <a:rPr lang="en-US" sz="3600" dirty="0">
                <a:latin typeface="Arial Narrow" panose="020B0606020202030204" pitchFamily="34" charset="0"/>
                <a:cs typeface="Times New Roman" panose="02020603050405020304" pitchFamily="18" charset="0"/>
              </a:rPr>
              <a:t> </a:t>
            </a:r>
            <a:r>
              <a:rPr lang="en-US" sz="3600" dirty="0" err="1">
                <a:latin typeface="Arial Narrow" panose="020B0606020202030204" pitchFamily="34" charset="0"/>
                <a:cs typeface="Times New Roman" panose="02020603050405020304" pitchFamily="18" charset="0"/>
              </a:rPr>
              <a:t>kasblar</a:t>
            </a:r>
            <a:endParaRPr lang="en-US" sz="3600" dirty="0">
              <a:latin typeface="Arial Narrow" panose="020B0606020202030204" pitchFamily="34" charset="0"/>
              <a:cs typeface="Times New Roman" panose="02020603050405020304" pitchFamily="18" charset="0"/>
            </a:endParaRPr>
          </a:p>
        </p:txBody>
      </p:sp>
      <p:sp>
        <p:nvSpPr>
          <p:cNvPr id="8" name="Text 6"/>
          <p:cNvSpPr/>
          <p:nvPr/>
        </p:nvSpPr>
        <p:spPr>
          <a:xfrm>
            <a:off x="9872067" y="3852505"/>
            <a:ext cx="3978116" cy="2177415"/>
          </a:xfrm>
          <a:prstGeom prst="rect">
            <a:avLst/>
          </a:prstGeom>
          <a:noFill/>
          <a:ln/>
        </p:spPr>
        <p:txBody>
          <a:bodyPr wrap="square" lIns="0" tIns="0" rIns="0" bIns="0" rtlCol="0" anchor="t"/>
          <a:lstStyle/>
          <a:p>
            <a:pPr marL="0" indent="0" algn="just">
              <a:lnSpc>
                <a:spcPts val="2850"/>
              </a:lnSpc>
              <a:buNone/>
            </a:pPr>
            <a:r>
              <a:rPr lang="en-US" sz="2400" dirty="0">
                <a:latin typeface="Arial Narrow" panose="020B0606020202030204" pitchFamily="34" charset="0"/>
                <a:cs typeface="Times New Roman" panose="02020603050405020304" pitchFamily="18" charset="0"/>
              </a:rPr>
              <a:t>XXI asr talablariga javob beradigan yangi kasblar </a:t>
            </a:r>
            <a:r>
              <a:rPr lang="en-US" sz="2400" dirty="0" err="1">
                <a:latin typeface="Arial Narrow" panose="020B0606020202030204" pitchFamily="34" charset="0"/>
                <a:cs typeface="Times New Roman" panose="02020603050405020304" pitchFamily="18" charset="0"/>
              </a:rPr>
              <a:t>paydo</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bo‘lmoqda</a:t>
            </a:r>
            <a:r>
              <a:rPr lang="en-US" sz="2400" dirty="0">
                <a:latin typeface="Arial Narrow" panose="020B0606020202030204" pitchFamily="34" charset="0"/>
                <a:cs typeface="Times New Roman" panose="02020603050405020304" pitchFamily="18" charset="0"/>
              </a:rPr>
              <a:t>, bu </a:t>
            </a:r>
            <a:r>
              <a:rPr lang="en-US" sz="2400" dirty="0" err="1">
                <a:latin typeface="Arial Narrow" panose="020B0606020202030204" pitchFamily="34" charset="0"/>
                <a:cs typeface="Times New Roman" panose="02020603050405020304" pitchFamily="18" charset="0"/>
              </a:rPr>
              <a:t>esa</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o‘quvchilarning</a:t>
            </a:r>
            <a:r>
              <a:rPr lang="en-US" sz="2400" dirty="0">
                <a:latin typeface="Arial Narrow" panose="020B0606020202030204" pitchFamily="34" charset="0"/>
                <a:cs typeface="Times New Roman" panose="02020603050405020304" pitchFamily="18" charset="0"/>
              </a:rPr>
              <a:t> muammoli vaziyatlarni hal qilish, ijodiy fikrlash va jamoaviy </a:t>
            </a:r>
            <a:r>
              <a:rPr lang="en-US" sz="2400" dirty="0" err="1">
                <a:latin typeface="Arial Narrow" panose="020B0606020202030204" pitchFamily="34" charset="0"/>
                <a:cs typeface="Times New Roman" panose="02020603050405020304" pitchFamily="18" charset="0"/>
              </a:rPr>
              <a:t>ish</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ko‘nikmalariga</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bo‘lgan</a:t>
            </a:r>
            <a:r>
              <a:rPr lang="en-US" sz="2400" dirty="0">
                <a:latin typeface="Arial Narrow" panose="020B0606020202030204" pitchFamily="34" charset="0"/>
                <a:cs typeface="Times New Roman" panose="02020603050405020304" pitchFamily="18" charset="0"/>
              </a:rPr>
              <a:t> talabni oshiradi</a:t>
            </a:r>
            <a:r>
              <a:rPr lang="en-US" sz="1750" dirty="0">
                <a:solidFill>
                  <a:srgbClr val="2C2821"/>
                </a:solidFill>
                <a:latin typeface="Lora" pitchFamily="34" charset="0"/>
                <a:ea typeface="Lora" pitchFamily="34" charset="-122"/>
                <a:cs typeface="Lora" pitchFamily="34" charset="-120"/>
              </a:rPr>
              <a:t>.</a:t>
            </a:r>
            <a:endParaRPr lang="en-US" sz="1750" dirty="0"/>
          </a:p>
        </p:txBody>
      </p:sp>
      <p:pic>
        <p:nvPicPr>
          <p:cNvPr id="9" name="Graphic 2">
            <a:extLst>
              <a:ext uri="{FF2B5EF4-FFF2-40B4-BE49-F238E27FC236}">
                <a16:creationId xmlns:a16="http://schemas.microsoft.com/office/drawing/2014/main" id="{5D9071FA-F76A-4440-BE2D-047CE224A8F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6"/>
            <a:ext cx="14630400" cy="1103087"/>
          </a:xfrm>
          <a:prstGeom prst="rect">
            <a:avLst/>
          </a:prstGeom>
        </p:spPr>
      </p:pic>
      <p:pic>
        <p:nvPicPr>
          <p:cNvPr id="10" name="Рисунок 9">
            <a:extLst>
              <a:ext uri="{FF2B5EF4-FFF2-40B4-BE49-F238E27FC236}">
                <a16:creationId xmlns:a16="http://schemas.microsoft.com/office/drawing/2014/main" id="{F0390EC4-9F0F-42FE-9719-5A8575C5C8E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11" name="Рисунок 10">
            <a:extLst>
              <a:ext uri="{FF2B5EF4-FFF2-40B4-BE49-F238E27FC236}">
                <a16:creationId xmlns:a16="http://schemas.microsoft.com/office/drawing/2014/main" id="{66B69776-C51C-476A-BE41-03AF2AB0659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35779" y="760809"/>
            <a:ext cx="7645241" cy="1338263"/>
          </a:xfrm>
          <a:prstGeom prst="rect">
            <a:avLst/>
          </a:prstGeom>
          <a:noFill/>
          <a:ln/>
        </p:spPr>
        <p:txBody>
          <a:bodyPr wrap="square" lIns="0" tIns="0" rIns="0" bIns="0" rtlCol="0" anchor="t"/>
          <a:lstStyle/>
          <a:p>
            <a:pPr indent="0" algn="ctr">
              <a:lnSpc>
                <a:spcPts val="5550"/>
              </a:lnSpc>
              <a:buNone/>
            </a:pPr>
            <a:r>
              <a:rPr lang="en-US" sz="4450" b="1" dirty="0">
                <a:solidFill>
                  <a:srgbClr val="233E32"/>
                </a:solidFill>
                <a:latin typeface="Arial Narrow" panose="020B0606020202030204" pitchFamily="34" charset="0"/>
                <a:ea typeface="Alice" pitchFamily="34" charset="-122"/>
              </a:rPr>
              <a:t>Loyiha </a:t>
            </a:r>
            <a:r>
              <a:rPr lang="en-US" sz="4450" b="1" dirty="0" err="1">
                <a:solidFill>
                  <a:srgbClr val="233E32"/>
                </a:solidFill>
                <a:latin typeface="Arial Narrow" panose="020B0606020202030204" pitchFamily="34" charset="0"/>
                <a:ea typeface="Alice" pitchFamily="34" charset="-122"/>
              </a:rPr>
              <a:t>asosidagi</a:t>
            </a:r>
            <a:r>
              <a:rPr lang="en-US" sz="4450" b="1" dirty="0">
                <a:solidFill>
                  <a:srgbClr val="233E32"/>
                </a:solidFill>
                <a:latin typeface="Arial Narrow" panose="020B0606020202030204" pitchFamily="34" charset="0"/>
                <a:ea typeface="Alice" pitchFamily="34" charset="-122"/>
              </a:rPr>
              <a:t> </a:t>
            </a:r>
            <a:r>
              <a:rPr lang="en-US" sz="4450" b="1" dirty="0">
                <a:solidFill>
                  <a:srgbClr val="233E32"/>
                </a:solidFill>
                <a:latin typeface="Arial Narrow" panose="020B0606020202030204" pitchFamily="34" charset="0"/>
                <a:ea typeface="Alice" pitchFamily="34" charset="-122"/>
                <a:cs typeface="Alice" pitchFamily="34" charset="-120"/>
              </a:rPr>
              <a:t>t</a:t>
            </a:r>
            <a:r>
              <a:rPr lang="uz-Latn-UZ" sz="4450" b="1" dirty="0">
                <a:solidFill>
                  <a:srgbClr val="233E32"/>
                </a:solidFill>
                <a:latin typeface="Arial Narrow" panose="020B0606020202030204" pitchFamily="34" charset="0"/>
                <a:ea typeface="Alice" pitchFamily="34" charset="-122"/>
              </a:rPr>
              <a:t>a</a:t>
            </a:r>
            <a:r>
              <a:rPr lang="uz-Cyrl-UZ" sz="4450" b="1" dirty="0">
                <a:solidFill>
                  <a:srgbClr val="233E32"/>
                </a:solidFill>
                <a:latin typeface="Arial Narrow" panose="020B0606020202030204" pitchFamily="34" charset="0"/>
                <a:ea typeface="Alice" pitchFamily="34" charset="-122"/>
              </a:rPr>
              <a:t>’</a:t>
            </a:r>
            <a:r>
              <a:rPr lang="en-US" sz="4450" b="1" dirty="0" err="1">
                <a:solidFill>
                  <a:srgbClr val="233E32"/>
                </a:solidFill>
                <a:latin typeface="Arial Narrow" panose="020B0606020202030204" pitchFamily="34" charset="0"/>
                <a:ea typeface="Alice" pitchFamily="34" charset="-122"/>
              </a:rPr>
              <a:t>lim</a:t>
            </a:r>
            <a:r>
              <a:rPr lang="en-US" sz="4450" b="1" dirty="0">
                <a:solidFill>
                  <a:srgbClr val="233E32"/>
                </a:solidFill>
                <a:latin typeface="Arial Narrow" panose="020B0606020202030204" pitchFamily="34" charset="0"/>
                <a:ea typeface="Alice" pitchFamily="34" charset="-122"/>
              </a:rPr>
              <a:t> </a:t>
            </a:r>
            <a:r>
              <a:rPr lang="en-US" sz="4450" b="1" dirty="0" err="1">
                <a:solidFill>
                  <a:srgbClr val="233E32"/>
                </a:solidFill>
                <a:latin typeface="Arial Narrow" panose="020B0606020202030204" pitchFamily="34" charset="0"/>
                <a:ea typeface="Alice" pitchFamily="34" charset="-122"/>
              </a:rPr>
              <a:t>yondashuvining</a:t>
            </a:r>
            <a:r>
              <a:rPr lang="en-US" sz="4450" b="1" dirty="0">
                <a:solidFill>
                  <a:srgbClr val="233E32"/>
                </a:solidFill>
                <a:latin typeface="Arial Narrow" panose="020B0606020202030204" pitchFamily="34" charset="0"/>
                <a:ea typeface="Alice" pitchFamily="34" charset="-122"/>
              </a:rPr>
              <a:t> </a:t>
            </a:r>
            <a:r>
              <a:rPr lang="en-US" sz="4450" b="1" dirty="0" err="1">
                <a:solidFill>
                  <a:srgbClr val="233E32"/>
                </a:solidFill>
                <a:latin typeface="Arial Narrow" panose="020B0606020202030204" pitchFamily="34" charset="0"/>
                <a:ea typeface="Alice" pitchFamily="34" charset="-122"/>
              </a:rPr>
              <a:t>afzalliklari</a:t>
            </a:r>
            <a:endParaRPr lang="en-US" sz="4450" b="1" dirty="0">
              <a:solidFill>
                <a:srgbClr val="233E32"/>
              </a:solidFill>
              <a:latin typeface="Arial Narrow" panose="020B0606020202030204" pitchFamily="34" charset="0"/>
              <a:ea typeface="Alice" pitchFamily="34" charset="-122"/>
            </a:endParaRPr>
          </a:p>
        </p:txBody>
      </p:sp>
      <p:sp>
        <p:nvSpPr>
          <p:cNvPr id="4" name="Shape 1"/>
          <p:cNvSpPr/>
          <p:nvPr/>
        </p:nvSpPr>
        <p:spPr>
          <a:xfrm>
            <a:off x="6235779" y="2661047"/>
            <a:ext cx="374690" cy="374690"/>
          </a:xfrm>
          <a:prstGeom prst="roundRect">
            <a:avLst>
              <a:gd name="adj" fmla="val 8573"/>
            </a:avLst>
          </a:prstGeom>
          <a:solidFill>
            <a:srgbClr val="F0EDE6"/>
          </a:solidFill>
          <a:ln/>
        </p:spPr>
      </p:sp>
      <p:sp>
        <p:nvSpPr>
          <p:cNvPr id="5" name="Text 2"/>
          <p:cNvSpPr/>
          <p:nvPr/>
        </p:nvSpPr>
        <p:spPr>
          <a:xfrm>
            <a:off x="6894522" y="2661047"/>
            <a:ext cx="2676644" cy="334566"/>
          </a:xfrm>
          <a:prstGeom prst="rect">
            <a:avLst/>
          </a:prstGeom>
          <a:noFill/>
          <a:ln/>
        </p:spPr>
        <p:txBody>
          <a:bodyPr wrap="none" lIns="0" tIns="0" rIns="0" bIns="0" rtlCol="0" anchor="t"/>
          <a:lstStyle/>
          <a:p>
            <a:pPr indent="0" algn="ctr">
              <a:lnSpc>
                <a:spcPts val="2750"/>
              </a:lnSpc>
              <a:buNone/>
            </a:pPr>
            <a:r>
              <a:rPr lang="en-US" sz="3600" dirty="0" err="1">
                <a:latin typeface="Arial Narrow" panose="020B0606020202030204" pitchFamily="34" charset="0"/>
                <a:cs typeface="Times New Roman" panose="02020603050405020304" pitchFamily="18" charset="0"/>
              </a:rPr>
              <a:t>Mustaqil</a:t>
            </a:r>
            <a:r>
              <a:rPr lang="en-US" sz="3600" dirty="0">
                <a:latin typeface="Arial Narrow" panose="020B0606020202030204" pitchFamily="34" charset="0"/>
                <a:cs typeface="Times New Roman" panose="02020603050405020304" pitchFamily="18" charset="0"/>
              </a:rPr>
              <a:t> </a:t>
            </a:r>
            <a:r>
              <a:rPr lang="en-US" sz="3600" dirty="0" err="1">
                <a:latin typeface="Arial Narrow" panose="020B0606020202030204" pitchFamily="34" charset="0"/>
                <a:cs typeface="Times New Roman" panose="02020603050405020304" pitchFamily="18" charset="0"/>
              </a:rPr>
              <a:t>o‘rganish</a:t>
            </a:r>
            <a:endParaRPr lang="en-US" sz="3600" dirty="0">
              <a:latin typeface="Arial Narrow" panose="020B0606020202030204" pitchFamily="34" charset="0"/>
              <a:cs typeface="Times New Roman" panose="02020603050405020304" pitchFamily="18" charset="0"/>
            </a:endParaRPr>
          </a:p>
        </p:txBody>
      </p:sp>
      <p:sp>
        <p:nvSpPr>
          <p:cNvPr id="6" name="Text 3"/>
          <p:cNvSpPr/>
          <p:nvPr/>
        </p:nvSpPr>
        <p:spPr>
          <a:xfrm>
            <a:off x="6366933" y="3124081"/>
            <a:ext cx="3584429" cy="1713309"/>
          </a:xfrm>
          <a:prstGeom prst="rect">
            <a:avLst/>
          </a:prstGeom>
          <a:noFill/>
          <a:ln/>
        </p:spPr>
        <p:txBody>
          <a:bodyPr wrap="square" lIns="0" tIns="0" rIns="0" bIns="0" rtlCol="0" anchor="t"/>
          <a:lstStyle/>
          <a:p>
            <a:pPr marL="0" indent="0" algn="just">
              <a:lnSpc>
                <a:spcPts val="2650"/>
              </a:lnSpc>
              <a:buNone/>
            </a:pPr>
            <a:r>
              <a:rPr lang="en-US" sz="2000" dirty="0" err="1">
                <a:solidFill>
                  <a:srgbClr val="2C2821"/>
                </a:solidFill>
                <a:latin typeface="Arial Narrow" panose="020B0606020202030204" pitchFamily="34" charset="0"/>
                <a:ea typeface="Lora" pitchFamily="34" charset="-122"/>
                <a:cs typeface="Lora" pitchFamily="34" charset="-120"/>
              </a:rPr>
              <a:t>O‘quvchilar</a:t>
            </a:r>
            <a:r>
              <a:rPr lang="en-US" sz="2000" dirty="0">
                <a:solidFill>
                  <a:srgbClr val="2C2821"/>
                </a:solidFill>
                <a:latin typeface="Arial Narrow" panose="020B0606020202030204" pitchFamily="34" charset="0"/>
                <a:ea typeface="Lora" pitchFamily="34" charset="-122"/>
                <a:cs typeface="Lora" pitchFamily="34" charset="-120"/>
              </a:rPr>
              <a:t> </a:t>
            </a:r>
            <a:r>
              <a:rPr lang="en-US" sz="2000" dirty="0" err="1">
                <a:solidFill>
                  <a:srgbClr val="2C2821"/>
                </a:solidFill>
                <a:latin typeface="Arial Narrow" panose="020B0606020202030204" pitchFamily="34" charset="0"/>
                <a:ea typeface="Lora" pitchFamily="34" charset="-122"/>
                <a:cs typeface="Lora" pitchFamily="34" charset="-120"/>
              </a:rPr>
              <a:t>o‘z</a:t>
            </a:r>
            <a:r>
              <a:rPr lang="en-US" sz="2000" dirty="0">
                <a:solidFill>
                  <a:srgbClr val="2C2821"/>
                </a:solidFill>
                <a:latin typeface="Arial Narrow" panose="020B0606020202030204" pitchFamily="34" charset="0"/>
                <a:ea typeface="Lora" pitchFamily="34" charset="-122"/>
                <a:cs typeface="Lora" pitchFamily="34" charset="-120"/>
              </a:rPr>
              <a:t> </a:t>
            </a:r>
            <a:r>
              <a:rPr lang="en-US" sz="2000" dirty="0" err="1">
                <a:solidFill>
                  <a:srgbClr val="2C2821"/>
                </a:solidFill>
                <a:latin typeface="Arial Narrow" panose="020B0606020202030204" pitchFamily="34" charset="0"/>
                <a:ea typeface="Lora" pitchFamily="34" charset="-122"/>
                <a:cs typeface="Lora" pitchFamily="34" charset="-120"/>
              </a:rPr>
              <a:t>loyihalari</a:t>
            </a:r>
            <a:r>
              <a:rPr lang="en-US" sz="2000" dirty="0">
                <a:solidFill>
                  <a:srgbClr val="2C2821"/>
                </a:solidFill>
                <a:latin typeface="Arial Narrow" panose="020B0606020202030204" pitchFamily="34" charset="0"/>
                <a:ea typeface="Lora" pitchFamily="34" charset="-122"/>
                <a:cs typeface="Lora" pitchFamily="34" charset="-120"/>
              </a:rPr>
              <a:t> </a:t>
            </a:r>
            <a:r>
              <a:rPr lang="en-US" sz="2000" dirty="0" err="1">
                <a:solidFill>
                  <a:srgbClr val="2C2821"/>
                </a:solidFill>
                <a:latin typeface="Arial Narrow" panose="020B0606020202030204" pitchFamily="34" charset="0"/>
                <a:ea typeface="Lora" pitchFamily="34" charset="-122"/>
                <a:cs typeface="Lora" pitchFamily="34" charset="-120"/>
              </a:rPr>
              <a:t>ustida</a:t>
            </a:r>
            <a:r>
              <a:rPr lang="en-US" sz="2000" dirty="0">
                <a:solidFill>
                  <a:srgbClr val="2C2821"/>
                </a:solidFill>
                <a:latin typeface="Arial Narrow" panose="020B0606020202030204" pitchFamily="34" charset="0"/>
                <a:ea typeface="Lora" pitchFamily="34" charset="-122"/>
                <a:cs typeface="Lora" pitchFamily="34" charset="-120"/>
              </a:rPr>
              <a:t> </a:t>
            </a:r>
            <a:r>
              <a:rPr lang="en-US" sz="2000" dirty="0" err="1">
                <a:solidFill>
                  <a:srgbClr val="2C2821"/>
                </a:solidFill>
                <a:latin typeface="Arial Narrow" panose="020B0606020202030204" pitchFamily="34" charset="0"/>
                <a:ea typeface="Lora" pitchFamily="34" charset="-122"/>
                <a:cs typeface="Lora" pitchFamily="34" charset="-120"/>
              </a:rPr>
              <a:t>mustaqil</a:t>
            </a:r>
            <a:r>
              <a:rPr lang="en-US" sz="2000" dirty="0">
                <a:solidFill>
                  <a:srgbClr val="2C2821"/>
                </a:solidFill>
                <a:latin typeface="Arial Narrow" panose="020B0606020202030204" pitchFamily="34" charset="0"/>
                <a:ea typeface="Lora" pitchFamily="34" charset="-122"/>
                <a:cs typeface="Lora" pitchFamily="34" charset="-120"/>
              </a:rPr>
              <a:t> </a:t>
            </a:r>
            <a:r>
              <a:rPr lang="en-US" sz="2000" dirty="0" err="1">
                <a:solidFill>
                  <a:srgbClr val="2C2821"/>
                </a:solidFill>
                <a:latin typeface="Arial Narrow" panose="020B0606020202030204" pitchFamily="34" charset="0"/>
                <a:ea typeface="Lora" pitchFamily="34" charset="-122"/>
                <a:cs typeface="Lora" pitchFamily="34" charset="-120"/>
              </a:rPr>
              <a:t>ishlaydilar</a:t>
            </a:r>
            <a:r>
              <a:rPr lang="en-US" sz="2000" dirty="0">
                <a:solidFill>
                  <a:srgbClr val="2C2821"/>
                </a:solidFill>
                <a:latin typeface="Arial Narrow" panose="020B0606020202030204" pitchFamily="34" charset="0"/>
                <a:ea typeface="Lora" pitchFamily="34" charset="-122"/>
                <a:cs typeface="Lora" pitchFamily="34" charset="-120"/>
              </a:rPr>
              <a:t>, </a:t>
            </a:r>
            <a:r>
              <a:rPr lang="en-US" sz="2000" dirty="0" err="1">
                <a:solidFill>
                  <a:srgbClr val="2C2821"/>
                </a:solidFill>
                <a:latin typeface="Arial Narrow" panose="020B0606020202030204" pitchFamily="34" charset="0"/>
                <a:ea typeface="Lora" pitchFamily="34" charset="-122"/>
                <a:cs typeface="Lora" pitchFamily="34" charset="-120"/>
              </a:rPr>
              <a:t>o‘z</a:t>
            </a:r>
            <a:r>
              <a:rPr lang="en-US" sz="2000" dirty="0">
                <a:solidFill>
                  <a:srgbClr val="2C2821"/>
                </a:solidFill>
                <a:latin typeface="Arial Narrow" panose="020B0606020202030204" pitchFamily="34" charset="0"/>
                <a:ea typeface="Lora" pitchFamily="34" charset="-122"/>
                <a:cs typeface="Lora" pitchFamily="34" charset="-120"/>
              </a:rPr>
              <a:t> </a:t>
            </a:r>
            <a:r>
              <a:rPr lang="en-US" sz="2000" dirty="0" err="1">
                <a:solidFill>
                  <a:srgbClr val="2C2821"/>
                </a:solidFill>
                <a:latin typeface="Arial Narrow" panose="020B0606020202030204" pitchFamily="34" charset="0"/>
                <a:ea typeface="Lora" pitchFamily="34" charset="-122"/>
                <a:cs typeface="Lora" pitchFamily="34" charset="-120"/>
              </a:rPr>
              <a:t>bilimlarini</a:t>
            </a:r>
            <a:r>
              <a:rPr lang="en-US" sz="2000" dirty="0">
                <a:solidFill>
                  <a:srgbClr val="2C2821"/>
                </a:solidFill>
                <a:latin typeface="Arial Narrow" panose="020B0606020202030204" pitchFamily="34" charset="0"/>
                <a:ea typeface="Lora" pitchFamily="34" charset="-122"/>
                <a:cs typeface="Lora" pitchFamily="34" charset="-120"/>
              </a:rPr>
              <a:t> </a:t>
            </a:r>
            <a:r>
              <a:rPr lang="en-US" sz="2000" dirty="0" err="1">
                <a:solidFill>
                  <a:srgbClr val="2C2821"/>
                </a:solidFill>
                <a:latin typeface="Arial Narrow" panose="020B0606020202030204" pitchFamily="34" charset="0"/>
                <a:ea typeface="Lora" pitchFamily="34" charset="-122"/>
                <a:cs typeface="Lora" pitchFamily="34" charset="-120"/>
              </a:rPr>
              <a:t>chuqurlashtiradilar</a:t>
            </a:r>
            <a:r>
              <a:rPr lang="en-US" sz="2000" dirty="0">
                <a:solidFill>
                  <a:srgbClr val="2C2821"/>
                </a:solidFill>
                <a:latin typeface="Arial Narrow" panose="020B0606020202030204" pitchFamily="34" charset="0"/>
                <a:ea typeface="Lora" pitchFamily="34" charset="-122"/>
                <a:cs typeface="Lora" pitchFamily="34" charset="-120"/>
              </a:rPr>
              <a:t> </a:t>
            </a:r>
            <a:r>
              <a:rPr lang="en-US" sz="2000" dirty="0" err="1">
                <a:solidFill>
                  <a:srgbClr val="2C2821"/>
                </a:solidFill>
                <a:latin typeface="Arial Narrow" panose="020B0606020202030204" pitchFamily="34" charset="0"/>
                <a:ea typeface="Lora" pitchFamily="34" charset="-122"/>
                <a:cs typeface="Lora" pitchFamily="34" charset="-120"/>
              </a:rPr>
              <a:t>va</a:t>
            </a:r>
            <a:r>
              <a:rPr lang="en-US" sz="2000" dirty="0">
                <a:solidFill>
                  <a:srgbClr val="2C2821"/>
                </a:solidFill>
                <a:latin typeface="Arial Narrow" panose="020B0606020202030204" pitchFamily="34" charset="0"/>
                <a:ea typeface="Lora" pitchFamily="34" charset="-122"/>
                <a:cs typeface="Lora" pitchFamily="34" charset="-120"/>
              </a:rPr>
              <a:t> </a:t>
            </a:r>
            <a:r>
              <a:rPr lang="en-US" sz="2000" dirty="0" err="1">
                <a:solidFill>
                  <a:srgbClr val="2C2821"/>
                </a:solidFill>
                <a:latin typeface="Arial Narrow" panose="020B0606020202030204" pitchFamily="34" charset="0"/>
                <a:ea typeface="Lora" pitchFamily="34" charset="-122"/>
                <a:cs typeface="Lora" pitchFamily="34" charset="-120"/>
              </a:rPr>
              <a:t>yangi</a:t>
            </a:r>
            <a:r>
              <a:rPr lang="en-US" sz="2000" dirty="0">
                <a:solidFill>
                  <a:srgbClr val="2C2821"/>
                </a:solidFill>
                <a:latin typeface="Arial Narrow" panose="020B0606020202030204" pitchFamily="34" charset="0"/>
                <a:ea typeface="Lora" pitchFamily="34" charset="-122"/>
                <a:cs typeface="Lora" pitchFamily="34" charset="-120"/>
              </a:rPr>
              <a:t> </a:t>
            </a:r>
            <a:r>
              <a:rPr lang="en-US" sz="2000" dirty="0" err="1">
                <a:solidFill>
                  <a:srgbClr val="2C2821"/>
                </a:solidFill>
                <a:latin typeface="Arial Narrow" panose="020B0606020202030204" pitchFamily="34" charset="0"/>
                <a:ea typeface="Lora" pitchFamily="34" charset="-122"/>
                <a:cs typeface="Lora" pitchFamily="34" charset="-120"/>
              </a:rPr>
              <a:t>bilimlarni</a:t>
            </a:r>
            <a:r>
              <a:rPr lang="en-US" sz="2000" dirty="0">
                <a:solidFill>
                  <a:srgbClr val="2C2821"/>
                </a:solidFill>
                <a:latin typeface="Arial Narrow" panose="020B0606020202030204" pitchFamily="34" charset="0"/>
                <a:ea typeface="Lora" pitchFamily="34" charset="-122"/>
                <a:cs typeface="Lora" pitchFamily="34" charset="-120"/>
              </a:rPr>
              <a:t> </a:t>
            </a:r>
            <a:r>
              <a:rPr lang="en-US" sz="2000" dirty="0" err="1">
                <a:solidFill>
                  <a:srgbClr val="2C2821"/>
                </a:solidFill>
                <a:latin typeface="Arial Narrow" panose="020B0606020202030204" pitchFamily="34" charset="0"/>
                <a:ea typeface="Lora" pitchFamily="34" charset="-122"/>
                <a:cs typeface="Lora" pitchFamily="34" charset="-120"/>
              </a:rPr>
              <a:t>o‘rganishga</a:t>
            </a:r>
            <a:r>
              <a:rPr lang="en-US" sz="2000" dirty="0">
                <a:solidFill>
                  <a:srgbClr val="2C2821"/>
                </a:solidFill>
                <a:latin typeface="Arial Narrow" panose="020B0606020202030204" pitchFamily="34" charset="0"/>
                <a:ea typeface="Lora" pitchFamily="34" charset="-122"/>
                <a:cs typeface="Lora" pitchFamily="34" charset="-120"/>
              </a:rPr>
              <a:t> </a:t>
            </a:r>
            <a:r>
              <a:rPr lang="en-US" sz="2000" dirty="0" err="1">
                <a:solidFill>
                  <a:srgbClr val="2C2821"/>
                </a:solidFill>
                <a:latin typeface="Arial Narrow" panose="020B0606020202030204" pitchFamily="34" charset="0"/>
                <a:ea typeface="Lora" pitchFamily="34" charset="-122"/>
                <a:cs typeface="Lora" pitchFamily="34" charset="-120"/>
              </a:rPr>
              <a:t>qiziqishadi</a:t>
            </a:r>
            <a:r>
              <a:rPr lang="en-US" sz="2000" dirty="0">
                <a:solidFill>
                  <a:srgbClr val="2C2821"/>
                </a:solidFill>
                <a:latin typeface="Arial Narrow" panose="020B0606020202030204" pitchFamily="34" charset="0"/>
                <a:ea typeface="Lora" pitchFamily="34" charset="-122"/>
                <a:cs typeface="Lora" pitchFamily="34" charset="-120"/>
              </a:rPr>
              <a:t>.</a:t>
            </a:r>
            <a:endParaRPr lang="en-US" sz="2000" dirty="0">
              <a:latin typeface="Arial Narrow" panose="020B0606020202030204" pitchFamily="34" charset="0"/>
            </a:endParaRPr>
          </a:p>
        </p:txBody>
      </p:sp>
      <p:sp>
        <p:nvSpPr>
          <p:cNvPr id="7" name="Shape 4"/>
          <p:cNvSpPr/>
          <p:nvPr/>
        </p:nvSpPr>
        <p:spPr>
          <a:xfrm>
            <a:off x="10165437" y="2661047"/>
            <a:ext cx="374690" cy="374690"/>
          </a:xfrm>
          <a:prstGeom prst="roundRect">
            <a:avLst>
              <a:gd name="adj" fmla="val 8573"/>
            </a:avLst>
          </a:prstGeom>
          <a:solidFill>
            <a:srgbClr val="F0EDE6"/>
          </a:solidFill>
          <a:ln/>
        </p:spPr>
      </p:sp>
      <p:sp>
        <p:nvSpPr>
          <p:cNvPr id="8" name="Text 5"/>
          <p:cNvSpPr/>
          <p:nvPr/>
        </p:nvSpPr>
        <p:spPr>
          <a:xfrm>
            <a:off x="10754201" y="2661047"/>
            <a:ext cx="2676644" cy="334566"/>
          </a:xfrm>
          <a:prstGeom prst="rect">
            <a:avLst/>
          </a:prstGeom>
          <a:noFill/>
          <a:ln/>
        </p:spPr>
        <p:txBody>
          <a:bodyPr wrap="none" lIns="0" tIns="0" rIns="0" bIns="0" rtlCol="0" anchor="t"/>
          <a:lstStyle/>
          <a:p>
            <a:pPr indent="0" algn="ctr">
              <a:lnSpc>
                <a:spcPts val="2750"/>
              </a:lnSpc>
              <a:buNone/>
            </a:pPr>
            <a:r>
              <a:rPr lang="en-US" sz="3600" dirty="0" err="1">
                <a:latin typeface="Arial Narrow" panose="020B0606020202030204" pitchFamily="34" charset="0"/>
                <a:cs typeface="Times New Roman" panose="02020603050405020304" pitchFamily="18" charset="0"/>
              </a:rPr>
              <a:t>Tanqidiy</a:t>
            </a:r>
            <a:r>
              <a:rPr lang="en-US" sz="3600" dirty="0">
                <a:latin typeface="Arial Narrow" panose="020B0606020202030204" pitchFamily="34" charset="0"/>
                <a:cs typeface="Times New Roman" panose="02020603050405020304" pitchFamily="18" charset="0"/>
              </a:rPr>
              <a:t> </a:t>
            </a:r>
            <a:r>
              <a:rPr lang="en-US" sz="3600" dirty="0" err="1">
                <a:latin typeface="Arial Narrow" panose="020B0606020202030204" pitchFamily="34" charset="0"/>
                <a:cs typeface="Times New Roman" panose="02020603050405020304" pitchFamily="18" charset="0"/>
              </a:rPr>
              <a:t>fikrlash</a:t>
            </a:r>
            <a:endParaRPr lang="en-US" sz="3600" dirty="0">
              <a:latin typeface="Arial Narrow" panose="020B0606020202030204" pitchFamily="34" charset="0"/>
              <a:cs typeface="Times New Roman" panose="02020603050405020304" pitchFamily="18" charset="0"/>
            </a:endParaRPr>
          </a:p>
        </p:txBody>
      </p:sp>
      <p:sp>
        <p:nvSpPr>
          <p:cNvPr id="9" name="Text 6"/>
          <p:cNvSpPr/>
          <p:nvPr/>
        </p:nvSpPr>
        <p:spPr>
          <a:xfrm>
            <a:off x="10754201" y="3124081"/>
            <a:ext cx="3126819" cy="1370647"/>
          </a:xfrm>
          <a:prstGeom prst="rect">
            <a:avLst/>
          </a:prstGeom>
          <a:noFill/>
          <a:ln/>
        </p:spPr>
        <p:txBody>
          <a:bodyPr wrap="square" lIns="0" tIns="0" rIns="0" bIns="0" rtlCol="0" anchor="t"/>
          <a:lstStyle/>
          <a:p>
            <a:pPr algn="just">
              <a:lnSpc>
                <a:spcPts val="2650"/>
              </a:lnSpc>
            </a:pPr>
            <a:r>
              <a:rPr lang="en-US" sz="2000" dirty="0" err="1">
                <a:solidFill>
                  <a:srgbClr val="2C2821"/>
                </a:solidFill>
                <a:latin typeface="Arial Narrow" panose="020B0606020202030204" pitchFamily="34" charset="0"/>
                <a:ea typeface="Lora" pitchFamily="34" charset="-122"/>
              </a:rPr>
              <a:t>Loyiha</a:t>
            </a:r>
            <a:r>
              <a:rPr lang="en-US" sz="2000" dirty="0">
                <a:solidFill>
                  <a:srgbClr val="2C2821"/>
                </a:solidFill>
                <a:latin typeface="Arial Narrow" panose="020B0606020202030204" pitchFamily="34" charset="0"/>
                <a:ea typeface="Lora" pitchFamily="34" charset="-122"/>
              </a:rPr>
              <a:t> </a:t>
            </a:r>
            <a:r>
              <a:rPr lang="en-US" sz="2000" dirty="0" err="1">
                <a:solidFill>
                  <a:srgbClr val="2C2821"/>
                </a:solidFill>
                <a:latin typeface="Arial Narrow" panose="020B0606020202030204" pitchFamily="34" charset="0"/>
                <a:ea typeface="Lora" pitchFamily="34" charset="-122"/>
              </a:rPr>
              <a:t>jarayonida</a:t>
            </a:r>
            <a:r>
              <a:rPr lang="en-US" sz="2000" dirty="0">
                <a:solidFill>
                  <a:srgbClr val="2C2821"/>
                </a:solidFill>
                <a:latin typeface="Arial Narrow" panose="020B0606020202030204" pitchFamily="34" charset="0"/>
                <a:ea typeface="Lora" pitchFamily="34" charset="-122"/>
              </a:rPr>
              <a:t> </a:t>
            </a:r>
            <a:r>
              <a:rPr lang="en-US" sz="2000" dirty="0" err="1">
                <a:solidFill>
                  <a:srgbClr val="2C2821"/>
                </a:solidFill>
                <a:latin typeface="Arial Narrow" panose="020B0606020202030204" pitchFamily="34" charset="0"/>
                <a:ea typeface="Lora" pitchFamily="34" charset="-122"/>
              </a:rPr>
              <a:t>o‘quvchilar</a:t>
            </a:r>
            <a:r>
              <a:rPr lang="en-US" sz="2000" dirty="0">
                <a:solidFill>
                  <a:srgbClr val="2C2821"/>
                </a:solidFill>
                <a:latin typeface="Arial Narrow" panose="020B0606020202030204" pitchFamily="34" charset="0"/>
                <a:ea typeface="Lora" pitchFamily="34" charset="-122"/>
              </a:rPr>
              <a:t> muammolarni aniqlash, tahlil qilish va </a:t>
            </a:r>
            <a:r>
              <a:rPr lang="en-US" sz="2000" dirty="0" err="1">
                <a:solidFill>
                  <a:srgbClr val="2C2821"/>
                </a:solidFill>
                <a:latin typeface="Arial Narrow" panose="020B0606020202030204" pitchFamily="34" charset="0"/>
                <a:ea typeface="Lora" pitchFamily="34" charset="-122"/>
              </a:rPr>
              <a:t>samarali</a:t>
            </a:r>
            <a:r>
              <a:rPr lang="en-US" sz="2000" dirty="0">
                <a:solidFill>
                  <a:srgbClr val="2C2821"/>
                </a:solidFill>
                <a:latin typeface="Arial Narrow" panose="020B0606020202030204" pitchFamily="34" charset="0"/>
                <a:ea typeface="Lora" pitchFamily="34" charset="-122"/>
              </a:rPr>
              <a:t> </a:t>
            </a:r>
            <a:r>
              <a:rPr lang="en-US" sz="2000" dirty="0" err="1">
                <a:solidFill>
                  <a:srgbClr val="2C2821"/>
                </a:solidFill>
                <a:latin typeface="Arial Narrow" panose="020B0606020202030204" pitchFamily="34" charset="0"/>
                <a:ea typeface="Lora" pitchFamily="34" charset="-122"/>
              </a:rPr>
              <a:t>echish</a:t>
            </a:r>
            <a:r>
              <a:rPr lang="en-US" sz="2000" dirty="0">
                <a:solidFill>
                  <a:srgbClr val="2C2821"/>
                </a:solidFill>
                <a:latin typeface="Arial Narrow" panose="020B0606020202030204" pitchFamily="34" charset="0"/>
                <a:ea typeface="Lora" pitchFamily="34" charset="-122"/>
              </a:rPr>
              <a:t> </a:t>
            </a:r>
            <a:r>
              <a:rPr lang="en-US" sz="2000" dirty="0" err="1">
                <a:solidFill>
                  <a:srgbClr val="2C2821"/>
                </a:solidFill>
                <a:latin typeface="Arial Narrow" panose="020B0606020202030204" pitchFamily="34" charset="0"/>
                <a:ea typeface="Lora" pitchFamily="34" charset="-122"/>
              </a:rPr>
              <a:t>yo‘llarini</a:t>
            </a:r>
            <a:r>
              <a:rPr lang="en-US" sz="2000" dirty="0">
                <a:solidFill>
                  <a:srgbClr val="2C2821"/>
                </a:solidFill>
                <a:latin typeface="Arial Narrow" panose="020B0606020202030204" pitchFamily="34" charset="0"/>
                <a:ea typeface="Lora" pitchFamily="34" charset="-122"/>
              </a:rPr>
              <a:t> izlashlari </a:t>
            </a:r>
            <a:r>
              <a:rPr lang="en-US" sz="2000" dirty="0" err="1">
                <a:solidFill>
                  <a:srgbClr val="2C2821"/>
                </a:solidFill>
                <a:latin typeface="Arial Narrow" panose="020B0606020202030204" pitchFamily="34" charset="0"/>
                <a:ea typeface="Lora" pitchFamily="34" charset="-122"/>
              </a:rPr>
              <a:t>kerak</a:t>
            </a:r>
            <a:r>
              <a:rPr lang="en-US" sz="2000" dirty="0">
                <a:solidFill>
                  <a:srgbClr val="2C2821"/>
                </a:solidFill>
                <a:latin typeface="Arial Narrow" panose="020B0606020202030204" pitchFamily="34" charset="0"/>
                <a:ea typeface="Lora" pitchFamily="34" charset="-122"/>
              </a:rPr>
              <a:t>.</a:t>
            </a:r>
          </a:p>
        </p:txBody>
      </p:sp>
      <p:sp>
        <p:nvSpPr>
          <p:cNvPr id="10" name="Shape 7"/>
          <p:cNvSpPr/>
          <p:nvPr/>
        </p:nvSpPr>
        <p:spPr>
          <a:xfrm>
            <a:off x="6235779" y="5292328"/>
            <a:ext cx="374690" cy="374690"/>
          </a:xfrm>
          <a:prstGeom prst="roundRect">
            <a:avLst>
              <a:gd name="adj" fmla="val 8573"/>
            </a:avLst>
          </a:prstGeom>
          <a:solidFill>
            <a:srgbClr val="F0EDE6"/>
          </a:solidFill>
          <a:ln/>
        </p:spPr>
      </p:sp>
      <p:sp>
        <p:nvSpPr>
          <p:cNvPr id="11" name="Text 8"/>
          <p:cNvSpPr/>
          <p:nvPr/>
        </p:nvSpPr>
        <p:spPr>
          <a:xfrm>
            <a:off x="6824543" y="5292328"/>
            <a:ext cx="2676644" cy="334566"/>
          </a:xfrm>
          <a:prstGeom prst="rect">
            <a:avLst/>
          </a:prstGeom>
          <a:noFill/>
          <a:ln/>
        </p:spPr>
        <p:txBody>
          <a:bodyPr wrap="none" lIns="0" tIns="0" rIns="0" bIns="0" rtlCol="0" anchor="t"/>
          <a:lstStyle/>
          <a:p>
            <a:pPr algn="ctr">
              <a:lnSpc>
                <a:spcPts val="2750"/>
              </a:lnSpc>
            </a:pPr>
            <a:r>
              <a:rPr lang="en-US" sz="3600" dirty="0" err="1">
                <a:latin typeface="Arial Narrow" panose="020B0606020202030204" pitchFamily="34" charset="0"/>
                <a:cs typeface="Times New Roman" panose="02020603050405020304" pitchFamily="18" charset="0"/>
              </a:rPr>
              <a:t>Jamoaviy</a:t>
            </a:r>
            <a:r>
              <a:rPr lang="en-US" sz="3600" dirty="0">
                <a:latin typeface="Arial Narrow" panose="020B0606020202030204" pitchFamily="34" charset="0"/>
                <a:cs typeface="Times New Roman" panose="02020603050405020304" pitchFamily="18" charset="0"/>
              </a:rPr>
              <a:t> </a:t>
            </a:r>
            <a:r>
              <a:rPr lang="en-US" sz="3600" dirty="0" err="1">
                <a:latin typeface="Arial Narrow" panose="020B0606020202030204" pitchFamily="34" charset="0"/>
                <a:cs typeface="Times New Roman" panose="02020603050405020304" pitchFamily="18" charset="0"/>
              </a:rPr>
              <a:t>ish</a:t>
            </a:r>
            <a:endParaRPr lang="en-US" sz="3600" dirty="0">
              <a:latin typeface="Arial Narrow" panose="020B0606020202030204" pitchFamily="34" charset="0"/>
              <a:cs typeface="Times New Roman" panose="02020603050405020304" pitchFamily="18" charset="0"/>
            </a:endParaRPr>
          </a:p>
        </p:txBody>
      </p:sp>
      <p:sp>
        <p:nvSpPr>
          <p:cNvPr id="12" name="Text 9"/>
          <p:cNvSpPr/>
          <p:nvPr/>
        </p:nvSpPr>
        <p:spPr>
          <a:xfrm>
            <a:off x="6366933" y="5755362"/>
            <a:ext cx="3584429" cy="1713309"/>
          </a:xfrm>
          <a:prstGeom prst="rect">
            <a:avLst/>
          </a:prstGeom>
          <a:noFill/>
          <a:ln/>
        </p:spPr>
        <p:txBody>
          <a:bodyPr wrap="square" lIns="0" tIns="0" rIns="0" bIns="0" rtlCol="0" anchor="t"/>
          <a:lstStyle/>
          <a:p>
            <a:pPr marL="0" indent="0" algn="just">
              <a:lnSpc>
                <a:spcPts val="2650"/>
              </a:lnSpc>
              <a:buNone/>
            </a:pPr>
            <a:r>
              <a:rPr lang="en-US" sz="2000" dirty="0" err="1">
                <a:solidFill>
                  <a:srgbClr val="2C2821"/>
                </a:solidFill>
                <a:latin typeface="Arial Narrow" panose="020B0606020202030204" pitchFamily="34" charset="0"/>
                <a:ea typeface="Lora" pitchFamily="34" charset="-122"/>
              </a:rPr>
              <a:t>O‘quvchilar</a:t>
            </a:r>
            <a:r>
              <a:rPr lang="en-US" sz="2000" dirty="0">
                <a:solidFill>
                  <a:srgbClr val="2C2821"/>
                </a:solidFill>
                <a:latin typeface="Arial Narrow" panose="020B0606020202030204" pitchFamily="34" charset="0"/>
                <a:ea typeface="Lora" pitchFamily="34" charset="-122"/>
              </a:rPr>
              <a:t> </a:t>
            </a:r>
            <a:r>
              <a:rPr lang="en-US" sz="2000" dirty="0" err="1">
                <a:solidFill>
                  <a:srgbClr val="2C2821"/>
                </a:solidFill>
                <a:latin typeface="Arial Narrow" panose="020B0606020202030204" pitchFamily="34" charset="0"/>
                <a:ea typeface="Lora" pitchFamily="34" charset="-122"/>
              </a:rPr>
              <a:t>bir-birlari</a:t>
            </a:r>
            <a:r>
              <a:rPr lang="en-US" sz="2000" dirty="0">
                <a:solidFill>
                  <a:srgbClr val="2C2821"/>
                </a:solidFill>
                <a:latin typeface="Arial Narrow" panose="020B0606020202030204" pitchFamily="34" charset="0"/>
                <a:ea typeface="Lora" pitchFamily="34" charset="-122"/>
              </a:rPr>
              <a:t> bilan hamkorlik qilishadi, </a:t>
            </a:r>
            <a:r>
              <a:rPr lang="en-US" sz="2000" dirty="0" err="1">
                <a:solidFill>
                  <a:srgbClr val="2C2821"/>
                </a:solidFill>
                <a:latin typeface="Arial Narrow" panose="020B0606020202030204" pitchFamily="34" charset="0"/>
                <a:ea typeface="Lora" pitchFamily="34" charset="-122"/>
              </a:rPr>
              <a:t>o‘zaro</a:t>
            </a:r>
            <a:r>
              <a:rPr lang="en-US" sz="2000" dirty="0">
                <a:solidFill>
                  <a:srgbClr val="2C2821"/>
                </a:solidFill>
                <a:latin typeface="Arial Narrow" panose="020B0606020202030204" pitchFamily="34" charset="0"/>
                <a:ea typeface="Lora" pitchFamily="34" charset="-122"/>
              </a:rPr>
              <a:t> tajriba </a:t>
            </a:r>
            <a:r>
              <a:rPr lang="en-US" sz="2000" dirty="0" err="1">
                <a:solidFill>
                  <a:srgbClr val="2C2821"/>
                </a:solidFill>
                <a:latin typeface="Arial Narrow" panose="020B0606020202030204" pitchFamily="34" charset="0"/>
                <a:ea typeface="Lora" pitchFamily="34" charset="-122"/>
              </a:rPr>
              <a:t>almashishadi</a:t>
            </a:r>
            <a:r>
              <a:rPr lang="en-US" sz="2000" dirty="0">
                <a:solidFill>
                  <a:srgbClr val="2C2821"/>
                </a:solidFill>
                <a:latin typeface="Arial Narrow" panose="020B0606020202030204" pitchFamily="34" charset="0"/>
                <a:ea typeface="Lora" pitchFamily="34" charset="-122"/>
              </a:rPr>
              <a:t> </a:t>
            </a:r>
            <a:r>
              <a:rPr lang="en-US" sz="2000" dirty="0" err="1">
                <a:solidFill>
                  <a:srgbClr val="2C2821"/>
                </a:solidFill>
                <a:latin typeface="Arial Narrow" panose="020B0606020202030204" pitchFamily="34" charset="0"/>
                <a:ea typeface="Lora" pitchFamily="34" charset="-122"/>
              </a:rPr>
              <a:t>va</a:t>
            </a:r>
            <a:r>
              <a:rPr lang="en-US" sz="2000" dirty="0">
                <a:solidFill>
                  <a:srgbClr val="2C2821"/>
                </a:solidFill>
                <a:latin typeface="Arial Narrow" panose="020B0606020202030204" pitchFamily="34" charset="0"/>
                <a:ea typeface="Lora" pitchFamily="34" charset="-122"/>
              </a:rPr>
              <a:t> </a:t>
            </a:r>
            <a:r>
              <a:rPr lang="en-US" sz="2000" dirty="0" err="1">
                <a:solidFill>
                  <a:srgbClr val="2C2821"/>
                </a:solidFill>
                <a:latin typeface="Arial Narrow" panose="020B0606020202030204" pitchFamily="34" charset="0"/>
                <a:ea typeface="Lora" pitchFamily="34" charset="-122"/>
              </a:rPr>
              <a:t>o‘zaro</a:t>
            </a:r>
            <a:r>
              <a:rPr lang="en-US" sz="2000" dirty="0">
                <a:solidFill>
                  <a:srgbClr val="2C2821"/>
                </a:solidFill>
                <a:latin typeface="Arial Narrow" panose="020B0606020202030204" pitchFamily="34" charset="0"/>
                <a:ea typeface="Lora" pitchFamily="34" charset="-122"/>
              </a:rPr>
              <a:t> hurmat va ishonch ruhida </a:t>
            </a:r>
            <a:r>
              <a:rPr lang="en-US" sz="2000" dirty="0" err="1">
                <a:solidFill>
                  <a:srgbClr val="2C2821"/>
                </a:solidFill>
                <a:latin typeface="Arial Narrow" panose="020B0606020202030204" pitchFamily="34" charset="0"/>
                <a:ea typeface="Lora" pitchFamily="34" charset="-122"/>
              </a:rPr>
              <a:t>ishlaydilar</a:t>
            </a:r>
            <a:r>
              <a:rPr lang="en-US" sz="2000" dirty="0">
                <a:solidFill>
                  <a:srgbClr val="2C2821"/>
                </a:solidFill>
                <a:latin typeface="Arial Narrow" panose="020B0606020202030204" pitchFamily="34" charset="0"/>
                <a:ea typeface="Lora" pitchFamily="34" charset="-122"/>
              </a:rPr>
              <a:t>.</a:t>
            </a:r>
          </a:p>
        </p:txBody>
      </p:sp>
      <p:sp>
        <p:nvSpPr>
          <p:cNvPr id="13" name="Shape 10"/>
          <p:cNvSpPr/>
          <p:nvPr/>
        </p:nvSpPr>
        <p:spPr>
          <a:xfrm>
            <a:off x="10165437" y="5292328"/>
            <a:ext cx="374690" cy="374690"/>
          </a:xfrm>
          <a:prstGeom prst="roundRect">
            <a:avLst>
              <a:gd name="adj" fmla="val 8573"/>
            </a:avLst>
          </a:prstGeom>
          <a:solidFill>
            <a:srgbClr val="F0EDE6"/>
          </a:solidFill>
          <a:ln/>
        </p:spPr>
      </p:sp>
      <p:sp>
        <p:nvSpPr>
          <p:cNvPr id="14" name="Text 11"/>
          <p:cNvSpPr/>
          <p:nvPr/>
        </p:nvSpPr>
        <p:spPr>
          <a:xfrm>
            <a:off x="10979288" y="5292328"/>
            <a:ext cx="2676644" cy="334566"/>
          </a:xfrm>
          <a:prstGeom prst="rect">
            <a:avLst/>
          </a:prstGeom>
          <a:noFill/>
          <a:ln/>
        </p:spPr>
        <p:txBody>
          <a:bodyPr wrap="none" lIns="0" tIns="0" rIns="0" bIns="0" rtlCol="0" anchor="t"/>
          <a:lstStyle/>
          <a:p>
            <a:pPr algn="ctr">
              <a:lnSpc>
                <a:spcPts val="2750"/>
              </a:lnSpc>
            </a:pPr>
            <a:r>
              <a:rPr lang="en-US" sz="3600" dirty="0" err="1">
                <a:latin typeface="Arial Narrow" panose="020B0606020202030204" pitchFamily="34" charset="0"/>
                <a:cs typeface="Times New Roman" panose="02020603050405020304" pitchFamily="18" charset="0"/>
              </a:rPr>
              <a:t>Amaliy</a:t>
            </a:r>
            <a:r>
              <a:rPr lang="en-US" sz="3600" dirty="0">
                <a:latin typeface="Arial Narrow" panose="020B0606020202030204" pitchFamily="34" charset="0"/>
                <a:cs typeface="Times New Roman" panose="02020603050405020304" pitchFamily="18" charset="0"/>
              </a:rPr>
              <a:t> </a:t>
            </a:r>
            <a:r>
              <a:rPr lang="en-US" sz="3600" dirty="0" err="1">
                <a:latin typeface="Arial Narrow" panose="020B0606020202030204" pitchFamily="34" charset="0"/>
                <a:cs typeface="Times New Roman" panose="02020603050405020304" pitchFamily="18" charset="0"/>
              </a:rPr>
              <a:t>ko‘nikmalar</a:t>
            </a:r>
            <a:endParaRPr lang="en-US" sz="3600" dirty="0">
              <a:latin typeface="Arial Narrow" panose="020B0606020202030204" pitchFamily="34" charset="0"/>
              <a:cs typeface="Times New Roman" panose="02020603050405020304" pitchFamily="18" charset="0"/>
            </a:endParaRPr>
          </a:p>
        </p:txBody>
      </p:sp>
      <p:sp>
        <p:nvSpPr>
          <p:cNvPr id="15" name="Text 12"/>
          <p:cNvSpPr/>
          <p:nvPr/>
        </p:nvSpPr>
        <p:spPr>
          <a:xfrm>
            <a:off x="10754201" y="5755362"/>
            <a:ext cx="3126819" cy="1370647"/>
          </a:xfrm>
          <a:prstGeom prst="rect">
            <a:avLst/>
          </a:prstGeom>
          <a:noFill/>
          <a:ln/>
        </p:spPr>
        <p:txBody>
          <a:bodyPr wrap="square" lIns="0" tIns="0" rIns="0" bIns="0" rtlCol="0" anchor="t"/>
          <a:lstStyle/>
          <a:p>
            <a:pPr marL="0" indent="0" algn="just">
              <a:lnSpc>
                <a:spcPts val="2650"/>
              </a:lnSpc>
              <a:buNone/>
            </a:pPr>
            <a:r>
              <a:rPr lang="en-US" sz="2000" dirty="0" err="1">
                <a:solidFill>
                  <a:srgbClr val="2C2821"/>
                </a:solidFill>
                <a:latin typeface="Arial Narrow" panose="020B0606020202030204" pitchFamily="34" charset="0"/>
                <a:ea typeface="Lora" pitchFamily="34" charset="-122"/>
              </a:rPr>
              <a:t>Loyiha</a:t>
            </a:r>
            <a:r>
              <a:rPr lang="en-US" sz="2000" dirty="0">
                <a:solidFill>
                  <a:srgbClr val="2C2821"/>
                </a:solidFill>
                <a:latin typeface="Arial Narrow" panose="020B0606020202030204" pitchFamily="34" charset="0"/>
                <a:ea typeface="Lora" pitchFamily="34" charset="-122"/>
              </a:rPr>
              <a:t> </a:t>
            </a:r>
            <a:r>
              <a:rPr lang="en-US" sz="2000" dirty="0" err="1">
                <a:solidFill>
                  <a:srgbClr val="2C2821"/>
                </a:solidFill>
                <a:latin typeface="Arial Narrow" panose="020B0606020202030204" pitchFamily="34" charset="0"/>
                <a:ea typeface="Lora" pitchFamily="34" charset="-122"/>
              </a:rPr>
              <a:t>asosidagi</a:t>
            </a:r>
            <a:r>
              <a:rPr lang="en-US" sz="2000" dirty="0">
                <a:solidFill>
                  <a:srgbClr val="2C2821"/>
                </a:solidFill>
                <a:latin typeface="Arial Narrow" panose="020B0606020202030204" pitchFamily="34" charset="0"/>
                <a:ea typeface="Lora" pitchFamily="34" charset="-122"/>
              </a:rPr>
              <a:t> </a:t>
            </a:r>
            <a:r>
              <a:rPr lang="en-US" sz="2000" dirty="0" err="1">
                <a:solidFill>
                  <a:srgbClr val="2C2821"/>
                </a:solidFill>
                <a:latin typeface="Arial Narrow" panose="020B0606020202030204" pitchFamily="34" charset="0"/>
                <a:ea typeface="Lora" pitchFamily="34" charset="-122"/>
              </a:rPr>
              <a:t>o‘qitishda</a:t>
            </a:r>
            <a:r>
              <a:rPr lang="en-US" sz="2000" dirty="0">
                <a:solidFill>
                  <a:srgbClr val="2C2821"/>
                </a:solidFill>
                <a:latin typeface="Arial Narrow" panose="020B0606020202030204" pitchFamily="34" charset="0"/>
                <a:ea typeface="Lora" pitchFamily="34" charset="-122"/>
              </a:rPr>
              <a:t> nazariy bilimlarni amaliy tajribaga tatbiq etish imkoniyati </a:t>
            </a:r>
            <a:r>
              <a:rPr lang="en-US" sz="2000" dirty="0" err="1">
                <a:solidFill>
                  <a:srgbClr val="2C2821"/>
                </a:solidFill>
                <a:latin typeface="Arial Narrow" panose="020B0606020202030204" pitchFamily="34" charset="0"/>
                <a:ea typeface="Lora" pitchFamily="34" charset="-122"/>
              </a:rPr>
              <a:t>yaratilgan</a:t>
            </a:r>
            <a:r>
              <a:rPr lang="en-US" sz="2000" dirty="0">
                <a:solidFill>
                  <a:srgbClr val="2C2821"/>
                </a:solidFill>
                <a:latin typeface="Arial Narrow" panose="020B0606020202030204" pitchFamily="34" charset="0"/>
                <a:ea typeface="Lora" pitchFamily="34" charset="-122"/>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16875" y="895707"/>
            <a:ext cx="7710249" cy="1280160"/>
          </a:xfrm>
          <a:prstGeom prst="rect">
            <a:avLst/>
          </a:prstGeom>
          <a:noFill/>
          <a:ln/>
        </p:spPr>
        <p:txBody>
          <a:bodyPr wrap="square" lIns="0" tIns="0" rIns="0" bIns="0" rtlCol="0" anchor="t"/>
          <a:lstStyle/>
          <a:p>
            <a:pPr marL="0" indent="0" algn="ctr">
              <a:buNone/>
            </a:pPr>
            <a:r>
              <a:rPr lang="en-US" sz="4450" b="1" dirty="0">
                <a:solidFill>
                  <a:srgbClr val="233E32"/>
                </a:solidFill>
                <a:latin typeface="Arial Narrow" panose="020B0606020202030204" pitchFamily="34" charset="0"/>
                <a:ea typeface="Alice" pitchFamily="34" charset="-122"/>
              </a:rPr>
              <a:t>Kimyo darslarida loyihalash </a:t>
            </a:r>
            <a:r>
              <a:rPr lang="en-US" sz="4450" b="1" dirty="0" err="1">
                <a:solidFill>
                  <a:srgbClr val="233E32"/>
                </a:solidFill>
                <a:latin typeface="Arial Narrow" panose="020B0606020202030204" pitchFamily="34" charset="0"/>
                <a:ea typeface="Alice" pitchFamily="34" charset="-122"/>
              </a:rPr>
              <a:t>texnologiyasining</a:t>
            </a:r>
            <a:r>
              <a:rPr lang="en-US" sz="4450" b="1" dirty="0">
                <a:solidFill>
                  <a:srgbClr val="233E32"/>
                </a:solidFill>
                <a:latin typeface="Arial Narrow" panose="020B0606020202030204" pitchFamily="34" charset="0"/>
                <a:ea typeface="Alice" pitchFamily="34" charset="-122"/>
              </a:rPr>
              <a:t> </a:t>
            </a:r>
            <a:r>
              <a:rPr lang="en-US" sz="4450" b="1" dirty="0" err="1">
                <a:solidFill>
                  <a:srgbClr val="233E32"/>
                </a:solidFill>
                <a:latin typeface="Arial Narrow" panose="020B0606020202030204" pitchFamily="34" charset="0"/>
                <a:ea typeface="Alice" pitchFamily="34" charset="-122"/>
              </a:rPr>
              <a:t>ahamiyati</a:t>
            </a:r>
            <a:endParaRPr lang="en-US" sz="4450" b="1" dirty="0">
              <a:solidFill>
                <a:srgbClr val="233E32"/>
              </a:solidFill>
              <a:latin typeface="Arial Narrow" panose="020B0606020202030204" pitchFamily="34" charset="0"/>
              <a:ea typeface="Alice" pitchFamily="34" charset="-122"/>
            </a:endParaRPr>
          </a:p>
        </p:txBody>
      </p:sp>
      <p:sp>
        <p:nvSpPr>
          <p:cNvPr id="4" name="Shape 1"/>
          <p:cNvSpPr/>
          <p:nvPr/>
        </p:nvSpPr>
        <p:spPr>
          <a:xfrm>
            <a:off x="716875" y="2483048"/>
            <a:ext cx="3752731" cy="2163008"/>
          </a:xfrm>
          <a:prstGeom prst="roundRect">
            <a:avLst>
              <a:gd name="adj" fmla="val 1420"/>
            </a:avLst>
          </a:prstGeom>
          <a:solidFill>
            <a:srgbClr val="F0EDE6"/>
          </a:solidFill>
          <a:ln/>
        </p:spPr>
      </p:sp>
      <p:sp>
        <p:nvSpPr>
          <p:cNvPr id="5" name="Text 2"/>
          <p:cNvSpPr/>
          <p:nvPr/>
        </p:nvSpPr>
        <p:spPr>
          <a:xfrm>
            <a:off x="921663" y="2687836"/>
            <a:ext cx="2560320" cy="319921"/>
          </a:xfrm>
          <a:prstGeom prst="rect">
            <a:avLst/>
          </a:prstGeom>
          <a:noFill/>
          <a:ln/>
        </p:spPr>
        <p:txBody>
          <a:bodyPr wrap="none" lIns="0" tIns="0" rIns="0" bIns="0" rtlCol="0" anchor="t"/>
          <a:lstStyle/>
          <a:p>
            <a:pPr algn="ctr">
              <a:lnSpc>
                <a:spcPts val="2750"/>
              </a:lnSpc>
            </a:pPr>
            <a:r>
              <a:rPr lang="en-US" sz="2800" dirty="0" err="1">
                <a:latin typeface="Arial Narrow" panose="020B0606020202030204" pitchFamily="34" charset="0"/>
                <a:cs typeface="Times New Roman" panose="02020603050405020304" pitchFamily="18" charset="0"/>
              </a:rPr>
              <a:t>Qiziqishni</a:t>
            </a:r>
            <a:r>
              <a:rPr lang="en-US" sz="2800" dirty="0">
                <a:latin typeface="Arial Narrow" panose="020B0606020202030204" pitchFamily="34" charset="0"/>
                <a:cs typeface="Times New Roman" panose="02020603050405020304" pitchFamily="18" charset="0"/>
              </a:rPr>
              <a:t> </a:t>
            </a:r>
            <a:r>
              <a:rPr lang="en-US" sz="2800" dirty="0" err="1">
                <a:latin typeface="Arial Narrow" panose="020B0606020202030204" pitchFamily="34" charset="0"/>
                <a:cs typeface="Times New Roman" panose="02020603050405020304" pitchFamily="18" charset="0"/>
              </a:rPr>
              <a:t>oshirish</a:t>
            </a:r>
            <a:endParaRPr lang="en-US" sz="2800" dirty="0">
              <a:latin typeface="Arial Narrow" panose="020B0606020202030204" pitchFamily="34" charset="0"/>
              <a:cs typeface="Times New Roman" panose="02020603050405020304" pitchFamily="18" charset="0"/>
            </a:endParaRPr>
          </a:p>
        </p:txBody>
      </p:sp>
      <p:sp>
        <p:nvSpPr>
          <p:cNvPr id="6" name="Text 3"/>
          <p:cNvSpPr/>
          <p:nvPr/>
        </p:nvSpPr>
        <p:spPr>
          <a:xfrm>
            <a:off x="921663" y="3130629"/>
            <a:ext cx="3343156" cy="982980"/>
          </a:xfrm>
          <a:prstGeom prst="rect">
            <a:avLst/>
          </a:prstGeom>
          <a:noFill/>
          <a:ln/>
        </p:spPr>
        <p:txBody>
          <a:bodyPr wrap="square" lIns="0" tIns="0" rIns="0" bIns="0" rtlCol="0" anchor="t"/>
          <a:lstStyle/>
          <a:p>
            <a:pPr marL="0" indent="0">
              <a:lnSpc>
                <a:spcPts val="2550"/>
              </a:lnSpc>
              <a:buNone/>
            </a:pPr>
            <a:r>
              <a:rPr lang="en-US" sz="2400" dirty="0" err="1">
                <a:latin typeface="Arial Narrow" panose="020B0606020202030204" pitchFamily="34" charset="0"/>
                <a:cs typeface="Times New Roman" panose="02020603050405020304" pitchFamily="18" charset="0"/>
              </a:rPr>
              <a:t>O‘quvchilar</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amaliy</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ishlarga</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qiziqib</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qolishadi</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va</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kimyoni</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o‘rganish</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ular</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uchun</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yanada</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qiziqarli</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bo‘ladi</a:t>
            </a:r>
            <a:r>
              <a:rPr lang="en-US" sz="2400" dirty="0">
                <a:latin typeface="Arial Narrow" panose="020B0606020202030204" pitchFamily="34" charset="0"/>
                <a:cs typeface="Times New Roman" panose="02020603050405020304" pitchFamily="18" charset="0"/>
              </a:rPr>
              <a:t>.</a:t>
            </a:r>
          </a:p>
        </p:txBody>
      </p:sp>
      <p:sp>
        <p:nvSpPr>
          <p:cNvPr id="7" name="Shape 4"/>
          <p:cNvSpPr/>
          <p:nvPr/>
        </p:nvSpPr>
        <p:spPr>
          <a:xfrm>
            <a:off x="4674394" y="2483048"/>
            <a:ext cx="3752731" cy="2163008"/>
          </a:xfrm>
          <a:prstGeom prst="roundRect">
            <a:avLst>
              <a:gd name="adj" fmla="val 1420"/>
            </a:avLst>
          </a:prstGeom>
          <a:solidFill>
            <a:srgbClr val="F0EDE6"/>
          </a:solidFill>
          <a:ln/>
        </p:spPr>
      </p:sp>
      <p:sp>
        <p:nvSpPr>
          <p:cNvPr id="8" name="Text 5"/>
          <p:cNvSpPr/>
          <p:nvPr/>
        </p:nvSpPr>
        <p:spPr>
          <a:xfrm>
            <a:off x="4879181" y="2532504"/>
            <a:ext cx="2801303" cy="319921"/>
          </a:xfrm>
          <a:prstGeom prst="rect">
            <a:avLst/>
          </a:prstGeom>
          <a:noFill/>
          <a:ln/>
        </p:spPr>
        <p:txBody>
          <a:bodyPr wrap="none" lIns="0" tIns="0" rIns="0" bIns="0" rtlCol="0" anchor="t"/>
          <a:lstStyle/>
          <a:p>
            <a:pPr indent="0" algn="ctr">
              <a:lnSpc>
                <a:spcPts val="2750"/>
              </a:lnSpc>
              <a:buNone/>
            </a:pPr>
            <a:r>
              <a:rPr lang="en-US" sz="2800" dirty="0" err="1">
                <a:latin typeface="Arial Narrow" panose="020B0606020202030204" pitchFamily="34" charset="0"/>
                <a:cs typeface="Times New Roman" panose="02020603050405020304" pitchFamily="18" charset="0"/>
              </a:rPr>
              <a:t>Bilimni</a:t>
            </a:r>
            <a:r>
              <a:rPr lang="en-US" sz="2800" dirty="0">
                <a:latin typeface="Arial Narrow" panose="020B0606020202030204" pitchFamily="34" charset="0"/>
                <a:cs typeface="Times New Roman" panose="02020603050405020304" pitchFamily="18" charset="0"/>
              </a:rPr>
              <a:t> </a:t>
            </a:r>
            <a:r>
              <a:rPr lang="en-US" sz="2800" dirty="0" err="1">
                <a:latin typeface="Arial Narrow" panose="020B0606020202030204" pitchFamily="34" charset="0"/>
                <a:cs typeface="Times New Roman" panose="02020603050405020304" pitchFamily="18" charset="0"/>
              </a:rPr>
              <a:t>chuqurlashtirish</a:t>
            </a:r>
            <a:endParaRPr lang="en-US" sz="2800" dirty="0">
              <a:latin typeface="Arial Narrow" panose="020B0606020202030204" pitchFamily="34" charset="0"/>
              <a:cs typeface="Times New Roman" panose="02020603050405020304" pitchFamily="18" charset="0"/>
            </a:endParaRPr>
          </a:p>
        </p:txBody>
      </p:sp>
      <p:sp>
        <p:nvSpPr>
          <p:cNvPr id="9" name="Text 6"/>
          <p:cNvSpPr/>
          <p:nvPr/>
        </p:nvSpPr>
        <p:spPr>
          <a:xfrm>
            <a:off x="4879181" y="3022835"/>
            <a:ext cx="3343156" cy="1310640"/>
          </a:xfrm>
          <a:prstGeom prst="rect">
            <a:avLst/>
          </a:prstGeom>
          <a:noFill/>
          <a:ln/>
        </p:spPr>
        <p:txBody>
          <a:bodyPr wrap="square" lIns="0" tIns="0" rIns="0" bIns="0" rtlCol="0" anchor="t"/>
          <a:lstStyle/>
          <a:p>
            <a:pPr marL="0" indent="0" algn="just">
              <a:buNone/>
            </a:pPr>
            <a:r>
              <a:rPr lang="en-US" sz="2000" dirty="0" err="1">
                <a:latin typeface="Arial Narrow" panose="020B0606020202030204" pitchFamily="34" charset="0"/>
                <a:cs typeface="Times New Roman" panose="02020603050405020304" pitchFamily="18" charset="0"/>
              </a:rPr>
              <a:t>Loyihalar</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o‘quvchilarni</a:t>
            </a:r>
            <a:r>
              <a:rPr lang="en-US" sz="2000" dirty="0">
                <a:latin typeface="Arial Narrow" panose="020B0606020202030204" pitchFamily="34" charset="0"/>
                <a:cs typeface="Times New Roman" panose="02020603050405020304" pitchFamily="18" charset="0"/>
              </a:rPr>
              <a:t> kimyoviy </a:t>
            </a:r>
            <a:r>
              <a:rPr lang="en-US" sz="2000" dirty="0" err="1">
                <a:latin typeface="Arial Narrow" panose="020B0606020202030204" pitchFamily="34" charset="0"/>
                <a:cs typeface="Times New Roman" panose="02020603050405020304" pitchFamily="18" charset="0"/>
              </a:rPr>
              <a:t>jarayonlarni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chuqurroq</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o‘rganishga</a:t>
            </a:r>
            <a:r>
              <a:rPr lang="en-US" sz="2000" dirty="0">
                <a:latin typeface="Arial Narrow" panose="020B0606020202030204" pitchFamily="34" charset="0"/>
                <a:cs typeface="Times New Roman" panose="02020603050405020304" pitchFamily="18" charset="0"/>
              </a:rPr>
              <a:t> undaydi, </a:t>
            </a:r>
            <a:r>
              <a:rPr lang="en-US" sz="2000" dirty="0" err="1">
                <a:latin typeface="Arial Narrow" panose="020B0606020202030204" pitchFamily="34" charset="0"/>
                <a:cs typeface="Times New Roman" panose="02020603050405020304" pitchFamily="18" charset="0"/>
              </a:rPr>
              <a:t>chunki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ular</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o‘z</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bilimlarini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amalda</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qo‘llashlari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kerak</a:t>
            </a:r>
            <a:r>
              <a:rPr lang="en-US" sz="2000" dirty="0">
                <a:latin typeface="Arial Narrow" panose="020B0606020202030204" pitchFamily="34" charset="0"/>
                <a:cs typeface="Times New Roman" panose="02020603050405020304" pitchFamily="18" charset="0"/>
              </a:rPr>
              <a:t>.</a:t>
            </a:r>
          </a:p>
        </p:txBody>
      </p:sp>
      <p:sp>
        <p:nvSpPr>
          <p:cNvPr id="10" name="Shape 7"/>
          <p:cNvSpPr/>
          <p:nvPr/>
        </p:nvSpPr>
        <p:spPr>
          <a:xfrm>
            <a:off x="716875" y="4850844"/>
            <a:ext cx="3752731" cy="2482929"/>
          </a:xfrm>
          <a:prstGeom prst="roundRect">
            <a:avLst>
              <a:gd name="adj" fmla="val 1237"/>
            </a:avLst>
          </a:prstGeom>
          <a:solidFill>
            <a:srgbClr val="F0EDE6"/>
          </a:solidFill>
          <a:ln/>
        </p:spPr>
      </p:sp>
      <p:sp>
        <p:nvSpPr>
          <p:cNvPr id="11" name="Text 8"/>
          <p:cNvSpPr/>
          <p:nvPr/>
        </p:nvSpPr>
        <p:spPr>
          <a:xfrm>
            <a:off x="921663" y="5055632"/>
            <a:ext cx="3343156" cy="639842"/>
          </a:xfrm>
          <a:prstGeom prst="rect">
            <a:avLst/>
          </a:prstGeom>
          <a:noFill/>
          <a:ln/>
        </p:spPr>
        <p:txBody>
          <a:bodyPr wrap="square" lIns="0" tIns="0" rIns="0" bIns="0" rtlCol="0" anchor="t"/>
          <a:lstStyle/>
          <a:p>
            <a:pPr indent="0" algn="ctr">
              <a:lnSpc>
                <a:spcPts val="2750"/>
              </a:lnSpc>
              <a:buNone/>
            </a:pPr>
            <a:r>
              <a:rPr lang="en-US" sz="2800" dirty="0">
                <a:latin typeface="Arial Narrow" panose="020B0606020202030204" pitchFamily="34" charset="0"/>
                <a:cs typeface="Times New Roman" panose="02020603050405020304" pitchFamily="18" charset="0"/>
              </a:rPr>
              <a:t>Muammoli vaziyatlarni </a:t>
            </a:r>
            <a:r>
              <a:rPr lang="en-US" sz="2800" dirty="0" err="1">
                <a:latin typeface="Arial Narrow" panose="020B0606020202030204" pitchFamily="34" charset="0"/>
                <a:cs typeface="Times New Roman" panose="02020603050405020304" pitchFamily="18" charset="0"/>
              </a:rPr>
              <a:t>hal</a:t>
            </a:r>
            <a:r>
              <a:rPr lang="en-US" sz="2800" dirty="0">
                <a:latin typeface="Arial Narrow" panose="020B0606020202030204" pitchFamily="34" charset="0"/>
                <a:cs typeface="Times New Roman" panose="02020603050405020304" pitchFamily="18" charset="0"/>
              </a:rPr>
              <a:t> </a:t>
            </a:r>
            <a:r>
              <a:rPr lang="en-US" sz="2800" dirty="0" err="1">
                <a:latin typeface="Arial Narrow" panose="020B0606020202030204" pitchFamily="34" charset="0"/>
                <a:cs typeface="Times New Roman" panose="02020603050405020304" pitchFamily="18" charset="0"/>
              </a:rPr>
              <a:t>qilish</a:t>
            </a:r>
            <a:endParaRPr lang="en-US" sz="2800" dirty="0">
              <a:latin typeface="Arial Narrow" panose="020B0606020202030204" pitchFamily="34" charset="0"/>
              <a:cs typeface="Times New Roman" panose="02020603050405020304" pitchFamily="18" charset="0"/>
            </a:endParaRPr>
          </a:p>
        </p:txBody>
      </p:sp>
      <p:sp>
        <p:nvSpPr>
          <p:cNvPr id="12" name="Text 9"/>
          <p:cNvSpPr/>
          <p:nvPr/>
        </p:nvSpPr>
        <p:spPr>
          <a:xfrm>
            <a:off x="921663" y="5818346"/>
            <a:ext cx="3343156" cy="1310640"/>
          </a:xfrm>
          <a:prstGeom prst="rect">
            <a:avLst/>
          </a:prstGeom>
          <a:noFill/>
          <a:ln/>
        </p:spPr>
        <p:txBody>
          <a:bodyPr wrap="square" lIns="0" tIns="0" rIns="0" bIns="0" rtlCol="0" anchor="t"/>
          <a:lstStyle/>
          <a:p>
            <a:pPr marL="0" indent="0">
              <a:lnSpc>
                <a:spcPts val="2550"/>
              </a:lnSpc>
              <a:buNone/>
            </a:pPr>
            <a:r>
              <a:rPr lang="en-US" sz="2400" dirty="0" err="1">
                <a:latin typeface="Arial Narrow" panose="020B0606020202030204" pitchFamily="34" charset="0"/>
                <a:cs typeface="Times New Roman" panose="02020603050405020304" pitchFamily="18" charset="0"/>
              </a:rPr>
              <a:t>O‘quvchilar</a:t>
            </a:r>
            <a:r>
              <a:rPr lang="en-US" sz="2400" dirty="0">
                <a:latin typeface="Arial Narrow" panose="020B0606020202030204" pitchFamily="34" charset="0"/>
                <a:cs typeface="Times New Roman" panose="02020603050405020304" pitchFamily="18" charset="0"/>
              </a:rPr>
              <a:t> real </a:t>
            </a:r>
            <a:r>
              <a:rPr lang="en-US" sz="2400" dirty="0" err="1">
                <a:latin typeface="Arial Narrow" panose="020B0606020202030204" pitchFamily="34" charset="0"/>
                <a:cs typeface="Times New Roman" panose="02020603050405020304" pitchFamily="18" charset="0"/>
              </a:rPr>
              <a:t>hayotdagi</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vaziyatlarni</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kimyoviy</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bilimlar</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asosida</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hal</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qilish</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imkoniyatiga</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ega</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bo‘ladilar</a:t>
            </a:r>
            <a:r>
              <a:rPr lang="en-US" sz="2400" dirty="0">
                <a:latin typeface="Arial Narrow" panose="020B0606020202030204" pitchFamily="34" charset="0"/>
                <a:cs typeface="Times New Roman" panose="02020603050405020304" pitchFamily="18" charset="0"/>
              </a:rPr>
              <a:t>.</a:t>
            </a:r>
          </a:p>
        </p:txBody>
      </p:sp>
      <p:sp>
        <p:nvSpPr>
          <p:cNvPr id="13" name="Shape 10"/>
          <p:cNvSpPr/>
          <p:nvPr/>
        </p:nvSpPr>
        <p:spPr>
          <a:xfrm>
            <a:off x="4674394" y="4850844"/>
            <a:ext cx="3752731" cy="2482929"/>
          </a:xfrm>
          <a:prstGeom prst="roundRect">
            <a:avLst>
              <a:gd name="adj" fmla="val 1237"/>
            </a:avLst>
          </a:prstGeom>
          <a:solidFill>
            <a:srgbClr val="F0EDE6"/>
          </a:solidFill>
          <a:ln/>
        </p:spPr>
      </p:sp>
      <p:sp>
        <p:nvSpPr>
          <p:cNvPr id="14" name="Text 11"/>
          <p:cNvSpPr/>
          <p:nvPr/>
        </p:nvSpPr>
        <p:spPr>
          <a:xfrm>
            <a:off x="4879181" y="5055632"/>
            <a:ext cx="2560320" cy="319921"/>
          </a:xfrm>
          <a:prstGeom prst="rect">
            <a:avLst/>
          </a:prstGeom>
          <a:noFill/>
          <a:ln/>
        </p:spPr>
        <p:txBody>
          <a:bodyPr wrap="none" lIns="0" tIns="0" rIns="0" bIns="0" rtlCol="0" anchor="t"/>
          <a:lstStyle/>
          <a:p>
            <a:pPr algn="ctr">
              <a:lnSpc>
                <a:spcPts val="2750"/>
              </a:lnSpc>
            </a:pPr>
            <a:r>
              <a:rPr lang="en-US" sz="2800" dirty="0" err="1">
                <a:latin typeface="Arial Narrow" panose="020B0606020202030204" pitchFamily="34" charset="0"/>
                <a:cs typeface="Times New Roman" panose="02020603050405020304" pitchFamily="18" charset="0"/>
              </a:rPr>
              <a:t>Ijodiy</a:t>
            </a:r>
            <a:r>
              <a:rPr lang="en-US" sz="2800" dirty="0">
                <a:latin typeface="Arial Narrow" panose="020B0606020202030204" pitchFamily="34" charset="0"/>
                <a:cs typeface="Times New Roman" panose="02020603050405020304" pitchFamily="18" charset="0"/>
              </a:rPr>
              <a:t> </a:t>
            </a:r>
            <a:r>
              <a:rPr lang="en-US" sz="2800" dirty="0" err="1">
                <a:latin typeface="Arial Narrow" panose="020B0606020202030204" pitchFamily="34" charset="0"/>
                <a:cs typeface="Times New Roman" panose="02020603050405020304" pitchFamily="18" charset="0"/>
              </a:rPr>
              <a:t>fikrlash</a:t>
            </a:r>
            <a:endParaRPr lang="en-US" sz="2800" dirty="0">
              <a:latin typeface="Arial Narrow" panose="020B0606020202030204" pitchFamily="34" charset="0"/>
              <a:cs typeface="Times New Roman" panose="02020603050405020304" pitchFamily="18" charset="0"/>
            </a:endParaRPr>
          </a:p>
        </p:txBody>
      </p:sp>
      <p:sp>
        <p:nvSpPr>
          <p:cNvPr id="15" name="Text 12"/>
          <p:cNvSpPr/>
          <p:nvPr/>
        </p:nvSpPr>
        <p:spPr>
          <a:xfrm>
            <a:off x="4879181" y="5498425"/>
            <a:ext cx="3343156" cy="1310640"/>
          </a:xfrm>
          <a:prstGeom prst="rect">
            <a:avLst/>
          </a:prstGeom>
          <a:noFill/>
          <a:ln/>
        </p:spPr>
        <p:txBody>
          <a:bodyPr wrap="square" lIns="0" tIns="0" rIns="0" bIns="0" rtlCol="0" anchor="t"/>
          <a:lstStyle/>
          <a:p>
            <a:pPr algn="just">
              <a:lnSpc>
                <a:spcPts val="2550"/>
              </a:lnSpc>
            </a:pPr>
            <a:r>
              <a:rPr lang="en-US" sz="2400" dirty="0" err="1">
                <a:latin typeface="Arial Narrow" panose="020B0606020202030204" pitchFamily="34" charset="0"/>
                <a:cs typeface="Times New Roman" panose="02020603050405020304" pitchFamily="18" charset="0"/>
              </a:rPr>
              <a:t>Loyiha</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jarayonida</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o‘quvchilar</a:t>
            </a:r>
            <a:r>
              <a:rPr lang="en-US" sz="2400" dirty="0">
                <a:latin typeface="Arial Narrow" panose="020B0606020202030204" pitchFamily="34" charset="0"/>
                <a:cs typeface="Times New Roman" panose="02020603050405020304" pitchFamily="18" charset="0"/>
              </a:rPr>
              <a:t> </a:t>
            </a:r>
            <a:r>
              <a:rPr lang="en-US" sz="2400" dirty="0" err="1">
                <a:latin typeface="Arial Narrow" panose="020B0606020202030204" pitchFamily="34" charset="0"/>
                <a:cs typeface="Times New Roman" panose="02020603050405020304" pitchFamily="18" charset="0"/>
              </a:rPr>
              <a:t>o‘zlarining</a:t>
            </a:r>
            <a:r>
              <a:rPr lang="en-US" sz="2400" dirty="0">
                <a:latin typeface="Arial Narrow" panose="020B0606020202030204" pitchFamily="34" charset="0"/>
                <a:cs typeface="Times New Roman" panose="02020603050405020304" pitchFamily="18" charset="0"/>
              </a:rPr>
              <a:t> ijodiy qobiliyatlarini namoyish etishadi, yangi g'oyalar va echimlarni taklif </a:t>
            </a:r>
            <a:r>
              <a:rPr lang="en-US" sz="2400" dirty="0" err="1">
                <a:latin typeface="Arial Narrow" panose="020B0606020202030204" pitchFamily="34" charset="0"/>
                <a:cs typeface="Times New Roman" panose="02020603050405020304" pitchFamily="18" charset="0"/>
              </a:rPr>
              <a:t>qiladilar</a:t>
            </a:r>
            <a:r>
              <a:rPr lang="en-US" sz="2400" dirty="0">
                <a:latin typeface="Arial Narrow" panose="020B0606020202030204" pitchFamily="34" charset="0"/>
                <a:cs typeface="Times New Roman" panose="02020603050405020304" pitchFamily="18" charset="0"/>
              </a:rPr>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131838" y="703898"/>
            <a:ext cx="7853124" cy="1152525"/>
          </a:xfrm>
          <a:prstGeom prst="rect">
            <a:avLst/>
          </a:prstGeom>
          <a:noFill/>
          <a:ln/>
        </p:spPr>
        <p:txBody>
          <a:bodyPr wrap="square" lIns="0" tIns="0" rIns="0" bIns="0" rtlCol="0" anchor="t"/>
          <a:lstStyle/>
          <a:p>
            <a:pPr marL="0" indent="0" algn="ctr">
              <a:buNone/>
            </a:pPr>
            <a:r>
              <a:rPr lang="en-US" sz="4450" b="1" dirty="0">
                <a:solidFill>
                  <a:srgbClr val="233E32"/>
                </a:solidFill>
                <a:latin typeface="Arial Narrow" panose="020B0606020202030204" pitchFamily="34" charset="0"/>
                <a:ea typeface="Alice" pitchFamily="34" charset="-122"/>
              </a:rPr>
              <a:t>Loyiha asosida dars jarayonining tashkil </a:t>
            </a:r>
            <a:r>
              <a:rPr lang="en-US" sz="4450" b="1" dirty="0" err="1">
                <a:solidFill>
                  <a:srgbClr val="233E32"/>
                </a:solidFill>
                <a:latin typeface="Arial Narrow" panose="020B0606020202030204" pitchFamily="34" charset="0"/>
                <a:ea typeface="Alice" pitchFamily="34" charset="-122"/>
              </a:rPr>
              <a:t>etish</a:t>
            </a:r>
            <a:r>
              <a:rPr lang="en-US" sz="4450" b="1" dirty="0">
                <a:solidFill>
                  <a:srgbClr val="233E32"/>
                </a:solidFill>
                <a:latin typeface="Arial Narrow" panose="020B0606020202030204" pitchFamily="34" charset="0"/>
                <a:ea typeface="Alice" pitchFamily="34" charset="-122"/>
              </a:rPr>
              <a:t> </a:t>
            </a:r>
            <a:r>
              <a:rPr lang="en-US" sz="4450" b="1" dirty="0" err="1">
                <a:solidFill>
                  <a:srgbClr val="233E32"/>
                </a:solidFill>
                <a:latin typeface="Arial Narrow" panose="020B0606020202030204" pitchFamily="34" charset="0"/>
                <a:ea typeface="Alice" pitchFamily="34" charset="-122"/>
              </a:rPr>
              <a:t>bosqichlari</a:t>
            </a:r>
            <a:endParaRPr lang="en-US" sz="4450" b="1" dirty="0">
              <a:solidFill>
                <a:srgbClr val="233E32"/>
              </a:solidFill>
              <a:latin typeface="Arial Narrow" panose="020B0606020202030204" pitchFamily="34" charset="0"/>
              <a:ea typeface="Alice" pitchFamily="34" charset="-122"/>
            </a:endParaRPr>
          </a:p>
        </p:txBody>
      </p:sp>
      <p:sp>
        <p:nvSpPr>
          <p:cNvPr id="4" name="Shape 1"/>
          <p:cNvSpPr/>
          <p:nvPr/>
        </p:nvSpPr>
        <p:spPr>
          <a:xfrm>
            <a:off x="6396990" y="2133005"/>
            <a:ext cx="22860" cy="5392579"/>
          </a:xfrm>
          <a:prstGeom prst="roundRect">
            <a:avLst>
              <a:gd name="adj" fmla="val 121007"/>
            </a:avLst>
          </a:prstGeom>
          <a:solidFill>
            <a:srgbClr val="D6D3CC"/>
          </a:solidFill>
          <a:ln/>
        </p:spPr>
      </p:sp>
      <p:sp>
        <p:nvSpPr>
          <p:cNvPr id="5" name="Shape 2"/>
          <p:cNvSpPr/>
          <p:nvPr/>
        </p:nvSpPr>
        <p:spPr>
          <a:xfrm>
            <a:off x="6592967" y="2536388"/>
            <a:ext cx="645438" cy="22860"/>
          </a:xfrm>
          <a:prstGeom prst="roundRect">
            <a:avLst>
              <a:gd name="adj" fmla="val 121007"/>
            </a:avLst>
          </a:prstGeom>
          <a:solidFill>
            <a:srgbClr val="D6D3CC"/>
          </a:solidFill>
          <a:ln/>
        </p:spPr>
      </p:sp>
      <p:sp>
        <p:nvSpPr>
          <p:cNvPr id="6" name="Shape 3"/>
          <p:cNvSpPr/>
          <p:nvPr/>
        </p:nvSpPr>
        <p:spPr>
          <a:xfrm>
            <a:off x="6201013" y="2340412"/>
            <a:ext cx="414814" cy="414814"/>
          </a:xfrm>
          <a:prstGeom prst="roundRect">
            <a:avLst>
              <a:gd name="adj" fmla="val 6669"/>
            </a:avLst>
          </a:prstGeom>
          <a:solidFill>
            <a:srgbClr val="F0EDE6"/>
          </a:solidFill>
          <a:ln/>
        </p:spPr>
      </p:sp>
      <p:sp>
        <p:nvSpPr>
          <p:cNvPr id="7" name="Text 4"/>
          <p:cNvSpPr/>
          <p:nvPr/>
        </p:nvSpPr>
        <p:spPr>
          <a:xfrm>
            <a:off x="6349127" y="2409468"/>
            <a:ext cx="118467" cy="276582"/>
          </a:xfrm>
          <a:prstGeom prst="rect">
            <a:avLst/>
          </a:prstGeom>
          <a:noFill/>
          <a:ln/>
        </p:spPr>
        <p:txBody>
          <a:bodyPr wrap="none" lIns="0" tIns="0" rIns="0" bIns="0" rtlCol="0" anchor="t"/>
          <a:lstStyle/>
          <a:p>
            <a:pPr marL="0" indent="0" algn="ctr">
              <a:lnSpc>
                <a:spcPts val="2150"/>
              </a:lnSpc>
              <a:buNone/>
            </a:pPr>
            <a:r>
              <a:rPr lang="en-US" sz="2150" dirty="0">
                <a:solidFill>
                  <a:srgbClr val="2C2821"/>
                </a:solidFill>
                <a:latin typeface="Alice" pitchFamily="34" charset="0"/>
                <a:ea typeface="Alice" pitchFamily="34" charset="-122"/>
                <a:cs typeface="Alice" pitchFamily="34" charset="-120"/>
              </a:rPr>
              <a:t>1</a:t>
            </a:r>
            <a:endParaRPr lang="en-US" sz="2150" dirty="0"/>
          </a:p>
        </p:txBody>
      </p:sp>
      <p:sp>
        <p:nvSpPr>
          <p:cNvPr id="8" name="Text 5"/>
          <p:cNvSpPr/>
          <p:nvPr/>
        </p:nvSpPr>
        <p:spPr>
          <a:xfrm>
            <a:off x="7422594" y="2317313"/>
            <a:ext cx="2305169" cy="288131"/>
          </a:xfrm>
          <a:prstGeom prst="rect">
            <a:avLst/>
          </a:prstGeom>
          <a:noFill/>
          <a:ln/>
        </p:spPr>
        <p:txBody>
          <a:bodyPr wrap="none" lIns="0" tIns="0" rIns="0" bIns="0" rtlCol="0" anchor="t"/>
          <a:lstStyle/>
          <a:p>
            <a:pPr algn="ctr">
              <a:lnSpc>
                <a:spcPts val="2750"/>
              </a:lnSpc>
            </a:pPr>
            <a:r>
              <a:rPr lang="en-US" sz="2800" dirty="0" err="1">
                <a:latin typeface="Arial Narrow" panose="020B0606020202030204" pitchFamily="34" charset="0"/>
                <a:cs typeface="Times New Roman" panose="02020603050405020304" pitchFamily="18" charset="0"/>
              </a:rPr>
              <a:t>Mavzu</a:t>
            </a:r>
            <a:r>
              <a:rPr lang="en-US" sz="2800" dirty="0">
                <a:latin typeface="Arial Narrow" panose="020B0606020202030204" pitchFamily="34" charset="0"/>
                <a:cs typeface="Times New Roman" panose="02020603050405020304" pitchFamily="18" charset="0"/>
              </a:rPr>
              <a:t> </a:t>
            </a:r>
            <a:r>
              <a:rPr lang="en-US" sz="2800" dirty="0" err="1">
                <a:latin typeface="Arial Narrow" panose="020B0606020202030204" pitchFamily="34" charset="0"/>
                <a:cs typeface="Times New Roman" panose="02020603050405020304" pitchFamily="18" charset="0"/>
              </a:rPr>
              <a:t>tanlash</a:t>
            </a:r>
            <a:endParaRPr lang="en-US" sz="2800" dirty="0">
              <a:latin typeface="Arial Narrow" panose="020B0606020202030204" pitchFamily="34" charset="0"/>
              <a:cs typeface="Times New Roman" panose="02020603050405020304" pitchFamily="18" charset="0"/>
            </a:endParaRPr>
          </a:p>
        </p:txBody>
      </p:sp>
      <p:sp>
        <p:nvSpPr>
          <p:cNvPr id="9" name="Text 6"/>
          <p:cNvSpPr/>
          <p:nvPr/>
        </p:nvSpPr>
        <p:spPr>
          <a:xfrm>
            <a:off x="7422594" y="2716054"/>
            <a:ext cx="6562368" cy="295037"/>
          </a:xfrm>
          <a:prstGeom prst="rect">
            <a:avLst/>
          </a:prstGeom>
          <a:noFill/>
          <a:ln/>
        </p:spPr>
        <p:txBody>
          <a:bodyPr wrap="none" lIns="0" tIns="0" rIns="0" bIns="0" rtlCol="0" anchor="t"/>
          <a:lstStyle/>
          <a:p>
            <a:pPr marL="0" indent="0" algn="l">
              <a:lnSpc>
                <a:spcPts val="2300"/>
              </a:lnSpc>
              <a:buNone/>
            </a:pPr>
            <a:r>
              <a:rPr lang="en-US" sz="2000" dirty="0" err="1">
                <a:latin typeface="Arial Narrow" panose="020B0606020202030204" pitchFamily="34" charset="0"/>
                <a:cs typeface="Times New Roman" panose="02020603050405020304" pitchFamily="18" charset="0"/>
              </a:rPr>
              <a:t>O‘quvchilarning</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qiziqishi</a:t>
            </a:r>
            <a:r>
              <a:rPr lang="en-US" sz="2000" dirty="0">
                <a:latin typeface="Arial Narrow" panose="020B0606020202030204" pitchFamily="34" charset="0"/>
                <a:cs typeface="Times New Roman" panose="02020603050405020304" pitchFamily="18" charset="0"/>
              </a:rPr>
              <a:t> va dars dasturiga mos keladigan mavzu </a:t>
            </a:r>
            <a:r>
              <a:rPr lang="en-US" sz="2000" dirty="0" err="1">
                <a:latin typeface="Arial Narrow" panose="020B0606020202030204" pitchFamily="34" charset="0"/>
                <a:cs typeface="Times New Roman" panose="02020603050405020304" pitchFamily="18" charset="0"/>
              </a:rPr>
              <a:t>tanlanadi</a:t>
            </a:r>
            <a:r>
              <a:rPr lang="en-US" sz="2000" dirty="0">
                <a:latin typeface="Arial Narrow" panose="020B0606020202030204" pitchFamily="34" charset="0"/>
                <a:cs typeface="Times New Roman" panose="02020603050405020304" pitchFamily="18" charset="0"/>
              </a:rPr>
              <a:t>.</a:t>
            </a:r>
          </a:p>
        </p:txBody>
      </p:sp>
      <p:sp>
        <p:nvSpPr>
          <p:cNvPr id="10" name="Shape 7"/>
          <p:cNvSpPr/>
          <p:nvPr/>
        </p:nvSpPr>
        <p:spPr>
          <a:xfrm>
            <a:off x="6592967" y="3783092"/>
            <a:ext cx="645438" cy="22860"/>
          </a:xfrm>
          <a:prstGeom prst="roundRect">
            <a:avLst>
              <a:gd name="adj" fmla="val 121007"/>
            </a:avLst>
          </a:prstGeom>
          <a:solidFill>
            <a:srgbClr val="D6D3CC"/>
          </a:solidFill>
          <a:ln/>
        </p:spPr>
      </p:sp>
      <p:sp>
        <p:nvSpPr>
          <p:cNvPr id="11" name="Shape 8"/>
          <p:cNvSpPr/>
          <p:nvPr/>
        </p:nvSpPr>
        <p:spPr>
          <a:xfrm>
            <a:off x="6201013" y="3587115"/>
            <a:ext cx="414814" cy="414814"/>
          </a:xfrm>
          <a:prstGeom prst="roundRect">
            <a:avLst>
              <a:gd name="adj" fmla="val 6669"/>
            </a:avLst>
          </a:prstGeom>
          <a:solidFill>
            <a:srgbClr val="F0EDE6"/>
          </a:solidFill>
          <a:ln/>
        </p:spPr>
      </p:sp>
      <p:sp>
        <p:nvSpPr>
          <p:cNvPr id="12" name="Text 9"/>
          <p:cNvSpPr/>
          <p:nvPr/>
        </p:nvSpPr>
        <p:spPr>
          <a:xfrm>
            <a:off x="6340435" y="3656171"/>
            <a:ext cx="135850" cy="276582"/>
          </a:xfrm>
          <a:prstGeom prst="rect">
            <a:avLst/>
          </a:prstGeom>
          <a:noFill/>
          <a:ln/>
        </p:spPr>
        <p:txBody>
          <a:bodyPr wrap="none" lIns="0" tIns="0" rIns="0" bIns="0" rtlCol="0" anchor="t"/>
          <a:lstStyle/>
          <a:p>
            <a:pPr marL="0" indent="0" algn="ctr">
              <a:lnSpc>
                <a:spcPts val="2150"/>
              </a:lnSpc>
              <a:buNone/>
            </a:pPr>
            <a:r>
              <a:rPr lang="en-US" sz="2150" dirty="0">
                <a:solidFill>
                  <a:srgbClr val="2C2821"/>
                </a:solidFill>
                <a:latin typeface="Alice" pitchFamily="34" charset="0"/>
                <a:ea typeface="Alice" pitchFamily="34" charset="-122"/>
                <a:cs typeface="Alice" pitchFamily="34" charset="-120"/>
              </a:rPr>
              <a:t>2</a:t>
            </a:r>
            <a:endParaRPr lang="en-US" sz="2150" dirty="0"/>
          </a:p>
        </p:txBody>
      </p:sp>
      <p:sp>
        <p:nvSpPr>
          <p:cNvPr id="13" name="Text 10"/>
          <p:cNvSpPr/>
          <p:nvPr/>
        </p:nvSpPr>
        <p:spPr>
          <a:xfrm>
            <a:off x="7422594" y="3564017"/>
            <a:ext cx="2305169" cy="288131"/>
          </a:xfrm>
          <a:prstGeom prst="rect">
            <a:avLst/>
          </a:prstGeom>
          <a:noFill/>
          <a:ln/>
        </p:spPr>
        <p:txBody>
          <a:bodyPr wrap="none" lIns="0" tIns="0" rIns="0" bIns="0" rtlCol="0" anchor="t"/>
          <a:lstStyle/>
          <a:p>
            <a:pPr indent="0" algn="ctr">
              <a:lnSpc>
                <a:spcPts val="2750"/>
              </a:lnSpc>
              <a:buNone/>
            </a:pPr>
            <a:r>
              <a:rPr lang="en-US" sz="2800" dirty="0" err="1">
                <a:latin typeface="Arial Narrow" panose="020B0606020202030204" pitchFamily="34" charset="0"/>
                <a:cs typeface="Times New Roman" panose="02020603050405020304" pitchFamily="18" charset="0"/>
              </a:rPr>
              <a:t>Rejalashtirish</a:t>
            </a:r>
            <a:endParaRPr lang="en-US" sz="2800" dirty="0">
              <a:latin typeface="Arial Narrow" panose="020B0606020202030204" pitchFamily="34" charset="0"/>
              <a:cs typeface="Times New Roman" panose="02020603050405020304" pitchFamily="18" charset="0"/>
            </a:endParaRPr>
          </a:p>
        </p:txBody>
      </p:sp>
      <p:sp>
        <p:nvSpPr>
          <p:cNvPr id="14" name="Text 11"/>
          <p:cNvSpPr/>
          <p:nvPr/>
        </p:nvSpPr>
        <p:spPr>
          <a:xfrm>
            <a:off x="7422594" y="3962757"/>
            <a:ext cx="6562368" cy="295037"/>
          </a:xfrm>
          <a:prstGeom prst="rect">
            <a:avLst/>
          </a:prstGeom>
          <a:noFill/>
          <a:ln/>
        </p:spPr>
        <p:txBody>
          <a:bodyPr wrap="none" lIns="0" tIns="0" rIns="0" bIns="0" rtlCol="0" anchor="t"/>
          <a:lstStyle/>
          <a:p>
            <a:pPr marL="0" indent="0" algn="l">
              <a:lnSpc>
                <a:spcPts val="2300"/>
              </a:lnSpc>
              <a:buNone/>
            </a:pPr>
            <a:r>
              <a:rPr lang="en-US" sz="2000" dirty="0">
                <a:latin typeface="Arial Narrow" panose="020B0606020202030204" pitchFamily="34" charset="0"/>
                <a:cs typeface="Times New Roman" panose="02020603050405020304" pitchFamily="18" charset="0"/>
              </a:rPr>
              <a:t>Loyiha maqsadi, vazifalari va bajarish muddati aniq </a:t>
            </a:r>
            <a:r>
              <a:rPr lang="en-US" sz="2000" dirty="0" err="1">
                <a:latin typeface="Arial Narrow" panose="020B0606020202030204" pitchFamily="34" charset="0"/>
                <a:cs typeface="Times New Roman" panose="02020603050405020304" pitchFamily="18" charset="0"/>
              </a:rPr>
              <a:t>belgilanadi</a:t>
            </a:r>
            <a:r>
              <a:rPr lang="en-US" sz="2000" dirty="0">
                <a:latin typeface="Arial Narrow" panose="020B0606020202030204" pitchFamily="34" charset="0"/>
                <a:cs typeface="Times New Roman" panose="02020603050405020304" pitchFamily="18" charset="0"/>
              </a:rPr>
              <a:t>.</a:t>
            </a:r>
          </a:p>
        </p:txBody>
      </p:sp>
      <p:sp>
        <p:nvSpPr>
          <p:cNvPr id="15" name="Shape 12"/>
          <p:cNvSpPr/>
          <p:nvPr/>
        </p:nvSpPr>
        <p:spPr>
          <a:xfrm>
            <a:off x="6592967" y="5029795"/>
            <a:ext cx="645438" cy="22860"/>
          </a:xfrm>
          <a:prstGeom prst="roundRect">
            <a:avLst>
              <a:gd name="adj" fmla="val 121007"/>
            </a:avLst>
          </a:prstGeom>
          <a:solidFill>
            <a:srgbClr val="D6D3CC"/>
          </a:solidFill>
          <a:ln/>
        </p:spPr>
      </p:sp>
      <p:sp>
        <p:nvSpPr>
          <p:cNvPr id="16" name="Shape 13"/>
          <p:cNvSpPr/>
          <p:nvPr/>
        </p:nvSpPr>
        <p:spPr>
          <a:xfrm>
            <a:off x="6201013" y="4833818"/>
            <a:ext cx="414814" cy="414814"/>
          </a:xfrm>
          <a:prstGeom prst="roundRect">
            <a:avLst>
              <a:gd name="adj" fmla="val 6669"/>
            </a:avLst>
          </a:prstGeom>
          <a:solidFill>
            <a:srgbClr val="F0EDE6"/>
          </a:solidFill>
          <a:ln/>
        </p:spPr>
      </p:sp>
      <p:sp>
        <p:nvSpPr>
          <p:cNvPr id="17" name="Text 14"/>
          <p:cNvSpPr/>
          <p:nvPr/>
        </p:nvSpPr>
        <p:spPr>
          <a:xfrm>
            <a:off x="6341031" y="4902875"/>
            <a:ext cx="134779" cy="276582"/>
          </a:xfrm>
          <a:prstGeom prst="rect">
            <a:avLst/>
          </a:prstGeom>
          <a:noFill/>
          <a:ln/>
        </p:spPr>
        <p:txBody>
          <a:bodyPr wrap="none" lIns="0" tIns="0" rIns="0" bIns="0" rtlCol="0" anchor="t"/>
          <a:lstStyle/>
          <a:p>
            <a:pPr marL="0" indent="0" algn="ctr">
              <a:lnSpc>
                <a:spcPts val="2150"/>
              </a:lnSpc>
              <a:buNone/>
            </a:pPr>
            <a:r>
              <a:rPr lang="en-US" sz="2150" dirty="0">
                <a:solidFill>
                  <a:srgbClr val="2C2821"/>
                </a:solidFill>
                <a:latin typeface="Alice" pitchFamily="34" charset="0"/>
                <a:ea typeface="Alice" pitchFamily="34" charset="-122"/>
                <a:cs typeface="Alice" pitchFamily="34" charset="-120"/>
              </a:rPr>
              <a:t>3</a:t>
            </a:r>
            <a:endParaRPr lang="en-US" sz="2150" dirty="0"/>
          </a:p>
        </p:txBody>
      </p:sp>
      <p:sp>
        <p:nvSpPr>
          <p:cNvPr id="18" name="Text 15"/>
          <p:cNvSpPr/>
          <p:nvPr/>
        </p:nvSpPr>
        <p:spPr>
          <a:xfrm>
            <a:off x="7422594" y="4810720"/>
            <a:ext cx="2305169" cy="288131"/>
          </a:xfrm>
          <a:prstGeom prst="rect">
            <a:avLst/>
          </a:prstGeom>
          <a:noFill/>
          <a:ln/>
        </p:spPr>
        <p:txBody>
          <a:bodyPr wrap="none" lIns="0" tIns="0" rIns="0" bIns="0" rtlCol="0" anchor="t"/>
          <a:lstStyle/>
          <a:p>
            <a:pPr algn="ctr">
              <a:lnSpc>
                <a:spcPts val="2750"/>
              </a:lnSpc>
            </a:pPr>
            <a:r>
              <a:rPr lang="en-US" sz="2800" dirty="0" err="1">
                <a:latin typeface="Arial Narrow" panose="020B0606020202030204" pitchFamily="34" charset="0"/>
                <a:cs typeface="Times New Roman" panose="02020603050405020304" pitchFamily="18" charset="0"/>
              </a:rPr>
              <a:t>Bajarish</a:t>
            </a:r>
            <a:endParaRPr lang="en-US" sz="2800" dirty="0">
              <a:latin typeface="Arial Narrow" panose="020B0606020202030204" pitchFamily="34" charset="0"/>
              <a:cs typeface="Times New Roman" panose="02020603050405020304" pitchFamily="18" charset="0"/>
            </a:endParaRPr>
          </a:p>
        </p:txBody>
      </p:sp>
      <p:sp>
        <p:nvSpPr>
          <p:cNvPr id="19" name="Text 16"/>
          <p:cNvSpPr/>
          <p:nvPr/>
        </p:nvSpPr>
        <p:spPr>
          <a:xfrm>
            <a:off x="7422594" y="5209461"/>
            <a:ext cx="6562368" cy="590074"/>
          </a:xfrm>
          <a:prstGeom prst="rect">
            <a:avLst/>
          </a:prstGeom>
          <a:noFill/>
          <a:ln/>
        </p:spPr>
        <p:txBody>
          <a:bodyPr wrap="square" lIns="0" tIns="0" rIns="0" bIns="0" rtlCol="0" anchor="t"/>
          <a:lstStyle/>
          <a:p>
            <a:pPr>
              <a:lnSpc>
                <a:spcPts val="2300"/>
              </a:lnSpc>
            </a:pPr>
            <a:r>
              <a:rPr lang="en-US" sz="2000" dirty="0">
                <a:latin typeface="Arial Narrow" panose="020B0606020202030204" pitchFamily="34" charset="0"/>
                <a:cs typeface="Times New Roman" panose="02020603050405020304" pitchFamily="18" charset="0"/>
              </a:rPr>
              <a:t>O‘quvchilar </a:t>
            </a:r>
            <a:r>
              <a:rPr lang="en-US" sz="2000" dirty="0" err="1">
                <a:latin typeface="Arial Narrow" panose="020B0606020202030204" pitchFamily="34" charset="0"/>
                <a:cs typeface="Times New Roman" panose="02020603050405020304" pitchFamily="18" charset="0"/>
              </a:rPr>
              <a:t>loyiha</a:t>
            </a:r>
            <a:r>
              <a:rPr lang="en-US" sz="2000" dirty="0">
                <a:latin typeface="Arial Narrow" panose="020B0606020202030204" pitchFamily="34" charset="0"/>
                <a:cs typeface="Times New Roman" panose="02020603050405020304" pitchFamily="18" charset="0"/>
              </a:rPr>
              <a:t> ustida ishlashadi, kerakli ma</a:t>
            </a:r>
            <a:r>
              <a:rPr lang="uz-Cyrl-UZ" sz="2000" dirty="0">
                <a:latin typeface="Arial Narrow" panose="020B0606020202030204" pitchFamily="34" charset="0"/>
                <a:cs typeface="Times New Roman" panose="02020603050405020304" pitchFamily="18" charset="0"/>
              </a:rPr>
              <a:t>’</a:t>
            </a:r>
            <a:r>
              <a:rPr lang="en-US" sz="2000" dirty="0" err="1">
                <a:latin typeface="Arial Narrow" panose="020B0606020202030204" pitchFamily="34" charset="0"/>
                <a:cs typeface="Times New Roman" panose="02020603050405020304" pitchFamily="18" charset="0"/>
              </a:rPr>
              <a:t>lumotlarni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to‘plashadi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tajribalar</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o‘tkazishadi</a:t>
            </a:r>
            <a:r>
              <a:rPr lang="en-US" sz="2000" dirty="0">
                <a:latin typeface="Arial Narrow" panose="020B0606020202030204" pitchFamily="34" charset="0"/>
                <a:cs typeface="Times New Roman" panose="02020603050405020304" pitchFamily="18" charset="0"/>
              </a:rPr>
              <a:t> va natijalarni tahlil </a:t>
            </a:r>
            <a:r>
              <a:rPr lang="en-US" sz="2000" dirty="0" err="1">
                <a:latin typeface="Arial Narrow" panose="020B0606020202030204" pitchFamily="34" charset="0"/>
                <a:cs typeface="Times New Roman" panose="02020603050405020304" pitchFamily="18" charset="0"/>
              </a:rPr>
              <a:t>qilishadi</a:t>
            </a:r>
            <a:r>
              <a:rPr lang="en-US" sz="2000" dirty="0">
                <a:latin typeface="Arial Narrow" panose="020B0606020202030204" pitchFamily="34" charset="0"/>
                <a:cs typeface="Times New Roman" panose="02020603050405020304" pitchFamily="18" charset="0"/>
              </a:rPr>
              <a:t>.</a:t>
            </a:r>
          </a:p>
        </p:txBody>
      </p:sp>
      <p:sp>
        <p:nvSpPr>
          <p:cNvPr id="20" name="Shape 17"/>
          <p:cNvSpPr/>
          <p:nvPr/>
        </p:nvSpPr>
        <p:spPr>
          <a:xfrm>
            <a:off x="6592967" y="6571536"/>
            <a:ext cx="645438" cy="22860"/>
          </a:xfrm>
          <a:prstGeom prst="roundRect">
            <a:avLst>
              <a:gd name="adj" fmla="val 121007"/>
            </a:avLst>
          </a:prstGeom>
          <a:solidFill>
            <a:srgbClr val="D6D3CC"/>
          </a:solidFill>
          <a:ln/>
        </p:spPr>
      </p:sp>
      <p:sp>
        <p:nvSpPr>
          <p:cNvPr id="21" name="Shape 18"/>
          <p:cNvSpPr/>
          <p:nvPr/>
        </p:nvSpPr>
        <p:spPr>
          <a:xfrm>
            <a:off x="6201013" y="6375559"/>
            <a:ext cx="414814" cy="414814"/>
          </a:xfrm>
          <a:prstGeom prst="roundRect">
            <a:avLst>
              <a:gd name="adj" fmla="val 6669"/>
            </a:avLst>
          </a:prstGeom>
          <a:solidFill>
            <a:srgbClr val="F0EDE6"/>
          </a:solidFill>
          <a:ln/>
        </p:spPr>
      </p:sp>
      <p:sp>
        <p:nvSpPr>
          <p:cNvPr id="22" name="Text 19"/>
          <p:cNvSpPr/>
          <p:nvPr/>
        </p:nvSpPr>
        <p:spPr>
          <a:xfrm>
            <a:off x="6339721" y="6444615"/>
            <a:ext cx="137279" cy="276582"/>
          </a:xfrm>
          <a:prstGeom prst="rect">
            <a:avLst/>
          </a:prstGeom>
          <a:noFill/>
          <a:ln/>
        </p:spPr>
        <p:txBody>
          <a:bodyPr wrap="none" lIns="0" tIns="0" rIns="0" bIns="0" rtlCol="0" anchor="t"/>
          <a:lstStyle/>
          <a:p>
            <a:pPr marL="0" indent="0" algn="ctr">
              <a:lnSpc>
                <a:spcPts val="2150"/>
              </a:lnSpc>
              <a:buNone/>
            </a:pPr>
            <a:r>
              <a:rPr lang="en-US" sz="2150" dirty="0">
                <a:solidFill>
                  <a:srgbClr val="2C2821"/>
                </a:solidFill>
                <a:latin typeface="Alice" pitchFamily="34" charset="0"/>
                <a:ea typeface="Alice" pitchFamily="34" charset="-122"/>
                <a:cs typeface="Alice" pitchFamily="34" charset="-120"/>
              </a:rPr>
              <a:t>4</a:t>
            </a:r>
            <a:endParaRPr lang="en-US" sz="2150" dirty="0"/>
          </a:p>
        </p:txBody>
      </p:sp>
      <p:sp>
        <p:nvSpPr>
          <p:cNvPr id="23" name="Text 20"/>
          <p:cNvSpPr/>
          <p:nvPr/>
        </p:nvSpPr>
        <p:spPr>
          <a:xfrm>
            <a:off x="7422594" y="6352461"/>
            <a:ext cx="2305169" cy="288131"/>
          </a:xfrm>
          <a:prstGeom prst="rect">
            <a:avLst/>
          </a:prstGeom>
          <a:noFill/>
          <a:ln/>
        </p:spPr>
        <p:txBody>
          <a:bodyPr wrap="none" lIns="0" tIns="0" rIns="0" bIns="0" rtlCol="0" anchor="t"/>
          <a:lstStyle/>
          <a:p>
            <a:pPr indent="0" algn="ctr">
              <a:lnSpc>
                <a:spcPts val="2750"/>
              </a:lnSpc>
              <a:buNone/>
            </a:pPr>
            <a:r>
              <a:rPr lang="en-US" sz="2800" dirty="0" err="1">
                <a:latin typeface="Arial Narrow" panose="020B0606020202030204" pitchFamily="34" charset="0"/>
                <a:cs typeface="Times New Roman" panose="02020603050405020304" pitchFamily="18" charset="0"/>
              </a:rPr>
              <a:t>Taqdimot</a:t>
            </a:r>
            <a:endParaRPr lang="en-US" sz="2800" dirty="0">
              <a:latin typeface="Arial Narrow" panose="020B0606020202030204" pitchFamily="34" charset="0"/>
              <a:cs typeface="Times New Roman" panose="02020603050405020304" pitchFamily="18" charset="0"/>
            </a:endParaRPr>
          </a:p>
        </p:txBody>
      </p:sp>
      <p:sp>
        <p:nvSpPr>
          <p:cNvPr id="24" name="Text 21"/>
          <p:cNvSpPr/>
          <p:nvPr/>
        </p:nvSpPr>
        <p:spPr>
          <a:xfrm>
            <a:off x="7422594" y="6751201"/>
            <a:ext cx="6562368" cy="590074"/>
          </a:xfrm>
          <a:prstGeom prst="rect">
            <a:avLst/>
          </a:prstGeom>
          <a:noFill/>
          <a:ln/>
        </p:spPr>
        <p:txBody>
          <a:bodyPr wrap="square" lIns="0" tIns="0" rIns="0" bIns="0" rtlCol="0" anchor="t"/>
          <a:lstStyle/>
          <a:p>
            <a:pPr marL="0" indent="0" algn="l">
              <a:lnSpc>
                <a:spcPts val="2300"/>
              </a:lnSpc>
              <a:buNone/>
            </a:pPr>
            <a:r>
              <a:rPr lang="en-US" sz="2000" dirty="0" err="1">
                <a:latin typeface="Arial Narrow" panose="020B0606020202030204" pitchFamily="34" charset="0"/>
                <a:cs typeface="Times New Roman" panose="02020603050405020304" pitchFamily="18" charset="0"/>
              </a:rPr>
              <a:t>O‘quvchilar</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o‘z</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loyihalarini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taqdim</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qilishadi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natijalarini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muhokama</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qilishadi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va</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o‘zaro</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fikr</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almashadilar</a:t>
            </a:r>
            <a:r>
              <a:rPr lang="en-US" sz="2000" dirty="0">
                <a:latin typeface="Arial Narrow" panose="020B0606020202030204" pitchFamily="34" charset="0"/>
                <a:cs typeface="Times New Roman" panose="02020603050405020304" pitchFamily="18" charset="0"/>
              </a:rPr>
              <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22948" y="843201"/>
            <a:ext cx="7698105" cy="1291114"/>
          </a:xfrm>
          <a:prstGeom prst="rect">
            <a:avLst/>
          </a:prstGeom>
          <a:noFill/>
          <a:ln/>
        </p:spPr>
        <p:txBody>
          <a:bodyPr wrap="square" lIns="0" tIns="0" rIns="0" bIns="0" rtlCol="0" anchor="t"/>
          <a:lstStyle/>
          <a:p>
            <a:pPr marL="0" indent="0" algn="ctr">
              <a:buNone/>
            </a:pPr>
            <a:r>
              <a:rPr lang="en-US" sz="4450" b="1" dirty="0">
                <a:solidFill>
                  <a:srgbClr val="233E32"/>
                </a:solidFill>
                <a:latin typeface="Arial Narrow" panose="020B0606020202030204" pitchFamily="34" charset="0"/>
                <a:ea typeface="Alice" pitchFamily="34" charset="-122"/>
              </a:rPr>
              <a:t>Loyiha-tabaqali darslar uchun mavzu va </a:t>
            </a:r>
            <a:r>
              <a:rPr lang="en-US" sz="4450" b="1" dirty="0" err="1">
                <a:solidFill>
                  <a:srgbClr val="233E32"/>
                </a:solidFill>
                <a:latin typeface="Arial Narrow" panose="020B0606020202030204" pitchFamily="34" charset="0"/>
                <a:ea typeface="Alice" pitchFamily="34" charset="-122"/>
              </a:rPr>
              <a:t>resurslar</a:t>
            </a:r>
            <a:r>
              <a:rPr lang="en-US" sz="4450" b="1" dirty="0">
                <a:solidFill>
                  <a:srgbClr val="233E32"/>
                </a:solidFill>
                <a:latin typeface="Arial Narrow" panose="020B0606020202030204" pitchFamily="34" charset="0"/>
                <a:ea typeface="Alice" pitchFamily="34" charset="-122"/>
              </a:rPr>
              <a:t> </a:t>
            </a:r>
            <a:r>
              <a:rPr lang="en-US" sz="4450" b="1" dirty="0" err="1">
                <a:solidFill>
                  <a:srgbClr val="233E32"/>
                </a:solidFill>
                <a:latin typeface="Arial Narrow" panose="020B0606020202030204" pitchFamily="34" charset="0"/>
                <a:ea typeface="Alice" pitchFamily="34" charset="-122"/>
              </a:rPr>
              <a:t>tanlash</a:t>
            </a:r>
            <a:endParaRPr lang="en-US" sz="4450" b="1" dirty="0">
              <a:solidFill>
                <a:srgbClr val="233E32"/>
              </a:solidFill>
              <a:latin typeface="Arial Narrow" panose="020B0606020202030204" pitchFamily="34" charset="0"/>
              <a:ea typeface="Alice" pitchFamily="34" charset="-122"/>
            </a:endParaRPr>
          </a:p>
        </p:txBody>
      </p:sp>
      <p:pic>
        <p:nvPicPr>
          <p:cNvPr id="4" name="Image 1" descr="preencoded.png"/>
          <p:cNvPicPr>
            <a:picLocks noChangeAspect="1"/>
          </p:cNvPicPr>
          <p:nvPr/>
        </p:nvPicPr>
        <p:blipFill>
          <a:blip r:embed="rId4"/>
          <a:stretch>
            <a:fillRect/>
          </a:stretch>
        </p:blipFill>
        <p:spPr>
          <a:xfrm>
            <a:off x="722948" y="2444115"/>
            <a:ext cx="516374" cy="516374"/>
          </a:xfrm>
          <a:prstGeom prst="rect">
            <a:avLst/>
          </a:prstGeom>
        </p:spPr>
      </p:pic>
      <p:sp>
        <p:nvSpPr>
          <p:cNvPr id="5" name="Text 1"/>
          <p:cNvSpPr/>
          <p:nvPr/>
        </p:nvSpPr>
        <p:spPr>
          <a:xfrm>
            <a:off x="722948" y="3167063"/>
            <a:ext cx="2582108" cy="322778"/>
          </a:xfrm>
          <a:prstGeom prst="rect">
            <a:avLst/>
          </a:prstGeom>
          <a:noFill/>
          <a:ln/>
        </p:spPr>
        <p:txBody>
          <a:bodyPr wrap="none" lIns="0" tIns="0" rIns="0" bIns="0" rtlCol="0" anchor="t"/>
          <a:lstStyle/>
          <a:p>
            <a:pPr algn="ctr">
              <a:lnSpc>
                <a:spcPts val="2750"/>
              </a:lnSpc>
            </a:pPr>
            <a:r>
              <a:rPr lang="en-US" sz="2800" dirty="0" err="1">
                <a:latin typeface="Arial Narrow" panose="020B0606020202030204" pitchFamily="34" charset="0"/>
                <a:cs typeface="Times New Roman" panose="02020603050405020304" pitchFamily="18" charset="0"/>
              </a:rPr>
              <a:t>O‘quv</a:t>
            </a:r>
            <a:r>
              <a:rPr lang="en-US" sz="2800" dirty="0">
                <a:latin typeface="Arial Narrow" panose="020B0606020202030204" pitchFamily="34" charset="0"/>
                <a:cs typeface="Times New Roman" panose="02020603050405020304" pitchFamily="18" charset="0"/>
              </a:rPr>
              <a:t> dasturi</a:t>
            </a:r>
          </a:p>
        </p:txBody>
      </p:sp>
      <p:sp>
        <p:nvSpPr>
          <p:cNvPr id="6" name="Text 2"/>
          <p:cNvSpPr/>
          <p:nvPr/>
        </p:nvSpPr>
        <p:spPr>
          <a:xfrm>
            <a:off x="722948" y="3613785"/>
            <a:ext cx="3694152" cy="991553"/>
          </a:xfrm>
          <a:prstGeom prst="rect">
            <a:avLst/>
          </a:prstGeom>
          <a:noFill/>
          <a:ln/>
        </p:spPr>
        <p:txBody>
          <a:bodyPr wrap="square" lIns="0" tIns="0" rIns="0" bIns="0" rtlCol="0" anchor="t"/>
          <a:lstStyle/>
          <a:p>
            <a:pPr marL="0" indent="0" algn="l">
              <a:lnSpc>
                <a:spcPts val="2600"/>
              </a:lnSpc>
              <a:buNone/>
            </a:pPr>
            <a:r>
              <a:rPr lang="en-US" sz="2000" dirty="0">
                <a:latin typeface="Arial Narrow" panose="020B0606020202030204" pitchFamily="34" charset="0"/>
                <a:cs typeface="Times New Roman" panose="02020603050405020304" pitchFamily="18" charset="0"/>
              </a:rPr>
              <a:t>Dars dasturida belgilangan mavzularni </a:t>
            </a:r>
            <a:r>
              <a:rPr lang="en-US" sz="2000" dirty="0" err="1">
                <a:latin typeface="Arial Narrow" panose="020B0606020202030204" pitchFamily="34" charset="0"/>
                <a:cs typeface="Times New Roman" panose="02020603050405020304" pitchFamily="18" charset="0"/>
              </a:rPr>
              <a:t>loyiha</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asosida</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o‘rganish</a:t>
            </a:r>
            <a:r>
              <a:rPr lang="en-US" sz="2000" dirty="0">
                <a:latin typeface="Arial Narrow" panose="020B0606020202030204" pitchFamily="34" charset="0"/>
                <a:cs typeface="Times New Roman" panose="02020603050405020304" pitchFamily="18" charset="0"/>
              </a:rPr>
              <a:t> imkonini beradigan mavzu </a:t>
            </a:r>
            <a:r>
              <a:rPr lang="en-US" sz="2000" dirty="0" err="1">
                <a:latin typeface="Arial Narrow" panose="020B0606020202030204" pitchFamily="34" charset="0"/>
                <a:cs typeface="Times New Roman" panose="02020603050405020304" pitchFamily="18" charset="0"/>
              </a:rPr>
              <a:t>tanlanadi</a:t>
            </a:r>
            <a:r>
              <a:rPr lang="en-US" sz="2000" dirty="0">
                <a:latin typeface="Arial Narrow" panose="020B0606020202030204" pitchFamily="34" charset="0"/>
                <a:cs typeface="Times New Roman" panose="02020603050405020304" pitchFamily="18" charset="0"/>
              </a:rPr>
              <a:t>.</a:t>
            </a:r>
          </a:p>
        </p:txBody>
      </p:sp>
      <p:pic>
        <p:nvPicPr>
          <p:cNvPr id="7" name="Image 2" descr="preencoded.png"/>
          <p:cNvPicPr>
            <a:picLocks noChangeAspect="1"/>
          </p:cNvPicPr>
          <p:nvPr/>
        </p:nvPicPr>
        <p:blipFill>
          <a:blip r:embed="rId5"/>
          <a:stretch>
            <a:fillRect/>
          </a:stretch>
        </p:blipFill>
        <p:spPr>
          <a:xfrm>
            <a:off x="4726900" y="2444115"/>
            <a:ext cx="516374" cy="516374"/>
          </a:xfrm>
          <a:prstGeom prst="rect">
            <a:avLst/>
          </a:prstGeom>
        </p:spPr>
      </p:pic>
      <p:sp>
        <p:nvSpPr>
          <p:cNvPr id="8" name="Text 3"/>
          <p:cNvSpPr/>
          <p:nvPr/>
        </p:nvSpPr>
        <p:spPr>
          <a:xfrm>
            <a:off x="4726900" y="3167063"/>
            <a:ext cx="2582108" cy="322778"/>
          </a:xfrm>
          <a:prstGeom prst="rect">
            <a:avLst/>
          </a:prstGeom>
          <a:noFill/>
          <a:ln/>
        </p:spPr>
        <p:txBody>
          <a:bodyPr wrap="none" lIns="0" tIns="0" rIns="0" bIns="0" rtlCol="0" anchor="t"/>
          <a:lstStyle/>
          <a:p>
            <a:pPr indent="0" algn="ctr">
              <a:lnSpc>
                <a:spcPts val="2750"/>
              </a:lnSpc>
              <a:buNone/>
            </a:pPr>
            <a:r>
              <a:rPr lang="en-US" sz="2800" dirty="0">
                <a:latin typeface="Arial Narrow" panose="020B0606020202030204" pitchFamily="34" charset="0"/>
                <a:cs typeface="Times New Roman" panose="02020603050405020304" pitchFamily="18" charset="0"/>
              </a:rPr>
              <a:t>Internet </a:t>
            </a:r>
            <a:r>
              <a:rPr lang="en-US" sz="2800" dirty="0" err="1">
                <a:latin typeface="Arial Narrow" panose="020B0606020202030204" pitchFamily="34" charset="0"/>
                <a:cs typeface="Times New Roman" panose="02020603050405020304" pitchFamily="18" charset="0"/>
              </a:rPr>
              <a:t>manbalari</a:t>
            </a:r>
            <a:endParaRPr lang="en-US" sz="2800" dirty="0">
              <a:latin typeface="Arial Narrow" panose="020B0606020202030204" pitchFamily="34" charset="0"/>
              <a:cs typeface="Times New Roman" panose="02020603050405020304" pitchFamily="18" charset="0"/>
            </a:endParaRPr>
          </a:p>
        </p:txBody>
      </p:sp>
      <p:sp>
        <p:nvSpPr>
          <p:cNvPr id="9" name="Text 4"/>
          <p:cNvSpPr/>
          <p:nvPr/>
        </p:nvSpPr>
        <p:spPr>
          <a:xfrm>
            <a:off x="4726900" y="3613785"/>
            <a:ext cx="3694152" cy="991553"/>
          </a:xfrm>
          <a:prstGeom prst="rect">
            <a:avLst/>
          </a:prstGeom>
          <a:noFill/>
          <a:ln/>
        </p:spPr>
        <p:txBody>
          <a:bodyPr wrap="square" lIns="0" tIns="0" rIns="0" bIns="0" rtlCol="0" anchor="t"/>
          <a:lstStyle/>
          <a:p>
            <a:pPr indent="0">
              <a:lnSpc>
                <a:spcPts val="2600"/>
              </a:lnSpc>
              <a:buNone/>
            </a:pPr>
            <a:r>
              <a:rPr lang="en-US" sz="2000" dirty="0">
                <a:latin typeface="Arial Narrow" panose="020B0606020202030204" pitchFamily="34" charset="0"/>
                <a:cs typeface="Times New Roman" panose="02020603050405020304" pitchFamily="18" charset="0"/>
              </a:rPr>
              <a:t>Turli saytlar, maqolalar, video darslar va taqdimotlar loyiha uchun foydali </a:t>
            </a:r>
            <a:r>
              <a:rPr lang="en-US" sz="2000" dirty="0" err="1">
                <a:latin typeface="Arial Narrow" panose="020B0606020202030204" pitchFamily="34" charset="0"/>
                <a:cs typeface="Times New Roman" panose="02020603050405020304" pitchFamily="18" charset="0"/>
              </a:rPr>
              <a:t>ma'lumot</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manbalari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bo‘la</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oladi</a:t>
            </a:r>
            <a:r>
              <a:rPr lang="en-US" sz="2000" dirty="0">
                <a:latin typeface="Arial Narrow" panose="020B0606020202030204" pitchFamily="34" charset="0"/>
                <a:cs typeface="Times New Roman" panose="02020603050405020304" pitchFamily="18" charset="0"/>
              </a:rPr>
              <a:t>.</a:t>
            </a:r>
          </a:p>
        </p:txBody>
      </p:sp>
      <p:pic>
        <p:nvPicPr>
          <p:cNvPr id="10" name="Image 3" descr="preencoded.png"/>
          <p:cNvPicPr>
            <a:picLocks noChangeAspect="1"/>
          </p:cNvPicPr>
          <p:nvPr/>
        </p:nvPicPr>
        <p:blipFill>
          <a:blip r:embed="rId6"/>
          <a:stretch>
            <a:fillRect/>
          </a:stretch>
        </p:blipFill>
        <p:spPr>
          <a:xfrm>
            <a:off x="722948" y="5225058"/>
            <a:ext cx="516374" cy="516374"/>
          </a:xfrm>
          <a:prstGeom prst="rect">
            <a:avLst/>
          </a:prstGeom>
        </p:spPr>
      </p:pic>
      <p:sp>
        <p:nvSpPr>
          <p:cNvPr id="11" name="Text 5"/>
          <p:cNvSpPr/>
          <p:nvPr/>
        </p:nvSpPr>
        <p:spPr>
          <a:xfrm>
            <a:off x="835837" y="5948005"/>
            <a:ext cx="2788920" cy="322778"/>
          </a:xfrm>
          <a:prstGeom prst="rect">
            <a:avLst/>
          </a:prstGeom>
          <a:noFill/>
          <a:ln/>
        </p:spPr>
        <p:txBody>
          <a:bodyPr wrap="none" lIns="0" tIns="0" rIns="0" bIns="0" rtlCol="0" anchor="t"/>
          <a:lstStyle/>
          <a:p>
            <a:pPr algn="ctr">
              <a:lnSpc>
                <a:spcPts val="2750"/>
              </a:lnSpc>
            </a:pPr>
            <a:r>
              <a:rPr lang="en-US" sz="2800" dirty="0" err="1">
                <a:latin typeface="Arial Narrow" panose="020B0606020202030204" pitchFamily="34" charset="0"/>
                <a:cs typeface="Times New Roman" panose="02020603050405020304" pitchFamily="18" charset="0"/>
              </a:rPr>
              <a:t>Laboratoriya</a:t>
            </a:r>
            <a:r>
              <a:rPr lang="en-US" sz="2800" dirty="0">
                <a:latin typeface="Arial Narrow" panose="020B0606020202030204" pitchFamily="34" charset="0"/>
                <a:cs typeface="Times New Roman" panose="02020603050405020304" pitchFamily="18" charset="0"/>
              </a:rPr>
              <a:t> </a:t>
            </a:r>
            <a:r>
              <a:rPr lang="en-US" sz="2800" dirty="0" err="1">
                <a:latin typeface="Arial Narrow" panose="020B0606020202030204" pitchFamily="34" charset="0"/>
                <a:cs typeface="Times New Roman" panose="02020603050405020304" pitchFamily="18" charset="0"/>
              </a:rPr>
              <a:t>uskunalari</a:t>
            </a:r>
            <a:endParaRPr lang="en-US" sz="2800" dirty="0">
              <a:latin typeface="Arial Narrow" panose="020B0606020202030204" pitchFamily="34" charset="0"/>
              <a:cs typeface="Times New Roman" panose="02020603050405020304" pitchFamily="18" charset="0"/>
            </a:endParaRPr>
          </a:p>
        </p:txBody>
      </p:sp>
      <p:sp>
        <p:nvSpPr>
          <p:cNvPr id="12" name="Text 6"/>
          <p:cNvSpPr/>
          <p:nvPr/>
        </p:nvSpPr>
        <p:spPr>
          <a:xfrm>
            <a:off x="722948" y="6394728"/>
            <a:ext cx="3694152" cy="991553"/>
          </a:xfrm>
          <a:prstGeom prst="rect">
            <a:avLst/>
          </a:prstGeom>
          <a:noFill/>
          <a:ln/>
        </p:spPr>
        <p:txBody>
          <a:bodyPr wrap="square" lIns="0" tIns="0" rIns="0" bIns="0" rtlCol="0" anchor="t"/>
          <a:lstStyle/>
          <a:p>
            <a:pPr>
              <a:lnSpc>
                <a:spcPts val="2600"/>
              </a:lnSpc>
            </a:pPr>
            <a:r>
              <a:rPr lang="en-US" sz="2000" dirty="0" err="1">
                <a:latin typeface="Arial Narrow" panose="020B0606020202030204" pitchFamily="34" charset="0"/>
                <a:cs typeface="Times New Roman" panose="02020603050405020304" pitchFamily="18" charset="0"/>
              </a:rPr>
              <a:t>Kimyoviy</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tajribalar</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o‘tkazish</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uchun</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zarur</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bo‘lgan</a:t>
            </a:r>
            <a:r>
              <a:rPr lang="en-US" sz="2000" dirty="0">
                <a:latin typeface="Arial Narrow" panose="020B0606020202030204" pitchFamily="34" charset="0"/>
                <a:cs typeface="Times New Roman" panose="02020603050405020304" pitchFamily="18" charset="0"/>
              </a:rPr>
              <a:t> uskunalar va reaktivlar </a:t>
            </a:r>
            <a:r>
              <a:rPr lang="en-US" sz="2000" dirty="0" err="1">
                <a:latin typeface="Arial Narrow" panose="020B0606020202030204" pitchFamily="34" charset="0"/>
                <a:cs typeface="Times New Roman" panose="02020603050405020304" pitchFamily="18" charset="0"/>
              </a:rPr>
              <a:t>ta'minlanadi</a:t>
            </a:r>
            <a:r>
              <a:rPr lang="en-US" sz="2000" dirty="0">
                <a:latin typeface="Arial Narrow" panose="020B0606020202030204" pitchFamily="34" charset="0"/>
                <a:cs typeface="Times New Roman" panose="02020603050405020304" pitchFamily="18" charset="0"/>
              </a:rPr>
              <a:t>.</a:t>
            </a:r>
          </a:p>
        </p:txBody>
      </p:sp>
      <p:pic>
        <p:nvPicPr>
          <p:cNvPr id="13" name="Image 4" descr="preencoded.png"/>
          <p:cNvPicPr>
            <a:picLocks noChangeAspect="1"/>
          </p:cNvPicPr>
          <p:nvPr/>
        </p:nvPicPr>
        <p:blipFill>
          <a:blip r:embed="rId7"/>
          <a:stretch>
            <a:fillRect/>
          </a:stretch>
        </p:blipFill>
        <p:spPr>
          <a:xfrm>
            <a:off x="4726900" y="5225058"/>
            <a:ext cx="516374" cy="516374"/>
          </a:xfrm>
          <a:prstGeom prst="rect">
            <a:avLst/>
          </a:prstGeom>
        </p:spPr>
      </p:pic>
      <p:sp>
        <p:nvSpPr>
          <p:cNvPr id="14" name="Text 7"/>
          <p:cNvSpPr/>
          <p:nvPr/>
        </p:nvSpPr>
        <p:spPr>
          <a:xfrm>
            <a:off x="4726900" y="5948005"/>
            <a:ext cx="2582108" cy="322778"/>
          </a:xfrm>
          <a:prstGeom prst="rect">
            <a:avLst/>
          </a:prstGeom>
          <a:noFill/>
          <a:ln/>
        </p:spPr>
        <p:txBody>
          <a:bodyPr wrap="none" lIns="0" tIns="0" rIns="0" bIns="0" rtlCol="0" anchor="t"/>
          <a:lstStyle/>
          <a:p>
            <a:pPr indent="0" algn="ctr">
              <a:lnSpc>
                <a:spcPts val="2750"/>
              </a:lnSpc>
              <a:buNone/>
            </a:pPr>
            <a:r>
              <a:rPr lang="en-US" sz="2800" dirty="0" err="1">
                <a:latin typeface="Arial Narrow" panose="020B0606020202030204" pitchFamily="34" charset="0"/>
                <a:cs typeface="Times New Roman" panose="02020603050405020304" pitchFamily="18" charset="0"/>
              </a:rPr>
              <a:t>Guruh</a:t>
            </a:r>
            <a:r>
              <a:rPr lang="en-US" sz="2800" dirty="0">
                <a:latin typeface="Arial Narrow" panose="020B0606020202030204" pitchFamily="34" charset="0"/>
                <a:cs typeface="Times New Roman" panose="02020603050405020304" pitchFamily="18" charset="0"/>
              </a:rPr>
              <a:t> </a:t>
            </a:r>
            <a:r>
              <a:rPr lang="en-US" sz="2800" dirty="0" err="1">
                <a:latin typeface="Arial Narrow" panose="020B0606020202030204" pitchFamily="34" charset="0"/>
                <a:cs typeface="Times New Roman" panose="02020603050405020304" pitchFamily="18" charset="0"/>
              </a:rPr>
              <a:t>ishi</a:t>
            </a:r>
            <a:endParaRPr lang="en-US" sz="2800" dirty="0">
              <a:latin typeface="Arial Narrow" panose="020B0606020202030204" pitchFamily="34" charset="0"/>
              <a:cs typeface="Times New Roman" panose="02020603050405020304" pitchFamily="18" charset="0"/>
            </a:endParaRPr>
          </a:p>
        </p:txBody>
      </p:sp>
      <p:sp>
        <p:nvSpPr>
          <p:cNvPr id="15" name="Text 8"/>
          <p:cNvSpPr/>
          <p:nvPr/>
        </p:nvSpPr>
        <p:spPr>
          <a:xfrm>
            <a:off x="4726900" y="6394728"/>
            <a:ext cx="3694152" cy="991553"/>
          </a:xfrm>
          <a:prstGeom prst="rect">
            <a:avLst/>
          </a:prstGeom>
          <a:noFill/>
          <a:ln/>
        </p:spPr>
        <p:txBody>
          <a:bodyPr wrap="square" lIns="0" tIns="0" rIns="0" bIns="0" rtlCol="0" anchor="t"/>
          <a:lstStyle/>
          <a:p>
            <a:pPr marL="0" indent="0" algn="l">
              <a:lnSpc>
                <a:spcPts val="2600"/>
              </a:lnSpc>
              <a:buNone/>
            </a:pPr>
            <a:r>
              <a:rPr lang="en-US" sz="2000" dirty="0" err="1">
                <a:latin typeface="Arial Narrow" panose="020B0606020202030204" pitchFamily="34" charset="0"/>
                <a:cs typeface="Times New Roman" panose="02020603050405020304" pitchFamily="18" charset="0"/>
              </a:rPr>
              <a:t>O‘quvchilarni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guruhga</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bo‘lishda</a:t>
            </a:r>
            <a:r>
              <a:rPr lang="en-US" sz="2000" dirty="0">
                <a:latin typeface="Arial Narrow" panose="020B0606020202030204" pitchFamily="34" charset="0"/>
                <a:cs typeface="Times New Roman" panose="02020603050405020304" pitchFamily="18" charset="0"/>
              </a:rPr>
              <a:t> ularning qiziqishlari va qobiliyatlarini hisobga olish </a:t>
            </a:r>
            <a:r>
              <a:rPr lang="en-US" sz="2000" dirty="0" err="1">
                <a:latin typeface="Arial Narrow" panose="020B0606020202030204" pitchFamily="34" charset="0"/>
                <a:cs typeface="Times New Roman" panose="02020603050405020304" pitchFamily="18" charset="0"/>
              </a:rPr>
              <a:t>kerak</a:t>
            </a:r>
            <a:r>
              <a:rPr lang="en-US" sz="2000" dirty="0">
                <a:latin typeface="Arial Narrow" panose="020B0606020202030204" pitchFamily="34" charset="0"/>
                <a:cs typeface="Times New Roman" panose="02020603050405020304" pitchFamily="18" charset="0"/>
              </a:rPr>
              <a: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32696"/>
          </a:xfrm>
          <a:prstGeom prst="rect">
            <a:avLst/>
          </a:prstGeom>
        </p:spPr>
      </p:pic>
      <p:sp>
        <p:nvSpPr>
          <p:cNvPr id="3" name="Text 0"/>
          <p:cNvSpPr/>
          <p:nvPr/>
        </p:nvSpPr>
        <p:spPr>
          <a:xfrm>
            <a:off x="6123146" y="500301"/>
            <a:ext cx="7870508" cy="1137047"/>
          </a:xfrm>
          <a:prstGeom prst="rect">
            <a:avLst/>
          </a:prstGeom>
          <a:noFill/>
          <a:ln/>
        </p:spPr>
        <p:txBody>
          <a:bodyPr wrap="square" lIns="0" tIns="0" rIns="0" bIns="0" rtlCol="0" anchor="t"/>
          <a:lstStyle/>
          <a:p>
            <a:pPr marL="0" indent="0" algn="ctr">
              <a:lnSpc>
                <a:spcPts val="4450"/>
              </a:lnSpc>
              <a:buNone/>
            </a:pPr>
            <a:r>
              <a:rPr lang="en-US" sz="4450" b="1" dirty="0">
                <a:solidFill>
                  <a:srgbClr val="233E32"/>
                </a:solidFill>
                <a:latin typeface="Arial Narrow" panose="020B0606020202030204" pitchFamily="34" charset="0"/>
                <a:ea typeface="Alice" pitchFamily="34" charset="-122"/>
              </a:rPr>
              <a:t>Loyiha </a:t>
            </a:r>
            <a:r>
              <a:rPr lang="en-US" sz="4450" b="1" dirty="0" err="1">
                <a:solidFill>
                  <a:srgbClr val="233E32"/>
                </a:solidFill>
                <a:latin typeface="Arial Narrow" panose="020B0606020202030204" pitchFamily="34" charset="0"/>
                <a:ea typeface="Alice" pitchFamily="34" charset="-122"/>
              </a:rPr>
              <a:t>bajarish</a:t>
            </a:r>
            <a:r>
              <a:rPr lang="en-US" sz="4450" b="1" dirty="0">
                <a:solidFill>
                  <a:srgbClr val="233E32"/>
                </a:solidFill>
                <a:latin typeface="Arial Narrow" panose="020B0606020202030204" pitchFamily="34" charset="0"/>
                <a:ea typeface="Alice" pitchFamily="34" charset="-122"/>
              </a:rPr>
              <a:t> </a:t>
            </a:r>
            <a:r>
              <a:rPr lang="en-US" sz="4450" b="1" dirty="0" err="1">
                <a:solidFill>
                  <a:srgbClr val="233E32"/>
                </a:solidFill>
                <a:latin typeface="Arial Narrow" panose="020B0606020202030204" pitchFamily="34" charset="0"/>
                <a:ea typeface="Alice" pitchFamily="34" charset="-122"/>
              </a:rPr>
              <a:t>davomida</a:t>
            </a:r>
            <a:r>
              <a:rPr lang="en-US" sz="4450" b="1" dirty="0">
                <a:solidFill>
                  <a:srgbClr val="233E32"/>
                </a:solidFill>
                <a:latin typeface="Arial Narrow" panose="020B0606020202030204" pitchFamily="34" charset="0"/>
                <a:ea typeface="Alice" pitchFamily="34" charset="-122"/>
              </a:rPr>
              <a:t> </a:t>
            </a:r>
            <a:r>
              <a:rPr lang="en-US" sz="4450" b="1" dirty="0" err="1">
                <a:solidFill>
                  <a:srgbClr val="233E32"/>
                </a:solidFill>
                <a:latin typeface="Arial Narrow" panose="020B0606020202030204" pitchFamily="34" charset="0"/>
                <a:ea typeface="Alice" pitchFamily="34" charset="-122"/>
              </a:rPr>
              <a:t>o‘quvchilarni</a:t>
            </a:r>
            <a:r>
              <a:rPr lang="en-US" sz="4450" b="1" dirty="0">
                <a:solidFill>
                  <a:srgbClr val="233E32"/>
                </a:solidFill>
                <a:latin typeface="Arial Narrow" panose="020B0606020202030204" pitchFamily="34" charset="0"/>
                <a:ea typeface="Alice" pitchFamily="34" charset="-122"/>
              </a:rPr>
              <a:t> </a:t>
            </a:r>
            <a:r>
              <a:rPr lang="en-US" sz="4450" b="1" dirty="0" err="1">
                <a:solidFill>
                  <a:srgbClr val="233E32"/>
                </a:solidFill>
                <a:latin typeface="Arial Narrow" panose="020B0606020202030204" pitchFamily="34" charset="0"/>
                <a:ea typeface="Alice" pitchFamily="34" charset="-122"/>
              </a:rPr>
              <a:t>faollashtirish</a:t>
            </a:r>
            <a:r>
              <a:rPr lang="en-US" sz="4450" b="1" dirty="0">
                <a:solidFill>
                  <a:srgbClr val="233E32"/>
                </a:solidFill>
                <a:latin typeface="Arial Narrow" panose="020B0606020202030204" pitchFamily="34" charset="0"/>
                <a:ea typeface="Alice" pitchFamily="34" charset="-122"/>
              </a:rPr>
              <a:t> </a:t>
            </a:r>
            <a:r>
              <a:rPr lang="en-US" sz="4450" b="1" dirty="0" err="1">
                <a:solidFill>
                  <a:srgbClr val="233E32"/>
                </a:solidFill>
                <a:latin typeface="Arial Narrow" panose="020B0606020202030204" pitchFamily="34" charset="0"/>
                <a:ea typeface="Alice" pitchFamily="34" charset="-122"/>
              </a:rPr>
              <a:t>usullari</a:t>
            </a:r>
            <a:endParaRPr lang="en-US" sz="4450" b="1" dirty="0">
              <a:solidFill>
                <a:srgbClr val="233E32"/>
              </a:solidFill>
              <a:latin typeface="Arial Narrow" panose="020B0606020202030204" pitchFamily="34" charset="0"/>
              <a:ea typeface="Alice" pitchFamily="34" charset="-122"/>
            </a:endParaRPr>
          </a:p>
        </p:txBody>
      </p:sp>
      <p:pic>
        <p:nvPicPr>
          <p:cNvPr id="4" name="Image 1" descr="preencoded.png"/>
          <p:cNvPicPr>
            <a:picLocks noChangeAspect="1"/>
          </p:cNvPicPr>
          <p:nvPr/>
        </p:nvPicPr>
        <p:blipFill>
          <a:blip r:embed="rId4"/>
          <a:stretch>
            <a:fillRect/>
          </a:stretch>
        </p:blipFill>
        <p:spPr>
          <a:xfrm>
            <a:off x="6123146" y="1910239"/>
            <a:ext cx="909638" cy="1455539"/>
          </a:xfrm>
          <a:prstGeom prst="rect">
            <a:avLst/>
          </a:prstGeom>
        </p:spPr>
      </p:pic>
      <p:sp>
        <p:nvSpPr>
          <p:cNvPr id="5" name="Text 1"/>
          <p:cNvSpPr/>
          <p:nvPr/>
        </p:nvSpPr>
        <p:spPr>
          <a:xfrm>
            <a:off x="7305675" y="2092166"/>
            <a:ext cx="2274332" cy="284202"/>
          </a:xfrm>
          <a:prstGeom prst="rect">
            <a:avLst/>
          </a:prstGeom>
          <a:noFill/>
          <a:ln/>
        </p:spPr>
        <p:txBody>
          <a:bodyPr wrap="none" lIns="0" tIns="0" rIns="0" bIns="0" rtlCol="0" anchor="t"/>
          <a:lstStyle/>
          <a:p>
            <a:pPr indent="0" algn="ctr">
              <a:lnSpc>
                <a:spcPts val="2750"/>
              </a:lnSpc>
              <a:buNone/>
            </a:pPr>
            <a:r>
              <a:rPr lang="en-US" sz="2800" dirty="0" err="1">
                <a:latin typeface="Arial Narrow" panose="020B0606020202030204" pitchFamily="34" charset="0"/>
                <a:cs typeface="Times New Roman" panose="02020603050405020304" pitchFamily="18" charset="0"/>
              </a:rPr>
              <a:t>Savol-javob</a:t>
            </a:r>
            <a:endParaRPr lang="en-US" sz="2800" dirty="0">
              <a:latin typeface="Arial Narrow" panose="020B0606020202030204" pitchFamily="34" charset="0"/>
              <a:cs typeface="Times New Roman" panose="02020603050405020304" pitchFamily="18" charset="0"/>
            </a:endParaRPr>
          </a:p>
        </p:txBody>
      </p:sp>
      <p:sp>
        <p:nvSpPr>
          <p:cNvPr id="6" name="Text 2"/>
          <p:cNvSpPr/>
          <p:nvPr/>
        </p:nvSpPr>
        <p:spPr>
          <a:xfrm>
            <a:off x="7305675" y="2485430"/>
            <a:ext cx="6687979" cy="581978"/>
          </a:xfrm>
          <a:prstGeom prst="rect">
            <a:avLst/>
          </a:prstGeom>
          <a:noFill/>
          <a:ln/>
        </p:spPr>
        <p:txBody>
          <a:bodyPr wrap="square" lIns="0" tIns="0" rIns="0" bIns="0" rtlCol="0" anchor="t"/>
          <a:lstStyle/>
          <a:p>
            <a:pPr marL="0" indent="0" algn="l">
              <a:lnSpc>
                <a:spcPts val="2250"/>
              </a:lnSpc>
              <a:buNone/>
            </a:pPr>
            <a:r>
              <a:rPr lang="en-US" sz="2000" dirty="0" err="1">
                <a:latin typeface="Arial Narrow" panose="020B0606020202030204" pitchFamily="34" charset="0"/>
                <a:cs typeface="Times New Roman" panose="02020603050405020304" pitchFamily="18" charset="0"/>
              </a:rPr>
              <a:t>O‘quvchilarning</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loyiha</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bilan</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bog'liq</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savollari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va</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fikrlari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tinglanadi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va</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muhokama</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qilinadi</a:t>
            </a:r>
            <a:r>
              <a:rPr lang="en-US" sz="2000" dirty="0">
                <a:latin typeface="Arial Narrow" panose="020B0606020202030204" pitchFamily="34" charset="0"/>
                <a:cs typeface="Times New Roman" panose="02020603050405020304" pitchFamily="18" charset="0"/>
              </a:rPr>
              <a:t>.</a:t>
            </a:r>
          </a:p>
        </p:txBody>
      </p:sp>
      <p:pic>
        <p:nvPicPr>
          <p:cNvPr id="7" name="Image 2" descr="preencoded.png"/>
          <p:cNvPicPr>
            <a:picLocks noChangeAspect="1"/>
          </p:cNvPicPr>
          <p:nvPr/>
        </p:nvPicPr>
        <p:blipFill>
          <a:blip r:embed="rId5"/>
          <a:stretch>
            <a:fillRect/>
          </a:stretch>
        </p:blipFill>
        <p:spPr>
          <a:xfrm>
            <a:off x="6123146" y="3365778"/>
            <a:ext cx="909638" cy="1455539"/>
          </a:xfrm>
          <a:prstGeom prst="rect">
            <a:avLst/>
          </a:prstGeom>
        </p:spPr>
      </p:pic>
      <p:sp>
        <p:nvSpPr>
          <p:cNvPr id="8" name="Text 3"/>
          <p:cNvSpPr/>
          <p:nvPr/>
        </p:nvSpPr>
        <p:spPr>
          <a:xfrm>
            <a:off x="7784068" y="3526367"/>
            <a:ext cx="2274332" cy="284202"/>
          </a:xfrm>
          <a:prstGeom prst="rect">
            <a:avLst/>
          </a:prstGeom>
          <a:noFill/>
          <a:ln/>
        </p:spPr>
        <p:txBody>
          <a:bodyPr wrap="none" lIns="0" tIns="0" rIns="0" bIns="0" rtlCol="0" anchor="t"/>
          <a:lstStyle/>
          <a:p>
            <a:pPr algn="ctr">
              <a:lnSpc>
                <a:spcPts val="2750"/>
              </a:lnSpc>
            </a:pPr>
            <a:r>
              <a:rPr lang="en-US" sz="2800" dirty="0" err="1">
                <a:latin typeface="Arial Narrow" panose="020B0606020202030204" pitchFamily="34" charset="0"/>
                <a:cs typeface="Times New Roman" panose="02020603050405020304" pitchFamily="18" charset="0"/>
              </a:rPr>
              <a:t>Muammoli</a:t>
            </a:r>
            <a:r>
              <a:rPr lang="en-US" sz="2800" dirty="0">
                <a:latin typeface="Arial Narrow" panose="020B0606020202030204" pitchFamily="34" charset="0"/>
                <a:cs typeface="Times New Roman" panose="02020603050405020304" pitchFamily="18" charset="0"/>
              </a:rPr>
              <a:t> </a:t>
            </a:r>
            <a:r>
              <a:rPr lang="en-US" sz="2800" dirty="0" err="1">
                <a:latin typeface="Arial Narrow" panose="020B0606020202030204" pitchFamily="34" charset="0"/>
                <a:cs typeface="Times New Roman" panose="02020603050405020304" pitchFamily="18" charset="0"/>
              </a:rPr>
              <a:t>vaziyatlar</a:t>
            </a:r>
            <a:endParaRPr lang="en-US" sz="2800" dirty="0">
              <a:latin typeface="Arial Narrow" panose="020B0606020202030204" pitchFamily="34" charset="0"/>
              <a:cs typeface="Times New Roman" panose="02020603050405020304" pitchFamily="18" charset="0"/>
            </a:endParaRPr>
          </a:p>
        </p:txBody>
      </p:sp>
      <p:sp>
        <p:nvSpPr>
          <p:cNvPr id="9" name="Text 4"/>
          <p:cNvSpPr/>
          <p:nvPr/>
        </p:nvSpPr>
        <p:spPr>
          <a:xfrm>
            <a:off x="7305675" y="3940969"/>
            <a:ext cx="6687979" cy="290989"/>
          </a:xfrm>
          <a:prstGeom prst="rect">
            <a:avLst/>
          </a:prstGeom>
          <a:noFill/>
          <a:ln/>
        </p:spPr>
        <p:txBody>
          <a:bodyPr wrap="none" lIns="0" tIns="0" rIns="0" bIns="0" rtlCol="0" anchor="t"/>
          <a:lstStyle/>
          <a:p>
            <a:pPr>
              <a:lnSpc>
                <a:spcPts val="2250"/>
              </a:lnSpc>
            </a:pPr>
            <a:r>
              <a:rPr lang="en-US" sz="2000" dirty="0" err="1">
                <a:latin typeface="Arial Narrow" panose="020B0606020202030204" pitchFamily="34" charset="0"/>
                <a:cs typeface="Times New Roman" panose="02020603050405020304" pitchFamily="18" charset="0"/>
              </a:rPr>
              <a:t>O‘quvchilarga</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loyiha</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bilan</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bog'liq</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muammolarni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hal</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qilish</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vazifalari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beriladi</a:t>
            </a:r>
            <a:r>
              <a:rPr lang="en-US" sz="2000" dirty="0">
                <a:latin typeface="Arial Narrow" panose="020B0606020202030204" pitchFamily="34" charset="0"/>
                <a:cs typeface="Times New Roman" panose="02020603050405020304" pitchFamily="18" charset="0"/>
              </a:rPr>
              <a:t>.</a:t>
            </a:r>
          </a:p>
        </p:txBody>
      </p:sp>
      <p:pic>
        <p:nvPicPr>
          <p:cNvPr id="10" name="Image 3" descr="preencoded.png"/>
          <p:cNvPicPr>
            <a:picLocks noChangeAspect="1"/>
          </p:cNvPicPr>
          <p:nvPr/>
        </p:nvPicPr>
        <p:blipFill>
          <a:blip r:embed="rId6"/>
          <a:stretch>
            <a:fillRect/>
          </a:stretch>
        </p:blipFill>
        <p:spPr>
          <a:xfrm>
            <a:off x="6123146" y="4821317"/>
            <a:ext cx="909638" cy="1455539"/>
          </a:xfrm>
          <a:prstGeom prst="rect">
            <a:avLst/>
          </a:prstGeom>
        </p:spPr>
      </p:pic>
      <p:sp>
        <p:nvSpPr>
          <p:cNvPr id="11" name="Text 5"/>
          <p:cNvSpPr/>
          <p:nvPr/>
        </p:nvSpPr>
        <p:spPr>
          <a:xfrm>
            <a:off x="7305675" y="5003244"/>
            <a:ext cx="2274332" cy="284202"/>
          </a:xfrm>
          <a:prstGeom prst="rect">
            <a:avLst/>
          </a:prstGeom>
          <a:noFill/>
          <a:ln/>
        </p:spPr>
        <p:txBody>
          <a:bodyPr wrap="none" lIns="0" tIns="0" rIns="0" bIns="0" rtlCol="0" anchor="t"/>
          <a:lstStyle/>
          <a:p>
            <a:pPr indent="0" algn="ctr">
              <a:lnSpc>
                <a:spcPts val="2750"/>
              </a:lnSpc>
              <a:buNone/>
            </a:pPr>
            <a:r>
              <a:rPr lang="en-US" sz="2800" dirty="0" err="1">
                <a:latin typeface="Arial Narrow" panose="020B0606020202030204" pitchFamily="34" charset="0"/>
                <a:cs typeface="Times New Roman" panose="02020603050405020304" pitchFamily="18" charset="0"/>
              </a:rPr>
              <a:t>Taqdimotlar</a:t>
            </a:r>
            <a:endParaRPr lang="en-US" sz="2800" dirty="0">
              <a:latin typeface="Arial Narrow" panose="020B0606020202030204" pitchFamily="34" charset="0"/>
              <a:cs typeface="Times New Roman" panose="02020603050405020304" pitchFamily="18" charset="0"/>
            </a:endParaRPr>
          </a:p>
        </p:txBody>
      </p:sp>
      <p:sp>
        <p:nvSpPr>
          <p:cNvPr id="12" name="Text 6"/>
          <p:cNvSpPr/>
          <p:nvPr/>
        </p:nvSpPr>
        <p:spPr>
          <a:xfrm>
            <a:off x="7305675" y="5396508"/>
            <a:ext cx="6687979" cy="581978"/>
          </a:xfrm>
          <a:prstGeom prst="rect">
            <a:avLst/>
          </a:prstGeom>
          <a:noFill/>
          <a:ln/>
        </p:spPr>
        <p:txBody>
          <a:bodyPr wrap="square" lIns="0" tIns="0" rIns="0" bIns="0" rtlCol="0" anchor="t"/>
          <a:lstStyle/>
          <a:p>
            <a:pPr indent="0">
              <a:lnSpc>
                <a:spcPts val="2250"/>
              </a:lnSpc>
              <a:buNone/>
            </a:pPr>
            <a:r>
              <a:rPr lang="en-US" sz="2000" dirty="0" err="1">
                <a:latin typeface="Arial Narrow" panose="020B0606020202030204" pitchFamily="34" charset="0"/>
                <a:cs typeface="Times New Roman" panose="02020603050405020304" pitchFamily="18" charset="0"/>
              </a:rPr>
              <a:t>O‘quvchilar</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o‘z</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loyihalari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ustida</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ishlash</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jarayonini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taqdim</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qilishadi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o‘zaro</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fikr</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almashadilar</a:t>
            </a:r>
            <a:r>
              <a:rPr lang="en-US" sz="2000" dirty="0">
                <a:latin typeface="Arial Narrow" panose="020B0606020202030204" pitchFamily="34" charset="0"/>
                <a:cs typeface="Times New Roman" panose="02020603050405020304" pitchFamily="18" charset="0"/>
              </a:rPr>
              <a:t>.</a:t>
            </a:r>
          </a:p>
        </p:txBody>
      </p:sp>
      <p:pic>
        <p:nvPicPr>
          <p:cNvPr id="13" name="Image 4" descr="preencoded.png"/>
          <p:cNvPicPr>
            <a:picLocks noChangeAspect="1"/>
          </p:cNvPicPr>
          <p:nvPr/>
        </p:nvPicPr>
        <p:blipFill>
          <a:blip r:embed="rId7"/>
          <a:stretch>
            <a:fillRect/>
          </a:stretch>
        </p:blipFill>
        <p:spPr>
          <a:xfrm>
            <a:off x="6123146" y="6276856"/>
            <a:ext cx="909638" cy="1455539"/>
          </a:xfrm>
          <a:prstGeom prst="rect">
            <a:avLst/>
          </a:prstGeom>
        </p:spPr>
      </p:pic>
      <p:sp>
        <p:nvSpPr>
          <p:cNvPr id="14" name="Text 7"/>
          <p:cNvSpPr/>
          <p:nvPr/>
        </p:nvSpPr>
        <p:spPr>
          <a:xfrm>
            <a:off x="7475008" y="6309895"/>
            <a:ext cx="2274332" cy="284202"/>
          </a:xfrm>
          <a:prstGeom prst="rect">
            <a:avLst/>
          </a:prstGeom>
          <a:noFill/>
          <a:ln/>
        </p:spPr>
        <p:txBody>
          <a:bodyPr wrap="none" lIns="0" tIns="0" rIns="0" bIns="0" rtlCol="0" anchor="t"/>
          <a:lstStyle/>
          <a:p>
            <a:pPr marL="0" indent="0" algn="l">
              <a:lnSpc>
                <a:spcPts val="2200"/>
              </a:lnSpc>
              <a:buNone/>
            </a:pPr>
            <a:r>
              <a:rPr lang="en-US" sz="2800" dirty="0" err="1">
                <a:latin typeface="Arial Narrow" panose="020B0606020202030204" pitchFamily="34" charset="0"/>
                <a:cs typeface="Times New Roman" panose="02020603050405020304" pitchFamily="18" charset="0"/>
              </a:rPr>
              <a:t>Tanqidiy</a:t>
            </a:r>
            <a:r>
              <a:rPr lang="en-US" sz="2800" dirty="0">
                <a:latin typeface="Arial Narrow" panose="020B0606020202030204" pitchFamily="34" charset="0"/>
                <a:cs typeface="Times New Roman" panose="02020603050405020304" pitchFamily="18" charset="0"/>
              </a:rPr>
              <a:t> </a:t>
            </a:r>
            <a:r>
              <a:rPr lang="en-US" sz="2800" dirty="0" err="1">
                <a:latin typeface="Arial Narrow" panose="020B0606020202030204" pitchFamily="34" charset="0"/>
                <a:cs typeface="Times New Roman" panose="02020603050405020304" pitchFamily="18" charset="0"/>
              </a:rPr>
              <a:t>baholash</a:t>
            </a:r>
            <a:endParaRPr lang="en-US" sz="2800" dirty="0">
              <a:latin typeface="Arial Narrow" panose="020B0606020202030204" pitchFamily="34" charset="0"/>
              <a:cs typeface="Times New Roman" panose="02020603050405020304" pitchFamily="18" charset="0"/>
            </a:endParaRPr>
          </a:p>
        </p:txBody>
      </p:sp>
      <p:sp>
        <p:nvSpPr>
          <p:cNvPr id="15" name="Text 8"/>
          <p:cNvSpPr/>
          <p:nvPr/>
        </p:nvSpPr>
        <p:spPr>
          <a:xfrm>
            <a:off x="7305675" y="6852047"/>
            <a:ext cx="6687979" cy="581978"/>
          </a:xfrm>
          <a:prstGeom prst="rect">
            <a:avLst/>
          </a:prstGeom>
          <a:noFill/>
          <a:ln/>
        </p:spPr>
        <p:txBody>
          <a:bodyPr wrap="square" lIns="0" tIns="0" rIns="0" bIns="0" rtlCol="0" anchor="t"/>
          <a:lstStyle/>
          <a:p>
            <a:pPr marL="0" indent="0" algn="l">
              <a:lnSpc>
                <a:spcPts val="2250"/>
              </a:lnSpc>
              <a:buNone/>
            </a:pPr>
            <a:r>
              <a:rPr lang="en-US" sz="2000" dirty="0" err="1">
                <a:latin typeface="Arial Narrow" panose="020B0606020202030204" pitchFamily="34" charset="0"/>
                <a:cs typeface="Times New Roman" panose="02020603050405020304" pitchFamily="18" charset="0"/>
              </a:rPr>
              <a:t>O‘quvchilar</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o‘zaro</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loyihalarini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baholashda</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tanqidiy</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fikrlash</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ko‘nikmalarini</a:t>
            </a:r>
            <a:r>
              <a:rPr lang="en-US" sz="2000" dirty="0">
                <a:latin typeface="Arial Narrow" panose="020B0606020202030204" pitchFamily="34" charset="0"/>
                <a:cs typeface="Times New Roman" panose="02020603050405020304" pitchFamily="18" charset="0"/>
              </a:rPr>
              <a:t> </a:t>
            </a:r>
            <a:r>
              <a:rPr lang="en-US" sz="2000" dirty="0" err="1">
                <a:latin typeface="Arial Narrow" panose="020B0606020202030204" pitchFamily="34" charset="0"/>
                <a:cs typeface="Times New Roman" panose="02020603050405020304" pitchFamily="18" charset="0"/>
              </a:rPr>
              <a:t>rivojlantiradilar</a:t>
            </a:r>
            <a:r>
              <a:rPr lang="en-US" sz="2000" dirty="0">
                <a:latin typeface="Arial Narrow" panose="020B0606020202030204" pitchFamily="34" charset="0"/>
                <a:cs typeface="Times New Roman" panose="02020603050405020304" pitchFamily="18" charset="0"/>
              </a:rPr>
              <a: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2181820" y="1110399"/>
            <a:ext cx="12338923" cy="626388"/>
          </a:xfrm>
          <a:prstGeom prst="rect">
            <a:avLst/>
          </a:prstGeom>
          <a:noFill/>
          <a:ln/>
        </p:spPr>
        <p:txBody>
          <a:bodyPr wrap="none" lIns="0" tIns="0" rIns="0" bIns="0" rtlCol="0" anchor="t"/>
          <a:lstStyle/>
          <a:p>
            <a:pPr marL="0" indent="0">
              <a:lnSpc>
                <a:spcPts val="4900"/>
              </a:lnSpc>
              <a:buNone/>
            </a:pPr>
            <a:r>
              <a:rPr lang="en-US" sz="4450" b="1" dirty="0">
                <a:solidFill>
                  <a:srgbClr val="233E32"/>
                </a:solidFill>
                <a:latin typeface="Arial Narrow" panose="020B0606020202030204" pitchFamily="34" charset="0"/>
                <a:ea typeface="Alice" pitchFamily="34" charset="-122"/>
              </a:rPr>
              <a:t>Loyiha natijalari va taqdimotnlarni </a:t>
            </a:r>
            <a:r>
              <a:rPr lang="en-US" sz="4450" b="1" dirty="0" err="1">
                <a:solidFill>
                  <a:srgbClr val="233E32"/>
                </a:solidFill>
                <a:latin typeface="Arial Narrow" panose="020B0606020202030204" pitchFamily="34" charset="0"/>
                <a:ea typeface="Alice" pitchFamily="34" charset="-122"/>
              </a:rPr>
              <a:t>baholash</a:t>
            </a:r>
            <a:r>
              <a:rPr lang="en-US" sz="4450" b="1" dirty="0">
                <a:solidFill>
                  <a:srgbClr val="233E32"/>
                </a:solidFill>
                <a:latin typeface="Arial Narrow" panose="020B0606020202030204" pitchFamily="34" charset="0"/>
                <a:ea typeface="Alice" pitchFamily="34" charset="-122"/>
              </a:rPr>
              <a:t> </a:t>
            </a:r>
            <a:r>
              <a:rPr lang="en-US" sz="4450" b="1" dirty="0" err="1">
                <a:solidFill>
                  <a:srgbClr val="233E32"/>
                </a:solidFill>
                <a:latin typeface="Arial Narrow" panose="020B0606020202030204" pitchFamily="34" charset="0"/>
                <a:ea typeface="Alice" pitchFamily="34" charset="-122"/>
              </a:rPr>
              <a:t>mezonlari</a:t>
            </a:r>
            <a:endParaRPr lang="en-US" sz="4450" b="1" dirty="0">
              <a:solidFill>
                <a:srgbClr val="233E32"/>
              </a:solidFill>
              <a:latin typeface="Arial Narrow" panose="020B0606020202030204" pitchFamily="34" charset="0"/>
              <a:ea typeface="Alice" pitchFamily="34" charset="-122"/>
            </a:endParaRPr>
          </a:p>
        </p:txBody>
      </p:sp>
      <p:pic>
        <p:nvPicPr>
          <p:cNvPr id="3" name="Image 0" descr="preencoded.png"/>
          <p:cNvPicPr>
            <a:picLocks noChangeAspect="1"/>
          </p:cNvPicPr>
          <p:nvPr/>
        </p:nvPicPr>
        <p:blipFill>
          <a:blip r:embed="rId3"/>
          <a:stretch>
            <a:fillRect/>
          </a:stretch>
        </p:blipFill>
        <p:spPr>
          <a:xfrm>
            <a:off x="3189923" y="1601867"/>
            <a:ext cx="1636752" cy="1475780"/>
          </a:xfrm>
          <a:prstGeom prst="rect">
            <a:avLst/>
          </a:prstGeom>
        </p:spPr>
      </p:pic>
      <p:sp>
        <p:nvSpPr>
          <p:cNvPr id="4" name="Text 1"/>
          <p:cNvSpPr/>
          <p:nvPr/>
        </p:nvSpPr>
        <p:spPr>
          <a:xfrm>
            <a:off x="3954661" y="2330410"/>
            <a:ext cx="107275" cy="401003"/>
          </a:xfrm>
          <a:prstGeom prst="rect">
            <a:avLst/>
          </a:prstGeom>
          <a:noFill/>
          <a:ln/>
        </p:spPr>
        <p:txBody>
          <a:bodyPr wrap="none" lIns="0" tIns="0" rIns="0" bIns="0" rtlCol="0" anchor="t"/>
          <a:lstStyle/>
          <a:p>
            <a:pPr marL="0" indent="0" algn="ctr">
              <a:lnSpc>
                <a:spcPts val="3150"/>
              </a:lnSpc>
              <a:buNone/>
            </a:pPr>
            <a:r>
              <a:rPr lang="en-US" sz="1950" dirty="0">
                <a:solidFill>
                  <a:srgbClr val="2C2821"/>
                </a:solidFill>
                <a:latin typeface="Alice" pitchFamily="34" charset="0"/>
                <a:ea typeface="Alice" pitchFamily="34" charset="-122"/>
                <a:cs typeface="Alice" pitchFamily="34" charset="-120"/>
              </a:rPr>
              <a:t>1</a:t>
            </a:r>
            <a:endParaRPr lang="en-US" sz="1950" dirty="0"/>
          </a:p>
        </p:txBody>
      </p:sp>
      <p:sp>
        <p:nvSpPr>
          <p:cNvPr id="5" name="Text 2"/>
          <p:cNvSpPr/>
          <p:nvPr/>
        </p:nvSpPr>
        <p:spPr>
          <a:xfrm>
            <a:off x="5027057" y="2183130"/>
            <a:ext cx="2397681" cy="313253"/>
          </a:xfrm>
          <a:prstGeom prst="rect">
            <a:avLst/>
          </a:prstGeom>
          <a:noFill/>
          <a:ln/>
        </p:spPr>
        <p:txBody>
          <a:bodyPr wrap="none" lIns="0" tIns="0" rIns="0" bIns="0" rtlCol="0" anchor="t"/>
          <a:lstStyle/>
          <a:p>
            <a:pPr algn="ctr">
              <a:lnSpc>
                <a:spcPts val="2750"/>
              </a:lnSpc>
            </a:pPr>
            <a:r>
              <a:rPr lang="en-US" sz="2800" dirty="0" err="1">
                <a:latin typeface="Arial Narrow" panose="020B0606020202030204" pitchFamily="34" charset="0"/>
                <a:cs typeface="Times New Roman" panose="02020603050405020304" pitchFamily="18" charset="0"/>
              </a:rPr>
              <a:t>Maqsadga</a:t>
            </a:r>
            <a:r>
              <a:rPr lang="en-US" sz="2800" dirty="0">
                <a:latin typeface="Arial Narrow" panose="020B0606020202030204" pitchFamily="34" charset="0"/>
                <a:cs typeface="Times New Roman" panose="02020603050405020304" pitchFamily="18" charset="0"/>
              </a:rPr>
              <a:t> </a:t>
            </a:r>
            <a:r>
              <a:rPr lang="en-US" sz="2800" dirty="0" err="1">
                <a:latin typeface="Arial Narrow" panose="020B0606020202030204" pitchFamily="34" charset="0"/>
                <a:cs typeface="Times New Roman" panose="02020603050405020304" pitchFamily="18" charset="0"/>
              </a:rPr>
              <a:t>muvofiqlik</a:t>
            </a:r>
            <a:endParaRPr lang="en-US" sz="2800" dirty="0">
              <a:latin typeface="Arial Narrow" panose="020B0606020202030204" pitchFamily="34" charset="0"/>
              <a:cs typeface="Times New Roman" panose="02020603050405020304" pitchFamily="18" charset="0"/>
            </a:endParaRPr>
          </a:p>
        </p:txBody>
      </p:sp>
      <p:sp>
        <p:nvSpPr>
          <p:cNvPr id="6" name="Shape 3"/>
          <p:cNvSpPr/>
          <p:nvPr/>
        </p:nvSpPr>
        <p:spPr>
          <a:xfrm>
            <a:off x="4876681" y="3093125"/>
            <a:ext cx="9002078" cy="11430"/>
          </a:xfrm>
          <a:prstGeom prst="roundRect">
            <a:avLst>
              <a:gd name="adj" fmla="val 263082"/>
            </a:avLst>
          </a:prstGeom>
          <a:solidFill>
            <a:srgbClr val="D6D3CC"/>
          </a:solidFill>
          <a:ln/>
        </p:spPr>
      </p:sp>
      <p:pic>
        <p:nvPicPr>
          <p:cNvPr id="7" name="Image 1" descr="preencoded.png"/>
          <p:cNvPicPr>
            <a:picLocks noChangeAspect="1"/>
          </p:cNvPicPr>
          <p:nvPr/>
        </p:nvPicPr>
        <p:blipFill>
          <a:blip r:embed="rId4"/>
          <a:stretch>
            <a:fillRect/>
          </a:stretch>
        </p:blipFill>
        <p:spPr>
          <a:xfrm>
            <a:off x="2371487" y="3127653"/>
            <a:ext cx="3273623" cy="1475780"/>
          </a:xfrm>
          <a:prstGeom prst="rect">
            <a:avLst/>
          </a:prstGeom>
        </p:spPr>
      </p:pic>
      <p:sp>
        <p:nvSpPr>
          <p:cNvPr id="8" name="Text 4"/>
          <p:cNvSpPr/>
          <p:nvPr/>
        </p:nvSpPr>
        <p:spPr>
          <a:xfrm>
            <a:off x="3946684" y="3664982"/>
            <a:ext cx="123111" cy="401003"/>
          </a:xfrm>
          <a:prstGeom prst="rect">
            <a:avLst/>
          </a:prstGeom>
          <a:noFill/>
          <a:ln/>
        </p:spPr>
        <p:txBody>
          <a:bodyPr wrap="none" lIns="0" tIns="0" rIns="0" bIns="0" rtlCol="0" anchor="t"/>
          <a:lstStyle/>
          <a:p>
            <a:pPr marL="0" indent="0" algn="ctr">
              <a:lnSpc>
                <a:spcPts val="3150"/>
              </a:lnSpc>
              <a:buNone/>
            </a:pPr>
            <a:r>
              <a:rPr lang="en-US" sz="1950" dirty="0">
                <a:solidFill>
                  <a:srgbClr val="2C2821"/>
                </a:solidFill>
                <a:latin typeface="Alice" pitchFamily="34" charset="0"/>
                <a:ea typeface="Alice" pitchFamily="34" charset="-122"/>
                <a:cs typeface="Alice" pitchFamily="34" charset="-120"/>
              </a:rPr>
              <a:t>2</a:t>
            </a:r>
            <a:endParaRPr lang="en-US" sz="1950" dirty="0"/>
          </a:p>
        </p:txBody>
      </p:sp>
      <p:sp>
        <p:nvSpPr>
          <p:cNvPr id="9" name="Text 5"/>
          <p:cNvSpPr/>
          <p:nvPr/>
        </p:nvSpPr>
        <p:spPr>
          <a:xfrm>
            <a:off x="5845493" y="3488412"/>
            <a:ext cx="2505789" cy="313253"/>
          </a:xfrm>
          <a:prstGeom prst="rect">
            <a:avLst/>
          </a:prstGeom>
          <a:noFill/>
          <a:ln/>
        </p:spPr>
        <p:txBody>
          <a:bodyPr wrap="none" lIns="0" tIns="0" rIns="0" bIns="0" rtlCol="0" anchor="t"/>
          <a:lstStyle/>
          <a:p>
            <a:pPr indent="0" algn="ctr">
              <a:lnSpc>
                <a:spcPts val="2750"/>
              </a:lnSpc>
              <a:buNone/>
            </a:pPr>
            <a:r>
              <a:rPr lang="en-US" sz="2800" dirty="0" err="1">
                <a:latin typeface="Arial Narrow" panose="020B0606020202030204" pitchFamily="34" charset="0"/>
                <a:cs typeface="Times New Roman" panose="02020603050405020304" pitchFamily="18" charset="0"/>
              </a:rPr>
              <a:t>Ijodiylik</a:t>
            </a:r>
            <a:endParaRPr lang="en-US" sz="2800" dirty="0">
              <a:latin typeface="Arial Narrow" panose="020B0606020202030204" pitchFamily="34" charset="0"/>
              <a:cs typeface="Times New Roman" panose="02020603050405020304" pitchFamily="18" charset="0"/>
            </a:endParaRPr>
          </a:p>
        </p:txBody>
      </p:sp>
      <p:sp>
        <p:nvSpPr>
          <p:cNvPr id="10" name="Text 6"/>
          <p:cNvSpPr/>
          <p:nvPr/>
        </p:nvSpPr>
        <p:spPr>
          <a:xfrm>
            <a:off x="5845493" y="3921919"/>
            <a:ext cx="5349835" cy="320754"/>
          </a:xfrm>
          <a:prstGeom prst="rect">
            <a:avLst/>
          </a:prstGeom>
          <a:noFill/>
          <a:ln/>
        </p:spPr>
        <p:txBody>
          <a:bodyPr wrap="none" lIns="0" tIns="0" rIns="0" bIns="0" rtlCol="0" anchor="t"/>
          <a:lstStyle/>
          <a:p>
            <a:pPr indent="0">
              <a:lnSpc>
                <a:spcPts val="2500"/>
              </a:lnSpc>
              <a:buNone/>
            </a:pPr>
            <a:r>
              <a:rPr lang="en-US" sz="2000" dirty="0">
                <a:solidFill>
                  <a:srgbClr val="2C2821"/>
                </a:solidFill>
                <a:latin typeface="Arial Narrow" panose="020B0606020202030204" pitchFamily="34" charset="0"/>
                <a:ea typeface="Lora" pitchFamily="34" charset="-122"/>
              </a:rPr>
              <a:t>Loyihaning </a:t>
            </a:r>
            <a:r>
              <a:rPr lang="en-US" sz="2000" dirty="0" err="1">
                <a:solidFill>
                  <a:srgbClr val="2C2821"/>
                </a:solidFill>
                <a:latin typeface="Arial Narrow" panose="020B0606020202030204" pitchFamily="34" charset="0"/>
                <a:ea typeface="Lora" pitchFamily="34" charset="-122"/>
              </a:rPr>
              <a:t>yangilik</a:t>
            </a:r>
            <a:r>
              <a:rPr lang="en-US" sz="2000" dirty="0">
                <a:solidFill>
                  <a:srgbClr val="2C2821"/>
                </a:solidFill>
                <a:latin typeface="Arial Narrow" panose="020B0606020202030204" pitchFamily="34" charset="0"/>
                <a:ea typeface="Lora" pitchFamily="34" charset="-122"/>
              </a:rPr>
              <a:t> </a:t>
            </a:r>
            <a:r>
              <a:rPr lang="en-US" sz="2000" dirty="0" err="1">
                <a:solidFill>
                  <a:srgbClr val="2C2821"/>
                </a:solidFill>
                <a:latin typeface="Arial Narrow" panose="020B0606020202030204" pitchFamily="34" charset="0"/>
                <a:ea typeface="Lora" pitchFamily="34" charset="-122"/>
              </a:rPr>
              <a:t>va</a:t>
            </a:r>
            <a:r>
              <a:rPr lang="en-US" sz="2000" dirty="0">
                <a:solidFill>
                  <a:srgbClr val="2C2821"/>
                </a:solidFill>
                <a:latin typeface="Arial Narrow" panose="020B0606020202030204" pitchFamily="34" charset="0"/>
                <a:ea typeface="Lora" pitchFamily="34" charset="-122"/>
              </a:rPr>
              <a:t> </a:t>
            </a:r>
            <a:r>
              <a:rPr lang="en-US" sz="2000" dirty="0" err="1">
                <a:solidFill>
                  <a:srgbClr val="2C2821"/>
                </a:solidFill>
                <a:latin typeface="Arial Narrow" panose="020B0606020202030204" pitchFamily="34" charset="0"/>
                <a:ea typeface="Lora" pitchFamily="34" charset="-122"/>
              </a:rPr>
              <a:t>o‘ziga</a:t>
            </a:r>
            <a:r>
              <a:rPr lang="en-US" sz="2000" dirty="0">
                <a:solidFill>
                  <a:srgbClr val="2C2821"/>
                </a:solidFill>
                <a:latin typeface="Arial Narrow" panose="020B0606020202030204" pitchFamily="34" charset="0"/>
                <a:ea typeface="Lora" pitchFamily="34" charset="-122"/>
              </a:rPr>
              <a:t> xos xususiyatlari </a:t>
            </a:r>
            <a:r>
              <a:rPr lang="en-US" sz="2000" dirty="0" err="1">
                <a:solidFill>
                  <a:srgbClr val="2C2821"/>
                </a:solidFill>
                <a:latin typeface="Arial Narrow" panose="020B0606020202030204" pitchFamily="34" charset="0"/>
                <a:ea typeface="Lora" pitchFamily="34" charset="-122"/>
              </a:rPr>
              <a:t>baholanadi</a:t>
            </a:r>
            <a:r>
              <a:rPr lang="en-US" sz="2000" dirty="0">
                <a:solidFill>
                  <a:srgbClr val="2C2821"/>
                </a:solidFill>
                <a:latin typeface="Arial Narrow" panose="020B0606020202030204" pitchFamily="34" charset="0"/>
                <a:ea typeface="Lora" pitchFamily="34" charset="-122"/>
              </a:rPr>
              <a:t>.</a:t>
            </a:r>
          </a:p>
        </p:txBody>
      </p:sp>
      <p:sp>
        <p:nvSpPr>
          <p:cNvPr id="11" name="Shape 7"/>
          <p:cNvSpPr/>
          <p:nvPr/>
        </p:nvSpPr>
        <p:spPr>
          <a:xfrm>
            <a:off x="5695117" y="4618911"/>
            <a:ext cx="8183642" cy="11430"/>
          </a:xfrm>
          <a:prstGeom prst="roundRect">
            <a:avLst>
              <a:gd name="adj" fmla="val 263082"/>
            </a:avLst>
          </a:prstGeom>
          <a:solidFill>
            <a:srgbClr val="D6D3CC"/>
          </a:solidFill>
          <a:ln/>
        </p:spPr>
      </p:sp>
      <p:pic>
        <p:nvPicPr>
          <p:cNvPr id="12" name="Image 2" descr="preencoded.png"/>
          <p:cNvPicPr>
            <a:picLocks noChangeAspect="1"/>
          </p:cNvPicPr>
          <p:nvPr/>
        </p:nvPicPr>
        <p:blipFill>
          <a:blip r:embed="rId5"/>
          <a:stretch>
            <a:fillRect/>
          </a:stretch>
        </p:blipFill>
        <p:spPr>
          <a:xfrm>
            <a:off x="1553051" y="4653439"/>
            <a:ext cx="4910495" cy="1475780"/>
          </a:xfrm>
          <a:prstGeom prst="rect">
            <a:avLst/>
          </a:prstGeom>
        </p:spPr>
      </p:pic>
      <p:sp>
        <p:nvSpPr>
          <p:cNvPr id="13" name="Text 8"/>
          <p:cNvSpPr/>
          <p:nvPr/>
        </p:nvSpPr>
        <p:spPr>
          <a:xfrm>
            <a:off x="3947160" y="5190768"/>
            <a:ext cx="122039" cy="401003"/>
          </a:xfrm>
          <a:prstGeom prst="rect">
            <a:avLst/>
          </a:prstGeom>
          <a:noFill/>
          <a:ln/>
        </p:spPr>
        <p:txBody>
          <a:bodyPr wrap="none" lIns="0" tIns="0" rIns="0" bIns="0" rtlCol="0" anchor="t"/>
          <a:lstStyle/>
          <a:p>
            <a:pPr marL="0" indent="0" algn="ctr">
              <a:lnSpc>
                <a:spcPts val="3150"/>
              </a:lnSpc>
              <a:buNone/>
            </a:pPr>
            <a:r>
              <a:rPr lang="en-US" sz="1950" dirty="0">
                <a:solidFill>
                  <a:srgbClr val="2C2821"/>
                </a:solidFill>
                <a:latin typeface="Alice" pitchFamily="34" charset="0"/>
                <a:ea typeface="Alice" pitchFamily="34" charset="-122"/>
                <a:cs typeface="Alice" pitchFamily="34" charset="-120"/>
              </a:rPr>
              <a:t>3</a:t>
            </a:r>
            <a:endParaRPr lang="en-US" sz="1950" dirty="0"/>
          </a:p>
        </p:txBody>
      </p:sp>
      <p:sp>
        <p:nvSpPr>
          <p:cNvPr id="14" name="Text 9"/>
          <p:cNvSpPr/>
          <p:nvPr/>
        </p:nvSpPr>
        <p:spPr>
          <a:xfrm>
            <a:off x="6539613" y="4775089"/>
            <a:ext cx="2505789" cy="313253"/>
          </a:xfrm>
          <a:prstGeom prst="rect">
            <a:avLst/>
          </a:prstGeom>
          <a:noFill/>
          <a:ln/>
        </p:spPr>
        <p:txBody>
          <a:bodyPr wrap="none" lIns="0" tIns="0" rIns="0" bIns="0" rtlCol="0" anchor="t"/>
          <a:lstStyle/>
          <a:p>
            <a:pPr algn="ctr">
              <a:lnSpc>
                <a:spcPts val="2750"/>
              </a:lnSpc>
            </a:pPr>
            <a:r>
              <a:rPr lang="en-US" sz="2800" dirty="0" err="1">
                <a:latin typeface="Arial Narrow" panose="020B0606020202030204" pitchFamily="34" charset="0"/>
                <a:cs typeface="Times New Roman" panose="02020603050405020304" pitchFamily="18" charset="0"/>
              </a:rPr>
              <a:t>Bilim</a:t>
            </a:r>
            <a:r>
              <a:rPr lang="en-US" sz="2800" dirty="0">
                <a:latin typeface="Arial Narrow" panose="020B0606020202030204" pitchFamily="34" charset="0"/>
                <a:cs typeface="Times New Roman" panose="02020603050405020304" pitchFamily="18" charset="0"/>
              </a:rPr>
              <a:t> </a:t>
            </a:r>
            <a:r>
              <a:rPr lang="en-US" sz="2800" dirty="0" err="1">
                <a:latin typeface="Arial Narrow" panose="020B0606020202030204" pitchFamily="34" charset="0"/>
                <a:cs typeface="Times New Roman" panose="02020603050405020304" pitchFamily="18" charset="0"/>
              </a:rPr>
              <a:t>va</a:t>
            </a:r>
            <a:r>
              <a:rPr lang="en-US" sz="2800" dirty="0">
                <a:latin typeface="Arial Narrow" panose="020B0606020202030204" pitchFamily="34" charset="0"/>
                <a:cs typeface="Times New Roman" panose="02020603050405020304" pitchFamily="18" charset="0"/>
              </a:rPr>
              <a:t> </a:t>
            </a:r>
            <a:r>
              <a:rPr lang="en-US" sz="2800" dirty="0" err="1">
                <a:latin typeface="Arial Narrow" panose="020B0606020202030204" pitchFamily="34" charset="0"/>
                <a:cs typeface="Times New Roman" panose="02020603050405020304" pitchFamily="18" charset="0"/>
              </a:rPr>
              <a:t>ko‘nikmalar</a:t>
            </a:r>
            <a:endParaRPr lang="en-US" sz="2800" dirty="0">
              <a:latin typeface="Arial Narrow" panose="020B0606020202030204" pitchFamily="34" charset="0"/>
              <a:cs typeface="Times New Roman" panose="02020603050405020304" pitchFamily="18" charset="0"/>
            </a:endParaRPr>
          </a:p>
        </p:txBody>
      </p:sp>
      <p:sp>
        <p:nvSpPr>
          <p:cNvPr id="15" name="Text 10"/>
          <p:cNvSpPr/>
          <p:nvPr/>
        </p:nvSpPr>
        <p:spPr>
          <a:xfrm>
            <a:off x="6663928" y="5287328"/>
            <a:ext cx="7064454" cy="641509"/>
          </a:xfrm>
          <a:prstGeom prst="rect">
            <a:avLst/>
          </a:prstGeom>
          <a:noFill/>
          <a:ln/>
        </p:spPr>
        <p:txBody>
          <a:bodyPr wrap="square" lIns="0" tIns="0" rIns="0" bIns="0" rtlCol="0" anchor="t"/>
          <a:lstStyle/>
          <a:p>
            <a:pPr>
              <a:lnSpc>
                <a:spcPts val="2500"/>
              </a:lnSpc>
            </a:pPr>
            <a:r>
              <a:rPr lang="en-US" sz="2000" dirty="0" err="1">
                <a:solidFill>
                  <a:srgbClr val="2C2821"/>
                </a:solidFill>
                <a:latin typeface="Arial Narrow" panose="020B0606020202030204" pitchFamily="34" charset="0"/>
                <a:ea typeface="Lora" pitchFamily="34" charset="-122"/>
              </a:rPr>
              <a:t>Loyiha</a:t>
            </a:r>
            <a:r>
              <a:rPr lang="en-US" sz="2000" dirty="0">
                <a:solidFill>
                  <a:srgbClr val="2C2821"/>
                </a:solidFill>
                <a:latin typeface="Arial Narrow" panose="020B0606020202030204" pitchFamily="34" charset="0"/>
                <a:ea typeface="Lora" pitchFamily="34" charset="-122"/>
              </a:rPr>
              <a:t> </a:t>
            </a:r>
            <a:r>
              <a:rPr lang="en-US" sz="2000" dirty="0" err="1">
                <a:solidFill>
                  <a:srgbClr val="2C2821"/>
                </a:solidFill>
                <a:latin typeface="Arial Narrow" panose="020B0606020202030204" pitchFamily="34" charset="0"/>
                <a:ea typeface="Lora" pitchFamily="34" charset="-122"/>
              </a:rPr>
              <a:t>davomida</a:t>
            </a:r>
            <a:r>
              <a:rPr lang="en-US" sz="2000" dirty="0">
                <a:solidFill>
                  <a:srgbClr val="2C2821"/>
                </a:solidFill>
                <a:latin typeface="Arial Narrow" panose="020B0606020202030204" pitchFamily="34" charset="0"/>
                <a:ea typeface="Lora" pitchFamily="34" charset="-122"/>
              </a:rPr>
              <a:t> </a:t>
            </a:r>
            <a:r>
              <a:rPr lang="en-US" sz="2000" dirty="0" err="1">
                <a:solidFill>
                  <a:srgbClr val="2C2821"/>
                </a:solidFill>
                <a:latin typeface="Arial Narrow" panose="020B0606020202030204" pitchFamily="34" charset="0"/>
                <a:ea typeface="Lora" pitchFamily="34" charset="-122"/>
              </a:rPr>
              <a:t>o‘quvchilar</a:t>
            </a:r>
            <a:r>
              <a:rPr lang="en-US" sz="2000" dirty="0">
                <a:solidFill>
                  <a:srgbClr val="2C2821"/>
                </a:solidFill>
                <a:latin typeface="Arial Narrow" panose="020B0606020202030204" pitchFamily="34" charset="0"/>
                <a:ea typeface="Lora" pitchFamily="34" charset="-122"/>
              </a:rPr>
              <a:t> qanday </a:t>
            </a:r>
            <a:r>
              <a:rPr lang="en-US" sz="2000" dirty="0" err="1">
                <a:solidFill>
                  <a:srgbClr val="2C2821"/>
                </a:solidFill>
                <a:latin typeface="Arial Narrow" panose="020B0606020202030204" pitchFamily="34" charset="0"/>
                <a:ea typeface="Lora" pitchFamily="34" charset="-122"/>
              </a:rPr>
              <a:t>bilimlar</a:t>
            </a:r>
            <a:r>
              <a:rPr lang="en-US" sz="2000" dirty="0">
                <a:solidFill>
                  <a:srgbClr val="2C2821"/>
                </a:solidFill>
                <a:latin typeface="Arial Narrow" panose="020B0606020202030204" pitchFamily="34" charset="0"/>
                <a:ea typeface="Lora" pitchFamily="34" charset="-122"/>
              </a:rPr>
              <a:t> </a:t>
            </a:r>
            <a:r>
              <a:rPr lang="en-US" sz="2000" dirty="0" err="1">
                <a:solidFill>
                  <a:srgbClr val="2C2821"/>
                </a:solidFill>
                <a:latin typeface="Arial Narrow" panose="020B0606020202030204" pitchFamily="34" charset="0"/>
                <a:ea typeface="Lora" pitchFamily="34" charset="-122"/>
              </a:rPr>
              <a:t>va</a:t>
            </a:r>
            <a:r>
              <a:rPr lang="en-US" sz="2000" dirty="0">
                <a:solidFill>
                  <a:srgbClr val="2C2821"/>
                </a:solidFill>
                <a:latin typeface="Arial Narrow" panose="020B0606020202030204" pitchFamily="34" charset="0"/>
                <a:ea typeface="Lora" pitchFamily="34" charset="-122"/>
              </a:rPr>
              <a:t> </a:t>
            </a:r>
            <a:r>
              <a:rPr lang="en-US" sz="2000" dirty="0" err="1">
                <a:solidFill>
                  <a:srgbClr val="2C2821"/>
                </a:solidFill>
                <a:latin typeface="Arial Narrow" panose="020B0606020202030204" pitchFamily="34" charset="0"/>
                <a:ea typeface="Lora" pitchFamily="34" charset="-122"/>
              </a:rPr>
              <a:t>ko‘nikmalarni</a:t>
            </a:r>
            <a:r>
              <a:rPr lang="en-US" sz="2000" dirty="0">
                <a:solidFill>
                  <a:srgbClr val="2C2821"/>
                </a:solidFill>
                <a:latin typeface="Arial Narrow" panose="020B0606020202030204" pitchFamily="34" charset="0"/>
                <a:ea typeface="Lora" pitchFamily="34" charset="-122"/>
              </a:rPr>
              <a:t> </a:t>
            </a:r>
            <a:r>
              <a:rPr lang="en-US" sz="2000" dirty="0" err="1">
                <a:solidFill>
                  <a:srgbClr val="2C2821"/>
                </a:solidFill>
                <a:latin typeface="Arial Narrow" panose="020B0606020202030204" pitchFamily="34" charset="0"/>
                <a:ea typeface="Lora" pitchFamily="34" charset="-122"/>
              </a:rPr>
              <a:t>o‘zlashtirganligi</a:t>
            </a:r>
            <a:r>
              <a:rPr lang="en-US" sz="2000" dirty="0">
                <a:solidFill>
                  <a:srgbClr val="2C2821"/>
                </a:solidFill>
                <a:latin typeface="Arial Narrow" panose="020B0606020202030204" pitchFamily="34" charset="0"/>
                <a:ea typeface="Lora" pitchFamily="34" charset="-122"/>
              </a:rPr>
              <a:t> </a:t>
            </a:r>
            <a:r>
              <a:rPr lang="en-US" sz="2000" dirty="0" err="1">
                <a:solidFill>
                  <a:srgbClr val="2C2821"/>
                </a:solidFill>
                <a:latin typeface="Arial Narrow" panose="020B0606020202030204" pitchFamily="34" charset="0"/>
                <a:ea typeface="Lora" pitchFamily="34" charset="-122"/>
              </a:rPr>
              <a:t>baholanadi</a:t>
            </a:r>
            <a:r>
              <a:rPr lang="en-US" sz="2000" dirty="0">
                <a:solidFill>
                  <a:srgbClr val="2C2821"/>
                </a:solidFill>
                <a:latin typeface="Arial Narrow" panose="020B0606020202030204" pitchFamily="34" charset="0"/>
                <a:ea typeface="Lora" pitchFamily="34" charset="-122"/>
              </a:rPr>
              <a:t>.</a:t>
            </a:r>
          </a:p>
        </p:txBody>
      </p:sp>
      <p:sp>
        <p:nvSpPr>
          <p:cNvPr id="16" name="Shape 11"/>
          <p:cNvSpPr/>
          <p:nvPr/>
        </p:nvSpPr>
        <p:spPr>
          <a:xfrm>
            <a:off x="6513552" y="6144697"/>
            <a:ext cx="7365206" cy="11430"/>
          </a:xfrm>
          <a:prstGeom prst="roundRect">
            <a:avLst>
              <a:gd name="adj" fmla="val 263082"/>
            </a:avLst>
          </a:prstGeom>
          <a:solidFill>
            <a:srgbClr val="D6D3CC"/>
          </a:solidFill>
          <a:ln/>
        </p:spPr>
      </p:sp>
      <p:pic>
        <p:nvPicPr>
          <p:cNvPr id="17" name="Image 3" descr="preencoded.png"/>
          <p:cNvPicPr>
            <a:picLocks noChangeAspect="1"/>
          </p:cNvPicPr>
          <p:nvPr/>
        </p:nvPicPr>
        <p:blipFill>
          <a:blip r:embed="rId6"/>
          <a:stretch>
            <a:fillRect/>
          </a:stretch>
        </p:blipFill>
        <p:spPr>
          <a:xfrm>
            <a:off x="734616" y="6179225"/>
            <a:ext cx="6547366" cy="1475780"/>
          </a:xfrm>
          <a:prstGeom prst="rect">
            <a:avLst/>
          </a:prstGeom>
        </p:spPr>
      </p:pic>
      <p:sp>
        <p:nvSpPr>
          <p:cNvPr id="18" name="Text 12"/>
          <p:cNvSpPr/>
          <p:nvPr/>
        </p:nvSpPr>
        <p:spPr>
          <a:xfrm>
            <a:off x="3946088" y="6716554"/>
            <a:ext cx="124301" cy="401003"/>
          </a:xfrm>
          <a:prstGeom prst="rect">
            <a:avLst/>
          </a:prstGeom>
          <a:noFill/>
          <a:ln/>
        </p:spPr>
        <p:txBody>
          <a:bodyPr wrap="none" lIns="0" tIns="0" rIns="0" bIns="0" rtlCol="0" anchor="t"/>
          <a:lstStyle/>
          <a:p>
            <a:pPr marL="0" indent="0" algn="ctr">
              <a:lnSpc>
                <a:spcPts val="3150"/>
              </a:lnSpc>
              <a:buNone/>
            </a:pPr>
            <a:r>
              <a:rPr lang="en-US" sz="1950" dirty="0">
                <a:solidFill>
                  <a:srgbClr val="2C2821"/>
                </a:solidFill>
                <a:latin typeface="Alice" pitchFamily="34" charset="0"/>
                <a:ea typeface="Alice" pitchFamily="34" charset="-122"/>
                <a:cs typeface="Alice" pitchFamily="34" charset="-120"/>
              </a:rPr>
              <a:t>4</a:t>
            </a:r>
            <a:endParaRPr lang="en-US" sz="1950" dirty="0"/>
          </a:p>
        </p:txBody>
      </p:sp>
      <p:sp>
        <p:nvSpPr>
          <p:cNvPr id="19" name="Text 13"/>
          <p:cNvSpPr/>
          <p:nvPr/>
        </p:nvSpPr>
        <p:spPr>
          <a:xfrm>
            <a:off x="7482364" y="6379607"/>
            <a:ext cx="2505789" cy="313253"/>
          </a:xfrm>
          <a:prstGeom prst="rect">
            <a:avLst/>
          </a:prstGeom>
          <a:noFill/>
          <a:ln/>
        </p:spPr>
        <p:txBody>
          <a:bodyPr wrap="none" lIns="0" tIns="0" rIns="0" bIns="0" rtlCol="0" anchor="t"/>
          <a:lstStyle/>
          <a:p>
            <a:pPr indent="0" algn="ctr">
              <a:lnSpc>
                <a:spcPts val="2750"/>
              </a:lnSpc>
              <a:buNone/>
            </a:pPr>
            <a:r>
              <a:rPr lang="en-US" sz="2800" dirty="0" err="1">
                <a:latin typeface="Arial Narrow" panose="020B0606020202030204" pitchFamily="34" charset="0"/>
                <a:cs typeface="Times New Roman" panose="02020603050405020304" pitchFamily="18" charset="0"/>
              </a:rPr>
              <a:t>Taqdimot</a:t>
            </a:r>
            <a:endParaRPr lang="en-US" sz="2800" dirty="0">
              <a:latin typeface="Arial Narrow" panose="020B0606020202030204" pitchFamily="34" charset="0"/>
              <a:cs typeface="Times New Roman" panose="02020603050405020304" pitchFamily="18" charset="0"/>
            </a:endParaRPr>
          </a:p>
        </p:txBody>
      </p:sp>
      <p:sp>
        <p:nvSpPr>
          <p:cNvPr id="20" name="Text 14"/>
          <p:cNvSpPr/>
          <p:nvPr/>
        </p:nvSpPr>
        <p:spPr>
          <a:xfrm>
            <a:off x="7482364" y="6813113"/>
            <a:ext cx="6246019" cy="641509"/>
          </a:xfrm>
          <a:prstGeom prst="rect">
            <a:avLst/>
          </a:prstGeom>
          <a:noFill/>
          <a:ln/>
        </p:spPr>
        <p:txBody>
          <a:bodyPr wrap="square" lIns="0" tIns="0" rIns="0" bIns="0" rtlCol="0" anchor="t"/>
          <a:lstStyle/>
          <a:p>
            <a:pPr marL="0" indent="0" algn="l">
              <a:lnSpc>
                <a:spcPts val="2500"/>
              </a:lnSpc>
              <a:buNone/>
            </a:pPr>
            <a:r>
              <a:rPr lang="en-US" sz="2000" dirty="0">
                <a:solidFill>
                  <a:srgbClr val="2C2821"/>
                </a:solidFill>
                <a:latin typeface="Arial Narrow" panose="020B0606020202030204" pitchFamily="34" charset="0"/>
                <a:ea typeface="Lora" pitchFamily="34" charset="-122"/>
                <a:cs typeface="Lora" pitchFamily="34" charset="-120"/>
              </a:rPr>
              <a:t>Loyiha taqdimotining tushunarliligi, qiziqarliligi va samaradorligi baholanadi.</a:t>
            </a:r>
            <a:endParaRPr lang="en-US" sz="2000" dirty="0">
              <a:latin typeface="Arial Narrow" panose="020B0606020202030204" pitchFamily="34" charset="0"/>
            </a:endParaRPr>
          </a:p>
        </p:txBody>
      </p:sp>
      <p:pic>
        <p:nvPicPr>
          <p:cNvPr id="21" name="Graphic 2">
            <a:extLst>
              <a:ext uri="{FF2B5EF4-FFF2-40B4-BE49-F238E27FC236}">
                <a16:creationId xmlns:a16="http://schemas.microsoft.com/office/drawing/2014/main" id="{806C2FFF-3F5D-4BFF-A83A-5762CF30270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0" y="-22536"/>
            <a:ext cx="14630400" cy="1103087"/>
          </a:xfrm>
          <a:prstGeom prst="rect">
            <a:avLst/>
          </a:prstGeom>
        </p:spPr>
      </p:pic>
      <p:pic>
        <p:nvPicPr>
          <p:cNvPr id="22" name="Рисунок 21">
            <a:extLst>
              <a:ext uri="{FF2B5EF4-FFF2-40B4-BE49-F238E27FC236}">
                <a16:creationId xmlns:a16="http://schemas.microsoft.com/office/drawing/2014/main" id="{3FEFC18D-E4F0-4658-B145-01ECBF3AF59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23" name="Рисунок 22">
            <a:extLst>
              <a:ext uri="{FF2B5EF4-FFF2-40B4-BE49-F238E27FC236}">
                <a16:creationId xmlns:a16="http://schemas.microsoft.com/office/drawing/2014/main" id="{0FF21AF9-1457-4DC0-9614-9B200C29693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1995607"/>
            <a:ext cx="9467969" cy="708779"/>
          </a:xfrm>
          <a:prstGeom prst="rect">
            <a:avLst/>
          </a:prstGeom>
          <a:noFill/>
          <a:ln/>
        </p:spPr>
        <p:txBody>
          <a:bodyPr wrap="none" lIns="0" tIns="0" rIns="0" bIns="0" rtlCol="0" anchor="t"/>
          <a:lstStyle/>
          <a:p>
            <a:pPr>
              <a:lnSpc>
                <a:spcPts val="5550"/>
              </a:lnSpc>
            </a:pPr>
            <a:r>
              <a:rPr lang="uz-Latn-UZ" sz="4450" b="1" dirty="0">
                <a:solidFill>
                  <a:srgbClr val="233E32"/>
                </a:solidFill>
                <a:latin typeface="Arial Narrow" panose="020B0606020202030204" pitchFamily="34" charset="0"/>
                <a:ea typeface="Alice" pitchFamily="34" charset="-122"/>
                <a:cs typeface="Alice" pitchFamily="34" charset="-120"/>
              </a:rPr>
              <a:t>Guruhlarda ishlash</a:t>
            </a:r>
            <a:endParaRPr lang="en-US" sz="4450" b="1" dirty="0">
              <a:solidFill>
                <a:srgbClr val="233E32"/>
              </a:solidFill>
              <a:latin typeface="Arial Narrow" panose="020B0606020202030204" pitchFamily="34" charset="0"/>
              <a:ea typeface="Alice" pitchFamily="34" charset="-122"/>
            </a:endParaRPr>
          </a:p>
        </p:txBody>
      </p:sp>
      <p:sp>
        <p:nvSpPr>
          <p:cNvPr id="3" name="Text 1"/>
          <p:cNvSpPr/>
          <p:nvPr/>
        </p:nvSpPr>
        <p:spPr>
          <a:xfrm>
            <a:off x="297079" y="3302811"/>
            <a:ext cx="2835235" cy="354330"/>
          </a:xfrm>
          <a:prstGeom prst="rect">
            <a:avLst/>
          </a:prstGeom>
          <a:noFill/>
          <a:ln/>
        </p:spPr>
        <p:txBody>
          <a:bodyPr wrap="none" lIns="0" tIns="0" rIns="0" bIns="0" rtlCol="0" anchor="t"/>
          <a:lstStyle/>
          <a:p>
            <a:pPr indent="0" algn="ctr">
              <a:lnSpc>
                <a:spcPts val="2750"/>
              </a:lnSpc>
              <a:buNone/>
            </a:pPr>
            <a:r>
              <a:rPr lang="uz-Latn-UZ" sz="3600" dirty="0">
                <a:latin typeface="Arial Narrow" panose="020B0606020202030204" pitchFamily="34" charset="0"/>
                <a:cs typeface="Times New Roman" panose="02020603050405020304" pitchFamily="18" charset="0"/>
              </a:rPr>
              <a:t>1-guruh</a:t>
            </a:r>
            <a:endParaRPr lang="en-US" sz="3600" dirty="0">
              <a:latin typeface="Arial Narrow" panose="020B0606020202030204" pitchFamily="34" charset="0"/>
              <a:cs typeface="Times New Roman" panose="02020603050405020304" pitchFamily="18" charset="0"/>
            </a:endParaRPr>
          </a:p>
        </p:txBody>
      </p:sp>
      <p:sp>
        <p:nvSpPr>
          <p:cNvPr id="4" name="Text 2"/>
          <p:cNvSpPr/>
          <p:nvPr/>
        </p:nvSpPr>
        <p:spPr>
          <a:xfrm>
            <a:off x="453332" y="3844210"/>
            <a:ext cx="2835235" cy="1814513"/>
          </a:xfrm>
          <a:prstGeom prst="rect">
            <a:avLst/>
          </a:prstGeom>
          <a:noFill/>
          <a:ln/>
        </p:spPr>
        <p:txBody>
          <a:bodyPr wrap="square" lIns="0" tIns="0" rIns="0" bIns="0" rtlCol="0" anchor="t"/>
          <a:lstStyle/>
          <a:p>
            <a:pPr algn="just"/>
            <a:r>
              <a:rPr lang="uz-Latn-UZ" sz="2400" dirty="0">
                <a:latin typeface="Arial Narrow" panose="020B0606020202030204" pitchFamily="34" charset="0"/>
                <a:cs typeface="Times New Roman" panose="02020603050405020304" pitchFamily="18" charset="0"/>
              </a:rPr>
              <a:t>O‘quvchilarga ekologik muammolarni hal qilish uchun kimyo fanining qanday yondashuvlarini qo‘llash mumkinligini o‘rganishga yordam beradigan loyiha tuzing.</a:t>
            </a:r>
            <a:endParaRPr lang="ru-RU" sz="2400" dirty="0">
              <a:latin typeface="Arial Narrow" panose="020B0606020202030204" pitchFamily="34" charset="0"/>
              <a:cs typeface="Times New Roman" panose="02020603050405020304" pitchFamily="18" charset="0"/>
            </a:endParaRPr>
          </a:p>
        </p:txBody>
      </p:sp>
      <p:sp>
        <p:nvSpPr>
          <p:cNvPr id="5" name="Text 3"/>
          <p:cNvSpPr/>
          <p:nvPr/>
        </p:nvSpPr>
        <p:spPr>
          <a:xfrm>
            <a:off x="3622327" y="3414324"/>
            <a:ext cx="2835235" cy="354330"/>
          </a:xfrm>
          <a:prstGeom prst="rect">
            <a:avLst/>
          </a:prstGeom>
          <a:noFill/>
          <a:ln/>
        </p:spPr>
        <p:txBody>
          <a:bodyPr wrap="none" lIns="0" tIns="0" rIns="0" bIns="0" rtlCol="0" anchor="t"/>
          <a:lstStyle/>
          <a:p>
            <a:pPr indent="0" algn="ctr">
              <a:lnSpc>
                <a:spcPts val="2750"/>
              </a:lnSpc>
              <a:buNone/>
            </a:pPr>
            <a:r>
              <a:rPr lang="uz-Latn-UZ" sz="3600" dirty="0">
                <a:latin typeface="Arial Narrow" panose="020B0606020202030204" pitchFamily="34" charset="0"/>
                <a:cs typeface="Times New Roman" panose="02020603050405020304" pitchFamily="18" charset="0"/>
              </a:rPr>
              <a:t>2-guruh</a:t>
            </a:r>
            <a:endParaRPr lang="en-US" sz="3600" dirty="0">
              <a:latin typeface="Arial Narrow" panose="020B0606020202030204" pitchFamily="34" charset="0"/>
              <a:cs typeface="Times New Roman" panose="02020603050405020304" pitchFamily="18" charset="0"/>
            </a:endParaRPr>
          </a:p>
        </p:txBody>
      </p:sp>
      <p:sp>
        <p:nvSpPr>
          <p:cNvPr id="6" name="Text 4"/>
          <p:cNvSpPr/>
          <p:nvPr/>
        </p:nvSpPr>
        <p:spPr>
          <a:xfrm>
            <a:off x="3672582" y="3861831"/>
            <a:ext cx="2558885" cy="1814513"/>
          </a:xfrm>
          <a:prstGeom prst="rect">
            <a:avLst/>
          </a:prstGeom>
          <a:noFill/>
          <a:ln/>
        </p:spPr>
        <p:txBody>
          <a:bodyPr wrap="square" lIns="0" tIns="0" rIns="0" bIns="0" rtlCol="0" anchor="t"/>
          <a:lstStyle/>
          <a:p>
            <a:pPr algn="just"/>
            <a:r>
              <a:rPr lang="uz-Latn-UZ" sz="2400" dirty="0">
                <a:latin typeface="Arial Narrow" panose="020B0606020202030204" pitchFamily="34" charset="0"/>
                <a:cs typeface="Times New Roman" panose="02020603050405020304" pitchFamily="18" charset="0"/>
              </a:rPr>
              <a:t>O‘quvchilar kimyo va biotexnologiyaning o‘zaro bog‘liqligini o‘rganish uchun loyiha ishlab chiqishlari kerak.</a:t>
            </a:r>
            <a:endParaRPr lang="ru-RU" sz="2400" dirty="0">
              <a:latin typeface="Arial Narrow" panose="020B0606020202030204" pitchFamily="34" charset="0"/>
              <a:cs typeface="Times New Roman" panose="02020603050405020304" pitchFamily="18" charset="0"/>
            </a:endParaRPr>
          </a:p>
        </p:txBody>
      </p:sp>
      <p:sp>
        <p:nvSpPr>
          <p:cNvPr id="10" name="Text 4">
            <a:extLst>
              <a:ext uri="{FF2B5EF4-FFF2-40B4-BE49-F238E27FC236}">
                <a16:creationId xmlns:a16="http://schemas.microsoft.com/office/drawing/2014/main" id="{61DC18D5-A58C-4023-A630-ED9960E9FA2E}"/>
              </a:ext>
            </a:extLst>
          </p:cNvPr>
          <p:cNvSpPr/>
          <p:nvPr/>
        </p:nvSpPr>
        <p:spPr>
          <a:xfrm>
            <a:off x="6807201" y="3868163"/>
            <a:ext cx="3341510" cy="1814513"/>
          </a:xfrm>
          <a:prstGeom prst="rect">
            <a:avLst/>
          </a:prstGeom>
          <a:noFill/>
          <a:ln/>
        </p:spPr>
        <p:txBody>
          <a:bodyPr wrap="square" lIns="0" tIns="0" rIns="0" bIns="0" rtlCol="0" anchor="t"/>
          <a:lstStyle/>
          <a:p>
            <a:pPr algn="just"/>
            <a:r>
              <a:rPr lang="uz-Latn-UZ" sz="2400" dirty="0">
                <a:latin typeface="Arial Narrow" panose="020B0606020202030204" pitchFamily="34" charset="0"/>
                <a:cs typeface="Times New Roman" panose="02020603050405020304" pitchFamily="18" charset="0"/>
              </a:rPr>
              <a:t>Kimyo fanida yangiliklar va innovatsion texnologiyalarni tadqiq qilishni o‘quvchilarga taklif eting. Bu loyiha o‘quvchilarga ilmiy yangiliklarni kuzatishga va innovatsion yondashuvlarni ishlab chiqishga yordam beradi.</a:t>
            </a:r>
            <a:endParaRPr lang="ru-RU" sz="2400" dirty="0">
              <a:latin typeface="Arial Narrow" panose="020B0606020202030204" pitchFamily="34" charset="0"/>
              <a:cs typeface="Times New Roman" panose="02020603050405020304" pitchFamily="18" charset="0"/>
            </a:endParaRPr>
          </a:p>
        </p:txBody>
      </p:sp>
      <p:sp>
        <p:nvSpPr>
          <p:cNvPr id="11" name="Text 4">
            <a:extLst>
              <a:ext uri="{FF2B5EF4-FFF2-40B4-BE49-F238E27FC236}">
                <a16:creationId xmlns:a16="http://schemas.microsoft.com/office/drawing/2014/main" id="{77DBBA1A-97D7-4EB8-931D-0DFE56F1E866}"/>
              </a:ext>
            </a:extLst>
          </p:cNvPr>
          <p:cNvSpPr/>
          <p:nvPr/>
        </p:nvSpPr>
        <p:spPr>
          <a:xfrm>
            <a:off x="10884283" y="3844209"/>
            <a:ext cx="3341510" cy="1814513"/>
          </a:xfrm>
          <a:prstGeom prst="rect">
            <a:avLst/>
          </a:prstGeom>
          <a:noFill/>
          <a:ln/>
        </p:spPr>
        <p:txBody>
          <a:bodyPr wrap="square" lIns="0" tIns="0" rIns="0" bIns="0" rtlCol="0" anchor="t"/>
          <a:lstStyle/>
          <a:p>
            <a:pPr algn="just"/>
            <a:r>
              <a:rPr lang="uz-Latn-UZ" sz="2400" dirty="0">
                <a:latin typeface="Arial Narrow" panose="020B0606020202030204" pitchFamily="34" charset="0"/>
                <a:cs typeface="Times New Roman" panose="02020603050405020304" pitchFamily="18" charset="0"/>
              </a:rPr>
              <a:t>O‘quvchilarga kimyoviy tajribalar yaratish bo‘yicha loyiha tayyorlashni topshiring. Bu loyiha o‘quvchilarga amaliy bilimlarni oshirishga va o‘z bilimlarini yaratishga yordam beradi.</a:t>
            </a:r>
            <a:endParaRPr lang="ru-RU" sz="2400" dirty="0">
              <a:latin typeface="Arial Narrow" panose="020B0606020202030204" pitchFamily="34" charset="0"/>
              <a:cs typeface="Times New Roman" panose="02020603050405020304" pitchFamily="18" charset="0"/>
            </a:endParaRPr>
          </a:p>
        </p:txBody>
      </p:sp>
      <p:sp>
        <p:nvSpPr>
          <p:cNvPr id="13" name="Text 3">
            <a:extLst>
              <a:ext uri="{FF2B5EF4-FFF2-40B4-BE49-F238E27FC236}">
                <a16:creationId xmlns:a16="http://schemas.microsoft.com/office/drawing/2014/main" id="{6643A2B7-B9C0-4261-87E1-3D82B73F46FD}"/>
              </a:ext>
            </a:extLst>
          </p:cNvPr>
          <p:cNvSpPr/>
          <p:nvPr/>
        </p:nvSpPr>
        <p:spPr>
          <a:xfrm>
            <a:off x="6913393" y="3414324"/>
            <a:ext cx="2835235" cy="354330"/>
          </a:xfrm>
          <a:prstGeom prst="rect">
            <a:avLst/>
          </a:prstGeom>
          <a:noFill/>
          <a:ln/>
        </p:spPr>
        <p:txBody>
          <a:bodyPr wrap="none" lIns="0" tIns="0" rIns="0" bIns="0" rtlCol="0" anchor="t"/>
          <a:lstStyle/>
          <a:p>
            <a:pPr indent="0" algn="ctr">
              <a:lnSpc>
                <a:spcPts val="2750"/>
              </a:lnSpc>
              <a:buNone/>
            </a:pPr>
            <a:r>
              <a:rPr lang="uz-Latn-UZ" sz="3600" dirty="0">
                <a:latin typeface="Arial Narrow" panose="020B0606020202030204" pitchFamily="34" charset="0"/>
                <a:cs typeface="Times New Roman" panose="02020603050405020304" pitchFamily="18" charset="0"/>
              </a:rPr>
              <a:t>3-guruh</a:t>
            </a:r>
            <a:endParaRPr lang="en-US" sz="3600" dirty="0">
              <a:latin typeface="Arial Narrow" panose="020B0606020202030204" pitchFamily="34" charset="0"/>
              <a:cs typeface="Times New Roman" panose="02020603050405020304" pitchFamily="18" charset="0"/>
            </a:endParaRPr>
          </a:p>
        </p:txBody>
      </p:sp>
      <p:sp>
        <p:nvSpPr>
          <p:cNvPr id="14" name="Text 3">
            <a:extLst>
              <a:ext uri="{FF2B5EF4-FFF2-40B4-BE49-F238E27FC236}">
                <a16:creationId xmlns:a16="http://schemas.microsoft.com/office/drawing/2014/main" id="{58FB7965-3BB3-432F-96C8-B732B8F5B2D4}"/>
              </a:ext>
            </a:extLst>
          </p:cNvPr>
          <p:cNvSpPr/>
          <p:nvPr/>
        </p:nvSpPr>
        <p:spPr>
          <a:xfrm>
            <a:off x="11230721" y="3253281"/>
            <a:ext cx="2835235" cy="354330"/>
          </a:xfrm>
          <a:prstGeom prst="rect">
            <a:avLst/>
          </a:prstGeom>
          <a:noFill/>
          <a:ln/>
        </p:spPr>
        <p:txBody>
          <a:bodyPr wrap="none" lIns="0" tIns="0" rIns="0" bIns="0" rtlCol="0" anchor="t"/>
          <a:lstStyle/>
          <a:p>
            <a:pPr indent="0" algn="ctr">
              <a:lnSpc>
                <a:spcPts val="2750"/>
              </a:lnSpc>
              <a:buNone/>
            </a:pPr>
            <a:r>
              <a:rPr lang="uz-Latn-UZ" sz="3600" dirty="0">
                <a:latin typeface="Arial Narrow" panose="020B0606020202030204" pitchFamily="34" charset="0"/>
                <a:cs typeface="Times New Roman" panose="02020603050405020304" pitchFamily="18" charset="0"/>
              </a:rPr>
              <a:t>4-guruh</a:t>
            </a:r>
            <a:endParaRPr lang="en-US" sz="3600" dirty="0">
              <a:latin typeface="Arial Narrow" panose="020B0606020202030204" pitchFamily="34" charset="0"/>
              <a:cs typeface="Times New Roman" panose="02020603050405020304" pitchFamily="18" charset="0"/>
            </a:endParaRPr>
          </a:p>
        </p:txBody>
      </p:sp>
      <p:pic>
        <p:nvPicPr>
          <p:cNvPr id="15" name="Graphic 2">
            <a:extLst>
              <a:ext uri="{FF2B5EF4-FFF2-40B4-BE49-F238E27FC236}">
                <a16:creationId xmlns:a16="http://schemas.microsoft.com/office/drawing/2014/main" id="{59AE7AED-538E-48BC-BE3A-091438FDAA0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6"/>
            <a:ext cx="14630400" cy="1103087"/>
          </a:xfrm>
          <a:prstGeom prst="rect">
            <a:avLst/>
          </a:prstGeom>
        </p:spPr>
      </p:pic>
      <p:pic>
        <p:nvPicPr>
          <p:cNvPr id="16" name="Рисунок 15">
            <a:extLst>
              <a:ext uri="{FF2B5EF4-FFF2-40B4-BE49-F238E27FC236}">
                <a16:creationId xmlns:a16="http://schemas.microsoft.com/office/drawing/2014/main" id="{9DA0002F-377A-41AC-855A-E781066DB2E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17" name="Рисунок 16">
            <a:extLst>
              <a:ext uri="{FF2B5EF4-FFF2-40B4-BE49-F238E27FC236}">
                <a16:creationId xmlns:a16="http://schemas.microsoft.com/office/drawing/2014/main" id="{FF0560E6-0999-4EB0-BA5E-4BA27AFA055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Tree>
    <p:extLst>
      <p:ext uri="{BB962C8B-B14F-4D97-AF65-F5344CB8AC3E}">
        <p14:creationId xmlns:p14="http://schemas.microsoft.com/office/powerpoint/2010/main" val="1494848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59620" y="-65314"/>
            <a:ext cx="13711161"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35" name="Google Shape;1048;p35">
            <a:extLst>
              <a:ext uri="{FF2B5EF4-FFF2-40B4-BE49-F238E27FC236}">
                <a16:creationId xmlns:a16="http://schemas.microsoft.com/office/drawing/2014/main" id="{F8ECBC5C-0544-4658-A8E5-69C02FD1EEDF}"/>
              </a:ext>
            </a:extLst>
          </p:cNvPr>
          <p:cNvSpPr txBox="1">
            <a:spLocks noGrp="1"/>
          </p:cNvSpPr>
          <p:nvPr>
            <p:ph type="title"/>
          </p:nvPr>
        </p:nvSpPr>
        <p:spPr>
          <a:xfrm>
            <a:off x="1524657" y="1063227"/>
            <a:ext cx="11581163" cy="721545"/>
          </a:xfrm>
          <a:prstGeom prst="rect">
            <a:avLst/>
          </a:prstGeom>
        </p:spPr>
        <p:txBody>
          <a:bodyPr spcFirstLastPara="1" vert="horz" wrap="square" lIns="137089" tIns="137089" rIns="137089" bIns="137089" rtlCol="0" anchor="ctr" anchorCtr="0">
            <a:noAutofit/>
          </a:bodyPr>
          <a:lstStyle/>
          <a:p>
            <a:pPr>
              <a:spcBef>
                <a:spcPts val="0"/>
              </a:spcBef>
            </a:pPr>
            <a:r>
              <a:rPr lang="uz-Latn-UZ" sz="4400" b="1" dirty="0">
                <a:latin typeface="Arial Narrow" panose="020B0606020202030204" pitchFamily="34" charset="0"/>
              </a:rPr>
              <a:t>Refleksiya</a:t>
            </a:r>
          </a:p>
        </p:txBody>
      </p:sp>
      <p:grpSp>
        <p:nvGrpSpPr>
          <p:cNvPr id="36" name="Google Shape;1049;p35">
            <a:extLst>
              <a:ext uri="{FF2B5EF4-FFF2-40B4-BE49-F238E27FC236}">
                <a16:creationId xmlns:a16="http://schemas.microsoft.com/office/drawing/2014/main" id="{502F819B-F9A1-42DA-92C6-971009706BBC}"/>
              </a:ext>
            </a:extLst>
          </p:cNvPr>
          <p:cNvGrpSpPr/>
          <p:nvPr/>
        </p:nvGrpSpPr>
        <p:grpSpPr>
          <a:xfrm>
            <a:off x="4908175" y="2006544"/>
            <a:ext cx="4747474" cy="5964571"/>
            <a:chOff x="2966750" y="1165750"/>
            <a:chExt cx="3166099" cy="3977784"/>
          </a:xfrm>
        </p:grpSpPr>
        <p:sp>
          <p:nvSpPr>
            <p:cNvPr id="37" name="Google Shape;1050;p35">
              <a:extLst>
                <a:ext uri="{FF2B5EF4-FFF2-40B4-BE49-F238E27FC236}">
                  <a16:creationId xmlns:a16="http://schemas.microsoft.com/office/drawing/2014/main" id="{55057226-D0E1-40C5-8AA9-02E07969779B}"/>
                </a:ext>
              </a:extLst>
            </p:cNvPr>
            <p:cNvSpPr/>
            <p:nvPr/>
          </p:nvSpPr>
          <p:spPr>
            <a:xfrm>
              <a:off x="2966750" y="1165750"/>
              <a:ext cx="3166099" cy="3977784"/>
            </a:xfrm>
            <a:custGeom>
              <a:avLst/>
              <a:gdLst/>
              <a:ahLst/>
              <a:cxnLst/>
              <a:rect l="l" t="t" r="r" b="b"/>
              <a:pathLst>
                <a:path w="114527" h="143888" extrusionOk="0">
                  <a:moveTo>
                    <a:pt x="57841" y="0"/>
                  </a:moveTo>
                  <a:lnTo>
                    <a:pt x="48792" y="15895"/>
                  </a:lnTo>
                  <a:lnTo>
                    <a:pt x="51531" y="15895"/>
                  </a:lnTo>
                  <a:lnTo>
                    <a:pt x="51531" y="19181"/>
                  </a:lnTo>
                  <a:lnTo>
                    <a:pt x="51531" y="19979"/>
                  </a:lnTo>
                  <a:lnTo>
                    <a:pt x="51531" y="20086"/>
                  </a:lnTo>
                  <a:lnTo>
                    <a:pt x="51554" y="20217"/>
                  </a:lnTo>
                  <a:lnTo>
                    <a:pt x="51578" y="20515"/>
                  </a:lnTo>
                  <a:lnTo>
                    <a:pt x="51614" y="21098"/>
                  </a:lnTo>
                  <a:cubicBezTo>
                    <a:pt x="51638" y="21491"/>
                    <a:pt x="51650" y="21884"/>
                    <a:pt x="51697" y="22277"/>
                  </a:cubicBezTo>
                  <a:lnTo>
                    <a:pt x="51876" y="23444"/>
                  </a:lnTo>
                  <a:lnTo>
                    <a:pt x="51971" y="24027"/>
                  </a:lnTo>
                  <a:cubicBezTo>
                    <a:pt x="52007" y="24218"/>
                    <a:pt x="52066" y="24408"/>
                    <a:pt x="52102" y="24599"/>
                  </a:cubicBezTo>
                  <a:lnTo>
                    <a:pt x="52412" y="25742"/>
                  </a:lnTo>
                  <a:cubicBezTo>
                    <a:pt x="52507" y="26123"/>
                    <a:pt x="52662" y="26492"/>
                    <a:pt x="52793" y="26861"/>
                  </a:cubicBezTo>
                  <a:cubicBezTo>
                    <a:pt x="52935" y="27230"/>
                    <a:pt x="53055" y="27611"/>
                    <a:pt x="53221" y="27968"/>
                  </a:cubicBezTo>
                  <a:lnTo>
                    <a:pt x="53733" y="29028"/>
                  </a:lnTo>
                  <a:cubicBezTo>
                    <a:pt x="53817" y="29206"/>
                    <a:pt x="53900" y="29385"/>
                    <a:pt x="53995" y="29552"/>
                  </a:cubicBezTo>
                  <a:lnTo>
                    <a:pt x="54305" y="30064"/>
                  </a:lnTo>
                  <a:lnTo>
                    <a:pt x="54912" y="31064"/>
                  </a:lnTo>
                  <a:cubicBezTo>
                    <a:pt x="55138" y="31385"/>
                    <a:pt x="55376" y="31707"/>
                    <a:pt x="55614" y="32016"/>
                  </a:cubicBezTo>
                  <a:cubicBezTo>
                    <a:pt x="56067" y="32659"/>
                    <a:pt x="56615" y="33219"/>
                    <a:pt x="57150" y="33802"/>
                  </a:cubicBezTo>
                  <a:cubicBezTo>
                    <a:pt x="57400" y="34100"/>
                    <a:pt x="57710" y="34350"/>
                    <a:pt x="57996" y="34624"/>
                  </a:cubicBezTo>
                  <a:cubicBezTo>
                    <a:pt x="58293" y="34874"/>
                    <a:pt x="58567" y="35148"/>
                    <a:pt x="58877" y="35398"/>
                  </a:cubicBezTo>
                  <a:lnTo>
                    <a:pt x="59829" y="36100"/>
                  </a:lnTo>
                  <a:cubicBezTo>
                    <a:pt x="59984" y="36219"/>
                    <a:pt x="60139" y="36338"/>
                    <a:pt x="60305" y="36445"/>
                  </a:cubicBezTo>
                  <a:lnTo>
                    <a:pt x="60806" y="36755"/>
                  </a:lnTo>
                  <a:lnTo>
                    <a:pt x="61818" y="37362"/>
                  </a:lnTo>
                  <a:cubicBezTo>
                    <a:pt x="62163" y="37553"/>
                    <a:pt x="62520" y="37719"/>
                    <a:pt x="62877" y="37886"/>
                  </a:cubicBezTo>
                  <a:cubicBezTo>
                    <a:pt x="63568" y="38255"/>
                    <a:pt x="64318" y="38505"/>
                    <a:pt x="65068" y="38767"/>
                  </a:cubicBezTo>
                  <a:cubicBezTo>
                    <a:pt x="65437" y="38910"/>
                    <a:pt x="65818" y="39005"/>
                    <a:pt x="66199" y="39100"/>
                  </a:cubicBezTo>
                  <a:cubicBezTo>
                    <a:pt x="66580" y="39196"/>
                    <a:pt x="66961" y="39303"/>
                    <a:pt x="67342" y="39386"/>
                  </a:cubicBezTo>
                  <a:lnTo>
                    <a:pt x="68509" y="39577"/>
                  </a:lnTo>
                  <a:cubicBezTo>
                    <a:pt x="68902" y="39624"/>
                    <a:pt x="69295" y="39660"/>
                    <a:pt x="69676" y="39672"/>
                  </a:cubicBezTo>
                  <a:cubicBezTo>
                    <a:pt x="70176" y="39704"/>
                    <a:pt x="70946" y="39709"/>
                    <a:pt x="71403" y="39709"/>
                  </a:cubicBezTo>
                  <a:cubicBezTo>
                    <a:pt x="71632" y="39709"/>
                    <a:pt x="71783" y="39708"/>
                    <a:pt x="71783" y="39708"/>
                  </a:cubicBezTo>
                  <a:lnTo>
                    <a:pt x="94298" y="39708"/>
                  </a:lnTo>
                  <a:lnTo>
                    <a:pt x="94691" y="39743"/>
                  </a:lnTo>
                  <a:lnTo>
                    <a:pt x="94905" y="39779"/>
                  </a:lnTo>
                  <a:cubicBezTo>
                    <a:pt x="95048" y="39791"/>
                    <a:pt x="95191" y="39803"/>
                    <a:pt x="95334" y="39803"/>
                  </a:cubicBezTo>
                  <a:cubicBezTo>
                    <a:pt x="95477" y="39803"/>
                    <a:pt x="95619" y="39862"/>
                    <a:pt x="95762" y="39874"/>
                  </a:cubicBezTo>
                  <a:cubicBezTo>
                    <a:pt x="95893" y="39898"/>
                    <a:pt x="96048" y="39898"/>
                    <a:pt x="96179" y="39946"/>
                  </a:cubicBezTo>
                  <a:cubicBezTo>
                    <a:pt x="97286" y="40196"/>
                    <a:pt x="98334" y="40696"/>
                    <a:pt x="99227" y="41422"/>
                  </a:cubicBezTo>
                  <a:cubicBezTo>
                    <a:pt x="100096" y="42160"/>
                    <a:pt x="100799" y="43101"/>
                    <a:pt x="101263" y="44149"/>
                  </a:cubicBezTo>
                  <a:cubicBezTo>
                    <a:pt x="101680" y="45196"/>
                    <a:pt x="101870" y="46339"/>
                    <a:pt x="101787" y="47494"/>
                  </a:cubicBezTo>
                  <a:cubicBezTo>
                    <a:pt x="101727" y="48566"/>
                    <a:pt x="101370" y="49566"/>
                    <a:pt x="100846" y="50483"/>
                  </a:cubicBezTo>
                  <a:cubicBezTo>
                    <a:pt x="100263" y="51447"/>
                    <a:pt x="99251" y="52507"/>
                    <a:pt x="98286" y="53078"/>
                  </a:cubicBezTo>
                  <a:cubicBezTo>
                    <a:pt x="98060" y="53245"/>
                    <a:pt x="97774" y="53328"/>
                    <a:pt x="97536" y="53471"/>
                  </a:cubicBezTo>
                  <a:cubicBezTo>
                    <a:pt x="97405" y="53543"/>
                    <a:pt x="97262" y="53578"/>
                    <a:pt x="97131" y="53626"/>
                  </a:cubicBezTo>
                  <a:cubicBezTo>
                    <a:pt x="97001" y="53674"/>
                    <a:pt x="96870" y="53733"/>
                    <a:pt x="96739" y="53769"/>
                  </a:cubicBezTo>
                  <a:cubicBezTo>
                    <a:pt x="96596" y="53793"/>
                    <a:pt x="95119" y="54102"/>
                    <a:pt x="94572" y="54150"/>
                  </a:cubicBezTo>
                  <a:cubicBezTo>
                    <a:pt x="94504" y="54154"/>
                    <a:pt x="94416" y="54155"/>
                    <a:pt x="94320" y="54155"/>
                  </a:cubicBezTo>
                  <a:cubicBezTo>
                    <a:pt x="94128" y="54155"/>
                    <a:pt x="93909" y="54150"/>
                    <a:pt x="93774" y="54150"/>
                  </a:cubicBezTo>
                  <a:lnTo>
                    <a:pt x="19705" y="54150"/>
                  </a:lnTo>
                  <a:lnTo>
                    <a:pt x="19562" y="54114"/>
                  </a:lnTo>
                  <a:lnTo>
                    <a:pt x="19265" y="54102"/>
                  </a:lnTo>
                  <a:lnTo>
                    <a:pt x="18681" y="54126"/>
                  </a:lnTo>
                  <a:cubicBezTo>
                    <a:pt x="18288" y="54150"/>
                    <a:pt x="17895" y="54150"/>
                    <a:pt x="17514" y="54209"/>
                  </a:cubicBezTo>
                  <a:cubicBezTo>
                    <a:pt x="14383" y="54567"/>
                    <a:pt x="11335" y="55674"/>
                    <a:pt x="8716" y="57424"/>
                  </a:cubicBezTo>
                  <a:cubicBezTo>
                    <a:pt x="6120" y="59186"/>
                    <a:pt x="3953" y="61568"/>
                    <a:pt x="2417" y="64318"/>
                  </a:cubicBezTo>
                  <a:cubicBezTo>
                    <a:pt x="917" y="67080"/>
                    <a:pt x="96" y="70235"/>
                    <a:pt x="24" y="73367"/>
                  </a:cubicBezTo>
                  <a:cubicBezTo>
                    <a:pt x="0" y="73807"/>
                    <a:pt x="12" y="74010"/>
                    <a:pt x="12" y="74295"/>
                  </a:cubicBezTo>
                  <a:cubicBezTo>
                    <a:pt x="12" y="74343"/>
                    <a:pt x="12" y="74474"/>
                    <a:pt x="24" y="74557"/>
                  </a:cubicBezTo>
                  <a:lnTo>
                    <a:pt x="36" y="74855"/>
                  </a:lnTo>
                  <a:lnTo>
                    <a:pt x="60" y="75438"/>
                  </a:lnTo>
                  <a:cubicBezTo>
                    <a:pt x="84" y="75831"/>
                    <a:pt x="84" y="76224"/>
                    <a:pt x="143" y="76617"/>
                  </a:cubicBezTo>
                  <a:lnTo>
                    <a:pt x="322" y="77784"/>
                  </a:lnTo>
                  <a:cubicBezTo>
                    <a:pt x="357" y="77974"/>
                    <a:pt x="381" y="78165"/>
                    <a:pt x="429" y="78355"/>
                  </a:cubicBezTo>
                  <a:lnTo>
                    <a:pt x="560" y="78939"/>
                  </a:lnTo>
                  <a:lnTo>
                    <a:pt x="869" y="80082"/>
                  </a:lnTo>
                  <a:cubicBezTo>
                    <a:pt x="977" y="80451"/>
                    <a:pt x="1119" y="80820"/>
                    <a:pt x="1250" y="81189"/>
                  </a:cubicBezTo>
                  <a:cubicBezTo>
                    <a:pt x="1393" y="81558"/>
                    <a:pt x="1512" y="81939"/>
                    <a:pt x="1691" y="82296"/>
                  </a:cubicBezTo>
                  <a:cubicBezTo>
                    <a:pt x="2977" y="85166"/>
                    <a:pt x="4929" y="87737"/>
                    <a:pt x="7382" y="89702"/>
                  </a:cubicBezTo>
                  <a:cubicBezTo>
                    <a:pt x="9835" y="91655"/>
                    <a:pt x="12764" y="93048"/>
                    <a:pt x="15859" y="93655"/>
                  </a:cubicBezTo>
                  <a:lnTo>
                    <a:pt x="17026" y="93845"/>
                  </a:lnTo>
                  <a:lnTo>
                    <a:pt x="17610" y="93929"/>
                  </a:lnTo>
                  <a:cubicBezTo>
                    <a:pt x="17812" y="93952"/>
                    <a:pt x="18003" y="93952"/>
                    <a:pt x="18193" y="93964"/>
                  </a:cubicBezTo>
                  <a:lnTo>
                    <a:pt x="19372" y="94024"/>
                  </a:lnTo>
                  <a:lnTo>
                    <a:pt x="19669" y="94036"/>
                  </a:lnTo>
                  <a:lnTo>
                    <a:pt x="94643" y="94036"/>
                  </a:lnTo>
                  <a:lnTo>
                    <a:pt x="94869" y="94048"/>
                  </a:lnTo>
                  <a:cubicBezTo>
                    <a:pt x="95024" y="94060"/>
                    <a:pt x="95167" y="94072"/>
                    <a:pt x="95310" y="94072"/>
                  </a:cubicBezTo>
                  <a:cubicBezTo>
                    <a:pt x="95381" y="94072"/>
                    <a:pt x="95453" y="94083"/>
                    <a:pt x="95524" y="94095"/>
                  </a:cubicBezTo>
                  <a:lnTo>
                    <a:pt x="95727" y="94131"/>
                  </a:lnTo>
                  <a:cubicBezTo>
                    <a:pt x="95869" y="94155"/>
                    <a:pt x="96012" y="94167"/>
                    <a:pt x="96155" y="94191"/>
                  </a:cubicBezTo>
                  <a:cubicBezTo>
                    <a:pt x="96703" y="94345"/>
                    <a:pt x="97251" y="94476"/>
                    <a:pt x="97751" y="94750"/>
                  </a:cubicBezTo>
                  <a:cubicBezTo>
                    <a:pt x="98286" y="94976"/>
                    <a:pt x="98739" y="95322"/>
                    <a:pt x="99203" y="95655"/>
                  </a:cubicBezTo>
                  <a:cubicBezTo>
                    <a:pt x="99620" y="96048"/>
                    <a:pt x="100060" y="96429"/>
                    <a:pt x="100382" y="96905"/>
                  </a:cubicBezTo>
                  <a:cubicBezTo>
                    <a:pt x="100751" y="97346"/>
                    <a:pt x="100989" y="97870"/>
                    <a:pt x="101251" y="98382"/>
                  </a:cubicBezTo>
                  <a:cubicBezTo>
                    <a:pt x="101299" y="98513"/>
                    <a:pt x="101334" y="98643"/>
                    <a:pt x="101394" y="98774"/>
                  </a:cubicBezTo>
                  <a:cubicBezTo>
                    <a:pt x="101430" y="98917"/>
                    <a:pt x="101501" y="99036"/>
                    <a:pt x="101525" y="99179"/>
                  </a:cubicBezTo>
                  <a:cubicBezTo>
                    <a:pt x="101584" y="99453"/>
                    <a:pt x="101692" y="99727"/>
                    <a:pt x="101703" y="100013"/>
                  </a:cubicBezTo>
                  <a:cubicBezTo>
                    <a:pt x="101727" y="100156"/>
                    <a:pt x="101751" y="100287"/>
                    <a:pt x="101775" y="100429"/>
                  </a:cubicBezTo>
                  <a:lnTo>
                    <a:pt x="101799" y="100870"/>
                  </a:lnTo>
                  <a:lnTo>
                    <a:pt x="101823" y="101084"/>
                  </a:lnTo>
                  <a:lnTo>
                    <a:pt x="101834" y="101191"/>
                  </a:lnTo>
                  <a:lnTo>
                    <a:pt x="101834" y="101299"/>
                  </a:lnTo>
                  <a:cubicBezTo>
                    <a:pt x="101834" y="101334"/>
                    <a:pt x="101823" y="101358"/>
                    <a:pt x="101823" y="101370"/>
                  </a:cubicBezTo>
                  <a:cubicBezTo>
                    <a:pt x="101811" y="101513"/>
                    <a:pt x="101799" y="101656"/>
                    <a:pt x="101787" y="101799"/>
                  </a:cubicBezTo>
                  <a:cubicBezTo>
                    <a:pt x="101811" y="102096"/>
                    <a:pt x="101715" y="102370"/>
                    <a:pt x="101692" y="102656"/>
                  </a:cubicBezTo>
                  <a:cubicBezTo>
                    <a:pt x="101692" y="102799"/>
                    <a:pt x="101632" y="102930"/>
                    <a:pt x="101596" y="103073"/>
                  </a:cubicBezTo>
                  <a:cubicBezTo>
                    <a:pt x="101561" y="103204"/>
                    <a:pt x="101525" y="103346"/>
                    <a:pt x="101501" y="103477"/>
                  </a:cubicBezTo>
                  <a:cubicBezTo>
                    <a:pt x="101144" y="104561"/>
                    <a:pt x="100537" y="105561"/>
                    <a:pt x="99739" y="106383"/>
                  </a:cubicBezTo>
                  <a:cubicBezTo>
                    <a:pt x="98917" y="107192"/>
                    <a:pt x="97917" y="107799"/>
                    <a:pt x="96846" y="108157"/>
                  </a:cubicBezTo>
                  <a:cubicBezTo>
                    <a:pt x="96715" y="108204"/>
                    <a:pt x="96572" y="108216"/>
                    <a:pt x="96429" y="108264"/>
                  </a:cubicBezTo>
                  <a:cubicBezTo>
                    <a:pt x="96298" y="108288"/>
                    <a:pt x="96167" y="108359"/>
                    <a:pt x="96024" y="108359"/>
                  </a:cubicBezTo>
                  <a:cubicBezTo>
                    <a:pt x="95881" y="108383"/>
                    <a:pt x="95738" y="108395"/>
                    <a:pt x="95596" y="108419"/>
                  </a:cubicBezTo>
                  <a:cubicBezTo>
                    <a:pt x="95524" y="108430"/>
                    <a:pt x="95453" y="108454"/>
                    <a:pt x="95381" y="108454"/>
                  </a:cubicBezTo>
                  <a:lnTo>
                    <a:pt x="95167" y="108466"/>
                  </a:lnTo>
                  <a:cubicBezTo>
                    <a:pt x="95024" y="108466"/>
                    <a:pt x="94881" y="108466"/>
                    <a:pt x="94738" y="108478"/>
                  </a:cubicBezTo>
                  <a:cubicBezTo>
                    <a:pt x="94691" y="108478"/>
                    <a:pt x="94512" y="108466"/>
                    <a:pt x="94393" y="108466"/>
                  </a:cubicBezTo>
                  <a:lnTo>
                    <a:pt x="71283" y="108466"/>
                  </a:lnTo>
                  <a:lnTo>
                    <a:pt x="70985" y="108490"/>
                  </a:lnTo>
                  <a:lnTo>
                    <a:pt x="70402" y="108526"/>
                  </a:lnTo>
                  <a:cubicBezTo>
                    <a:pt x="70009" y="108538"/>
                    <a:pt x="69616" y="108561"/>
                    <a:pt x="69235" y="108597"/>
                  </a:cubicBezTo>
                  <a:lnTo>
                    <a:pt x="68068" y="108764"/>
                  </a:lnTo>
                  <a:cubicBezTo>
                    <a:pt x="67675" y="108835"/>
                    <a:pt x="67283" y="108883"/>
                    <a:pt x="66902" y="108990"/>
                  </a:cubicBezTo>
                  <a:cubicBezTo>
                    <a:pt x="66140" y="109181"/>
                    <a:pt x="65366" y="109359"/>
                    <a:pt x="64639" y="109657"/>
                  </a:cubicBezTo>
                  <a:cubicBezTo>
                    <a:pt x="64270" y="109788"/>
                    <a:pt x="63889" y="109919"/>
                    <a:pt x="63532" y="110073"/>
                  </a:cubicBezTo>
                  <a:lnTo>
                    <a:pt x="62460" y="110585"/>
                  </a:lnTo>
                  <a:lnTo>
                    <a:pt x="61937" y="110847"/>
                  </a:lnTo>
                  <a:cubicBezTo>
                    <a:pt x="61758" y="110931"/>
                    <a:pt x="61591" y="111038"/>
                    <a:pt x="61425" y="111145"/>
                  </a:cubicBezTo>
                  <a:lnTo>
                    <a:pt x="60413" y="111752"/>
                  </a:lnTo>
                  <a:cubicBezTo>
                    <a:pt x="60079" y="111967"/>
                    <a:pt x="59782" y="112217"/>
                    <a:pt x="59460" y="112443"/>
                  </a:cubicBezTo>
                  <a:cubicBezTo>
                    <a:pt x="59151" y="112681"/>
                    <a:pt x="58817" y="112907"/>
                    <a:pt x="58531" y="113169"/>
                  </a:cubicBezTo>
                  <a:cubicBezTo>
                    <a:pt x="58079" y="113586"/>
                    <a:pt x="57603" y="114003"/>
                    <a:pt x="57174" y="114443"/>
                  </a:cubicBezTo>
                  <a:cubicBezTo>
                    <a:pt x="57115" y="114503"/>
                    <a:pt x="57043" y="114586"/>
                    <a:pt x="56960" y="114681"/>
                  </a:cubicBezTo>
                  <a:cubicBezTo>
                    <a:pt x="56912" y="114717"/>
                    <a:pt x="56876" y="114765"/>
                    <a:pt x="56841" y="114800"/>
                  </a:cubicBezTo>
                  <a:cubicBezTo>
                    <a:pt x="56567" y="115110"/>
                    <a:pt x="56234" y="115479"/>
                    <a:pt x="56055" y="115681"/>
                  </a:cubicBezTo>
                  <a:lnTo>
                    <a:pt x="55341" y="116622"/>
                  </a:lnTo>
                  <a:lnTo>
                    <a:pt x="54995" y="117098"/>
                  </a:lnTo>
                  <a:cubicBezTo>
                    <a:pt x="54876" y="117253"/>
                    <a:pt x="54781" y="117432"/>
                    <a:pt x="54674" y="117586"/>
                  </a:cubicBezTo>
                  <a:lnTo>
                    <a:pt x="54067" y="118598"/>
                  </a:lnTo>
                  <a:cubicBezTo>
                    <a:pt x="53864" y="118944"/>
                    <a:pt x="53709" y="119301"/>
                    <a:pt x="53531" y="119658"/>
                  </a:cubicBezTo>
                  <a:cubicBezTo>
                    <a:pt x="53364" y="120015"/>
                    <a:pt x="53174" y="120360"/>
                    <a:pt x="53043" y="120730"/>
                  </a:cubicBezTo>
                  <a:lnTo>
                    <a:pt x="52638" y="121837"/>
                  </a:lnTo>
                  <a:cubicBezTo>
                    <a:pt x="52566" y="122027"/>
                    <a:pt x="52495" y="122206"/>
                    <a:pt x="52447" y="122396"/>
                  </a:cubicBezTo>
                  <a:lnTo>
                    <a:pt x="52293" y="122968"/>
                  </a:lnTo>
                  <a:lnTo>
                    <a:pt x="51995" y="124111"/>
                  </a:lnTo>
                  <a:cubicBezTo>
                    <a:pt x="51923" y="124504"/>
                    <a:pt x="51864" y="124897"/>
                    <a:pt x="51804" y="125278"/>
                  </a:cubicBezTo>
                  <a:cubicBezTo>
                    <a:pt x="51757" y="125671"/>
                    <a:pt x="51673" y="126064"/>
                    <a:pt x="51662" y="126445"/>
                  </a:cubicBezTo>
                  <a:lnTo>
                    <a:pt x="51578" y="127623"/>
                  </a:lnTo>
                  <a:lnTo>
                    <a:pt x="51531" y="128207"/>
                  </a:lnTo>
                  <a:lnTo>
                    <a:pt x="51531" y="128600"/>
                  </a:lnTo>
                  <a:lnTo>
                    <a:pt x="51531" y="129409"/>
                  </a:lnTo>
                  <a:lnTo>
                    <a:pt x="51531" y="131017"/>
                  </a:lnTo>
                  <a:lnTo>
                    <a:pt x="51531" y="143887"/>
                  </a:lnTo>
                  <a:lnTo>
                    <a:pt x="64187" y="143887"/>
                  </a:lnTo>
                  <a:lnTo>
                    <a:pt x="64187" y="131017"/>
                  </a:lnTo>
                  <a:lnTo>
                    <a:pt x="64187" y="129409"/>
                  </a:lnTo>
                  <a:lnTo>
                    <a:pt x="64187" y="128600"/>
                  </a:lnTo>
                  <a:lnTo>
                    <a:pt x="64187" y="128207"/>
                  </a:lnTo>
                  <a:lnTo>
                    <a:pt x="64163" y="127980"/>
                  </a:lnTo>
                  <a:cubicBezTo>
                    <a:pt x="64175" y="127838"/>
                    <a:pt x="64163" y="127695"/>
                    <a:pt x="64163" y="127540"/>
                  </a:cubicBezTo>
                  <a:cubicBezTo>
                    <a:pt x="64163" y="127397"/>
                    <a:pt x="64211" y="127266"/>
                    <a:pt x="64223" y="127123"/>
                  </a:cubicBezTo>
                  <a:cubicBezTo>
                    <a:pt x="64246" y="126980"/>
                    <a:pt x="64246" y="126837"/>
                    <a:pt x="64282" y="126695"/>
                  </a:cubicBezTo>
                  <a:cubicBezTo>
                    <a:pt x="64318" y="126564"/>
                    <a:pt x="64354" y="126421"/>
                    <a:pt x="64389" y="126290"/>
                  </a:cubicBezTo>
                  <a:cubicBezTo>
                    <a:pt x="64663" y="125194"/>
                    <a:pt x="65508" y="123909"/>
                    <a:pt x="66282" y="123063"/>
                  </a:cubicBezTo>
                  <a:cubicBezTo>
                    <a:pt x="66401" y="122956"/>
                    <a:pt x="66532" y="122849"/>
                    <a:pt x="66651" y="122730"/>
                  </a:cubicBezTo>
                  <a:cubicBezTo>
                    <a:pt x="66747" y="122623"/>
                    <a:pt x="66878" y="122563"/>
                    <a:pt x="66985" y="122468"/>
                  </a:cubicBezTo>
                  <a:cubicBezTo>
                    <a:pt x="67104" y="122396"/>
                    <a:pt x="67211" y="122289"/>
                    <a:pt x="67330" y="122218"/>
                  </a:cubicBezTo>
                  <a:cubicBezTo>
                    <a:pt x="67461" y="122146"/>
                    <a:pt x="67580" y="122075"/>
                    <a:pt x="67699" y="122004"/>
                  </a:cubicBezTo>
                  <a:cubicBezTo>
                    <a:pt x="67759" y="121956"/>
                    <a:pt x="67818" y="121920"/>
                    <a:pt x="67878" y="121884"/>
                  </a:cubicBezTo>
                  <a:lnTo>
                    <a:pt x="68080" y="121801"/>
                  </a:lnTo>
                  <a:cubicBezTo>
                    <a:pt x="68211" y="121742"/>
                    <a:pt x="68330" y="121670"/>
                    <a:pt x="68461" y="121611"/>
                  </a:cubicBezTo>
                  <a:lnTo>
                    <a:pt x="68866" y="121468"/>
                  </a:lnTo>
                  <a:cubicBezTo>
                    <a:pt x="69116" y="121349"/>
                    <a:pt x="69402" y="121301"/>
                    <a:pt x="69676" y="121218"/>
                  </a:cubicBezTo>
                  <a:cubicBezTo>
                    <a:pt x="69807" y="121170"/>
                    <a:pt x="69950" y="121170"/>
                    <a:pt x="70092" y="121146"/>
                  </a:cubicBezTo>
                  <a:cubicBezTo>
                    <a:pt x="70235" y="121122"/>
                    <a:pt x="70378" y="121099"/>
                    <a:pt x="70521" y="121075"/>
                  </a:cubicBezTo>
                  <a:cubicBezTo>
                    <a:pt x="70664" y="121075"/>
                    <a:pt x="70807" y="121063"/>
                    <a:pt x="70950" y="121063"/>
                  </a:cubicBezTo>
                  <a:lnTo>
                    <a:pt x="71164" y="121015"/>
                  </a:lnTo>
                  <a:lnTo>
                    <a:pt x="71283" y="120968"/>
                  </a:lnTo>
                  <a:lnTo>
                    <a:pt x="94393" y="120968"/>
                  </a:lnTo>
                  <a:cubicBezTo>
                    <a:pt x="94516" y="120968"/>
                    <a:pt x="94603" y="120994"/>
                    <a:pt x="94760" y="120994"/>
                  </a:cubicBezTo>
                  <a:cubicBezTo>
                    <a:pt x="94787" y="120994"/>
                    <a:pt x="94815" y="120993"/>
                    <a:pt x="94845" y="120991"/>
                  </a:cubicBezTo>
                  <a:lnTo>
                    <a:pt x="96024" y="120956"/>
                  </a:lnTo>
                  <a:lnTo>
                    <a:pt x="96608" y="120932"/>
                  </a:lnTo>
                  <a:cubicBezTo>
                    <a:pt x="96810" y="120908"/>
                    <a:pt x="97001" y="120884"/>
                    <a:pt x="97191" y="120861"/>
                  </a:cubicBezTo>
                  <a:lnTo>
                    <a:pt x="98358" y="120682"/>
                  </a:lnTo>
                  <a:cubicBezTo>
                    <a:pt x="98751" y="120622"/>
                    <a:pt x="99132" y="120503"/>
                    <a:pt x="99513" y="120420"/>
                  </a:cubicBezTo>
                  <a:cubicBezTo>
                    <a:pt x="99894" y="120313"/>
                    <a:pt x="100275" y="120229"/>
                    <a:pt x="100656" y="120099"/>
                  </a:cubicBezTo>
                  <a:cubicBezTo>
                    <a:pt x="103656" y="119134"/>
                    <a:pt x="106406" y="117443"/>
                    <a:pt x="108633" y="115229"/>
                  </a:cubicBezTo>
                  <a:cubicBezTo>
                    <a:pt x="110836" y="112990"/>
                    <a:pt x="112514" y="110228"/>
                    <a:pt x="113467" y="107228"/>
                  </a:cubicBezTo>
                  <a:cubicBezTo>
                    <a:pt x="113574" y="106847"/>
                    <a:pt x="113669" y="106466"/>
                    <a:pt x="113776" y="106085"/>
                  </a:cubicBezTo>
                  <a:cubicBezTo>
                    <a:pt x="113860" y="105692"/>
                    <a:pt x="113979" y="105323"/>
                    <a:pt x="114026" y="104930"/>
                  </a:cubicBezTo>
                  <a:cubicBezTo>
                    <a:pt x="114146" y="104144"/>
                    <a:pt x="114288" y="103370"/>
                    <a:pt x="114300" y="102584"/>
                  </a:cubicBezTo>
                  <a:lnTo>
                    <a:pt x="114348" y="101418"/>
                  </a:lnTo>
                  <a:cubicBezTo>
                    <a:pt x="114348" y="101358"/>
                    <a:pt x="114336" y="101322"/>
                    <a:pt x="114336" y="101287"/>
                  </a:cubicBezTo>
                  <a:lnTo>
                    <a:pt x="114336" y="101191"/>
                  </a:lnTo>
                  <a:lnTo>
                    <a:pt x="114336" y="100906"/>
                  </a:lnTo>
                  <a:lnTo>
                    <a:pt x="114324" y="100310"/>
                  </a:lnTo>
                  <a:cubicBezTo>
                    <a:pt x="114300" y="99929"/>
                    <a:pt x="114288" y="99536"/>
                    <a:pt x="114253" y="99144"/>
                  </a:cubicBezTo>
                  <a:lnTo>
                    <a:pt x="114086" y="97977"/>
                  </a:lnTo>
                  <a:cubicBezTo>
                    <a:pt x="113979" y="97191"/>
                    <a:pt x="113765" y="96429"/>
                    <a:pt x="113562" y="95667"/>
                  </a:cubicBezTo>
                  <a:cubicBezTo>
                    <a:pt x="113479" y="95286"/>
                    <a:pt x="113324" y="94917"/>
                    <a:pt x="113193" y="94548"/>
                  </a:cubicBezTo>
                  <a:cubicBezTo>
                    <a:pt x="113062" y="94179"/>
                    <a:pt x="112931" y="93810"/>
                    <a:pt x="112776" y="93440"/>
                  </a:cubicBezTo>
                  <a:cubicBezTo>
                    <a:pt x="112121" y="92012"/>
                    <a:pt x="111371" y="90619"/>
                    <a:pt x="110407" y="89369"/>
                  </a:cubicBezTo>
                  <a:cubicBezTo>
                    <a:pt x="109478" y="88095"/>
                    <a:pt x="108359" y="86987"/>
                    <a:pt x="107168" y="85963"/>
                  </a:cubicBezTo>
                  <a:cubicBezTo>
                    <a:pt x="105930" y="84999"/>
                    <a:pt x="104621" y="84106"/>
                    <a:pt x="103192" y="83451"/>
                  </a:cubicBezTo>
                  <a:cubicBezTo>
                    <a:pt x="101787" y="82737"/>
                    <a:pt x="100263" y="82272"/>
                    <a:pt x="98727" y="81915"/>
                  </a:cubicBezTo>
                  <a:cubicBezTo>
                    <a:pt x="98346" y="81844"/>
                    <a:pt x="97953" y="81784"/>
                    <a:pt x="97560" y="81725"/>
                  </a:cubicBezTo>
                  <a:lnTo>
                    <a:pt x="96977" y="81641"/>
                  </a:lnTo>
                  <a:cubicBezTo>
                    <a:pt x="96786" y="81606"/>
                    <a:pt x="96596" y="81582"/>
                    <a:pt x="96393" y="81582"/>
                  </a:cubicBezTo>
                  <a:lnTo>
                    <a:pt x="95226" y="81534"/>
                  </a:lnTo>
                  <a:lnTo>
                    <a:pt x="94643" y="81522"/>
                  </a:lnTo>
                  <a:lnTo>
                    <a:pt x="19872" y="81522"/>
                  </a:lnTo>
                  <a:lnTo>
                    <a:pt x="19693" y="81510"/>
                  </a:lnTo>
                  <a:lnTo>
                    <a:pt x="19574" y="81499"/>
                  </a:lnTo>
                  <a:cubicBezTo>
                    <a:pt x="19431" y="81487"/>
                    <a:pt x="19288" y="81475"/>
                    <a:pt x="19146" y="81463"/>
                  </a:cubicBezTo>
                  <a:cubicBezTo>
                    <a:pt x="19074" y="81463"/>
                    <a:pt x="19003" y="81463"/>
                    <a:pt x="18931" y="81451"/>
                  </a:cubicBezTo>
                  <a:lnTo>
                    <a:pt x="18717" y="81415"/>
                  </a:lnTo>
                  <a:cubicBezTo>
                    <a:pt x="18586" y="81391"/>
                    <a:pt x="18443" y="81368"/>
                    <a:pt x="18300" y="81356"/>
                  </a:cubicBezTo>
                  <a:cubicBezTo>
                    <a:pt x="17181" y="81129"/>
                    <a:pt x="16145" y="80629"/>
                    <a:pt x="15240" y="79915"/>
                  </a:cubicBezTo>
                  <a:cubicBezTo>
                    <a:pt x="14335" y="79213"/>
                    <a:pt x="13633" y="78260"/>
                    <a:pt x="13169" y="77224"/>
                  </a:cubicBezTo>
                  <a:cubicBezTo>
                    <a:pt x="13085" y="77105"/>
                    <a:pt x="13061" y="76962"/>
                    <a:pt x="13014" y="76831"/>
                  </a:cubicBezTo>
                  <a:cubicBezTo>
                    <a:pt x="12966" y="76700"/>
                    <a:pt x="12907" y="76569"/>
                    <a:pt x="12859" y="76426"/>
                  </a:cubicBezTo>
                  <a:cubicBezTo>
                    <a:pt x="12835" y="76296"/>
                    <a:pt x="12800" y="76153"/>
                    <a:pt x="12764" y="76022"/>
                  </a:cubicBezTo>
                  <a:lnTo>
                    <a:pt x="12704" y="75819"/>
                  </a:lnTo>
                  <a:cubicBezTo>
                    <a:pt x="12692" y="75748"/>
                    <a:pt x="12680" y="75676"/>
                    <a:pt x="12680" y="75605"/>
                  </a:cubicBezTo>
                  <a:cubicBezTo>
                    <a:pt x="12657" y="75462"/>
                    <a:pt x="12633" y="75319"/>
                    <a:pt x="12609" y="75176"/>
                  </a:cubicBezTo>
                  <a:cubicBezTo>
                    <a:pt x="12573" y="75045"/>
                    <a:pt x="12597" y="74891"/>
                    <a:pt x="12585" y="74748"/>
                  </a:cubicBezTo>
                  <a:lnTo>
                    <a:pt x="12549" y="74295"/>
                  </a:lnTo>
                  <a:cubicBezTo>
                    <a:pt x="12549" y="74033"/>
                    <a:pt x="12549" y="73700"/>
                    <a:pt x="12561" y="73617"/>
                  </a:cubicBezTo>
                  <a:cubicBezTo>
                    <a:pt x="12597" y="72462"/>
                    <a:pt x="12895" y="71343"/>
                    <a:pt x="13431" y="70342"/>
                  </a:cubicBezTo>
                  <a:cubicBezTo>
                    <a:pt x="13990" y="69354"/>
                    <a:pt x="14776" y="68473"/>
                    <a:pt x="15717" y="67830"/>
                  </a:cubicBezTo>
                  <a:cubicBezTo>
                    <a:pt x="16681" y="67199"/>
                    <a:pt x="17764" y="66806"/>
                    <a:pt x="18896" y="66663"/>
                  </a:cubicBezTo>
                  <a:cubicBezTo>
                    <a:pt x="19038" y="66640"/>
                    <a:pt x="19181" y="66651"/>
                    <a:pt x="19324" y="66640"/>
                  </a:cubicBezTo>
                  <a:lnTo>
                    <a:pt x="19538" y="66628"/>
                  </a:lnTo>
                  <a:lnTo>
                    <a:pt x="19646" y="66640"/>
                  </a:lnTo>
                  <a:lnTo>
                    <a:pt x="94572" y="66640"/>
                  </a:lnTo>
                  <a:lnTo>
                    <a:pt x="94679" y="66628"/>
                  </a:lnTo>
                  <a:lnTo>
                    <a:pt x="94822" y="66616"/>
                  </a:lnTo>
                  <a:lnTo>
                    <a:pt x="95119" y="66604"/>
                  </a:lnTo>
                  <a:lnTo>
                    <a:pt x="95703" y="66568"/>
                  </a:lnTo>
                  <a:cubicBezTo>
                    <a:pt x="96096" y="66544"/>
                    <a:pt x="96489" y="66544"/>
                    <a:pt x="96881" y="66485"/>
                  </a:cubicBezTo>
                  <a:lnTo>
                    <a:pt x="98048" y="66306"/>
                  </a:lnTo>
                  <a:lnTo>
                    <a:pt x="98632" y="66211"/>
                  </a:lnTo>
                  <a:lnTo>
                    <a:pt x="99203" y="66080"/>
                  </a:lnTo>
                  <a:lnTo>
                    <a:pt x="100346" y="65782"/>
                  </a:lnTo>
                  <a:cubicBezTo>
                    <a:pt x="100727" y="65675"/>
                    <a:pt x="101096" y="65520"/>
                    <a:pt x="101465" y="65389"/>
                  </a:cubicBezTo>
                  <a:cubicBezTo>
                    <a:pt x="101834" y="65247"/>
                    <a:pt x="102215" y="65127"/>
                    <a:pt x="102561" y="64961"/>
                  </a:cubicBezTo>
                  <a:cubicBezTo>
                    <a:pt x="103275" y="64616"/>
                    <a:pt x="104001" y="64306"/>
                    <a:pt x="104656" y="63877"/>
                  </a:cubicBezTo>
                  <a:cubicBezTo>
                    <a:pt x="107288" y="62318"/>
                    <a:pt x="109693" y="59960"/>
                    <a:pt x="111348" y="57365"/>
                  </a:cubicBezTo>
                  <a:cubicBezTo>
                    <a:pt x="111383" y="57317"/>
                    <a:pt x="111419" y="57257"/>
                    <a:pt x="111455" y="57198"/>
                  </a:cubicBezTo>
                  <a:cubicBezTo>
                    <a:pt x="111467" y="57174"/>
                    <a:pt x="111479" y="57150"/>
                    <a:pt x="111490" y="57138"/>
                  </a:cubicBezTo>
                  <a:lnTo>
                    <a:pt x="111490" y="57126"/>
                  </a:lnTo>
                  <a:cubicBezTo>
                    <a:pt x="113074" y="54519"/>
                    <a:pt x="114074" y="51531"/>
                    <a:pt x="114288" y="48483"/>
                  </a:cubicBezTo>
                  <a:cubicBezTo>
                    <a:pt x="114527" y="45363"/>
                    <a:pt x="114026" y="42172"/>
                    <a:pt x="112812" y="39255"/>
                  </a:cubicBezTo>
                  <a:cubicBezTo>
                    <a:pt x="111562" y="36362"/>
                    <a:pt x="109633" y="33778"/>
                    <a:pt x="107228" y="31766"/>
                  </a:cubicBezTo>
                  <a:cubicBezTo>
                    <a:pt x="104799" y="29766"/>
                    <a:pt x="101894" y="28349"/>
                    <a:pt x="98810" y="27682"/>
                  </a:cubicBezTo>
                  <a:cubicBezTo>
                    <a:pt x="98429" y="27587"/>
                    <a:pt x="98036" y="27540"/>
                    <a:pt x="97643" y="27480"/>
                  </a:cubicBezTo>
                  <a:cubicBezTo>
                    <a:pt x="97251" y="27420"/>
                    <a:pt x="96870" y="27349"/>
                    <a:pt x="96477" y="27325"/>
                  </a:cubicBezTo>
                  <a:lnTo>
                    <a:pt x="95298" y="27266"/>
                  </a:lnTo>
                  <a:lnTo>
                    <a:pt x="94715" y="27218"/>
                  </a:lnTo>
                  <a:lnTo>
                    <a:pt x="94298" y="27206"/>
                  </a:lnTo>
                  <a:lnTo>
                    <a:pt x="71783" y="27206"/>
                  </a:lnTo>
                  <a:cubicBezTo>
                    <a:pt x="71140" y="27206"/>
                    <a:pt x="70676" y="27182"/>
                    <a:pt x="70676" y="27182"/>
                  </a:cubicBezTo>
                  <a:cubicBezTo>
                    <a:pt x="70650" y="27185"/>
                    <a:pt x="70624" y="27186"/>
                    <a:pt x="70598" y="27186"/>
                  </a:cubicBezTo>
                  <a:cubicBezTo>
                    <a:pt x="70484" y="27186"/>
                    <a:pt x="70376" y="27166"/>
                    <a:pt x="70259" y="27147"/>
                  </a:cubicBezTo>
                  <a:cubicBezTo>
                    <a:pt x="70116" y="27123"/>
                    <a:pt x="69973" y="27111"/>
                    <a:pt x="69830" y="27087"/>
                  </a:cubicBezTo>
                  <a:lnTo>
                    <a:pt x="69426" y="26980"/>
                  </a:lnTo>
                  <a:cubicBezTo>
                    <a:pt x="69283" y="26944"/>
                    <a:pt x="69140" y="26932"/>
                    <a:pt x="69009" y="26861"/>
                  </a:cubicBezTo>
                  <a:cubicBezTo>
                    <a:pt x="68747" y="26754"/>
                    <a:pt x="68473" y="26694"/>
                    <a:pt x="68223" y="26551"/>
                  </a:cubicBezTo>
                  <a:lnTo>
                    <a:pt x="67842" y="26361"/>
                  </a:lnTo>
                  <a:cubicBezTo>
                    <a:pt x="67723" y="26289"/>
                    <a:pt x="67604" y="26206"/>
                    <a:pt x="67473" y="26135"/>
                  </a:cubicBezTo>
                  <a:lnTo>
                    <a:pt x="67294" y="26027"/>
                  </a:lnTo>
                  <a:cubicBezTo>
                    <a:pt x="67235" y="25992"/>
                    <a:pt x="67175" y="25944"/>
                    <a:pt x="67116" y="25896"/>
                  </a:cubicBezTo>
                  <a:cubicBezTo>
                    <a:pt x="67009" y="25813"/>
                    <a:pt x="66890" y="25730"/>
                    <a:pt x="66771" y="25646"/>
                  </a:cubicBezTo>
                  <a:cubicBezTo>
                    <a:pt x="66663" y="25563"/>
                    <a:pt x="66568" y="25444"/>
                    <a:pt x="66461" y="25361"/>
                  </a:cubicBezTo>
                  <a:cubicBezTo>
                    <a:pt x="66354" y="25254"/>
                    <a:pt x="66223" y="25182"/>
                    <a:pt x="66140" y="25063"/>
                  </a:cubicBezTo>
                  <a:cubicBezTo>
                    <a:pt x="65961" y="24837"/>
                    <a:pt x="65735" y="24658"/>
                    <a:pt x="65592" y="24408"/>
                  </a:cubicBezTo>
                  <a:cubicBezTo>
                    <a:pt x="64889" y="23503"/>
                    <a:pt x="64401" y="22444"/>
                    <a:pt x="64235" y="21313"/>
                  </a:cubicBezTo>
                  <a:cubicBezTo>
                    <a:pt x="64211" y="21170"/>
                    <a:pt x="64175" y="20110"/>
                    <a:pt x="64175" y="20074"/>
                  </a:cubicBezTo>
                  <a:lnTo>
                    <a:pt x="64175" y="19979"/>
                  </a:lnTo>
                  <a:lnTo>
                    <a:pt x="64175" y="19169"/>
                  </a:lnTo>
                  <a:lnTo>
                    <a:pt x="64175" y="15895"/>
                  </a:lnTo>
                  <a:lnTo>
                    <a:pt x="66890" y="15895"/>
                  </a:lnTo>
                  <a:lnTo>
                    <a:pt x="57841" y="0"/>
                  </a:lnTo>
                  <a:close/>
                </a:path>
              </a:pathLst>
            </a:custGeom>
            <a:solidFill>
              <a:srgbClr val="FFFFFF"/>
            </a:solidFill>
            <a:ln w="9525" cap="flat" cmpd="sng">
              <a:solidFill>
                <a:schemeClr val="dk1"/>
              </a:solidFill>
              <a:prstDash val="solid"/>
              <a:round/>
              <a:headEnd type="none" w="sm" len="sm"/>
              <a:tailEnd type="none" w="sm" len="sm"/>
            </a:ln>
          </p:spPr>
          <p:txBody>
            <a:bodyPr spcFirstLastPara="1" wrap="square" lIns="137089" tIns="137089" rIns="137089" bIns="137089" anchor="ctr" anchorCtr="0">
              <a:noAutofit/>
            </a:bodyPr>
            <a:lstStyle/>
            <a:p>
              <a:endParaRPr sz="2699">
                <a:latin typeface="Arial Narrow" panose="020B0606020202030204" pitchFamily="34" charset="0"/>
              </a:endParaRPr>
            </a:p>
          </p:txBody>
        </p:sp>
        <p:sp>
          <p:nvSpPr>
            <p:cNvPr id="38" name="Google Shape;1051;p35">
              <a:extLst>
                <a:ext uri="{FF2B5EF4-FFF2-40B4-BE49-F238E27FC236}">
                  <a16:creationId xmlns:a16="http://schemas.microsoft.com/office/drawing/2014/main" id="{5C29505B-0D0B-4F9E-A52C-BBDA2EFA5EBF}"/>
                </a:ext>
              </a:extLst>
            </p:cNvPr>
            <p:cNvSpPr/>
            <p:nvPr/>
          </p:nvSpPr>
          <p:spPr>
            <a:xfrm>
              <a:off x="3124740" y="1467244"/>
              <a:ext cx="2847490" cy="3675956"/>
            </a:xfrm>
            <a:custGeom>
              <a:avLst/>
              <a:gdLst/>
              <a:ahLst/>
              <a:cxnLst/>
              <a:rect l="l" t="t" r="r" b="b"/>
              <a:pathLst>
                <a:path w="103002" h="132970" extrusionOk="0">
                  <a:moveTo>
                    <a:pt x="51507" y="1"/>
                  </a:moveTo>
                  <a:lnTo>
                    <a:pt x="51507" y="3727"/>
                  </a:lnTo>
                  <a:lnTo>
                    <a:pt x="52757" y="3727"/>
                  </a:lnTo>
                  <a:lnTo>
                    <a:pt x="52757" y="1"/>
                  </a:lnTo>
                  <a:close/>
                  <a:moveTo>
                    <a:pt x="51507" y="7442"/>
                  </a:moveTo>
                  <a:lnTo>
                    <a:pt x="51507" y="9180"/>
                  </a:lnTo>
                  <a:cubicBezTo>
                    <a:pt x="51507" y="9883"/>
                    <a:pt x="51566" y="10573"/>
                    <a:pt x="51662" y="11252"/>
                  </a:cubicBezTo>
                  <a:lnTo>
                    <a:pt x="52888" y="11073"/>
                  </a:lnTo>
                  <a:cubicBezTo>
                    <a:pt x="52793" y="10454"/>
                    <a:pt x="52757" y="9823"/>
                    <a:pt x="52757" y="9180"/>
                  </a:cubicBezTo>
                  <a:lnTo>
                    <a:pt x="52757" y="7442"/>
                  </a:lnTo>
                  <a:close/>
                  <a:moveTo>
                    <a:pt x="53888" y="14467"/>
                  </a:moveTo>
                  <a:lnTo>
                    <a:pt x="52757" y="14979"/>
                  </a:lnTo>
                  <a:cubicBezTo>
                    <a:pt x="53293" y="16157"/>
                    <a:pt x="53995" y="17265"/>
                    <a:pt x="54840" y="18265"/>
                  </a:cubicBezTo>
                  <a:lnTo>
                    <a:pt x="55781" y="17455"/>
                  </a:lnTo>
                  <a:cubicBezTo>
                    <a:pt x="55019" y="16550"/>
                    <a:pt x="54376" y="15550"/>
                    <a:pt x="53888" y="14467"/>
                  </a:cubicBezTo>
                  <a:close/>
                  <a:moveTo>
                    <a:pt x="58424" y="19812"/>
                  </a:moveTo>
                  <a:lnTo>
                    <a:pt x="57734" y="20848"/>
                  </a:lnTo>
                  <a:cubicBezTo>
                    <a:pt x="58817" y="21575"/>
                    <a:pt x="59984" y="22146"/>
                    <a:pt x="61222" y="22551"/>
                  </a:cubicBezTo>
                  <a:lnTo>
                    <a:pt x="61603" y="21360"/>
                  </a:lnTo>
                  <a:cubicBezTo>
                    <a:pt x="60484" y="21003"/>
                    <a:pt x="59412" y="20479"/>
                    <a:pt x="58424" y="19812"/>
                  </a:cubicBezTo>
                  <a:close/>
                  <a:moveTo>
                    <a:pt x="65092" y="21979"/>
                  </a:moveTo>
                  <a:lnTo>
                    <a:pt x="65056" y="23218"/>
                  </a:lnTo>
                  <a:cubicBezTo>
                    <a:pt x="65211" y="23218"/>
                    <a:pt x="65378" y="23230"/>
                    <a:pt x="65544" y="23230"/>
                  </a:cubicBezTo>
                  <a:lnTo>
                    <a:pt x="68795" y="23230"/>
                  </a:lnTo>
                  <a:lnTo>
                    <a:pt x="68795" y="21979"/>
                  </a:lnTo>
                  <a:close/>
                  <a:moveTo>
                    <a:pt x="72521" y="21979"/>
                  </a:moveTo>
                  <a:lnTo>
                    <a:pt x="72521" y="23230"/>
                  </a:lnTo>
                  <a:lnTo>
                    <a:pt x="76248" y="23230"/>
                  </a:lnTo>
                  <a:lnTo>
                    <a:pt x="76248" y="21979"/>
                  </a:lnTo>
                  <a:close/>
                  <a:moveTo>
                    <a:pt x="79975" y="21979"/>
                  </a:moveTo>
                  <a:lnTo>
                    <a:pt x="79975" y="23230"/>
                  </a:lnTo>
                  <a:lnTo>
                    <a:pt x="83689" y="23230"/>
                  </a:lnTo>
                  <a:lnTo>
                    <a:pt x="83689" y="21979"/>
                  </a:lnTo>
                  <a:close/>
                  <a:moveTo>
                    <a:pt x="87416" y="21979"/>
                  </a:moveTo>
                  <a:lnTo>
                    <a:pt x="87416" y="23230"/>
                  </a:lnTo>
                  <a:lnTo>
                    <a:pt x="88952" y="23230"/>
                  </a:lnTo>
                  <a:cubicBezTo>
                    <a:pt x="89654" y="23230"/>
                    <a:pt x="90357" y="23277"/>
                    <a:pt x="91035" y="23396"/>
                  </a:cubicBezTo>
                  <a:lnTo>
                    <a:pt x="91238" y="22170"/>
                  </a:lnTo>
                  <a:cubicBezTo>
                    <a:pt x="90488" y="22039"/>
                    <a:pt x="89726" y="21979"/>
                    <a:pt x="88952" y="21979"/>
                  </a:cubicBezTo>
                  <a:close/>
                  <a:moveTo>
                    <a:pt x="94941" y="23313"/>
                  </a:moveTo>
                  <a:lnTo>
                    <a:pt x="94417" y="24444"/>
                  </a:lnTo>
                  <a:cubicBezTo>
                    <a:pt x="95488" y="24944"/>
                    <a:pt x="96477" y="25599"/>
                    <a:pt x="97370" y="26385"/>
                  </a:cubicBezTo>
                  <a:lnTo>
                    <a:pt x="98191" y="25444"/>
                  </a:lnTo>
                  <a:cubicBezTo>
                    <a:pt x="97215" y="24587"/>
                    <a:pt x="96119" y="23873"/>
                    <a:pt x="94941" y="23313"/>
                  </a:cubicBezTo>
                  <a:close/>
                  <a:moveTo>
                    <a:pt x="100739" y="28373"/>
                  </a:moveTo>
                  <a:lnTo>
                    <a:pt x="99691" y="29052"/>
                  </a:lnTo>
                  <a:cubicBezTo>
                    <a:pt x="100346" y="30052"/>
                    <a:pt x="100846" y="31135"/>
                    <a:pt x="101192" y="32266"/>
                  </a:cubicBezTo>
                  <a:lnTo>
                    <a:pt x="102382" y="31897"/>
                  </a:lnTo>
                  <a:cubicBezTo>
                    <a:pt x="102001" y="30659"/>
                    <a:pt x="101442" y="29468"/>
                    <a:pt x="100739" y="28373"/>
                  </a:cubicBezTo>
                  <a:close/>
                  <a:moveTo>
                    <a:pt x="102989" y="35731"/>
                  </a:moveTo>
                  <a:lnTo>
                    <a:pt x="101751" y="35755"/>
                  </a:lnTo>
                  <a:cubicBezTo>
                    <a:pt x="101751" y="35850"/>
                    <a:pt x="101751" y="35934"/>
                    <a:pt x="101751" y="36017"/>
                  </a:cubicBezTo>
                  <a:cubicBezTo>
                    <a:pt x="101751" y="37124"/>
                    <a:pt x="101608" y="38220"/>
                    <a:pt x="101334" y="39267"/>
                  </a:cubicBezTo>
                  <a:lnTo>
                    <a:pt x="102537" y="39589"/>
                  </a:lnTo>
                  <a:cubicBezTo>
                    <a:pt x="102846" y="38434"/>
                    <a:pt x="103001" y="37231"/>
                    <a:pt x="103001" y="36017"/>
                  </a:cubicBezTo>
                  <a:cubicBezTo>
                    <a:pt x="103001" y="35922"/>
                    <a:pt x="102989" y="35826"/>
                    <a:pt x="102989" y="35731"/>
                  </a:cubicBezTo>
                  <a:close/>
                  <a:moveTo>
                    <a:pt x="99977" y="42541"/>
                  </a:moveTo>
                  <a:cubicBezTo>
                    <a:pt x="99370" y="43553"/>
                    <a:pt x="98620" y="44482"/>
                    <a:pt x="97763" y="45304"/>
                  </a:cubicBezTo>
                  <a:lnTo>
                    <a:pt x="98620" y="46209"/>
                  </a:lnTo>
                  <a:cubicBezTo>
                    <a:pt x="99560" y="45316"/>
                    <a:pt x="100382" y="44292"/>
                    <a:pt x="101037" y="43172"/>
                  </a:cubicBezTo>
                  <a:lnTo>
                    <a:pt x="99977" y="42541"/>
                  </a:lnTo>
                  <a:close/>
                  <a:moveTo>
                    <a:pt x="94881" y="47363"/>
                  </a:moveTo>
                  <a:cubicBezTo>
                    <a:pt x="93833" y="47911"/>
                    <a:pt x="92714" y="48316"/>
                    <a:pt x="91547" y="48554"/>
                  </a:cubicBezTo>
                  <a:lnTo>
                    <a:pt x="91797" y="49769"/>
                  </a:lnTo>
                  <a:cubicBezTo>
                    <a:pt x="93071" y="49507"/>
                    <a:pt x="94310" y="49066"/>
                    <a:pt x="95465" y="48471"/>
                  </a:cubicBezTo>
                  <a:lnTo>
                    <a:pt x="94881" y="47363"/>
                  </a:lnTo>
                  <a:close/>
                  <a:moveTo>
                    <a:pt x="17205" y="48816"/>
                  </a:moveTo>
                  <a:lnTo>
                    <a:pt x="17205" y="50054"/>
                  </a:lnTo>
                  <a:lnTo>
                    <a:pt x="20931" y="50054"/>
                  </a:lnTo>
                  <a:lnTo>
                    <a:pt x="20931" y="48816"/>
                  </a:lnTo>
                  <a:close/>
                  <a:moveTo>
                    <a:pt x="24658" y="48816"/>
                  </a:moveTo>
                  <a:lnTo>
                    <a:pt x="24658" y="50054"/>
                  </a:lnTo>
                  <a:lnTo>
                    <a:pt x="28373" y="50054"/>
                  </a:lnTo>
                  <a:lnTo>
                    <a:pt x="28373" y="48816"/>
                  </a:lnTo>
                  <a:close/>
                  <a:moveTo>
                    <a:pt x="32100" y="48816"/>
                  </a:moveTo>
                  <a:lnTo>
                    <a:pt x="32100" y="50054"/>
                  </a:lnTo>
                  <a:lnTo>
                    <a:pt x="35826" y="50054"/>
                  </a:lnTo>
                  <a:lnTo>
                    <a:pt x="35826" y="48816"/>
                  </a:lnTo>
                  <a:close/>
                  <a:moveTo>
                    <a:pt x="39553" y="48816"/>
                  </a:moveTo>
                  <a:lnTo>
                    <a:pt x="39553" y="50054"/>
                  </a:lnTo>
                  <a:lnTo>
                    <a:pt x="43280" y="50054"/>
                  </a:lnTo>
                  <a:lnTo>
                    <a:pt x="43280" y="48816"/>
                  </a:lnTo>
                  <a:close/>
                  <a:moveTo>
                    <a:pt x="47006" y="48816"/>
                  </a:moveTo>
                  <a:lnTo>
                    <a:pt x="47006" y="50054"/>
                  </a:lnTo>
                  <a:lnTo>
                    <a:pt x="50721" y="50054"/>
                  </a:lnTo>
                  <a:lnTo>
                    <a:pt x="50721" y="48816"/>
                  </a:lnTo>
                  <a:close/>
                  <a:moveTo>
                    <a:pt x="54448" y="48816"/>
                  </a:moveTo>
                  <a:lnTo>
                    <a:pt x="54448" y="50054"/>
                  </a:lnTo>
                  <a:lnTo>
                    <a:pt x="58174" y="50054"/>
                  </a:lnTo>
                  <a:lnTo>
                    <a:pt x="58174" y="48816"/>
                  </a:lnTo>
                  <a:close/>
                  <a:moveTo>
                    <a:pt x="61901" y="48816"/>
                  </a:moveTo>
                  <a:lnTo>
                    <a:pt x="61901" y="50054"/>
                  </a:lnTo>
                  <a:lnTo>
                    <a:pt x="65628" y="50054"/>
                  </a:lnTo>
                  <a:lnTo>
                    <a:pt x="65628" y="48816"/>
                  </a:lnTo>
                  <a:close/>
                  <a:moveTo>
                    <a:pt x="69342" y="48816"/>
                  </a:moveTo>
                  <a:lnTo>
                    <a:pt x="69342" y="50054"/>
                  </a:lnTo>
                  <a:lnTo>
                    <a:pt x="73069" y="50054"/>
                  </a:lnTo>
                  <a:lnTo>
                    <a:pt x="73069" y="48816"/>
                  </a:lnTo>
                  <a:close/>
                  <a:moveTo>
                    <a:pt x="76796" y="48816"/>
                  </a:moveTo>
                  <a:lnTo>
                    <a:pt x="76796" y="50054"/>
                  </a:lnTo>
                  <a:lnTo>
                    <a:pt x="80522" y="50054"/>
                  </a:lnTo>
                  <a:lnTo>
                    <a:pt x="80522" y="48816"/>
                  </a:lnTo>
                  <a:close/>
                  <a:moveTo>
                    <a:pt x="84249" y="48816"/>
                  </a:moveTo>
                  <a:lnTo>
                    <a:pt x="84249" y="50054"/>
                  </a:lnTo>
                  <a:lnTo>
                    <a:pt x="87976" y="50054"/>
                  </a:lnTo>
                  <a:lnTo>
                    <a:pt x="87976" y="48816"/>
                  </a:lnTo>
                  <a:close/>
                  <a:moveTo>
                    <a:pt x="13454" y="48828"/>
                  </a:moveTo>
                  <a:cubicBezTo>
                    <a:pt x="12157" y="48876"/>
                    <a:pt x="10871" y="49102"/>
                    <a:pt x="9632" y="49507"/>
                  </a:cubicBezTo>
                  <a:lnTo>
                    <a:pt x="10013" y="50685"/>
                  </a:lnTo>
                  <a:cubicBezTo>
                    <a:pt x="11145" y="50316"/>
                    <a:pt x="12311" y="50114"/>
                    <a:pt x="13502" y="50066"/>
                  </a:cubicBezTo>
                  <a:lnTo>
                    <a:pt x="13454" y="48828"/>
                  </a:lnTo>
                  <a:close/>
                  <a:moveTo>
                    <a:pt x="6144" y="51209"/>
                  </a:moveTo>
                  <a:cubicBezTo>
                    <a:pt x="5072" y="51935"/>
                    <a:pt x="4096" y="52805"/>
                    <a:pt x="3251" y="53805"/>
                  </a:cubicBezTo>
                  <a:lnTo>
                    <a:pt x="4203" y="54602"/>
                  </a:lnTo>
                  <a:cubicBezTo>
                    <a:pt x="4965" y="53698"/>
                    <a:pt x="5858" y="52900"/>
                    <a:pt x="6834" y="52233"/>
                  </a:cubicBezTo>
                  <a:lnTo>
                    <a:pt x="6144" y="51209"/>
                  </a:lnTo>
                  <a:close/>
                  <a:moveTo>
                    <a:pt x="1179" y="57091"/>
                  </a:moveTo>
                  <a:cubicBezTo>
                    <a:pt x="643" y="58270"/>
                    <a:pt x="286" y="59532"/>
                    <a:pt x="96" y="60818"/>
                  </a:cubicBezTo>
                  <a:lnTo>
                    <a:pt x="1322" y="60996"/>
                  </a:lnTo>
                  <a:cubicBezTo>
                    <a:pt x="1489" y="59817"/>
                    <a:pt x="1822" y="58674"/>
                    <a:pt x="2310" y="57603"/>
                  </a:cubicBezTo>
                  <a:lnTo>
                    <a:pt x="1179" y="57091"/>
                  </a:lnTo>
                  <a:close/>
                  <a:moveTo>
                    <a:pt x="1239" y="64568"/>
                  </a:moveTo>
                  <a:lnTo>
                    <a:pt x="0" y="64675"/>
                  </a:lnTo>
                  <a:cubicBezTo>
                    <a:pt x="107" y="65973"/>
                    <a:pt x="405" y="67247"/>
                    <a:pt x="869" y="68461"/>
                  </a:cubicBezTo>
                  <a:lnTo>
                    <a:pt x="2024" y="68021"/>
                  </a:lnTo>
                  <a:cubicBezTo>
                    <a:pt x="1608" y="66914"/>
                    <a:pt x="1346" y="65747"/>
                    <a:pt x="1239" y="64568"/>
                  </a:cubicBezTo>
                  <a:close/>
                  <a:moveTo>
                    <a:pt x="3739" y="71116"/>
                  </a:moveTo>
                  <a:lnTo>
                    <a:pt x="2751" y="71855"/>
                  </a:lnTo>
                  <a:cubicBezTo>
                    <a:pt x="3525" y="72902"/>
                    <a:pt x="4453" y="73831"/>
                    <a:pt x="5477" y="74617"/>
                  </a:cubicBezTo>
                  <a:lnTo>
                    <a:pt x="6239" y="73629"/>
                  </a:lnTo>
                  <a:cubicBezTo>
                    <a:pt x="5287" y="72902"/>
                    <a:pt x="4453" y="72057"/>
                    <a:pt x="3739" y="71116"/>
                  </a:cubicBezTo>
                  <a:close/>
                  <a:moveTo>
                    <a:pt x="9323" y="75367"/>
                  </a:moveTo>
                  <a:lnTo>
                    <a:pt x="8870" y="76522"/>
                  </a:lnTo>
                  <a:cubicBezTo>
                    <a:pt x="10073" y="76998"/>
                    <a:pt x="11347" y="77296"/>
                    <a:pt x="12645" y="77415"/>
                  </a:cubicBezTo>
                  <a:lnTo>
                    <a:pt x="12764" y="76177"/>
                  </a:lnTo>
                  <a:cubicBezTo>
                    <a:pt x="11585" y="76069"/>
                    <a:pt x="10418" y="75796"/>
                    <a:pt x="9323" y="75367"/>
                  </a:cubicBezTo>
                  <a:close/>
                  <a:moveTo>
                    <a:pt x="16431" y="76236"/>
                  </a:moveTo>
                  <a:lnTo>
                    <a:pt x="16431" y="77486"/>
                  </a:lnTo>
                  <a:lnTo>
                    <a:pt x="20158" y="77486"/>
                  </a:lnTo>
                  <a:lnTo>
                    <a:pt x="20158" y="76236"/>
                  </a:lnTo>
                  <a:close/>
                  <a:moveTo>
                    <a:pt x="23872" y="76236"/>
                  </a:moveTo>
                  <a:lnTo>
                    <a:pt x="23872" y="77486"/>
                  </a:lnTo>
                  <a:lnTo>
                    <a:pt x="27599" y="77486"/>
                  </a:lnTo>
                  <a:lnTo>
                    <a:pt x="27599" y="76236"/>
                  </a:lnTo>
                  <a:close/>
                  <a:moveTo>
                    <a:pt x="31326" y="76236"/>
                  </a:moveTo>
                  <a:lnTo>
                    <a:pt x="31326" y="77486"/>
                  </a:lnTo>
                  <a:lnTo>
                    <a:pt x="35052" y="77486"/>
                  </a:lnTo>
                  <a:lnTo>
                    <a:pt x="35052" y="76236"/>
                  </a:lnTo>
                  <a:close/>
                  <a:moveTo>
                    <a:pt x="38779" y="76236"/>
                  </a:moveTo>
                  <a:lnTo>
                    <a:pt x="38779" y="77486"/>
                  </a:lnTo>
                  <a:lnTo>
                    <a:pt x="42494" y="77486"/>
                  </a:lnTo>
                  <a:lnTo>
                    <a:pt x="42494" y="76236"/>
                  </a:lnTo>
                  <a:close/>
                  <a:moveTo>
                    <a:pt x="46220" y="76236"/>
                  </a:moveTo>
                  <a:lnTo>
                    <a:pt x="46220" y="77486"/>
                  </a:lnTo>
                  <a:lnTo>
                    <a:pt x="49947" y="77486"/>
                  </a:lnTo>
                  <a:lnTo>
                    <a:pt x="49947" y="76236"/>
                  </a:lnTo>
                  <a:close/>
                  <a:moveTo>
                    <a:pt x="53674" y="76236"/>
                  </a:moveTo>
                  <a:lnTo>
                    <a:pt x="53674" y="77486"/>
                  </a:lnTo>
                  <a:lnTo>
                    <a:pt x="57400" y="77486"/>
                  </a:lnTo>
                  <a:lnTo>
                    <a:pt x="57400" y="76236"/>
                  </a:lnTo>
                  <a:close/>
                  <a:moveTo>
                    <a:pt x="61127" y="76236"/>
                  </a:moveTo>
                  <a:lnTo>
                    <a:pt x="61127" y="77486"/>
                  </a:lnTo>
                  <a:lnTo>
                    <a:pt x="64842" y="77486"/>
                  </a:lnTo>
                  <a:lnTo>
                    <a:pt x="64842" y="76236"/>
                  </a:lnTo>
                  <a:close/>
                  <a:moveTo>
                    <a:pt x="68568" y="76236"/>
                  </a:moveTo>
                  <a:lnTo>
                    <a:pt x="68568" y="77486"/>
                  </a:lnTo>
                  <a:lnTo>
                    <a:pt x="72295" y="77486"/>
                  </a:lnTo>
                  <a:lnTo>
                    <a:pt x="72295" y="76236"/>
                  </a:lnTo>
                  <a:close/>
                  <a:moveTo>
                    <a:pt x="76022" y="76236"/>
                  </a:moveTo>
                  <a:lnTo>
                    <a:pt x="76022" y="77486"/>
                  </a:lnTo>
                  <a:lnTo>
                    <a:pt x="79748" y="77486"/>
                  </a:lnTo>
                  <a:lnTo>
                    <a:pt x="79748" y="76236"/>
                  </a:lnTo>
                  <a:close/>
                  <a:moveTo>
                    <a:pt x="83475" y="76236"/>
                  </a:moveTo>
                  <a:lnTo>
                    <a:pt x="83475" y="77486"/>
                  </a:lnTo>
                  <a:lnTo>
                    <a:pt x="87190" y="77486"/>
                  </a:lnTo>
                  <a:lnTo>
                    <a:pt x="87190" y="76236"/>
                  </a:lnTo>
                  <a:close/>
                  <a:moveTo>
                    <a:pt x="91000" y="76391"/>
                  </a:moveTo>
                  <a:lnTo>
                    <a:pt x="90821" y="77617"/>
                  </a:lnTo>
                  <a:cubicBezTo>
                    <a:pt x="92000" y="77784"/>
                    <a:pt x="93143" y="78117"/>
                    <a:pt x="94214" y="78605"/>
                  </a:cubicBezTo>
                  <a:lnTo>
                    <a:pt x="94726" y="77474"/>
                  </a:lnTo>
                  <a:cubicBezTo>
                    <a:pt x="93548" y="76939"/>
                    <a:pt x="92286" y="76569"/>
                    <a:pt x="91000" y="76391"/>
                  </a:cubicBezTo>
                  <a:close/>
                  <a:moveTo>
                    <a:pt x="98013" y="79546"/>
                  </a:moveTo>
                  <a:lnTo>
                    <a:pt x="97215" y="80499"/>
                  </a:lnTo>
                  <a:cubicBezTo>
                    <a:pt x="98120" y="81261"/>
                    <a:pt x="98917" y="82153"/>
                    <a:pt x="99572" y="83130"/>
                  </a:cubicBezTo>
                  <a:lnTo>
                    <a:pt x="100608" y="82439"/>
                  </a:lnTo>
                  <a:cubicBezTo>
                    <a:pt x="99882" y="81356"/>
                    <a:pt x="99001" y="80391"/>
                    <a:pt x="98013" y="79546"/>
                  </a:cubicBezTo>
                  <a:close/>
                  <a:moveTo>
                    <a:pt x="102311" y="85928"/>
                  </a:moveTo>
                  <a:lnTo>
                    <a:pt x="101132" y="86309"/>
                  </a:lnTo>
                  <a:cubicBezTo>
                    <a:pt x="101489" y="87440"/>
                    <a:pt x="101703" y="88607"/>
                    <a:pt x="101751" y="89797"/>
                  </a:cubicBezTo>
                  <a:lnTo>
                    <a:pt x="102989" y="89750"/>
                  </a:lnTo>
                  <a:cubicBezTo>
                    <a:pt x="102942" y="88452"/>
                    <a:pt x="102716" y="87166"/>
                    <a:pt x="102311" y="85928"/>
                  </a:cubicBezTo>
                  <a:close/>
                  <a:moveTo>
                    <a:pt x="101430" y="93333"/>
                  </a:moveTo>
                  <a:cubicBezTo>
                    <a:pt x="101156" y="94488"/>
                    <a:pt x="100727" y="95596"/>
                    <a:pt x="100156" y="96631"/>
                  </a:cubicBezTo>
                  <a:lnTo>
                    <a:pt x="101239" y="97239"/>
                  </a:lnTo>
                  <a:cubicBezTo>
                    <a:pt x="101870" y="96096"/>
                    <a:pt x="102346" y="94881"/>
                    <a:pt x="102632" y="93619"/>
                  </a:cubicBezTo>
                  <a:lnTo>
                    <a:pt x="101430" y="93333"/>
                  </a:lnTo>
                  <a:close/>
                  <a:moveTo>
                    <a:pt x="98024" y="99465"/>
                  </a:moveTo>
                  <a:cubicBezTo>
                    <a:pt x="97191" y="100310"/>
                    <a:pt x="96239" y="101025"/>
                    <a:pt x="95215" y="101608"/>
                  </a:cubicBezTo>
                  <a:lnTo>
                    <a:pt x="95822" y="102692"/>
                  </a:lnTo>
                  <a:cubicBezTo>
                    <a:pt x="96953" y="102061"/>
                    <a:pt x="97989" y="101263"/>
                    <a:pt x="98906" y="100346"/>
                  </a:cubicBezTo>
                  <a:lnTo>
                    <a:pt x="98024" y="99465"/>
                  </a:lnTo>
                  <a:close/>
                  <a:moveTo>
                    <a:pt x="66009" y="103239"/>
                  </a:moveTo>
                  <a:lnTo>
                    <a:pt x="66009" y="104478"/>
                  </a:lnTo>
                  <a:lnTo>
                    <a:pt x="69735" y="104478"/>
                  </a:lnTo>
                  <a:lnTo>
                    <a:pt x="69735" y="103239"/>
                  </a:lnTo>
                  <a:close/>
                  <a:moveTo>
                    <a:pt x="73462" y="103239"/>
                  </a:moveTo>
                  <a:lnTo>
                    <a:pt x="73462" y="104478"/>
                  </a:lnTo>
                  <a:lnTo>
                    <a:pt x="77189" y="104478"/>
                  </a:lnTo>
                  <a:lnTo>
                    <a:pt x="77189" y="103239"/>
                  </a:lnTo>
                  <a:close/>
                  <a:moveTo>
                    <a:pt x="80915" y="103239"/>
                  </a:moveTo>
                  <a:lnTo>
                    <a:pt x="80915" y="104478"/>
                  </a:lnTo>
                  <a:lnTo>
                    <a:pt x="84630" y="104478"/>
                  </a:lnTo>
                  <a:lnTo>
                    <a:pt x="84630" y="103239"/>
                  </a:lnTo>
                  <a:close/>
                  <a:moveTo>
                    <a:pt x="91917" y="102894"/>
                  </a:moveTo>
                  <a:cubicBezTo>
                    <a:pt x="90952" y="103120"/>
                    <a:pt x="89952" y="103239"/>
                    <a:pt x="88952" y="103239"/>
                  </a:cubicBezTo>
                  <a:lnTo>
                    <a:pt x="88357" y="103239"/>
                  </a:lnTo>
                  <a:lnTo>
                    <a:pt x="88357" y="104478"/>
                  </a:lnTo>
                  <a:lnTo>
                    <a:pt x="88952" y="104478"/>
                  </a:lnTo>
                  <a:cubicBezTo>
                    <a:pt x="90047" y="104478"/>
                    <a:pt x="91143" y="104359"/>
                    <a:pt x="92202" y="104109"/>
                  </a:cubicBezTo>
                  <a:lnTo>
                    <a:pt x="91917" y="102894"/>
                  </a:lnTo>
                  <a:close/>
                  <a:moveTo>
                    <a:pt x="62175" y="103644"/>
                  </a:moveTo>
                  <a:cubicBezTo>
                    <a:pt x="60913" y="103954"/>
                    <a:pt x="59698" y="104442"/>
                    <a:pt x="58567" y="105097"/>
                  </a:cubicBezTo>
                  <a:lnTo>
                    <a:pt x="59186" y="106168"/>
                  </a:lnTo>
                  <a:cubicBezTo>
                    <a:pt x="60210" y="105585"/>
                    <a:pt x="61317" y="105132"/>
                    <a:pt x="62472" y="104847"/>
                  </a:cubicBezTo>
                  <a:lnTo>
                    <a:pt x="62175" y="103644"/>
                  </a:lnTo>
                  <a:close/>
                  <a:moveTo>
                    <a:pt x="55495" y="107478"/>
                  </a:moveTo>
                  <a:cubicBezTo>
                    <a:pt x="54590" y="108407"/>
                    <a:pt x="53817" y="109454"/>
                    <a:pt x="53197" y="110597"/>
                  </a:cubicBezTo>
                  <a:lnTo>
                    <a:pt x="54293" y="111193"/>
                  </a:lnTo>
                  <a:cubicBezTo>
                    <a:pt x="54852" y="110145"/>
                    <a:pt x="55555" y="109193"/>
                    <a:pt x="56388" y="108335"/>
                  </a:cubicBezTo>
                  <a:lnTo>
                    <a:pt x="55495" y="107478"/>
                  </a:lnTo>
                  <a:close/>
                  <a:moveTo>
                    <a:pt x="51840" y="114241"/>
                  </a:moveTo>
                  <a:cubicBezTo>
                    <a:pt x="51626" y="115229"/>
                    <a:pt x="51507" y="116253"/>
                    <a:pt x="51507" y="117277"/>
                  </a:cubicBezTo>
                  <a:lnTo>
                    <a:pt x="51507" y="118075"/>
                  </a:lnTo>
                  <a:lnTo>
                    <a:pt x="52745" y="118075"/>
                  </a:lnTo>
                  <a:lnTo>
                    <a:pt x="52745" y="117277"/>
                  </a:lnTo>
                  <a:cubicBezTo>
                    <a:pt x="52745" y="116348"/>
                    <a:pt x="52852" y="115408"/>
                    <a:pt x="53055" y="114503"/>
                  </a:cubicBezTo>
                  <a:lnTo>
                    <a:pt x="51840" y="114241"/>
                  </a:lnTo>
                  <a:close/>
                  <a:moveTo>
                    <a:pt x="51507" y="121801"/>
                  </a:moveTo>
                  <a:lnTo>
                    <a:pt x="51507" y="125528"/>
                  </a:lnTo>
                  <a:lnTo>
                    <a:pt x="52757" y="125528"/>
                  </a:lnTo>
                  <a:lnTo>
                    <a:pt x="52757" y="121801"/>
                  </a:lnTo>
                  <a:close/>
                  <a:moveTo>
                    <a:pt x="51507" y="129243"/>
                  </a:moveTo>
                  <a:lnTo>
                    <a:pt x="51507" y="132969"/>
                  </a:lnTo>
                  <a:lnTo>
                    <a:pt x="52757" y="132969"/>
                  </a:lnTo>
                  <a:lnTo>
                    <a:pt x="52757" y="129243"/>
                  </a:lnTo>
                  <a:close/>
                </a:path>
              </a:pathLst>
            </a:custGeom>
            <a:solidFill>
              <a:srgbClr val="000000"/>
            </a:solidFill>
            <a:ln>
              <a:noFill/>
            </a:ln>
          </p:spPr>
          <p:txBody>
            <a:bodyPr spcFirstLastPara="1" wrap="square" lIns="137089" tIns="137089" rIns="137089" bIns="137089" anchor="ctr" anchorCtr="0">
              <a:noAutofit/>
            </a:bodyPr>
            <a:lstStyle/>
            <a:p>
              <a:endParaRPr sz="2699">
                <a:latin typeface="Arial Narrow" panose="020B0606020202030204" pitchFamily="34" charset="0"/>
              </a:endParaRPr>
            </a:p>
          </p:txBody>
        </p:sp>
      </p:grpSp>
      <p:grpSp>
        <p:nvGrpSpPr>
          <p:cNvPr id="39" name="Google Shape;1052;p35">
            <a:extLst>
              <a:ext uri="{FF2B5EF4-FFF2-40B4-BE49-F238E27FC236}">
                <a16:creationId xmlns:a16="http://schemas.microsoft.com/office/drawing/2014/main" id="{E1EFF9FC-A955-44D2-9324-0615B519615D}"/>
              </a:ext>
            </a:extLst>
          </p:cNvPr>
          <p:cNvGrpSpPr/>
          <p:nvPr/>
        </p:nvGrpSpPr>
        <p:grpSpPr>
          <a:xfrm>
            <a:off x="1524656" y="4608247"/>
            <a:ext cx="3782265" cy="1452986"/>
            <a:chOff x="710275" y="2900830"/>
            <a:chExt cx="2522400" cy="968999"/>
          </a:xfrm>
        </p:grpSpPr>
        <p:sp>
          <p:nvSpPr>
            <p:cNvPr id="40" name="Google Shape;1053;p35">
              <a:extLst>
                <a:ext uri="{FF2B5EF4-FFF2-40B4-BE49-F238E27FC236}">
                  <a16:creationId xmlns:a16="http://schemas.microsoft.com/office/drawing/2014/main" id="{2896C1C7-001C-4CFB-A881-68AC34D76D3F}"/>
                </a:ext>
              </a:extLst>
            </p:cNvPr>
            <p:cNvSpPr txBox="1"/>
            <p:nvPr/>
          </p:nvSpPr>
          <p:spPr>
            <a:xfrm>
              <a:off x="710275" y="3334929"/>
              <a:ext cx="1884600" cy="534900"/>
            </a:xfrm>
            <a:prstGeom prst="rect">
              <a:avLst/>
            </a:prstGeom>
            <a:noFill/>
            <a:ln>
              <a:noFill/>
            </a:ln>
          </p:spPr>
          <p:txBody>
            <a:bodyPr spcFirstLastPara="1" wrap="square" lIns="137089" tIns="137089" rIns="137089" bIns="137089" anchor="t" anchorCtr="0">
              <a:noAutofit/>
            </a:bodyPr>
            <a:lstStyle/>
            <a:p>
              <a:endParaRPr dirty="0">
                <a:solidFill>
                  <a:srgbClr val="434343"/>
                </a:solidFill>
                <a:latin typeface="Arial Narrow" panose="020B0606020202030204" pitchFamily="34" charset="0"/>
                <a:ea typeface="Roboto"/>
                <a:cs typeface="Roboto"/>
                <a:sym typeface="Roboto"/>
              </a:endParaRPr>
            </a:p>
          </p:txBody>
        </p:sp>
        <p:grpSp>
          <p:nvGrpSpPr>
            <p:cNvPr id="41" name="Google Shape;1054;p35">
              <a:extLst>
                <a:ext uri="{FF2B5EF4-FFF2-40B4-BE49-F238E27FC236}">
                  <a16:creationId xmlns:a16="http://schemas.microsoft.com/office/drawing/2014/main" id="{A7DD7EA6-2D1A-4169-9CE1-DFCB874146DB}"/>
                </a:ext>
              </a:extLst>
            </p:cNvPr>
            <p:cNvGrpSpPr/>
            <p:nvPr/>
          </p:nvGrpSpPr>
          <p:grpSpPr>
            <a:xfrm rot="10800000">
              <a:off x="2665675" y="2900830"/>
              <a:ext cx="567000" cy="567000"/>
              <a:chOff x="6604775" y="1679913"/>
              <a:chExt cx="567000" cy="567000"/>
            </a:xfrm>
          </p:grpSpPr>
          <p:sp>
            <p:nvSpPr>
              <p:cNvPr id="43" name="Google Shape;1055;p35">
                <a:extLst>
                  <a:ext uri="{FF2B5EF4-FFF2-40B4-BE49-F238E27FC236}">
                    <a16:creationId xmlns:a16="http://schemas.microsoft.com/office/drawing/2014/main" id="{476CC9C5-1858-4491-8106-94C839C0C30F}"/>
                  </a:ext>
                </a:extLst>
              </p:cNvPr>
              <p:cNvSpPr/>
              <p:nvPr/>
            </p:nvSpPr>
            <p:spPr>
              <a:xfrm rot="2700000">
                <a:off x="6687810" y="1762948"/>
                <a:ext cx="400930" cy="400930"/>
              </a:xfrm>
              <a:prstGeom prst="teardrop">
                <a:avLst>
                  <a:gd name="adj" fmla="val 100000"/>
                </a:avLst>
              </a:prstGeom>
              <a:solidFill>
                <a:schemeClr val="accent2"/>
              </a:solidFill>
              <a:ln>
                <a:noFill/>
              </a:ln>
            </p:spPr>
            <p:txBody>
              <a:bodyPr spcFirstLastPara="1" wrap="square" lIns="137089" tIns="137089" rIns="137089" bIns="137089" anchor="ctr" anchorCtr="0">
                <a:noAutofit/>
              </a:bodyPr>
              <a:lstStyle/>
              <a:p>
                <a:endParaRPr sz="2699">
                  <a:latin typeface="Arial Narrow" panose="020B0606020202030204" pitchFamily="34" charset="0"/>
                </a:endParaRPr>
              </a:p>
            </p:txBody>
          </p:sp>
          <p:sp>
            <p:nvSpPr>
              <p:cNvPr id="46" name="Google Shape;1056;p35">
                <a:extLst>
                  <a:ext uri="{FF2B5EF4-FFF2-40B4-BE49-F238E27FC236}">
                    <a16:creationId xmlns:a16="http://schemas.microsoft.com/office/drawing/2014/main" id="{B983D345-85AC-4D63-8E18-BFD6D51D9426}"/>
                  </a:ext>
                </a:extLst>
              </p:cNvPr>
              <p:cNvSpPr/>
              <p:nvPr/>
            </p:nvSpPr>
            <p:spPr>
              <a:xfrm>
                <a:off x="6762521"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37089" tIns="137089" rIns="137089" bIns="137089" anchor="ctr" anchorCtr="0">
                <a:noAutofit/>
              </a:bodyPr>
              <a:lstStyle/>
              <a:p>
                <a:endParaRPr sz="2699">
                  <a:latin typeface="Arial Narrow" panose="020B0606020202030204" pitchFamily="34" charset="0"/>
                </a:endParaRPr>
              </a:p>
            </p:txBody>
          </p:sp>
        </p:grpSp>
        <p:sp>
          <p:nvSpPr>
            <p:cNvPr id="42" name="Google Shape;1057;p35">
              <a:extLst>
                <a:ext uri="{FF2B5EF4-FFF2-40B4-BE49-F238E27FC236}">
                  <a16:creationId xmlns:a16="http://schemas.microsoft.com/office/drawing/2014/main" id="{498F0974-85EB-4F23-A536-AE92BE825A8C}"/>
                </a:ext>
              </a:extLst>
            </p:cNvPr>
            <p:cNvSpPr/>
            <p:nvPr/>
          </p:nvSpPr>
          <p:spPr>
            <a:xfrm>
              <a:off x="710275" y="3033719"/>
              <a:ext cx="1794781" cy="434112"/>
            </a:xfrm>
            <a:prstGeom prst="roundRect">
              <a:avLst>
                <a:gd name="adj" fmla="val 50000"/>
              </a:avLst>
            </a:prstGeom>
            <a:solidFill>
              <a:schemeClr val="accent2"/>
            </a:solidFill>
            <a:ln>
              <a:noFill/>
            </a:ln>
          </p:spPr>
          <p:txBody>
            <a:bodyPr spcFirstLastPara="1" wrap="square" lIns="137089" tIns="137089" rIns="137089" bIns="137089" anchor="ctr" anchorCtr="0">
              <a:noAutofit/>
            </a:bodyPr>
            <a:lstStyle/>
            <a:p>
              <a:pPr algn="ctr"/>
              <a:r>
                <a:rPr lang="en" sz="2743" dirty="0">
                  <a:solidFill>
                    <a:srgbClr val="FFFFFF"/>
                  </a:solidFill>
                  <a:latin typeface="Arial Narrow" panose="020B0606020202030204" pitchFamily="34" charset="0"/>
                  <a:ea typeface="Fira Sans Extra Condensed Medium"/>
                  <a:cs typeface="Fira Sans Extra Condensed Medium"/>
                  <a:sym typeface="Fira Sans Extra Condensed Medium"/>
                </a:rPr>
                <a:t>Qila oldim!</a:t>
              </a:r>
              <a:endParaRPr sz="2743" dirty="0">
                <a:solidFill>
                  <a:srgbClr val="FFFFFF"/>
                </a:solidFill>
                <a:latin typeface="Arial Narrow" panose="020B0606020202030204" pitchFamily="34" charset="0"/>
              </a:endParaRPr>
            </a:p>
          </p:txBody>
        </p:sp>
      </p:grpSp>
      <p:grpSp>
        <p:nvGrpSpPr>
          <p:cNvPr id="47" name="Google Shape;1058;p35">
            <a:extLst>
              <a:ext uri="{FF2B5EF4-FFF2-40B4-BE49-F238E27FC236}">
                <a16:creationId xmlns:a16="http://schemas.microsoft.com/office/drawing/2014/main" id="{F8A5F2AA-9AAA-47A9-814A-4CE5E133B831}"/>
              </a:ext>
            </a:extLst>
          </p:cNvPr>
          <p:cNvGrpSpPr/>
          <p:nvPr/>
        </p:nvGrpSpPr>
        <p:grpSpPr>
          <a:xfrm>
            <a:off x="9323555" y="3643828"/>
            <a:ext cx="3782265" cy="850201"/>
            <a:chOff x="5911375" y="2257658"/>
            <a:chExt cx="2522400" cy="567001"/>
          </a:xfrm>
        </p:grpSpPr>
        <p:grpSp>
          <p:nvGrpSpPr>
            <p:cNvPr id="49" name="Google Shape;1060;p35">
              <a:extLst>
                <a:ext uri="{FF2B5EF4-FFF2-40B4-BE49-F238E27FC236}">
                  <a16:creationId xmlns:a16="http://schemas.microsoft.com/office/drawing/2014/main" id="{6E7BB616-E03D-48C0-9F91-9A4E338CB56F}"/>
                </a:ext>
              </a:extLst>
            </p:cNvPr>
            <p:cNvGrpSpPr/>
            <p:nvPr/>
          </p:nvGrpSpPr>
          <p:grpSpPr>
            <a:xfrm>
              <a:off x="5911375" y="2257659"/>
              <a:ext cx="567000" cy="567000"/>
              <a:chOff x="6604775" y="1679913"/>
              <a:chExt cx="567000" cy="567000"/>
            </a:xfrm>
          </p:grpSpPr>
          <p:sp>
            <p:nvSpPr>
              <p:cNvPr id="51" name="Google Shape;1061;p35">
                <a:extLst>
                  <a:ext uri="{FF2B5EF4-FFF2-40B4-BE49-F238E27FC236}">
                    <a16:creationId xmlns:a16="http://schemas.microsoft.com/office/drawing/2014/main" id="{CE90A1F7-BA84-49E7-A5D8-90285D60CFA1}"/>
                  </a:ext>
                </a:extLst>
              </p:cNvPr>
              <p:cNvSpPr/>
              <p:nvPr/>
            </p:nvSpPr>
            <p:spPr>
              <a:xfrm rot="2700000">
                <a:off x="6687810" y="1762948"/>
                <a:ext cx="400930" cy="400930"/>
              </a:xfrm>
              <a:prstGeom prst="teardrop">
                <a:avLst>
                  <a:gd name="adj" fmla="val 100000"/>
                </a:avLst>
              </a:prstGeom>
              <a:solidFill>
                <a:schemeClr val="accent3"/>
              </a:solidFill>
              <a:ln>
                <a:noFill/>
              </a:ln>
            </p:spPr>
            <p:txBody>
              <a:bodyPr spcFirstLastPara="1" wrap="square" lIns="137089" tIns="137089" rIns="137089" bIns="137089" anchor="ctr" anchorCtr="0">
                <a:noAutofit/>
              </a:bodyPr>
              <a:lstStyle/>
              <a:p>
                <a:endParaRPr sz="2699">
                  <a:latin typeface="Arial Narrow" panose="020B0606020202030204" pitchFamily="34" charset="0"/>
                </a:endParaRPr>
              </a:p>
            </p:txBody>
          </p:sp>
          <p:sp>
            <p:nvSpPr>
              <p:cNvPr id="52" name="Google Shape;1062;p35">
                <a:extLst>
                  <a:ext uri="{FF2B5EF4-FFF2-40B4-BE49-F238E27FC236}">
                    <a16:creationId xmlns:a16="http://schemas.microsoft.com/office/drawing/2014/main" id="{F8AB60E8-42FD-4252-A82C-53CD5214B9C6}"/>
                  </a:ext>
                </a:extLst>
              </p:cNvPr>
              <p:cNvSpPr/>
              <p:nvPr/>
            </p:nvSpPr>
            <p:spPr>
              <a:xfrm>
                <a:off x="6762521"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37089" tIns="137089" rIns="137089" bIns="137089" anchor="ctr" anchorCtr="0">
                <a:noAutofit/>
              </a:bodyPr>
              <a:lstStyle/>
              <a:p>
                <a:endParaRPr sz="2699">
                  <a:latin typeface="Arial Narrow" panose="020B0606020202030204" pitchFamily="34" charset="0"/>
                </a:endParaRPr>
              </a:p>
            </p:txBody>
          </p:sp>
        </p:grpSp>
        <p:sp>
          <p:nvSpPr>
            <p:cNvPr id="50" name="Google Shape;1063;p35">
              <a:extLst>
                <a:ext uri="{FF2B5EF4-FFF2-40B4-BE49-F238E27FC236}">
                  <a16:creationId xmlns:a16="http://schemas.microsoft.com/office/drawing/2014/main" id="{0D4398CC-A1E3-4C12-8DAB-3FD2615ED982}"/>
                </a:ext>
              </a:extLst>
            </p:cNvPr>
            <p:cNvSpPr/>
            <p:nvPr/>
          </p:nvSpPr>
          <p:spPr>
            <a:xfrm>
              <a:off x="6662794" y="2257658"/>
              <a:ext cx="1770981" cy="434102"/>
            </a:xfrm>
            <a:prstGeom prst="roundRect">
              <a:avLst>
                <a:gd name="adj" fmla="val 50000"/>
              </a:avLst>
            </a:prstGeom>
            <a:solidFill>
              <a:schemeClr val="accent3"/>
            </a:solidFill>
            <a:ln>
              <a:noFill/>
            </a:ln>
          </p:spPr>
          <p:txBody>
            <a:bodyPr spcFirstLastPara="1" wrap="square" lIns="137089" tIns="137089" rIns="137089" bIns="137089" anchor="ctr" anchorCtr="0">
              <a:noAutofit/>
            </a:bodyPr>
            <a:lstStyle/>
            <a:p>
              <a:pPr algn="r"/>
              <a:r>
                <a:rPr lang="en" sz="2743" dirty="0">
                  <a:solidFill>
                    <a:srgbClr val="FFFFFF"/>
                  </a:solidFill>
                  <a:latin typeface="Arial Narrow" panose="020B0606020202030204" pitchFamily="34" charset="0"/>
                  <a:ea typeface="Fira Sans Extra Condensed Medium"/>
                  <a:cs typeface="Fira Sans Extra Condensed Medium"/>
                  <a:sym typeface="Fira Sans Extra Condensed Medium"/>
                </a:rPr>
                <a:t>Menga yoqdi…</a:t>
              </a:r>
              <a:endParaRPr sz="2743" dirty="0">
                <a:solidFill>
                  <a:srgbClr val="FFFFFF"/>
                </a:solidFill>
                <a:latin typeface="Arial Narrow" panose="020B0606020202030204" pitchFamily="34" charset="0"/>
              </a:endParaRPr>
            </a:p>
          </p:txBody>
        </p:sp>
      </p:grpSp>
      <p:grpSp>
        <p:nvGrpSpPr>
          <p:cNvPr id="53" name="Google Shape;1064;p35">
            <a:extLst>
              <a:ext uri="{FF2B5EF4-FFF2-40B4-BE49-F238E27FC236}">
                <a16:creationId xmlns:a16="http://schemas.microsoft.com/office/drawing/2014/main" id="{CC2D2F35-F7C9-45E6-93D3-925EF2178603}"/>
              </a:ext>
            </a:extLst>
          </p:cNvPr>
          <p:cNvGrpSpPr/>
          <p:nvPr/>
        </p:nvGrpSpPr>
        <p:grpSpPr>
          <a:xfrm>
            <a:off x="9323556" y="5572641"/>
            <a:ext cx="3782190" cy="850201"/>
            <a:chOff x="5911375" y="3543987"/>
            <a:chExt cx="2522350" cy="567001"/>
          </a:xfrm>
        </p:grpSpPr>
        <p:grpSp>
          <p:nvGrpSpPr>
            <p:cNvPr id="55" name="Google Shape;1066;p35">
              <a:extLst>
                <a:ext uri="{FF2B5EF4-FFF2-40B4-BE49-F238E27FC236}">
                  <a16:creationId xmlns:a16="http://schemas.microsoft.com/office/drawing/2014/main" id="{66A2609C-7204-4B1F-838D-4F61B5CE6A29}"/>
                </a:ext>
              </a:extLst>
            </p:cNvPr>
            <p:cNvGrpSpPr/>
            <p:nvPr/>
          </p:nvGrpSpPr>
          <p:grpSpPr>
            <a:xfrm>
              <a:off x="5911375" y="3543988"/>
              <a:ext cx="567000" cy="567000"/>
              <a:chOff x="6604775" y="1679913"/>
              <a:chExt cx="567000" cy="567000"/>
            </a:xfrm>
          </p:grpSpPr>
          <p:sp>
            <p:nvSpPr>
              <p:cNvPr id="57" name="Google Shape;1067;p35">
                <a:extLst>
                  <a:ext uri="{FF2B5EF4-FFF2-40B4-BE49-F238E27FC236}">
                    <a16:creationId xmlns:a16="http://schemas.microsoft.com/office/drawing/2014/main" id="{DF33DFB7-772A-4038-8F01-F7CF85684231}"/>
                  </a:ext>
                </a:extLst>
              </p:cNvPr>
              <p:cNvSpPr/>
              <p:nvPr/>
            </p:nvSpPr>
            <p:spPr>
              <a:xfrm rot="2700000">
                <a:off x="6687810" y="1762948"/>
                <a:ext cx="400930" cy="400930"/>
              </a:xfrm>
              <a:prstGeom prst="teardrop">
                <a:avLst>
                  <a:gd name="adj" fmla="val 100000"/>
                </a:avLst>
              </a:prstGeom>
              <a:solidFill>
                <a:schemeClr val="accent6"/>
              </a:solidFill>
              <a:ln>
                <a:noFill/>
              </a:ln>
            </p:spPr>
            <p:txBody>
              <a:bodyPr spcFirstLastPara="1" wrap="square" lIns="137089" tIns="137089" rIns="137089" bIns="137089" anchor="ctr" anchorCtr="0">
                <a:noAutofit/>
              </a:bodyPr>
              <a:lstStyle/>
              <a:p>
                <a:endParaRPr sz="2699">
                  <a:latin typeface="Arial Narrow" panose="020B0606020202030204" pitchFamily="34" charset="0"/>
                </a:endParaRPr>
              </a:p>
            </p:txBody>
          </p:sp>
          <p:sp>
            <p:nvSpPr>
              <p:cNvPr id="58" name="Google Shape;1068;p35">
                <a:extLst>
                  <a:ext uri="{FF2B5EF4-FFF2-40B4-BE49-F238E27FC236}">
                    <a16:creationId xmlns:a16="http://schemas.microsoft.com/office/drawing/2014/main" id="{68FEA370-BD84-4E2C-B0EA-4517D59DFA88}"/>
                  </a:ext>
                </a:extLst>
              </p:cNvPr>
              <p:cNvSpPr/>
              <p:nvPr/>
            </p:nvSpPr>
            <p:spPr>
              <a:xfrm>
                <a:off x="6762521"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37089" tIns="137089" rIns="137089" bIns="137089" anchor="ctr" anchorCtr="0">
                <a:noAutofit/>
              </a:bodyPr>
              <a:lstStyle/>
              <a:p>
                <a:endParaRPr sz="2699">
                  <a:latin typeface="Arial Narrow" panose="020B0606020202030204" pitchFamily="34" charset="0"/>
                </a:endParaRPr>
              </a:p>
            </p:txBody>
          </p:sp>
        </p:grpSp>
        <p:sp>
          <p:nvSpPr>
            <p:cNvPr id="56" name="Google Shape;1069;p35">
              <a:extLst>
                <a:ext uri="{FF2B5EF4-FFF2-40B4-BE49-F238E27FC236}">
                  <a16:creationId xmlns:a16="http://schemas.microsoft.com/office/drawing/2014/main" id="{539D6C51-7D6B-4822-B71C-76D6B21DB7F3}"/>
                </a:ext>
              </a:extLst>
            </p:cNvPr>
            <p:cNvSpPr/>
            <p:nvPr/>
          </p:nvSpPr>
          <p:spPr>
            <a:xfrm>
              <a:off x="6662794" y="3543987"/>
              <a:ext cx="1770931" cy="434102"/>
            </a:xfrm>
            <a:prstGeom prst="roundRect">
              <a:avLst>
                <a:gd name="adj" fmla="val 50000"/>
              </a:avLst>
            </a:prstGeom>
            <a:solidFill>
              <a:schemeClr val="accent6"/>
            </a:solidFill>
            <a:ln>
              <a:noFill/>
            </a:ln>
          </p:spPr>
          <p:txBody>
            <a:bodyPr spcFirstLastPara="1" wrap="square" lIns="137089" tIns="137089" rIns="137089" bIns="137089" anchor="ctr" anchorCtr="0">
              <a:noAutofit/>
            </a:bodyPr>
            <a:lstStyle/>
            <a:p>
              <a:pPr algn="r"/>
              <a:r>
                <a:rPr lang="en" sz="2549" dirty="0">
                  <a:solidFill>
                    <a:srgbClr val="FFFFFF"/>
                  </a:solidFill>
                  <a:latin typeface="Arial Narrow" panose="020B0606020202030204" pitchFamily="34" charset="0"/>
                  <a:ea typeface="Fira Sans Extra Condensed Medium"/>
                  <a:cs typeface="Fira Sans Extra Condensed Medium"/>
                  <a:sym typeface="Fira Sans Extra Condensed Medium"/>
                </a:rPr>
                <a:t>Qiynaldim….</a:t>
              </a:r>
              <a:endParaRPr sz="2699" dirty="0">
                <a:solidFill>
                  <a:srgbClr val="FFFFFF"/>
                </a:solidFill>
                <a:latin typeface="Arial Narrow" panose="020B0606020202030204" pitchFamily="34" charset="0"/>
              </a:endParaRPr>
            </a:p>
          </p:txBody>
        </p:sp>
      </p:grpSp>
      <p:grpSp>
        <p:nvGrpSpPr>
          <p:cNvPr id="59" name="Google Shape;1070;p35">
            <a:extLst>
              <a:ext uri="{FF2B5EF4-FFF2-40B4-BE49-F238E27FC236}">
                <a16:creationId xmlns:a16="http://schemas.microsoft.com/office/drawing/2014/main" id="{A173663F-D576-4349-85AC-960BECBC3317}"/>
              </a:ext>
            </a:extLst>
          </p:cNvPr>
          <p:cNvGrpSpPr/>
          <p:nvPr/>
        </p:nvGrpSpPr>
        <p:grpSpPr>
          <a:xfrm>
            <a:off x="1524656" y="2679414"/>
            <a:ext cx="5554288" cy="1453005"/>
            <a:chOff x="710275" y="1614488"/>
            <a:chExt cx="3704165" cy="969012"/>
          </a:xfrm>
        </p:grpSpPr>
        <p:sp>
          <p:nvSpPr>
            <p:cNvPr id="60" name="Google Shape;1071;p35">
              <a:extLst>
                <a:ext uri="{FF2B5EF4-FFF2-40B4-BE49-F238E27FC236}">
                  <a16:creationId xmlns:a16="http://schemas.microsoft.com/office/drawing/2014/main" id="{56FD9D19-74CC-46E8-BF90-DA36676606C9}"/>
                </a:ext>
              </a:extLst>
            </p:cNvPr>
            <p:cNvSpPr txBox="1"/>
            <p:nvPr/>
          </p:nvSpPr>
          <p:spPr>
            <a:xfrm>
              <a:off x="710275" y="2048600"/>
              <a:ext cx="1884600" cy="534900"/>
            </a:xfrm>
            <a:prstGeom prst="rect">
              <a:avLst/>
            </a:prstGeom>
            <a:noFill/>
            <a:ln>
              <a:noFill/>
            </a:ln>
          </p:spPr>
          <p:txBody>
            <a:bodyPr spcFirstLastPara="1" wrap="square" lIns="137089" tIns="137089" rIns="137089" bIns="137089" anchor="t" anchorCtr="0">
              <a:noAutofit/>
            </a:bodyPr>
            <a:lstStyle/>
            <a:p>
              <a:endParaRPr dirty="0">
                <a:solidFill>
                  <a:srgbClr val="434343"/>
                </a:solidFill>
                <a:latin typeface="Arial Narrow" panose="020B0606020202030204" pitchFamily="34" charset="0"/>
                <a:ea typeface="Roboto"/>
                <a:cs typeface="Roboto"/>
                <a:sym typeface="Roboto"/>
              </a:endParaRPr>
            </a:p>
          </p:txBody>
        </p:sp>
        <p:grpSp>
          <p:nvGrpSpPr>
            <p:cNvPr id="61" name="Google Shape;1072;p35">
              <a:extLst>
                <a:ext uri="{FF2B5EF4-FFF2-40B4-BE49-F238E27FC236}">
                  <a16:creationId xmlns:a16="http://schemas.microsoft.com/office/drawing/2014/main" id="{A7EB9317-8F79-42E0-872A-667F19E85B25}"/>
                </a:ext>
              </a:extLst>
            </p:cNvPr>
            <p:cNvGrpSpPr/>
            <p:nvPr/>
          </p:nvGrpSpPr>
          <p:grpSpPr>
            <a:xfrm rot="10800000">
              <a:off x="2665675" y="1614488"/>
              <a:ext cx="567000" cy="567000"/>
              <a:chOff x="8028600" y="1679913"/>
              <a:chExt cx="567000" cy="567000"/>
            </a:xfrm>
          </p:grpSpPr>
          <p:sp>
            <p:nvSpPr>
              <p:cNvPr id="64" name="Google Shape;1073;p35">
                <a:extLst>
                  <a:ext uri="{FF2B5EF4-FFF2-40B4-BE49-F238E27FC236}">
                    <a16:creationId xmlns:a16="http://schemas.microsoft.com/office/drawing/2014/main" id="{11E379BB-B92D-4864-A14B-01C09A3968C4}"/>
                  </a:ext>
                </a:extLst>
              </p:cNvPr>
              <p:cNvSpPr/>
              <p:nvPr/>
            </p:nvSpPr>
            <p:spPr>
              <a:xfrm rot="2700000">
                <a:off x="8111635" y="1762948"/>
                <a:ext cx="400930" cy="400930"/>
              </a:xfrm>
              <a:prstGeom prst="teardrop">
                <a:avLst>
                  <a:gd name="adj" fmla="val 100000"/>
                </a:avLst>
              </a:prstGeom>
              <a:solidFill>
                <a:schemeClr val="accent1"/>
              </a:solidFill>
              <a:ln>
                <a:noFill/>
              </a:ln>
            </p:spPr>
            <p:txBody>
              <a:bodyPr spcFirstLastPara="1" wrap="square" lIns="137089" tIns="137089" rIns="137089" bIns="137089" anchor="ctr" anchorCtr="0">
                <a:noAutofit/>
              </a:bodyPr>
              <a:lstStyle/>
              <a:p>
                <a:endParaRPr sz="2699">
                  <a:solidFill>
                    <a:schemeClr val="accent1"/>
                  </a:solidFill>
                  <a:latin typeface="Arial Narrow" panose="020B0606020202030204" pitchFamily="34" charset="0"/>
                </a:endParaRPr>
              </a:p>
            </p:txBody>
          </p:sp>
          <p:sp>
            <p:nvSpPr>
              <p:cNvPr id="65" name="Google Shape;1074;p35">
                <a:extLst>
                  <a:ext uri="{FF2B5EF4-FFF2-40B4-BE49-F238E27FC236}">
                    <a16:creationId xmlns:a16="http://schemas.microsoft.com/office/drawing/2014/main" id="{A2B4E5D8-F0BE-41C4-8C3E-ACBDA3508BCE}"/>
                  </a:ext>
                </a:extLst>
              </p:cNvPr>
              <p:cNvSpPr/>
              <p:nvPr/>
            </p:nvSpPr>
            <p:spPr>
              <a:xfrm>
                <a:off x="8186346"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37089" tIns="137089" rIns="137089" bIns="137089" anchor="ctr" anchorCtr="0">
                <a:noAutofit/>
              </a:bodyPr>
              <a:lstStyle/>
              <a:p>
                <a:endParaRPr sz="2699">
                  <a:solidFill>
                    <a:schemeClr val="accent1"/>
                  </a:solidFill>
                  <a:latin typeface="Arial Narrow" panose="020B0606020202030204" pitchFamily="34" charset="0"/>
                </a:endParaRPr>
              </a:p>
            </p:txBody>
          </p:sp>
        </p:grpSp>
        <p:sp>
          <p:nvSpPr>
            <p:cNvPr id="62" name="Google Shape;1075;p35">
              <a:extLst>
                <a:ext uri="{FF2B5EF4-FFF2-40B4-BE49-F238E27FC236}">
                  <a16:creationId xmlns:a16="http://schemas.microsoft.com/office/drawing/2014/main" id="{51A5943C-FFED-4361-A5B4-4E013558DE2C}"/>
                </a:ext>
              </a:extLst>
            </p:cNvPr>
            <p:cNvSpPr/>
            <p:nvPr/>
          </p:nvSpPr>
          <p:spPr>
            <a:xfrm>
              <a:off x="710275" y="1747389"/>
              <a:ext cx="1794781" cy="434100"/>
            </a:xfrm>
            <a:prstGeom prst="roundRect">
              <a:avLst>
                <a:gd name="adj" fmla="val 50000"/>
              </a:avLst>
            </a:prstGeom>
            <a:solidFill>
              <a:schemeClr val="accent1"/>
            </a:solidFill>
            <a:ln>
              <a:noFill/>
            </a:ln>
          </p:spPr>
          <p:txBody>
            <a:bodyPr spcFirstLastPara="1" wrap="square" lIns="137089" tIns="137089" rIns="137089" bIns="137089" anchor="ctr" anchorCtr="0">
              <a:noAutofit/>
            </a:bodyPr>
            <a:lstStyle/>
            <a:p>
              <a:pPr algn="ctr">
                <a:buClr>
                  <a:schemeClr val="dk1"/>
                </a:buClr>
                <a:buSzPts val="1100"/>
              </a:pPr>
              <a:r>
                <a:rPr lang="en" sz="2743" dirty="0">
                  <a:solidFill>
                    <a:srgbClr val="FFFFFF"/>
                  </a:solidFill>
                  <a:latin typeface="Arial Narrow" panose="020B0606020202030204" pitchFamily="34" charset="0"/>
                  <a:ea typeface="Fira Sans Extra Condensed Medium"/>
                  <a:cs typeface="Fira Sans Extra Condensed Medium"/>
                  <a:sym typeface="Fira Sans Extra Condensed Medium"/>
                </a:rPr>
                <a:t>Bilib oldim!</a:t>
              </a:r>
              <a:endParaRPr sz="2743" dirty="0">
                <a:solidFill>
                  <a:srgbClr val="FFFFFF"/>
                </a:solidFill>
                <a:latin typeface="Arial Narrow" panose="020B0606020202030204" pitchFamily="34" charset="0"/>
              </a:endParaRPr>
            </a:p>
          </p:txBody>
        </p:sp>
        <p:cxnSp>
          <p:nvCxnSpPr>
            <p:cNvPr id="63" name="Google Shape;1076;p35">
              <a:extLst>
                <a:ext uri="{FF2B5EF4-FFF2-40B4-BE49-F238E27FC236}">
                  <a16:creationId xmlns:a16="http://schemas.microsoft.com/office/drawing/2014/main" id="{3BEA4884-57A0-497A-9421-3612722365FF}"/>
                </a:ext>
              </a:extLst>
            </p:cNvPr>
            <p:cNvCxnSpPr>
              <a:stCxn id="64" idx="3"/>
            </p:cNvCxnSpPr>
            <p:nvPr/>
          </p:nvCxnSpPr>
          <p:spPr>
            <a:xfrm>
              <a:off x="3149640" y="1897988"/>
              <a:ext cx="1264800" cy="0"/>
            </a:xfrm>
            <a:prstGeom prst="straightConnector1">
              <a:avLst/>
            </a:prstGeom>
            <a:noFill/>
            <a:ln w="19050" cap="flat" cmpd="sng">
              <a:solidFill>
                <a:schemeClr val="accent1"/>
              </a:solidFill>
              <a:prstDash val="solid"/>
              <a:round/>
              <a:headEnd type="none" w="med" len="med"/>
              <a:tailEnd type="triangle" w="med" len="med"/>
            </a:ln>
          </p:spPr>
        </p:cxnSp>
      </p:grpSp>
      <p:grpSp>
        <p:nvGrpSpPr>
          <p:cNvPr id="66" name="Google Shape;1070;p35">
            <a:extLst>
              <a:ext uri="{FF2B5EF4-FFF2-40B4-BE49-F238E27FC236}">
                <a16:creationId xmlns:a16="http://schemas.microsoft.com/office/drawing/2014/main" id="{E838B10C-EF3A-4416-8DC4-3D17DBBF02C1}"/>
              </a:ext>
            </a:extLst>
          </p:cNvPr>
          <p:cNvGrpSpPr/>
          <p:nvPr/>
        </p:nvGrpSpPr>
        <p:grpSpPr>
          <a:xfrm>
            <a:off x="1524581" y="6659617"/>
            <a:ext cx="5554288" cy="850218"/>
            <a:chOff x="710275" y="1614476"/>
            <a:chExt cx="3704165" cy="567012"/>
          </a:xfrm>
        </p:grpSpPr>
        <p:grpSp>
          <p:nvGrpSpPr>
            <p:cNvPr id="68" name="Google Shape;1072;p35">
              <a:extLst>
                <a:ext uri="{FF2B5EF4-FFF2-40B4-BE49-F238E27FC236}">
                  <a16:creationId xmlns:a16="http://schemas.microsoft.com/office/drawing/2014/main" id="{A8CF33B9-490A-40E9-B2F1-D0AFC6904EDE}"/>
                </a:ext>
              </a:extLst>
            </p:cNvPr>
            <p:cNvGrpSpPr/>
            <p:nvPr/>
          </p:nvGrpSpPr>
          <p:grpSpPr>
            <a:xfrm rot="10800000">
              <a:off x="2665675" y="1614488"/>
              <a:ext cx="567000" cy="567000"/>
              <a:chOff x="8028600" y="1679913"/>
              <a:chExt cx="567000" cy="567000"/>
            </a:xfrm>
          </p:grpSpPr>
          <p:sp>
            <p:nvSpPr>
              <p:cNvPr id="71" name="Google Shape;1073;p35">
                <a:extLst>
                  <a:ext uri="{FF2B5EF4-FFF2-40B4-BE49-F238E27FC236}">
                    <a16:creationId xmlns:a16="http://schemas.microsoft.com/office/drawing/2014/main" id="{6CE402DA-6A91-42D0-961F-47829C823A9A}"/>
                  </a:ext>
                </a:extLst>
              </p:cNvPr>
              <p:cNvSpPr/>
              <p:nvPr/>
            </p:nvSpPr>
            <p:spPr>
              <a:xfrm rot="2700000">
                <a:off x="8111635" y="1762948"/>
                <a:ext cx="400930" cy="400930"/>
              </a:xfrm>
              <a:prstGeom prst="teardrop">
                <a:avLst>
                  <a:gd name="adj" fmla="val 100000"/>
                </a:avLst>
              </a:prstGeom>
              <a:solidFill>
                <a:srgbClr val="5B9BD5"/>
              </a:solidFill>
              <a:ln>
                <a:noFill/>
              </a:ln>
            </p:spPr>
            <p:txBody>
              <a:bodyPr spcFirstLastPara="1" wrap="square" lIns="137089" tIns="137089" rIns="137089" bIns="137089" anchor="ctr" anchorCtr="0">
                <a:noAutofit/>
              </a:bodyPr>
              <a:lstStyle/>
              <a:p>
                <a:endParaRPr sz="2699">
                  <a:solidFill>
                    <a:schemeClr val="accent1"/>
                  </a:solidFill>
                  <a:latin typeface="Arial Narrow" panose="020B0606020202030204" pitchFamily="34" charset="0"/>
                </a:endParaRPr>
              </a:p>
            </p:txBody>
          </p:sp>
          <p:sp>
            <p:nvSpPr>
              <p:cNvPr id="72" name="Google Shape;1074;p35">
                <a:extLst>
                  <a:ext uri="{FF2B5EF4-FFF2-40B4-BE49-F238E27FC236}">
                    <a16:creationId xmlns:a16="http://schemas.microsoft.com/office/drawing/2014/main" id="{30FC0C7C-0D06-4A03-BF54-FAB72CAA59F0}"/>
                  </a:ext>
                </a:extLst>
              </p:cNvPr>
              <p:cNvSpPr/>
              <p:nvPr/>
            </p:nvSpPr>
            <p:spPr>
              <a:xfrm>
                <a:off x="8186346" y="1837683"/>
                <a:ext cx="251514" cy="251487"/>
              </a:xfrm>
              <a:custGeom>
                <a:avLst/>
                <a:gdLst/>
                <a:ahLst/>
                <a:cxnLst/>
                <a:rect l="l" t="t" r="r" b="b"/>
                <a:pathLst>
                  <a:path w="9098" h="9097" extrusionOk="0">
                    <a:moveTo>
                      <a:pt x="4549" y="0"/>
                    </a:moveTo>
                    <a:cubicBezTo>
                      <a:pt x="2037" y="0"/>
                      <a:pt x="1" y="2036"/>
                      <a:pt x="1" y="4548"/>
                    </a:cubicBezTo>
                    <a:cubicBezTo>
                      <a:pt x="1" y="7060"/>
                      <a:pt x="2037" y="9096"/>
                      <a:pt x="4549" y="9096"/>
                    </a:cubicBezTo>
                    <a:cubicBezTo>
                      <a:pt x="7061" y="9096"/>
                      <a:pt x="9097" y="7060"/>
                      <a:pt x="9097" y="4548"/>
                    </a:cubicBezTo>
                    <a:cubicBezTo>
                      <a:pt x="9097" y="2036"/>
                      <a:pt x="7061" y="0"/>
                      <a:pt x="4549" y="0"/>
                    </a:cubicBezTo>
                    <a:close/>
                  </a:path>
                </a:pathLst>
              </a:custGeom>
              <a:solidFill>
                <a:srgbClr val="FFFFFF"/>
              </a:solidFill>
              <a:ln>
                <a:noFill/>
              </a:ln>
            </p:spPr>
            <p:txBody>
              <a:bodyPr spcFirstLastPara="1" wrap="square" lIns="137089" tIns="137089" rIns="137089" bIns="137089" anchor="ctr" anchorCtr="0">
                <a:noAutofit/>
              </a:bodyPr>
              <a:lstStyle/>
              <a:p>
                <a:endParaRPr sz="2699">
                  <a:solidFill>
                    <a:schemeClr val="accent1"/>
                  </a:solidFill>
                  <a:latin typeface="Arial Narrow" panose="020B0606020202030204" pitchFamily="34" charset="0"/>
                </a:endParaRPr>
              </a:p>
            </p:txBody>
          </p:sp>
        </p:grpSp>
        <p:sp>
          <p:nvSpPr>
            <p:cNvPr id="69" name="Google Shape;1075;p35">
              <a:extLst>
                <a:ext uri="{FF2B5EF4-FFF2-40B4-BE49-F238E27FC236}">
                  <a16:creationId xmlns:a16="http://schemas.microsoft.com/office/drawing/2014/main" id="{84A0CF7E-891C-4929-83B8-24737E5C02F9}"/>
                </a:ext>
              </a:extLst>
            </p:cNvPr>
            <p:cNvSpPr/>
            <p:nvPr/>
          </p:nvSpPr>
          <p:spPr>
            <a:xfrm>
              <a:off x="710275" y="1614476"/>
              <a:ext cx="1794781" cy="434112"/>
            </a:xfrm>
            <a:prstGeom prst="roundRect">
              <a:avLst>
                <a:gd name="adj" fmla="val 50000"/>
              </a:avLst>
            </a:prstGeom>
            <a:solidFill>
              <a:srgbClr val="5B9BD5"/>
            </a:solidFill>
            <a:ln>
              <a:noFill/>
            </a:ln>
          </p:spPr>
          <p:txBody>
            <a:bodyPr spcFirstLastPara="1" wrap="square" lIns="137089" tIns="137089" rIns="137089" bIns="137089" anchor="ctr" anchorCtr="0">
              <a:noAutofit/>
            </a:bodyPr>
            <a:lstStyle/>
            <a:p>
              <a:pPr algn="ctr">
                <a:buClr>
                  <a:schemeClr val="dk1"/>
                </a:buClr>
                <a:buSzPts val="1100"/>
              </a:pPr>
              <a:r>
                <a:rPr lang="en" sz="2549" dirty="0">
                  <a:solidFill>
                    <a:srgbClr val="FFFFFF"/>
                  </a:solidFill>
                  <a:latin typeface="Arial Narrow" panose="020B0606020202030204" pitchFamily="34" charset="0"/>
                  <a:ea typeface="Fira Sans Extra Condensed Medium"/>
                  <a:cs typeface="Fira Sans Extra Condensed Medium"/>
                  <a:sym typeface="Fira Sans Extra Condensed Medium"/>
                </a:rPr>
                <a:t>Qo‘shimcha qilib….</a:t>
              </a:r>
              <a:endParaRPr sz="2699" dirty="0">
                <a:solidFill>
                  <a:srgbClr val="FFFFFF"/>
                </a:solidFill>
                <a:latin typeface="Arial Narrow" panose="020B0606020202030204" pitchFamily="34" charset="0"/>
              </a:endParaRPr>
            </a:p>
          </p:txBody>
        </p:sp>
        <p:cxnSp>
          <p:nvCxnSpPr>
            <p:cNvPr id="70" name="Google Shape;1076;p35">
              <a:extLst>
                <a:ext uri="{FF2B5EF4-FFF2-40B4-BE49-F238E27FC236}">
                  <a16:creationId xmlns:a16="http://schemas.microsoft.com/office/drawing/2014/main" id="{9B93F9EA-2F81-4488-8ABF-27F8BEA1A32C}"/>
                </a:ext>
              </a:extLst>
            </p:cNvPr>
            <p:cNvCxnSpPr>
              <a:stCxn id="71" idx="3"/>
            </p:cNvCxnSpPr>
            <p:nvPr/>
          </p:nvCxnSpPr>
          <p:spPr>
            <a:xfrm>
              <a:off x="3149640" y="1897988"/>
              <a:ext cx="1264800" cy="0"/>
            </a:xfrm>
            <a:prstGeom prst="straightConnector1">
              <a:avLst/>
            </a:prstGeom>
            <a:noFill/>
            <a:ln w="19050" cap="flat" cmpd="sng">
              <a:solidFill>
                <a:schemeClr val="accent1"/>
              </a:solidFill>
              <a:prstDash val="solid"/>
              <a:round/>
              <a:headEnd type="none" w="med" len="med"/>
              <a:tailEnd type="triangle" w="med" len="med"/>
            </a:ln>
          </p:spPr>
        </p:cxnSp>
      </p:grpSp>
    </p:spTree>
    <p:extLst>
      <p:ext uri="{BB962C8B-B14F-4D97-AF65-F5344CB8AC3E}">
        <p14:creationId xmlns:p14="http://schemas.microsoft.com/office/powerpoint/2010/main" val="40915848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5"/>
            <a:ext cx="14630400" cy="1103087"/>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81867"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0859" y="141921"/>
            <a:ext cx="1799771" cy="703300"/>
          </a:xfrm>
          <a:prstGeom prst="rect">
            <a:avLst/>
          </a:prstGeom>
        </p:spPr>
      </p:pic>
      <p:sp>
        <p:nvSpPr>
          <p:cNvPr id="2" name="Прямоугольник 1"/>
          <p:cNvSpPr/>
          <p:nvPr/>
        </p:nvSpPr>
        <p:spPr>
          <a:xfrm>
            <a:off x="870860" y="2721431"/>
            <a:ext cx="12830628" cy="5749266"/>
          </a:xfrm>
          <a:prstGeom prst="rect">
            <a:avLst/>
          </a:prstGeom>
        </p:spPr>
        <p:txBody>
          <a:bodyPr wrap="square">
            <a:spAutoFit/>
          </a:bodyPr>
          <a:lstStyle/>
          <a:p>
            <a:pPr algn="just"/>
            <a:r>
              <a:rPr lang="en-US" sz="3200" dirty="0">
                <a:latin typeface="Arial Narrow" panose="020B0606020202030204" pitchFamily="34" charset="0"/>
              </a:rPr>
              <a:t> </a:t>
            </a:r>
            <a:r>
              <a:rPr lang="uz-Latn-UZ" sz="3200" dirty="0">
                <a:latin typeface="Arial Narrow" panose="020B0606020202030204" pitchFamily="34" charset="0"/>
                <a:cs typeface="Times New Roman" panose="02020603050405020304" pitchFamily="18" charset="0"/>
              </a:rPr>
              <a:t>Loyiha texnologiyasi ta</a:t>
            </a:r>
            <a:r>
              <a:rPr lang="uz-Cyrl-UZ" sz="3200" dirty="0">
                <a:latin typeface="Arial Narrow" panose="020B0606020202030204" pitchFamily="34" charset="0"/>
                <a:cs typeface="Times New Roman" panose="02020603050405020304" pitchFamily="18" charset="0"/>
              </a:rPr>
              <a:t>’</a:t>
            </a:r>
            <a:r>
              <a:rPr lang="uz-Latn-UZ" sz="3200" dirty="0">
                <a:latin typeface="Arial Narrow" panose="020B0606020202030204" pitchFamily="34" charset="0"/>
                <a:cs typeface="Times New Roman" panose="02020603050405020304" pitchFamily="18" charset="0"/>
              </a:rPr>
              <a:t>lim, an</a:t>
            </a:r>
            <a:r>
              <a:rPr lang="uz-Cyrl-UZ" sz="3200" dirty="0">
                <a:latin typeface="Arial Narrow" panose="020B0606020202030204" pitchFamily="34" charset="0"/>
                <a:cs typeface="Times New Roman" panose="02020603050405020304" pitchFamily="18" charset="0"/>
              </a:rPr>
              <a:t>’</a:t>
            </a:r>
            <a:r>
              <a:rPr lang="uz-Latn-UZ" sz="3200" dirty="0">
                <a:latin typeface="Arial Narrow" panose="020B0606020202030204" pitchFamily="34" charset="0"/>
                <a:cs typeface="Times New Roman" panose="02020603050405020304" pitchFamily="18" charset="0"/>
              </a:rPr>
              <a:t>anaviy o‘quv metodlardan farqli o‘laroq, o‘quvchilarni passiv qabul qiluvchilardan faol o‘rganuvchilarga aylantiradi. U nafaqat bilimlarni o‘rgatish, balki amaliy tajriba va jamoaviy ishlash ko‘nikmalarini rivojlantirishga ham yordam beradi. Bu usul, shuningdek, o‘quvchilar uchun o‘zlarini yanada mustahkam his qilishlariga va kelajakda yuzaga keladigan muammolarni hal qilish uchun zarur </a:t>
            </a:r>
          </a:p>
          <a:p>
            <a:pPr algn="just"/>
            <a:r>
              <a:rPr lang="uz-Latn-UZ" sz="3200" dirty="0">
                <a:latin typeface="Arial Narrow" panose="020B0606020202030204" pitchFamily="34" charset="0"/>
                <a:cs typeface="Times New Roman" panose="02020603050405020304" pitchFamily="18" charset="0"/>
              </a:rPr>
              <a:t>bo‘lgan ko‘nikmalarni rivojlantirishga imkon yaratadi. </a:t>
            </a:r>
          </a:p>
          <a:p>
            <a:pPr algn="just"/>
            <a:r>
              <a:rPr lang="uz-Latn-UZ" sz="3200" dirty="0">
                <a:latin typeface="Arial Narrow" panose="020B0606020202030204" pitchFamily="34" charset="0"/>
                <a:cs typeface="Times New Roman" panose="02020603050405020304" pitchFamily="18" charset="0"/>
              </a:rPr>
              <a:t>Loyiha texnologiyasi ta</a:t>
            </a:r>
            <a:r>
              <a:rPr lang="uz-Cyrl-UZ" sz="3200" dirty="0">
                <a:latin typeface="Arial Narrow" panose="020B0606020202030204" pitchFamily="34" charset="0"/>
                <a:cs typeface="Times New Roman" panose="02020603050405020304" pitchFamily="18" charset="0"/>
              </a:rPr>
              <a:t>’</a:t>
            </a:r>
            <a:r>
              <a:rPr lang="uz-Latn-UZ" sz="3200" dirty="0">
                <a:latin typeface="Arial Narrow" panose="020B0606020202030204" pitchFamily="34" charset="0"/>
                <a:cs typeface="Times New Roman" panose="02020603050405020304" pitchFamily="18" charset="0"/>
              </a:rPr>
              <a:t>limning samaradorligini oshirib, o‘quvchilarni hayotga tayyorlaydi.</a:t>
            </a:r>
            <a:endParaRPr lang="ru-RU" sz="3200" dirty="0">
              <a:latin typeface="Arial Narrow" panose="020B0606020202030204" pitchFamily="34" charset="0"/>
              <a:cs typeface="Times New Roman" panose="02020603050405020304" pitchFamily="18" charset="0"/>
            </a:endParaRPr>
          </a:p>
          <a:p>
            <a:pPr algn="ctr"/>
            <a:br>
              <a:rPr lang="uz-Latn-UZ" sz="5400" dirty="0">
                <a:latin typeface="Arial Narrow" panose="020B0606020202030204" pitchFamily="34" charset="0"/>
              </a:rPr>
            </a:br>
            <a:endParaRPr lang="ru-RU" sz="5760" dirty="0">
              <a:latin typeface="Arial Narrow" panose="020B0606020202030204" pitchFamily="34" charset="0"/>
            </a:endParaRPr>
          </a:p>
        </p:txBody>
      </p:sp>
      <p:sp>
        <p:nvSpPr>
          <p:cNvPr id="4" name="Прямоугольник 3">
            <a:extLst>
              <a:ext uri="{FF2B5EF4-FFF2-40B4-BE49-F238E27FC236}">
                <a16:creationId xmlns:a16="http://schemas.microsoft.com/office/drawing/2014/main" id="{498C0AD4-F082-4149-9E65-B34CC3D5A15B}"/>
              </a:ext>
            </a:extLst>
          </p:cNvPr>
          <p:cNvSpPr/>
          <p:nvPr/>
        </p:nvSpPr>
        <p:spPr>
          <a:xfrm>
            <a:off x="5719518" y="1604378"/>
            <a:ext cx="1830950" cy="769441"/>
          </a:xfrm>
          <a:prstGeom prst="rect">
            <a:avLst/>
          </a:prstGeom>
        </p:spPr>
        <p:txBody>
          <a:bodyPr wrap="none">
            <a:spAutoFit/>
          </a:bodyPr>
          <a:lstStyle/>
          <a:p>
            <a:r>
              <a:rPr lang="uz-Latn-UZ" sz="4400" b="1" dirty="0">
                <a:solidFill>
                  <a:srgbClr val="181818"/>
                </a:solidFill>
                <a:latin typeface="Arial Narrow" panose="020B0606020202030204" pitchFamily="34" charset="0"/>
                <a:ea typeface="+mj-ea"/>
              </a:rPr>
              <a:t>Xulosa </a:t>
            </a:r>
            <a:endParaRPr lang="ru-RU" sz="4400" b="1" dirty="0">
              <a:solidFill>
                <a:srgbClr val="181818"/>
              </a:solidFill>
              <a:latin typeface="Arial Narrow" panose="020B0606020202030204" pitchFamily="34" charset="0"/>
              <a:ea typeface="+mj-ea"/>
            </a:endParaRPr>
          </a:p>
        </p:txBody>
      </p:sp>
    </p:spTree>
    <p:extLst>
      <p:ext uri="{BB962C8B-B14F-4D97-AF65-F5344CB8AC3E}">
        <p14:creationId xmlns:p14="http://schemas.microsoft.com/office/powerpoint/2010/main" val="10938923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231</TotalTime>
  <Words>938</Words>
  <Application>Microsoft Office PowerPoint</Application>
  <PresentationFormat>Произвольный</PresentationFormat>
  <Paragraphs>107</Paragraphs>
  <Slides>14</Slides>
  <Notes>10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14</vt:i4>
      </vt:variant>
    </vt:vector>
  </HeadingPairs>
  <TitlesOfParts>
    <vt:vector size="22" baseType="lpstr">
      <vt:lpstr>Calibri</vt:lpstr>
      <vt:lpstr>Arial</vt:lpstr>
      <vt:lpstr>Arial Narrow</vt:lpstr>
      <vt:lpstr>Trebuchet MS</vt:lpstr>
      <vt:lpstr>Calibri Light</vt:lpstr>
      <vt:lpstr>Alice</vt:lpstr>
      <vt:lpstr>Lora</vt:lpstr>
      <vt:lpstr>Office Theme</vt:lpstr>
      <vt:lpstr>Презентация PowerPoint</vt:lpstr>
      <vt:lpstr>Презентация PowerPoint</vt:lpstr>
      <vt:lpstr>Reja: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Refleksiya</vt:lpstr>
      <vt:lpstr>Презентация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Tulkin Khalilov</cp:lastModifiedBy>
  <cp:revision>59</cp:revision>
  <dcterms:created xsi:type="dcterms:W3CDTF">2024-12-21T10:25:53Z</dcterms:created>
  <dcterms:modified xsi:type="dcterms:W3CDTF">2025-01-03T11:33:47Z</dcterms:modified>
</cp:coreProperties>
</file>